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tags+xml" PartName="/ppt/tags/tag6.xml"/>
  <Override ContentType="application/vnd.openxmlformats-officedocument.presentationml.tags+xml" PartName="/ppt/tags/tag7.xml"/>
  <Override ContentType="application/vnd.openxmlformats-officedocument.presentationml.tags+xml" PartName="/ppt/tags/tag8.xml"/>
  <Override ContentType="application/vnd.openxmlformats-officedocument.presentationml.tags+xml" PartName="/ppt/tags/tag9.xml"/>
  <Override ContentType="application/vnd.openxmlformats-officedocument.presentationml.tags+xml" PartName="/ppt/tags/tag10.xml"/>
  <Override ContentType="application/vnd.openxmlformats-officedocument.presentationml.tags+xml" PartName="/ppt/tags/tag11.xml"/>
  <Override ContentType="application/vnd.openxmlformats-officedocument.presentationml.tags+xml" PartName="/ppt/tags/tag12.xml"/>
  <Override ContentType="application/vnd.openxmlformats-officedocument.presentationml.tags+xml" PartName="/ppt/tags/tag13.xml"/>
  <Override ContentType="application/vnd.openxmlformats-officedocument.presentationml.tags+xml" PartName="/ppt/tags/tag14.xml"/>
  <Override ContentType="application/vnd.openxmlformats-officedocument.presentationml.tags+xml" PartName="/ppt/tags/tag15.xml"/>
  <Override ContentType="application/vnd.openxmlformats-officedocument.presentationml.tags+xml" PartName="/ppt/tags/tag16.xml"/>
  <Override ContentType="application/vnd.openxmlformats-officedocument.presentationml.tags+xml" PartName="/ppt/tags/tag17.xml"/>
  <Override ContentType="application/vnd.openxmlformats-officedocument.presentationml.tags+xml" PartName="/ppt/tags/tag18.xml"/>
  <Override ContentType="application/vnd.openxmlformats-officedocument.presentationml.tags+xml" PartName="/ppt/tags/tag19.xml"/>
  <Override ContentType="application/vnd.openxmlformats-officedocument.presentationml.tags+xml" PartName="/ppt/tags/tag20.xml"/>
  <Override ContentType="application/vnd.openxmlformats-officedocument.presentationml.tags+xml" PartName="/ppt/tags/tag21.xml"/>
  <Override ContentType="application/vnd.openxmlformats-officedocument.presentationml.tags+xml" PartName="/ppt/tags/tag22.xml"/>
  <Override ContentType="application/vnd.openxmlformats-officedocument.presentationml.tags+xml" PartName="/ppt/tags/tag23.xml"/>
  <Override ContentType="application/vnd.openxmlformats-officedocument.presentationml.tags+xml" PartName="/ppt/tags/tag24.xml"/>
  <Override ContentType="application/vnd.openxmlformats-officedocument.presentationml.tags+xml" PartName="/ppt/tags/tag25.xml"/>
  <Override ContentType="application/vnd.openxmlformats-officedocument.presentationml.tags+xml" PartName="/ppt/tags/tag26.xml"/>
  <Override ContentType="application/vnd.openxmlformats-officedocument.presentationml.tags+xml" PartName="/ppt/tags/tag27.xml"/>
  <Override ContentType="application/vnd.openxmlformats-officedocument.presentationml.tags+xml" PartName="/ppt/tags/tag28.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303" r:id="rId4"/>
    <p:sldId id="309" r:id="rId5"/>
    <p:sldId id="258" r:id="rId6"/>
    <p:sldId id="272" r:id="rId7"/>
    <p:sldId id="277" r:id="rId8"/>
    <p:sldId id="259" r:id="rId9"/>
    <p:sldId id="290" r:id="rId10"/>
    <p:sldId id="289" r:id="rId11"/>
    <p:sldId id="260" r:id="rId12"/>
    <p:sldId id="266" r:id="rId13"/>
    <p:sldId id="267" r:id="rId14"/>
    <p:sldId id="26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55D"/>
    <a:srgbClr val="AF76B0"/>
    <a:srgbClr val="4459A8"/>
    <a:srgbClr val="FCC283"/>
    <a:srgbClr val="EB8FB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9" autoAdjust="0"/>
    <p:restoredTop sz="94660"/>
  </p:normalViewPr>
  <p:slideViewPr>
    <p:cSldViewPr snapToGrid="0" showGuides="1">
      <p:cViewPr varScale="1">
        <p:scale>
          <a:sx n="110" d="100"/>
          <a:sy n="110" d="100"/>
        </p:scale>
        <p:origin x="-390"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3736200" cy="7373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9.xml" Type="http://schemas.openxmlformats.org/officeDocument/2006/relationships/slide"/><Relationship Id="rId11" Target="slides/slide10.xml" Type="http://schemas.openxmlformats.org/officeDocument/2006/relationships/slide"/><Relationship Id="rId12" Target="slides/slide11.xml" Type="http://schemas.openxmlformats.org/officeDocument/2006/relationships/slide"/><Relationship Id="rId13" Target="slides/slide12.xml" Type="http://schemas.openxmlformats.org/officeDocument/2006/relationships/slide"/><Relationship Id="rId14" Target="slides/slide13.xml" Type="http://schemas.openxmlformats.org/officeDocument/2006/relationships/slide"/><Relationship Id="rId15" Target="slides/slide14.xml" Type="http://schemas.openxmlformats.org/officeDocument/2006/relationships/slide"/><Relationship Id="rId16" Target="notesMasters/notesMaster1.xml" Type="http://schemas.openxmlformats.org/officeDocument/2006/relationships/notesMaster"/><Relationship Id="rId17" Target="tags/tag1.xml" Type="http://schemas.openxmlformats.org/officeDocument/2006/relationships/tags"/><Relationship Id="rId18" Target="presProps.xml" Type="http://schemas.openxmlformats.org/officeDocument/2006/relationships/presProps"/><Relationship Id="rId19" Target="viewProps.xml" Type="http://schemas.openxmlformats.org/officeDocument/2006/relationships/viewProps"/><Relationship Id="rId2" Target="slides/slide1.xml" Type="http://schemas.openxmlformats.org/officeDocument/2006/relationships/slide"/><Relationship Id="rId20" Target="theme/theme1.xml" Type="http://schemas.openxmlformats.org/officeDocument/2006/relationships/theme"/><Relationship Id="rId21" Target="tableStyles.xml" Type="http://schemas.openxmlformats.org/officeDocument/2006/relationships/tableStyles"/><Relationship Id="rId3" Target="slides/slide2.xml" Type="http://schemas.openxmlformats.org/officeDocument/2006/relationships/slide"/><Relationship Id="rId4" Target="slides/slide3.xml" Type="http://schemas.openxmlformats.org/officeDocument/2006/relationships/slide"/><Relationship Id="rId5" Target="slides/slide4.xml" Type="http://schemas.openxmlformats.org/officeDocument/2006/relationships/slide"/><Relationship Id="rId6" Target="slides/slide5.xml" Type="http://schemas.openxmlformats.org/officeDocument/2006/relationships/slide"/><Relationship Id="rId7" Target="slides/slide6.xml" Type="http://schemas.openxmlformats.org/officeDocument/2006/relationships/slide"/><Relationship Id="rId8" Target="slides/slide7.xml" Type="http://schemas.openxmlformats.org/officeDocument/2006/relationships/slide"/><Relationship Id="rId9" Target="slides/slide8.xml" Type="http://schemas.openxmlformats.org/officeDocument/2006/relationships/slide"/></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BDB37-1AAF-4BE5-B64C-845493D56084}" type="datetimeFigureOut">
              <a:rPr lang="zh-CN" altLang="en-US" smtClean="0"/>
              <a:pPr/>
              <a:t>2019/12/14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46F00-81CA-414C-9CCC-EF916988914F}" type="slidenum">
              <a:rPr lang="zh-CN" altLang="en-US" smtClean="0"/>
              <a:pPr/>
              <a:t>‹#›</a:t>
            </a:fld>
            <a:endParaRPr lang="zh-CN" altLang="en-US"/>
          </a:p>
        </p:txBody>
      </p:sp>
    </p:spTree>
    <p:extLst>
      <p:ext uri="{BB962C8B-B14F-4D97-AF65-F5344CB8AC3E}">
        <p14:creationId xmlns:p14="http://schemas.microsoft.com/office/powerpoint/2010/main" val="34409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1</a:t>
            </a:fld>
            <a:endParaRPr lang="zh-CN" altLang="en-US"/>
          </a:p>
        </p:txBody>
      </p:sp>
    </p:spTree>
    <p:extLst>
      <p:ext uri="{BB962C8B-B14F-4D97-AF65-F5344CB8AC3E}">
        <p14:creationId xmlns:p14="http://schemas.microsoft.com/office/powerpoint/2010/main" val="302094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pPr/>
              <a:t>10</a:t>
            </a:fld>
            <a:endParaRPr lang="zh-CN" altLang="en-US"/>
          </a:p>
        </p:txBody>
      </p:sp>
    </p:spTree>
    <p:extLst>
      <p:ext uri="{BB962C8B-B14F-4D97-AF65-F5344CB8AC3E}">
        <p14:creationId xmlns:p14="http://schemas.microsoft.com/office/powerpoint/2010/main" val="4168500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11</a:t>
            </a:fld>
            <a:endParaRPr lang="zh-CN" altLang="en-US"/>
          </a:p>
        </p:txBody>
      </p:sp>
    </p:spTree>
    <p:extLst>
      <p:ext uri="{BB962C8B-B14F-4D97-AF65-F5344CB8AC3E}">
        <p14:creationId xmlns:p14="http://schemas.microsoft.com/office/powerpoint/2010/main" val="292107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pPr/>
              <a:t>12</a:t>
            </a:fld>
            <a:endParaRPr lang="zh-CN" altLang="en-US"/>
          </a:p>
        </p:txBody>
      </p:sp>
    </p:spTree>
    <p:extLst>
      <p:ext uri="{BB962C8B-B14F-4D97-AF65-F5344CB8AC3E}">
        <p14:creationId xmlns:p14="http://schemas.microsoft.com/office/powerpoint/2010/main" val="28123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pPr/>
              <a:t>13</a:t>
            </a:fld>
            <a:endParaRPr lang="zh-CN" altLang="en-US"/>
          </a:p>
        </p:txBody>
      </p:sp>
    </p:spTree>
    <p:extLst>
      <p:ext uri="{BB962C8B-B14F-4D97-AF65-F5344CB8AC3E}">
        <p14:creationId xmlns:p14="http://schemas.microsoft.com/office/powerpoint/2010/main" val="3750983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14</a:t>
            </a:fld>
            <a:endParaRPr lang="zh-CN" altLang="en-US"/>
          </a:p>
        </p:txBody>
      </p:sp>
    </p:spTree>
    <p:extLst>
      <p:ext uri="{BB962C8B-B14F-4D97-AF65-F5344CB8AC3E}">
        <p14:creationId xmlns:p14="http://schemas.microsoft.com/office/powerpoint/2010/main" val="238946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2</a:t>
            </a:fld>
            <a:endParaRPr lang="zh-CN" altLang="en-US"/>
          </a:p>
        </p:txBody>
      </p:sp>
    </p:spTree>
    <p:extLst>
      <p:ext uri="{BB962C8B-B14F-4D97-AF65-F5344CB8AC3E}">
        <p14:creationId xmlns:p14="http://schemas.microsoft.com/office/powerpoint/2010/main" val="8460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3365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4</a:t>
            </a:fld>
            <a:endParaRPr lang="zh-CN" altLang="en-US"/>
          </a:p>
        </p:txBody>
      </p:sp>
    </p:spTree>
    <p:extLst>
      <p:ext uri="{BB962C8B-B14F-4D97-AF65-F5344CB8AC3E}">
        <p14:creationId xmlns:p14="http://schemas.microsoft.com/office/powerpoint/2010/main" val="38715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5</a:t>
            </a:fld>
            <a:endParaRPr lang="zh-CN" altLang="en-US"/>
          </a:p>
        </p:txBody>
      </p:sp>
    </p:spTree>
    <p:extLst>
      <p:ext uri="{BB962C8B-B14F-4D97-AF65-F5344CB8AC3E}">
        <p14:creationId xmlns:p14="http://schemas.microsoft.com/office/powerpoint/2010/main" val="253603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pPr/>
              <a:t>6</a:t>
            </a:fld>
            <a:endParaRPr lang="zh-CN" altLang="en-US"/>
          </a:p>
        </p:txBody>
      </p:sp>
    </p:spTree>
    <p:extLst>
      <p:ext uri="{BB962C8B-B14F-4D97-AF65-F5344CB8AC3E}">
        <p14:creationId xmlns:p14="http://schemas.microsoft.com/office/powerpoint/2010/main" val="3936266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976EC6-65CF-4E5E-96AF-F332CC9E358F}" type="slidenum">
              <a:rPr lang="zh-CN" altLang="en-US" smtClean="0"/>
              <a:pPr/>
              <a:t>7</a:t>
            </a:fld>
            <a:endParaRPr lang="zh-CN" altLang="en-US"/>
          </a:p>
        </p:txBody>
      </p:sp>
    </p:spTree>
    <p:extLst>
      <p:ext uri="{BB962C8B-B14F-4D97-AF65-F5344CB8AC3E}">
        <p14:creationId xmlns:p14="http://schemas.microsoft.com/office/powerpoint/2010/main" val="721199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AF46F00-81CA-414C-9CCC-EF916988914F}" type="slidenum">
              <a:rPr lang="zh-CN" altLang="en-US" smtClean="0"/>
              <a:pPr/>
              <a:t>8</a:t>
            </a:fld>
            <a:endParaRPr lang="zh-CN" altLang="en-US"/>
          </a:p>
        </p:txBody>
      </p:sp>
    </p:spTree>
    <p:extLst>
      <p:ext uri="{BB962C8B-B14F-4D97-AF65-F5344CB8AC3E}">
        <p14:creationId xmlns:p14="http://schemas.microsoft.com/office/powerpoint/2010/main" val="193702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842CA5-9A04-49DE-BC39-E9B7B797EB04}" type="slidenum">
              <a:rPr lang="zh-CN" altLang="en-US" smtClean="0"/>
              <a:pPr/>
              <a:t>9</a:t>
            </a:fld>
            <a:endParaRPr lang="zh-CN" altLang="en-US"/>
          </a:p>
        </p:txBody>
      </p:sp>
    </p:spTree>
    <p:extLst>
      <p:ext uri="{BB962C8B-B14F-4D97-AF65-F5344CB8AC3E}">
        <p14:creationId xmlns:p14="http://schemas.microsoft.com/office/powerpoint/2010/main" val="824900528"/>
      </p:ext>
    </p:extLst>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CDEA1-7DEF-4163-9A6C-937B3F9112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DC2FE5-2EF1-4FAD-83E7-0F994F2A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FDEACD7-504B-4018-891E-9CEEF76C9602}"/>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5" name="页脚占位符 4">
            <a:extLst>
              <a:ext uri="{FF2B5EF4-FFF2-40B4-BE49-F238E27FC236}">
                <a16:creationId xmlns:a16="http://schemas.microsoft.com/office/drawing/2014/main" id="{8A704796-8BFD-4B3A-9F82-C0F558CFC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1534EA-2040-4F95-B657-A5AF7BCAB732}"/>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37584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C69A1-71C8-4D12-A9B9-5F00B03084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60797C-C2C7-46D5-82DE-179B72B5E45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174DBC-8425-4950-8C58-55FA32028E75}"/>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5" name="页脚占位符 4">
            <a:extLst>
              <a:ext uri="{FF2B5EF4-FFF2-40B4-BE49-F238E27FC236}">
                <a16:creationId xmlns:a16="http://schemas.microsoft.com/office/drawing/2014/main" id="{D72AF446-EBE4-4F6D-8490-26D5665730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B50C7-486B-45D3-B0B4-5FCD5C28281F}"/>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201499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85A644-51D8-4252-B62B-A57A1103BD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5FF0BD-169E-4D2A-87FD-000932FD940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85A3C89-7B07-45F9-9E06-C6A10814D67E}"/>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5" name="页脚占位符 4">
            <a:extLst>
              <a:ext uri="{FF2B5EF4-FFF2-40B4-BE49-F238E27FC236}">
                <a16:creationId xmlns:a16="http://schemas.microsoft.com/office/drawing/2014/main" id="{F0676A27-CC6E-483C-A795-13591F76C7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E9A156-FC23-464D-B28D-A81974774256}"/>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223613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100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8BA00A8-CA44-45A2-9491-5E46BDA335E8}"/>
              </a:ext>
            </a:extLst>
          </p:cNvPr>
          <p:cNvSpPr/>
          <p:nvPr userDrawn="1"/>
        </p:nvSpPr>
        <p:spPr>
          <a:xfrm>
            <a:off x="3764280" y="396240"/>
            <a:ext cx="8427720" cy="6461760"/>
          </a:xfrm>
          <a:custGeom>
            <a:avLst/>
            <a:gdLst>
              <a:gd name="connsiteX0" fmla="*/ 3896101 w 8427720"/>
              <a:gd name="connsiteY0" fmla="*/ 0 h 6461760"/>
              <a:gd name="connsiteX1" fmla="*/ 4035886 w 8427720"/>
              <a:gd name="connsiteY1" fmla="*/ 0 h 6461760"/>
              <a:gd name="connsiteX2" fmla="*/ 4170794 w 8427720"/>
              <a:gd name="connsiteY2" fmla="*/ 5064 h 6461760"/>
              <a:gd name="connsiteX3" fmla="*/ 4304078 w 8427720"/>
              <a:gd name="connsiteY3" fmla="*/ 16878 h 6461760"/>
              <a:gd name="connsiteX4" fmla="*/ 4430859 w 8427720"/>
              <a:gd name="connsiteY4" fmla="*/ 28694 h 6461760"/>
              <a:gd name="connsiteX5" fmla="*/ 4556016 w 8427720"/>
              <a:gd name="connsiteY5" fmla="*/ 50635 h 6461760"/>
              <a:gd name="connsiteX6" fmla="*/ 4674670 w 8427720"/>
              <a:gd name="connsiteY6" fmla="*/ 74265 h 6461760"/>
              <a:gd name="connsiteX7" fmla="*/ 4791700 w 8427720"/>
              <a:gd name="connsiteY7" fmla="*/ 102958 h 6461760"/>
              <a:gd name="connsiteX8" fmla="*/ 4907103 w 8427720"/>
              <a:gd name="connsiteY8" fmla="*/ 135027 h 6461760"/>
              <a:gd name="connsiteX9" fmla="*/ 5016006 w 8427720"/>
              <a:gd name="connsiteY9" fmla="*/ 172159 h 6461760"/>
              <a:gd name="connsiteX10" fmla="*/ 5123282 w 8427720"/>
              <a:gd name="connsiteY10" fmla="*/ 212667 h 6461760"/>
              <a:gd name="connsiteX11" fmla="*/ 5225682 w 8427720"/>
              <a:gd name="connsiteY11" fmla="*/ 254863 h 6461760"/>
              <a:gd name="connsiteX12" fmla="*/ 5326458 w 8427720"/>
              <a:gd name="connsiteY12" fmla="*/ 302123 h 6461760"/>
              <a:gd name="connsiteX13" fmla="*/ 5423983 w 8427720"/>
              <a:gd name="connsiteY13" fmla="*/ 352758 h 6461760"/>
              <a:gd name="connsiteX14" fmla="*/ 5515006 w 8427720"/>
              <a:gd name="connsiteY14" fmla="*/ 401704 h 6461760"/>
              <a:gd name="connsiteX15" fmla="*/ 5607654 w 8427720"/>
              <a:gd name="connsiteY15" fmla="*/ 457403 h 6461760"/>
              <a:gd name="connsiteX16" fmla="*/ 5693800 w 8427720"/>
              <a:gd name="connsiteY16" fmla="*/ 516477 h 6461760"/>
              <a:gd name="connsiteX17" fmla="*/ 5776696 w 8427720"/>
              <a:gd name="connsiteY17" fmla="*/ 577239 h 6461760"/>
              <a:gd name="connsiteX18" fmla="*/ 5859592 w 8427720"/>
              <a:gd name="connsiteY18" fmla="*/ 638001 h 6461760"/>
              <a:gd name="connsiteX19" fmla="*/ 5935986 w 8427720"/>
              <a:gd name="connsiteY19" fmla="*/ 702139 h 6461760"/>
              <a:gd name="connsiteX20" fmla="*/ 6012380 w 8427720"/>
              <a:gd name="connsiteY20" fmla="*/ 767965 h 6461760"/>
              <a:gd name="connsiteX21" fmla="*/ 6082272 w 8427720"/>
              <a:gd name="connsiteY21" fmla="*/ 833789 h 6461760"/>
              <a:gd name="connsiteX22" fmla="*/ 6153790 w 8427720"/>
              <a:gd name="connsiteY22" fmla="*/ 902991 h 6461760"/>
              <a:gd name="connsiteX23" fmla="*/ 6220432 w 8427720"/>
              <a:gd name="connsiteY23" fmla="*/ 972192 h 6461760"/>
              <a:gd name="connsiteX24" fmla="*/ 6283823 w 8427720"/>
              <a:gd name="connsiteY24" fmla="*/ 1039705 h 6461760"/>
              <a:gd name="connsiteX25" fmla="*/ 6347214 w 8427720"/>
              <a:gd name="connsiteY25" fmla="*/ 1112282 h 6461760"/>
              <a:gd name="connsiteX26" fmla="*/ 6405729 w 8427720"/>
              <a:gd name="connsiteY26" fmla="*/ 1183171 h 6461760"/>
              <a:gd name="connsiteX27" fmla="*/ 6462618 w 8427720"/>
              <a:gd name="connsiteY27" fmla="*/ 1254060 h 6461760"/>
              <a:gd name="connsiteX28" fmla="*/ 6571520 w 8427720"/>
              <a:gd name="connsiteY28" fmla="*/ 1389087 h 6461760"/>
              <a:gd name="connsiteX29" fmla="*/ 6670670 w 8427720"/>
              <a:gd name="connsiteY29" fmla="*/ 1510611 h 6461760"/>
              <a:gd name="connsiteX30" fmla="*/ 6768194 w 8427720"/>
              <a:gd name="connsiteY30" fmla="*/ 1622008 h 6461760"/>
              <a:gd name="connsiteX31" fmla="*/ 6859217 w 8427720"/>
              <a:gd name="connsiteY31" fmla="*/ 1723278 h 6461760"/>
              <a:gd name="connsiteX32" fmla="*/ 6948614 w 8427720"/>
              <a:gd name="connsiteY32" fmla="*/ 1811045 h 6461760"/>
              <a:gd name="connsiteX33" fmla="*/ 6989250 w 8427720"/>
              <a:gd name="connsiteY33" fmla="*/ 1849865 h 6461760"/>
              <a:gd name="connsiteX34" fmla="*/ 7033135 w 8427720"/>
              <a:gd name="connsiteY34" fmla="*/ 1890373 h 6461760"/>
              <a:gd name="connsiteX35" fmla="*/ 7075396 w 8427720"/>
              <a:gd name="connsiteY35" fmla="*/ 1924130 h 6461760"/>
              <a:gd name="connsiteX36" fmla="*/ 7116031 w 8427720"/>
              <a:gd name="connsiteY36" fmla="*/ 1956199 h 6461760"/>
              <a:gd name="connsiteX37" fmla="*/ 7159918 w 8427720"/>
              <a:gd name="connsiteY37" fmla="*/ 1988267 h 6461760"/>
              <a:gd name="connsiteX38" fmla="*/ 7200552 w 8427720"/>
              <a:gd name="connsiteY38" fmla="*/ 2013585 h 6461760"/>
              <a:gd name="connsiteX39" fmla="*/ 7244439 w 8427720"/>
              <a:gd name="connsiteY39" fmla="*/ 2040590 h 6461760"/>
              <a:gd name="connsiteX40" fmla="*/ 7286698 w 8427720"/>
              <a:gd name="connsiteY40" fmla="*/ 2064220 h 6461760"/>
              <a:gd name="connsiteX41" fmla="*/ 7330585 w 8427720"/>
              <a:gd name="connsiteY41" fmla="*/ 2086161 h 6461760"/>
              <a:gd name="connsiteX42" fmla="*/ 7374472 w 8427720"/>
              <a:gd name="connsiteY42" fmla="*/ 2104728 h 6461760"/>
              <a:gd name="connsiteX43" fmla="*/ 7416731 w 8427720"/>
              <a:gd name="connsiteY43" fmla="*/ 2123294 h 6461760"/>
              <a:gd name="connsiteX44" fmla="*/ 7462242 w 8427720"/>
              <a:gd name="connsiteY44" fmla="*/ 2138485 h 6461760"/>
              <a:gd name="connsiteX45" fmla="*/ 7509380 w 8427720"/>
              <a:gd name="connsiteY45" fmla="*/ 2151988 h 6461760"/>
              <a:gd name="connsiteX46" fmla="*/ 7556517 w 8427720"/>
              <a:gd name="connsiteY46" fmla="*/ 2165490 h 6461760"/>
              <a:gd name="connsiteX47" fmla="*/ 7605278 w 8427720"/>
              <a:gd name="connsiteY47" fmla="*/ 2175617 h 6461760"/>
              <a:gd name="connsiteX48" fmla="*/ 7654042 w 8427720"/>
              <a:gd name="connsiteY48" fmla="*/ 2184056 h 6461760"/>
              <a:gd name="connsiteX49" fmla="*/ 7707680 w 8427720"/>
              <a:gd name="connsiteY49" fmla="*/ 2190807 h 6461760"/>
              <a:gd name="connsiteX50" fmla="*/ 7758068 w 8427720"/>
              <a:gd name="connsiteY50" fmla="*/ 2197558 h 6461760"/>
              <a:gd name="connsiteX51" fmla="*/ 7870220 w 8427720"/>
              <a:gd name="connsiteY51" fmla="*/ 2204310 h 6461760"/>
              <a:gd name="connsiteX52" fmla="*/ 7990500 w 8427720"/>
              <a:gd name="connsiteY52" fmla="*/ 2207685 h 6461760"/>
              <a:gd name="connsiteX53" fmla="*/ 8076647 w 8427720"/>
              <a:gd name="connsiteY53" fmla="*/ 2207685 h 6461760"/>
              <a:gd name="connsiteX54" fmla="*/ 8156292 w 8427720"/>
              <a:gd name="connsiteY54" fmla="*/ 2212749 h 6461760"/>
              <a:gd name="connsiteX55" fmla="*/ 8232686 w 8427720"/>
              <a:gd name="connsiteY55" fmla="*/ 2221188 h 6461760"/>
              <a:gd name="connsiteX56" fmla="*/ 8302578 w 8427720"/>
              <a:gd name="connsiteY56" fmla="*/ 2231315 h 6461760"/>
              <a:gd name="connsiteX57" fmla="*/ 8372470 w 8427720"/>
              <a:gd name="connsiteY57" fmla="*/ 2244818 h 6461760"/>
              <a:gd name="connsiteX58" fmla="*/ 8427720 w 8427720"/>
              <a:gd name="connsiteY58" fmla="*/ 2258058 h 6461760"/>
              <a:gd name="connsiteX59" fmla="*/ 8427720 w 8427720"/>
              <a:gd name="connsiteY59" fmla="*/ 6461760 h 6461760"/>
              <a:gd name="connsiteX60" fmla="*/ 192433 w 8427720"/>
              <a:gd name="connsiteY60" fmla="*/ 6461760 h 6461760"/>
              <a:gd name="connsiteX61" fmla="*/ 188548 w 8427720"/>
              <a:gd name="connsiteY61" fmla="*/ 6455961 h 6461760"/>
              <a:gd name="connsiteX62" fmla="*/ 162541 w 8427720"/>
              <a:gd name="connsiteY62" fmla="*/ 6415453 h 6461760"/>
              <a:gd name="connsiteX63" fmla="*/ 139785 w 8427720"/>
              <a:gd name="connsiteY63" fmla="*/ 6376632 h 6461760"/>
              <a:gd name="connsiteX64" fmla="*/ 117030 w 8427720"/>
              <a:gd name="connsiteY64" fmla="*/ 6336124 h 6461760"/>
              <a:gd name="connsiteX65" fmla="*/ 99151 w 8427720"/>
              <a:gd name="connsiteY65" fmla="*/ 6297304 h 6461760"/>
              <a:gd name="connsiteX66" fmla="*/ 79646 w 8427720"/>
              <a:gd name="connsiteY66" fmla="*/ 6256796 h 6461760"/>
              <a:gd name="connsiteX67" fmla="*/ 63392 w 8427720"/>
              <a:gd name="connsiteY67" fmla="*/ 6214600 h 6461760"/>
              <a:gd name="connsiteX68" fmla="*/ 48763 w 8427720"/>
              <a:gd name="connsiteY68" fmla="*/ 6172405 h 6461760"/>
              <a:gd name="connsiteX69" fmla="*/ 35759 w 8427720"/>
              <a:gd name="connsiteY69" fmla="*/ 6130208 h 6461760"/>
              <a:gd name="connsiteX70" fmla="*/ 26007 w 8427720"/>
              <a:gd name="connsiteY70" fmla="*/ 6088013 h 6461760"/>
              <a:gd name="connsiteX71" fmla="*/ 17880 w 8427720"/>
              <a:gd name="connsiteY71" fmla="*/ 6045817 h 6461760"/>
              <a:gd name="connsiteX72" fmla="*/ 9753 w 8427720"/>
              <a:gd name="connsiteY72" fmla="*/ 6000246 h 6461760"/>
              <a:gd name="connsiteX73" fmla="*/ 4877 w 8427720"/>
              <a:gd name="connsiteY73" fmla="*/ 5954674 h 6461760"/>
              <a:gd name="connsiteX74" fmla="*/ 0 w 8427720"/>
              <a:gd name="connsiteY74" fmla="*/ 5912479 h 6461760"/>
              <a:gd name="connsiteX75" fmla="*/ 0 w 8427720"/>
              <a:gd name="connsiteY75" fmla="*/ 5868595 h 6461760"/>
              <a:gd name="connsiteX76" fmla="*/ 0 w 8427720"/>
              <a:gd name="connsiteY76" fmla="*/ 5819647 h 6461760"/>
              <a:gd name="connsiteX77" fmla="*/ 4877 w 8427720"/>
              <a:gd name="connsiteY77" fmla="*/ 5775764 h 6461760"/>
              <a:gd name="connsiteX78" fmla="*/ 9753 w 8427720"/>
              <a:gd name="connsiteY78" fmla="*/ 5726817 h 6461760"/>
              <a:gd name="connsiteX79" fmla="*/ 16254 w 8427720"/>
              <a:gd name="connsiteY79" fmla="*/ 5682933 h 6461760"/>
              <a:gd name="connsiteX80" fmla="*/ 26007 w 8427720"/>
              <a:gd name="connsiteY80" fmla="*/ 5635674 h 6461760"/>
              <a:gd name="connsiteX81" fmla="*/ 39010 w 8427720"/>
              <a:gd name="connsiteY81" fmla="*/ 5586726 h 6461760"/>
              <a:gd name="connsiteX82" fmla="*/ 52013 w 8427720"/>
              <a:gd name="connsiteY82" fmla="*/ 5537780 h 6461760"/>
              <a:gd name="connsiteX83" fmla="*/ 66642 w 8427720"/>
              <a:gd name="connsiteY83" fmla="*/ 5488832 h 6461760"/>
              <a:gd name="connsiteX84" fmla="*/ 84521 w 8427720"/>
              <a:gd name="connsiteY84" fmla="*/ 5438197 h 6461760"/>
              <a:gd name="connsiteX85" fmla="*/ 107277 w 8427720"/>
              <a:gd name="connsiteY85" fmla="*/ 5390938 h 6461760"/>
              <a:gd name="connsiteX86" fmla="*/ 130033 w 8427720"/>
              <a:gd name="connsiteY86" fmla="*/ 5340303 h 6461760"/>
              <a:gd name="connsiteX87" fmla="*/ 156039 w 8427720"/>
              <a:gd name="connsiteY87" fmla="*/ 5291356 h 6461760"/>
              <a:gd name="connsiteX88" fmla="*/ 183672 w 8427720"/>
              <a:gd name="connsiteY88" fmla="*/ 5237345 h 6461760"/>
              <a:gd name="connsiteX89" fmla="*/ 211303 w 8427720"/>
              <a:gd name="connsiteY89" fmla="*/ 5188398 h 6461760"/>
              <a:gd name="connsiteX90" fmla="*/ 245437 w 8427720"/>
              <a:gd name="connsiteY90" fmla="*/ 5134387 h 6461760"/>
              <a:gd name="connsiteX91" fmla="*/ 281196 w 8427720"/>
              <a:gd name="connsiteY91" fmla="*/ 5082065 h 6461760"/>
              <a:gd name="connsiteX92" fmla="*/ 318580 w 8427720"/>
              <a:gd name="connsiteY92" fmla="*/ 5028054 h 6461760"/>
              <a:gd name="connsiteX93" fmla="*/ 398225 w 8427720"/>
              <a:gd name="connsiteY93" fmla="*/ 4918345 h 6461760"/>
              <a:gd name="connsiteX94" fmla="*/ 471368 w 8427720"/>
              <a:gd name="connsiteY94" fmla="*/ 4803572 h 6461760"/>
              <a:gd name="connsiteX95" fmla="*/ 539635 w 8427720"/>
              <a:gd name="connsiteY95" fmla="*/ 4687112 h 6461760"/>
              <a:gd name="connsiteX96" fmla="*/ 603027 w 8427720"/>
              <a:gd name="connsiteY96" fmla="*/ 4570651 h 6461760"/>
              <a:gd name="connsiteX97" fmla="*/ 661541 w 8427720"/>
              <a:gd name="connsiteY97" fmla="*/ 4452503 h 6461760"/>
              <a:gd name="connsiteX98" fmla="*/ 715179 w 8427720"/>
              <a:gd name="connsiteY98" fmla="*/ 4329292 h 6461760"/>
              <a:gd name="connsiteX99" fmla="*/ 767192 w 8427720"/>
              <a:gd name="connsiteY99" fmla="*/ 4206079 h 6461760"/>
              <a:gd name="connsiteX100" fmla="*/ 812704 w 8427720"/>
              <a:gd name="connsiteY100" fmla="*/ 4076116 h 6461760"/>
              <a:gd name="connsiteX101" fmla="*/ 856590 w 8427720"/>
              <a:gd name="connsiteY101" fmla="*/ 3944466 h 6461760"/>
              <a:gd name="connsiteX102" fmla="*/ 898851 w 8427720"/>
              <a:gd name="connsiteY102" fmla="*/ 3806063 h 6461760"/>
              <a:gd name="connsiteX103" fmla="*/ 937860 w 8427720"/>
              <a:gd name="connsiteY103" fmla="*/ 3662597 h 6461760"/>
              <a:gd name="connsiteX104" fmla="*/ 975244 w 8427720"/>
              <a:gd name="connsiteY104" fmla="*/ 3515756 h 6461760"/>
              <a:gd name="connsiteX105" fmla="*/ 1011003 w 8427720"/>
              <a:gd name="connsiteY105" fmla="*/ 3362163 h 6461760"/>
              <a:gd name="connsiteX106" fmla="*/ 1046762 w 8427720"/>
              <a:gd name="connsiteY106" fmla="*/ 3201819 h 6461760"/>
              <a:gd name="connsiteX107" fmla="*/ 1082521 w 8427720"/>
              <a:gd name="connsiteY107" fmla="*/ 3033036 h 6461760"/>
              <a:gd name="connsiteX108" fmla="*/ 1115029 w 8427720"/>
              <a:gd name="connsiteY108" fmla="*/ 2859189 h 6461760"/>
              <a:gd name="connsiteX109" fmla="*/ 1150788 w 8427720"/>
              <a:gd name="connsiteY109" fmla="*/ 2675215 h 6461760"/>
              <a:gd name="connsiteX110" fmla="*/ 1186547 w 8427720"/>
              <a:gd name="connsiteY110" fmla="*/ 2479427 h 6461760"/>
              <a:gd name="connsiteX111" fmla="*/ 1225557 w 8427720"/>
              <a:gd name="connsiteY111" fmla="*/ 2278574 h 6461760"/>
              <a:gd name="connsiteX112" fmla="*/ 1245062 w 8427720"/>
              <a:gd name="connsiteY112" fmla="*/ 2178993 h 6461760"/>
              <a:gd name="connsiteX113" fmla="*/ 1267818 w 8427720"/>
              <a:gd name="connsiteY113" fmla="*/ 2074347 h 6461760"/>
              <a:gd name="connsiteX114" fmla="*/ 1290573 w 8427720"/>
              <a:gd name="connsiteY114" fmla="*/ 1969701 h 6461760"/>
              <a:gd name="connsiteX115" fmla="*/ 1319831 w 8427720"/>
              <a:gd name="connsiteY115" fmla="*/ 1866743 h 6461760"/>
              <a:gd name="connsiteX116" fmla="*/ 1347463 w 8427720"/>
              <a:gd name="connsiteY116" fmla="*/ 1760410 h 6461760"/>
              <a:gd name="connsiteX117" fmla="*/ 1379971 w 8427720"/>
              <a:gd name="connsiteY117" fmla="*/ 1657452 h 6461760"/>
              <a:gd name="connsiteX118" fmla="*/ 1415730 w 8427720"/>
              <a:gd name="connsiteY118" fmla="*/ 1554495 h 6461760"/>
              <a:gd name="connsiteX119" fmla="*/ 1456365 w 8427720"/>
              <a:gd name="connsiteY119" fmla="*/ 1449849 h 6461760"/>
              <a:gd name="connsiteX120" fmla="*/ 1500251 w 8427720"/>
              <a:gd name="connsiteY120" fmla="*/ 1350266 h 6461760"/>
              <a:gd name="connsiteX121" fmla="*/ 1549013 w 8427720"/>
              <a:gd name="connsiteY121" fmla="*/ 1248996 h 6461760"/>
              <a:gd name="connsiteX122" fmla="*/ 1599401 w 8427720"/>
              <a:gd name="connsiteY122" fmla="*/ 1151102 h 6461760"/>
              <a:gd name="connsiteX123" fmla="*/ 1654664 w 8427720"/>
              <a:gd name="connsiteY123" fmla="*/ 1053208 h 6461760"/>
              <a:gd name="connsiteX124" fmla="*/ 1719681 w 8427720"/>
              <a:gd name="connsiteY124" fmla="*/ 960377 h 6461760"/>
              <a:gd name="connsiteX125" fmla="*/ 1752189 w 8427720"/>
              <a:gd name="connsiteY125" fmla="*/ 916494 h 6461760"/>
              <a:gd name="connsiteX126" fmla="*/ 1784697 w 8427720"/>
              <a:gd name="connsiteY126" fmla="*/ 870922 h 6461760"/>
              <a:gd name="connsiteX127" fmla="*/ 1820456 w 8427720"/>
              <a:gd name="connsiteY127" fmla="*/ 825351 h 6461760"/>
              <a:gd name="connsiteX128" fmla="*/ 1859466 w 8427720"/>
              <a:gd name="connsiteY128" fmla="*/ 781467 h 6461760"/>
              <a:gd name="connsiteX129" fmla="*/ 1896850 w 8427720"/>
              <a:gd name="connsiteY129" fmla="*/ 739271 h 6461760"/>
              <a:gd name="connsiteX130" fmla="*/ 1937485 w 8427720"/>
              <a:gd name="connsiteY130" fmla="*/ 697076 h 6461760"/>
              <a:gd name="connsiteX131" fmla="*/ 1981372 w 8427720"/>
              <a:gd name="connsiteY131" fmla="*/ 653192 h 6461760"/>
              <a:gd name="connsiteX132" fmla="*/ 2025257 w 8427720"/>
              <a:gd name="connsiteY132" fmla="*/ 614371 h 6461760"/>
              <a:gd name="connsiteX133" fmla="*/ 2070769 w 8427720"/>
              <a:gd name="connsiteY133" fmla="*/ 573863 h 6461760"/>
              <a:gd name="connsiteX134" fmla="*/ 2116280 w 8427720"/>
              <a:gd name="connsiteY134" fmla="*/ 536731 h 6461760"/>
              <a:gd name="connsiteX135" fmla="*/ 2165042 w 8427720"/>
              <a:gd name="connsiteY135" fmla="*/ 499599 h 6461760"/>
              <a:gd name="connsiteX136" fmla="*/ 2215430 w 8427720"/>
              <a:gd name="connsiteY136" fmla="*/ 464155 h 6461760"/>
              <a:gd name="connsiteX137" fmla="*/ 2269068 w 8427720"/>
              <a:gd name="connsiteY137" fmla="*/ 428710 h 6461760"/>
              <a:gd name="connsiteX138" fmla="*/ 2322707 w 8427720"/>
              <a:gd name="connsiteY138" fmla="*/ 394953 h 6461760"/>
              <a:gd name="connsiteX139" fmla="*/ 2377971 w 8427720"/>
              <a:gd name="connsiteY139" fmla="*/ 362885 h 6461760"/>
              <a:gd name="connsiteX140" fmla="*/ 2436485 w 8427720"/>
              <a:gd name="connsiteY140" fmla="*/ 330815 h 6461760"/>
              <a:gd name="connsiteX141" fmla="*/ 2498251 w 8427720"/>
              <a:gd name="connsiteY141" fmla="*/ 298747 h 6461760"/>
              <a:gd name="connsiteX142" fmla="*/ 2558390 w 8427720"/>
              <a:gd name="connsiteY142" fmla="*/ 270053 h 6461760"/>
              <a:gd name="connsiteX143" fmla="*/ 2625033 w 8427720"/>
              <a:gd name="connsiteY143" fmla="*/ 243048 h 6461760"/>
              <a:gd name="connsiteX144" fmla="*/ 2691674 w 8427720"/>
              <a:gd name="connsiteY144" fmla="*/ 217731 h 6461760"/>
              <a:gd name="connsiteX145" fmla="*/ 2759941 w 8427720"/>
              <a:gd name="connsiteY145" fmla="*/ 190726 h 6461760"/>
              <a:gd name="connsiteX146" fmla="*/ 2831459 w 8427720"/>
              <a:gd name="connsiteY146" fmla="*/ 167096 h 6461760"/>
              <a:gd name="connsiteX147" fmla="*/ 2902977 w 8427720"/>
              <a:gd name="connsiteY147" fmla="*/ 145154 h 6461760"/>
              <a:gd name="connsiteX148" fmla="*/ 2979371 w 8427720"/>
              <a:gd name="connsiteY148" fmla="*/ 124900 h 6461760"/>
              <a:gd name="connsiteX149" fmla="*/ 3055765 w 8427720"/>
              <a:gd name="connsiteY149" fmla="*/ 106334 h 6461760"/>
              <a:gd name="connsiteX150" fmla="*/ 3137035 w 8427720"/>
              <a:gd name="connsiteY150" fmla="*/ 89456 h 6461760"/>
              <a:gd name="connsiteX151" fmla="*/ 3297951 w 8427720"/>
              <a:gd name="connsiteY151" fmla="*/ 59075 h 6461760"/>
              <a:gd name="connsiteX152" fmla="*/ 3452364 w 8427720"/>
              <a:gd name="connsiteY152" fmla="*/ 35445 h 6461760"/>
              <a:gd name="connsiteX153" fmla="*/ 3603528 w 8427720"/>
              <a:gd name="connsiteY153" fmla="*/ 18567 h 6461760"/>
              <a:gd name="connsiteX154" fmla="*/ 3751439 w 8427720"/>
              <a:gd name="connsiteY154" fmla="*/ 844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427720" h="6461760">
                <a:moveTo>
                  <a:pt x="3896101" y="0"/>
                </a:moveTo>
                <a:lnTo>
                  <a:pt x="4035886" y="0"/>
                </a:lnTo>
                <a:lnTo>
                  <a:pt x="4170794" y="5064"/>
                </a:lnTo>
                <a:lnTo>
                  <a:pt x="4304078" y="16878"/>
                </a:lnTo>
                <a:lnTo>
                  <a:pt x="4430859" y="28694"/>
                </a:lnTo>
                <a:lnTo>
                  <a:pt x="4556016" y="50635"/>
                </a:lnTo>
                <a:lnTo>
                  <a:pt x="4674670" y="74265"/>
                </a:lnTo>
                <a:lnTo>
                  <a:pt x="4791700" y="102958"/>
                </a:lnTo>
                <a:lnTo>
                  <a:pt x="4907103" y="135027"/>
                </a:lnTo>
                <a:lnTo>
                  <a:pt x="5016006" y="172159"/>
                </a:lnTo>
                <a:lnTo>
                  <a:pt x="5123282" y="212667"/>
                </a:lnTo>
                <a:lnTo>
                  <a:pt x="5225682" y="254863"/>
                </a:lnTo>
                <a:lnTo>
                  <a:pt x="5326458" y="302123"/>
                </a:lnTo>
                <a:lnTo>
                  <a:pt x="5423983" y="352758"/>
                </a:lnTo>
                <a:lnTo>
                  <a:pt x="5515006" y="401704"/>
                </a:lnTo>
                <a:lnTo>
                  <a:pt x="5607654" y="457403"/>
                </a:lnTo>
                <a:lnTo>
                  <a:pt x="5693800" y="516477"/>
                </a:lnTo>
                <a:lnTo>
                  <a:pt x="5776696" y="577239"/>
                </a:lnTo>
                <a:lnTo>
                  <a:pt x="5859592" y="638001"/>
                </a:lnTo>
                <a:lnTo>
                  <a:pt x="5935986" y="702139"/>
                </a:lnTo>
                <a:lnTo>
                  <a:pt x="6012380" y="767965"/>
                </a:lnTo>
                <a:lnTo>
                  <a:pt x="6082272" y="833789"/>
                </a:lnTo>
                <a:lnTo>
                  <a:pt x="6153790" y="902991"/>
                </a:lnTo>
                <a:lnTo>
                  <a:pt x="6220432" y="972192"/>
                </a:lnTo>
                <a:lnTo>
                  <a:pt x="6283823" y="1039705"/>
                </a:lnTo>
                <a:lnTo>
                  <a:pt x="6347214" y="1112282"/>
                </a:lnTo>
                <a:lnTo>
                  <a:pt x="6405729" y="1183171"/>
                </a:lnTo>
                <a:lnTo>
                  <a:pt x="6462618" y="1254060"/>
                </a:lnTo>
                <a:lnTo>
                  <a:pt x="6571520" y="1389087"/>
                </a:lnTo>
                <a:lnTo>
                  <a:pt x="6670670" y="1510611"/>
                </a:lnTo>
                <a:lnTo>
                  <a:pt x="6768194" y="1622008"/>
                </a:lnTo>
                <a:lnTo>
                  <a:pt x="6859217" y="1723278"/>
                </a:lnTo>
                <a:lnTo>
                  <a:pt x="6948614" y="1811045"/>
                </a:lnTo>
                <a:lnTo>
                  <a:pt x="6989250" y="1849865"/>
                </a:lnTo>
                <a:lnTo>
                  <a:pt x="7033135" y="1890373"/>
                </a:lnTo>
                <a:lnTo>
                  <a:pt x="7075396" y="1924130"/>
                </a:lnTo>
                <a:lnTo>
                  <a:pt x="7116031" y="1956199"/>
                </a:lnTo>
                <a:lnTo>
                  <a:pt x="7159918" y="1988267"/>
                </a:lnTo>
                <a:lnTo>
                  <a:pt x="7200552" y="2013585"/>
                </a:lnTo>
                <a:lnTo>
                  <a:pt x="7244439" y="2040590"/>
                </a:lnTo>
                <a:lnTo>
                  <a:pt x="7286698" y="2064220"/>
                </a:lnTo>
                <a:lnTo>
                  <a:pt x="7330585" y="2086161"/>
                </a:lnTo>
                <a:lnTo>
                  <a:pt x="7374472" y="2104728"/>
                </a:lnTo>
                <a:lnTo>
                  <a:pt x="7416731" y="2123294"/>
                </a:lnTo>
                <a:lnTo>
                  <a:pt x="7462242" y="2138485"/>
                </a:lnTo>
                <a:lnTo>
                  <a:pt x="7509380" y="2151988"/>
                </a:lnTo>
                <a:lnTo>
                  <a:pt x="7556517" y="2165490"/>
                </a:lnTo>
                <a:lnTo>
                  <a:pt x="7605278" y="2175617"/>
                </a:lnTo>
                <a:lnTo>
                  <a:pt x="7654042" y="2184056"/>
                </a:lnTo>
                <a:lnTo>
                  <a:pt x="7707680" y="2190807"/>
                </a:lnTo>
                <a:lnTo>
                  <a:pt x="7758068" y="2197558"/>
                </a:lnTo>
                <a:lnTo>
                  <a:pt x="7870220" y="2204310"/>
                </a:lnTo>
                <a:lnTo>
                  <a:pt x="7990500" y="2207685"/>
                </a:lnTo>
                <a:lnTo>
                  <a:pt x="8076647" y="2207685"/>
                </a:lnTo>
                <a:lnTo>
                  <a:pt x="8156292" y="2212749"/>
                </a:lnTo>
                <a:lnTo>
                  <a:pt x="8232686" y="2221188"/>
                </a:lnTo>
                <a:lnTo>
                  <a:pt x="8302578" y="2231315"/>
                </a:lnTo>
                <a:lnTo>
                  <a:pt x="8372470" y="2244818"/>
                </a:lnTo>
                <a:lnTo>
                  <a:pt x="8427720" y="2258058"/>
                </a:lnTo>
                <a:lnTo>
                  <a:pt x="8427720" y="6461760"/>
                </a:lnTo>
                <a:lnTo>
                  <a:pt x="192433" y="6461760"/>
                </a:lnTo>
                <a:lnTo>
                  <a:pt x="188548" y="6455961"/>
                </a:lnTo>
                <a:lnTo>
                  <a:pt x="162541" y="6415453"/>
                </a:lnTo>
                <a:lnTo>
                  <a:pt x="139785" y="6376632"/>
                </a:lnTo>
                <a:lnTo>
                  <a:pt x="117030" y="6336124"/>
                </a:lnTo>
                <a:lnTo>
                  <a:pt x="99151" y="6297304"/>
                </a:lnTo>
                <a:lnTo>
                  <a:pt x="79646" y="6256796"/>
                </a:lnTo>
                <a:lnTo>
                  <a:pt x="63392" y="6214600"/>
                </a:lnTo>
                <a:lnTo>
                  <a:pt x="48763" y="6172405"/>
                </a:lnTo>
                <a:lnTo>
                  <a:pt x="35759" y="6130208"/>
                </a:lnTo>
                <a:lnTo>
                  <a:pt x="26007" y="6088013"/>
                </a:lnTo>
                <a:lnTo>
                  <a:pt x="17880" y="6045817"/>
                </a:lnTo>
                <a:lnTo>
                  <a:pt x="9753" y="6000246"/>
                </a:lnTo>
                <a:lnTo>
                  <a:pt x="4877" y="5954674"/>
                </a:lnTo>
                <a:lnTo>
                  <a:pt x="0" y="5912479"/>
                </a:lnTo>
                <a:lnTo>
                  <a:pt x="0" y="5868595"/>
                </a:lnTo>
                <a:lnTo>
                  <a:pt x="0" y="5819647"/>
                </a:lnTo>
                <a:lnTo>
                  <a:pt x="4877" y="5775764"/>
                </a:lnTo>
                <a:lnTo>
                  <a:pt x="9753" y="5726817"/>
                </a:lnTo>
                <a:lnTo>
                  <a:pt x="16254" y="5682933"/>
                </a:lnTo>
                <a:lnTo>
                  <a:pt x="26007" y="5635674"/>
                </a:lnTo>
                <a:lnTo>
                  <a:pt x="39010" y="5586726"/>
                </a:lnTo>
                <a:lnTo>
                  <a:pt x="52013" y="5537780"/>
                </a:lnTo>
                <a:lnTo>
                  <a:pt x="66642" y="5488832"/>
                </a:lnTo>
                <a:lnTo>
                  <a:pt x="84521" y="5438197"/>
                </a:lnTo>
                <a:lnTo>
                  <a:pt x="107277" y="5390938"/>
                </a:lnTo>
                <a:lnTo>
                  <a:pt x="130033" y="5340303"/>
                </a:lnTo>
                <a:lnTo>
                  <a:pt x="156039" y="5291356"/>
                </a:lnTo>
                <a:lnTo>
                  <a:pt x="183672" y="5237345"/>
                </a:lnTo>
                <a:lnTo>
                  <a:pt x="211303" y="5188398"/>
                </a:lnTo>
                <a:lnTo>
                  <a:pt x="245437" y="5134387"/>
                </a:lnTo>
                <a:lnTo>
                  <a:pt x="281196" y="5082065"/>
                </a:lnTo>
                <a:lnTo>
                  <a:pt x="318580" y="5028054"/>
                </a:lnTo>
                <a:lnTo>
                  <a:pt x="398225" y="4918345"/>
                </a:lnTo>
                <a:lnTo>
                  <a:pt x="471368" y="4803572"/>
                </a:lnTo>
                <a:lnTo>
                  <a:pt x="539635" y="4687112"/>
                </a:lnTo>
                <a:lnTo>
                  <a:pt x="603027" y="4570651"/>
                </a:lnTo>
                <a:lnTo>
                  <a:pt x="661541" y="4452503"/>
                </a:lnTo>
                <a:lnTo>
                  <a:pt x="715179" y="4329292"/>
                </a:lnTo>
                <a:lnTo>
                  <a:pt x="767192" y="4206079"/>
                </a:lnTo>
                <a:lnTo>
                  <a:pt x="812704" y="4076116"/>
                </a:lnTo>
                <a:lnTo>
                  <a:pt x="856590" y="3944466"/>
                </a:lnTo>
                <a:lnTo>
                  <a:pt x="898851" y="3806063"/>
                </a:lnTo>
                <a:lnTo>
                  <a:pt x="937860" y="3662597"/>
                </a:lnTo>
                <a:lnTo>
                  <a:pt x="975244" y="3515756"/>
                </a:lnTo>
                <a:lnTo>
                  <a:pt x="1011003" y="3362163"/>
                </a:lnTo>
                <a:lnTo>
                  <a:pt x="1046762" y="3201819"/>
                </a:lnTo>
                <a:lnTo>
                  <a:pt x="1082521" y="3033036"/>
                </a:lnTo>
                <a:lnTo>
                  <a:pt x="1115029" y="2859189"/>
                </a:lnTo>
                <a:lnTo>
                  <a:pt x="1150788" y="2675215"/>
                </a:lnTo>
                <a:lnTo>
                  <a:pt x="1186547" y="2479427"/>
                </a:lnTo>
                <a:lnTo>
                  <a:pt x="1225557" y="2278574"/>
                </a:lnTo>
                <a:lnTo>
                  <a:pt x="1245062" y="2178993"/>
                </a:lnTo>
                <a:lnTo>
                  <a:pt x="1267818" y="2074347"/>
                </a:lnTo>
                <a:lnTo>
                  <a:pt x="1290573" y="1969701"/>
                </a:lnTo>
                <a:lnTo>
                  <a:pt x="1319831" y="1866743"/>
                </a:lnTo>
                <a:lnTo>
                  <a:pt x="1347463" y="1760410"/>
                </a:lnTo>
                <a:lnTo>
                  <a:pt x="1379971" y="1657452"/>
                </a:lnTo>
                <a:lnTo>
                  <a:pt x="1415730" y="1554495"/>
                </a:lnTo>
                <a:lnTo>
                  <a:pt x="1456365" y="1449849"/>
                </a:lnTo>
                <a:lnTo>
                  <a:pt x="1500251" y="1350266"/>
                </a:lnTo>
                <a:lnTo>
                  <a:pt x="1549013" y="1248996"/>
                </a:lnTo>
                <a:lnTo>
                  <a:pt x="1599401" y="1151102"/>
                </a:lnTo>
                <a:lnTo>
                  <a:pt x="1654664" y="1053208"/>
                </a:lnTo>
                <a:lnTo>
                  <a:pt x="1719681" y="960377"/>
                </a:lnTo>
                <a:lnTo>
                  <a:pt x="1752189" y="916494"/>
                </a:lnTo>
                <a:lnTo>
                  <a:pt x="1784697" y="870922"/>
                </a:lnTo>
                <a:lnTo>
                  <a:pt x="1820456" y="825351"/>
                </a:lnTo>
                <a:lnTo>
                  <a:pt x="1859466" y="781467"/>
                </a:lnTo>
                <a:lnTo>
                  <a:pt x="1896850" y="739271"/>
                </a:lnTo>
                <a:lnTo>
                  <a:pt x="1937485" y="697076"/>
                </a:lnTo>
                <a:lnTo>
                  <a:pt x="1981372" y="653192"/>
                </a:lnTo>
                <a:lnTo>
                  <a:pt x="2025257" y="614371"/>
                </a:lnTo>
                <a:lnTo>
                  <a:pt x="2070769" y="573863"/>
                </a:lnTo>
                <a:lnTo>
                  <a:pt x="2116280" y="536731"/>
                </a:lnTo>
                <a:lnTo>
                  <a:pt x="2165042" y="499599"/>
                </a:lnTo>
                <a:lnTo>
                  <a:pt x="2215430" y="464155"/>
                </a:lnTo>
                <a:lnTo>
                  <a:pt x="2269068" y="428710"/>
                </a:lnTo>
                <a:lnTo>
                  <a:pt x="2322707" y="394953"/>
                </a:lnTo>
                <a:lnTo>
                  <a:pt x="2377971" y="362885"/>
                </a:lnTo>
                <a:lnTo>
                  <a:pt x="2436485" y="330815"/>
                </a:lnTo>
                <a:lnTo>
                  <a:pt x="2498251" y="298747"/>
                </a:lnTo>
                <a:lnTo>
                  <a:pt x="2558390" y="270053"/>
                </a:lnTo>
                <a:lnTo>
                  <a:pt x="2625033" y="243048"/>
                </a:lnTo>
                <a:lnTo>
                  <a:pt x="2691674" y="217731"/>
                </a:lnTo>
                <a:lnTo>
                  <a:pt x="2759941" y="190726"/>
                </a:lnTo>
                <a:lnTo>
                  <a:pt x="2831459" y="167096"/>
                </a:lnTo>
                <a:lnTo>
                  <a:pt x="2902977" y="145154"/>
                </a:lnTo>
                <a:lnTo>
                  <a:pt x="2979371" y="124900"/>
                </a:lnTo>
                <a:lnTo>
                  <a:pt x="3055765" y="106334"/>
                </a:lnTo>
                <a:lnTo>
                  <a:pt x="3137035" y="89456"/>
                </a:lnTo>
                <a:lnTo>
                  <a:pt x="3297951" y="59075"/>
                </a:lnTo>
                <a:lnTo>
                  <a:pt x="3452364" y="35445"/>
                </a:lnTo>
                <a:lnTo>
                  <a:pt x="3603528" y="18567"/>
                </a:lnTo>
                <a:lnTo>
                  <a:pt x="3751439" y="8440"/>
                </a:lnTo>
                <a:close/>
              </a:path>
            </a:pathLst>
          </a:custGeom>
          <a:gradFill>
            <a:gsLst>
              <a:gs pos="100000">
                <a:srgbClr val="FCC283"/>
              </a:gs>
              <a:gs pos="2000">
                <a:srgbClr val="AF76B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69FEC89-D60C-4472-95E9-1AA01EE7EAC4}"/>
              </a:ext>
            </a:extLst>
          </p:cNvPr>
          <p:cNvSpPr>
            <a:spLocks noGrp="1"/>
          </p:cNvSpPr>
          <p:nvPr>
            <p:ph type="pic" sz="quarter" idx="10" hasCustomPrompt="1"/>
          </p:nvPr>
        </p:nvSpPr>
        <p:spPr>
          <a:xfrm>
            <a:off x="3841750" y="749300"/>
            <a:ext cx="8350250" cy="6108700"/>
          </a:xfrm>
          <a:custGeom>
            <a:avLst/>
            <a:gdLst>
              <a:gd name="connsiteX0" fmla="*/ 3805238 w 8350250"/>
              <a:gd name="connsiteY0" fmla="*/ 0 h 6108700"/>
              <a:gd name="connsiteX1" fmla="*/ 3941763 w 8350250"/>
              <a:gd name="connsiteY1" fmla="*/ 0 h 6108700"/>
              <a:gd name="connsiteX2" fmla="*/ 4073525 w 8350250"/>
              <a:gd name="connsiteY2" fmla="*/ 4763 h 6108700"/>
              <a:gd name="connsiteX3" fmla="*/ 4203700 w 8350250"/>
              <a:gd name="connsiteY3" fmla="*/ 15875 h 6108700"/>
              <a:gd name="connsiteX4" fmla="*/ 4327525 w 8350250"/>
              <a:gd name="connsiteY4" fmla="*/ 26988 h 6108700"/>
              <a:gd name="connsiteX5" fmla="*/ 4449763 w 8350250"/>
              <a:gd name="connsiteY5" fmla="*/ 47625 h 6108700"/>
              <a:gd name="connsiteX6" fmla="*/ 4565650 w 8350250"/>
              <a:gd name="connsiteY6" fmla="*/ 69850 h 6108700"/>
              <a:gd name="connsiteX7" fmla="*/ 4679950 w 8350250"/>
              <a:gd name="connsiteY7" fmla="*/ 96838 h 6108700"/>
              <a:gd name="connsiteX8" fmla="*/ 4792662 w 8350250"/>
              <a:gd name="connsiteY8" fmla="*/ 127000 h 6108700"/>
              <a:gd name="connsiteX9" fmla="*/ 4899025 w 8350250"/>
              <a:gd name="connsiteY9" fmla="*/ 161925 h 6108700"/>
              <a:gd name="connsiteX10" fmla="*/ 5003800 w 8350250"/>
              <a:gd name="connsiteY10" fmla="*/ 200025 h 6108700"/>
              <a:gd name="connsiteX11" fmla="*/ 5103812 w 8350250"/>
              <a:gd name="connsiteY11" fmla="*/ 239713 h 6108700"/>
              <a:gd name="connsiteX12" fmla="*/ 5202238 w 8350250"/>
              <a:gd name="connsiteY12" fmla="*/ 284163 h 6108700"/>
              <a:gd name="connsiteX13" fmla="*/ 5297488 w 8350250"/>
              <a:gd name="connsiteY13" fmla="*/ 331788 h 6108700"/>
              <a:gd name="connsiteX14" fmla="*/ 5386388 w 8350250"/>
              <a:gd name="connsiteY14" fmla="*/ 377825 h 6108700"/>
              <a:gd name="connsiteX15" fmla="*/ 5476875 w 8350250"/>
              <a:gd name="connsiteY15" fmla="*/ 430213 h 6108700"/>
              <a:gd name="connsiteX16" fmla="*/ 5561012 w 8350250"/>
              <a:gd name="connsiteY16" fmla="*/ 485775 h 6108700"/>
              <a:gd name="connsiteX17" fmla="*/ 5641975 w 8350250"/>
              <a:gd name="connsiteY17" fmla="*/ 542925 h 6108700"/>
              <a:gd name="connsiteX18" fmla="*/ 5722938 w 8350250"/>
              <a:gd name="connsiteY18" fmla="*/ 600075 h 6108700"/>
              <a:gd name="connsiteX19" fmla="*/ 5797550 w 8350250"/>
              <a:gd name="connsiteY19" fmla="*/ 660400 h 6108700"/>
              <a:gd name="connsiteX20" fmla="*/ 5872162 w 8350250"/>
              <a:gd name="connsiteY20" fmla="*/ 722313 h 6108700"/>
              <a:gd name="connsiteX21" fmla="*/ 5940425 w 8350250"/>
              <a:gd name="connsiteY21" fmla="*/ 784225 h 6108700"/>
              <a:gd name="connsiteX22" fmla="*/ 6010275 w 8350250"/>
              <a:gd name="connsiteY22" fmla="*/ 849313 h 6108700"/>
              <a:gd name="connsiteX23" fmla="*/ 6075362 w 8350250"/>
              <a:gd name="connsiteY23" fmla="*/ 914400 h 6108700"/>
              <a:gd name="connsiteX24" fmla="*/ 6137275 w 8350250"/>
              <a:gd name="connsiteY24" fmla="*/ 977900 h 6108700"/>
              <a:gd name="connsiteX25" fmla="*/ 6199188 w 8350250"/>
              <a:gd name="connsiteY25" fmla="*/ 1046163 h 6108700"/>
              <a:gd name="connsiteX26" fmla="*/ 6256338 w 8350250"/>
              <a:gd name="connsiteY26" fmla="*/ 1112838 h 6108700"/>
              <a:gd name="connsiteX27" fmla="*/ 6311900 w 8350250"/>
              <a:gd name="connsiteY27" fmla="*/ 1179513 h 6108700"/>
              <a:gd name="connsiteX28" fmla="*/ 6418262 w 8350250"/>
              <a:gd name="connsiteY28" fmla="*/ 1306513 h 6108700"/>
              <a:gd name="connsiteX29" fmla="*/ 6515100 w 8350250"/>
              <a:gd name="connsiteY29" fmla="*/ 1420813 h 6108700"/>
              <a:gd name="connsiteX30" fmla="*/ 6610350 w 8350250"/>
              <a:gd name="connsiteY30" fmla="*/ 1525588 h 6108700"/>
              <a:gd name="connsiteX31" fmla="*/ 6699250 w 8350250"/>
              <a:gd name="connsiteY31" fmla="*/ 1620838 h 6108700"/>
              <a:gd name="connsiteX32" fmla="*/ 6786562 w 8350250"/>
              <a:gd name="connsiteY32" fmla="*/ 1703388 h 6108700"/>
              <a:gd name="connsiteX33" fmla="*/ 6826250 w 8350250"/>
              <a:gd name="connsiteY33" fmla="*/ 1739900 h 6108700"/>
              <a:gd name="connsiteX34" fmla="*/ 6869112 w 8350250"/>
              <a:gd name="connsiteY34" fmla="*/ 1778000 h 6108700"/>
              <a:gd name="connsiteX35" fmla="*/ 6910388 w 8350250"/>
              <a:gd name="connsiteY35" fmla="*/ 1809750 h 6108700"/>
              <a:gd name="connsiteX36" fmla="*/ 6950075 w 8350250"/>
              <a:gd name="connsiteY36" fmla="*/ 1839913 h 6108700"/>
              <a:gd name="connsiteX37" fmla="*/ 6992938 w 8350250"/>
              <a:gd name="connsiteY37" fmla="*/ 1870075 h 6108700"/>
              <a:gd name="connsiteX38" fmla="*/ 7032625 w 8350250"/>
              <a:gd name="connsiteY38" fmla="*/ 1893888 h 6108700"/>
              <a:gd name="connsiteX39" fmla="*/ 7075488 w 8350250"/>
              <a:gd name="connsiteY39" fmla="*/ 1919288 h 6108700"/>
              <a:gd name="connsiteX40" fmla="*/ 7116762 w 8350250"/>
              <a:gd name="connsiteY40" fmla="*/ 1941513 h 6108700"/>
              <a:gd name="connsiteX41" fmla="*/ 7159625 w 8350250"/>
              <a:gd name="connsiteY41" fmla="*/ 1962150 h 6108700"/>
              <a:gd name="connsiteX42" fmla="*/ 7202488 w 8350250"/>
              <a:gd name="connsiteY42" fmla="*/ 1979613 h 6108700"/>
              <a:gd name="connsiteX43" fmla="*/ 7243762 w 8350250"/>
              <a:gd name="connsiteY43" fmla="*/ 1997075 h 6108700"/>
              <a:gd name="connsiteX44" fmla="*/ 7288212 w 8350250"/>
              <a:gd name="connsiteY44" fmla="*/ 2011363 h 6108700"/>
              <a:gd name="connsiteX45" fmla="*/ 7334250 w 8350250"/>
              <a:gd name="connsiteY45" fmla="*/ 2024063 h 6108700"/>
              <a:gd name="connsiteX46" fmla="*/ 7380288 w 8350250"/>
              <a:gd name="connsiteY46" fmla="*/ 2036763 h 6108700"/>
              <a:gd name="connsiteX47" fmla="*/ 7427912 w 8350250"/>
              <a:gd name="connsiteY47" fmla="*/ 2046288 h 6108700"/>
              <a:gd name="connsiteX48" fmla="*/ 7475538 w 8350250"/>
              <a:gd name="connsiteY48" fmla="*/ 2054225 h 6108700"/>
              <a:gd name="connsiteX49" fmla="*/ 7527925 w 8350250"/>
              <a:gd name="connsiteY49" fmla="*/ 2060575 h 6108700"/>
              <a:gd name="connsiteX50" fmla="*/ 7577138 w 8350250"/>
              <a:gd name="connsiteY50" fmla="*/ 2066925 h 6108700"/>
              <a:gd name="connsiteX51" fmla="*/ 7686675 w 8350250"/>
              <a:gd name="connsiteY51" fmla="*/ 2073275 h 6108700"/>
              <a:gd name="connsiteX52" fmla="*/ 7804150 w 8350250"/>
              <a:gd name="connsiteY52" fmla="*/ 2076450 h 6108700"/>
              <a:gd name="connsiteX53" fmla="*/ 7888288 w 8350250"/>
              <a:gd name="connsiteY53" fmla="*/ 2076450 h 6108700"/>
              <a:gd name="connsiteX54" fmla="*/ 7966075 w 8350250"/>
              <a:gd name="connsiteY54" fmla="*/ 2081213 h 6108700"/>
              <a:gd name="connsiteX55" fmla="*/ 8040688 w 8350250"/>
              <a:gd name="connsiteY55" fmla="*/ 2089150 h 6108700"/>
              <a:gd name="connsiteX56" fmla="*/ 8108950 w 8350250"/>
              <a:gd name="connsiteY56" fmla="*/ 2098675 h 6108700"/>
              <a:gd name="connsiteX57" fmla="*/ 8177212 w 8350250"/>
              <a:gd name="connsiteY57" fmla="*/ 2111375 h 6108700"/>
              <a:gd name="connsiteX58" fmla="*/ 8239125 w 8350250"/>
              <a:gd name="connsiteY58" fmla="*/ 2125663 h 6108700"/>
              <a:gd name="connsiteX59" fmla="*/ 8296275 w 8350250"/>
              <a:gd name="connsiteY59" fmla="*/ 2141538 h 6108700"/>
              <a:gd name="connsiteX60" fmla="*/ 8350250 w 8350250"/>
              <a:gd name="connsiteY60" fmla="*/ 2159000 h 6108700"/>
              <a:gd name="connsiteX61" fmla="*/ 8350250 w 8350250"/>
              <a:gd name="connsiteY61" fmla="*/ 6108700 h 6108700"/>
              <a:gd name="connsiteX62" fmla="*/ 209550 w 8350250"/>
              <a:gd name="connsiteY62" fmla="*/ 6108700 h 6108700"/>
              <a:gd name="connsiteX63" fmla="*/ 184150 w 8350250"/>
              <a:gd name="connsiteY63" fmla="*/ 6072188 h 6108700"/>
              <a:gd name="connsiteX64" fmla="*/ 158750 w 8350250"/>
              <a:gd name="connsiteY64" fmla="*/ 6034088 h 6108700"/>
              <a:gd name="connsiteX65" fmla="*/ 136525 w 8350250"/>
              <a:gd name="connsiteY65" fmla="*/ 5997575 h 6108700"/>
              <a:gd name="connsiteX66" fmla="*/ 114300 w 8350250"/>
              <a:gd name="connsiteY66" fmla="*/ 5959475 h 6108700"/>
              <a:gd name="connsiteX67" fmla="*/ 96838 w 8350250"/>
              <a:gd name="connsiteY67" fmla="*/ 5922963 h 6108700"/>
              <a:gd name="connsiteX68" fmla="*/ 77788 w 8350250"/>
              <a:gd name="connsiteY68" fmla="*/ 5884863 h 6108700"/>
              <a:gd name="connsiteX69" fmla="*/ 61913 w 8350250"/>
              <a:gd name="connsiteY69" fmla="*/ 5845175 h 6108700"/>
              <a:gd name="connsiteX70" fmla="*/ 47625 w 8350250"/>
              <a:gd name="connsiteY70" fmla="*/ 5805488 h 6108700"/>
              <a:gd name="connsiteX71" fmla="*/ 34925 w 8350250"/>
              <a:gd name="connsiteY71" fmla="*/ 5765800 h 6108700"/>
              <a:gd name="connsiteX72" fmla="*/ 25400 w 8350250"/>
              <a:gd name="connsiteY72" fmla="*/ 5726113 h 6108700"/>
              <a:gd name="connsiteX73" fmla="*/ 17463 w 8350250"/>
              <a:gd name="connsiteY73" fmla="*/ 5686425 h 6108700"/>
              <a:gd name="connsiteX74" fmla="*/ 9525 w 8350250"/>
              <a:gd name="connsiteY74" fmla="*/ 5643563 h 6108700"/>
              <a:gd name="connsiteX75" fmla="*/ 4763 w 8350250"/>
              <a:gd name="connsiteY75" fmla="*/ 5600700 h 6108700"/>
              <a:gd name="connsiteX76" fmla="*/ 0 w 8350250"/>
              <a:gd name="connsiteY76" fmla="*/ 5561013 h 6108700"/>
              <a:gd name="connsiteX77" fmla="*/ 0 w 8350250"/>
              <a:gd name="connsiteY77" fmla="*/ 5519738 h 6108700"/>
              <a:gd name="connsiteX78" fmla="*/ 0 w 8350250"/>
              <a:gd name="connsiteY78" fmla="*/ 5473700 h 6108700"/>
              <a:gd name="connsiteX79" fmla="*/ 4763 w 8350250"/>
              <a:gd name="connsiteY79" fmla="*/ 5432425 h 6108700"/>
              <a:gd name="connsiteX80" fmla="*/ 9525 w 8350250"/>
              <a:gd name="connsiteY80" fmla="*/ 5386388 h 6108700"/>
              <a:gd name="connsiteX81" fmla="*/ 15875 w 8350250"/>
              <a:gd name="connsiteY81" fmla="*/ 5345113 h 6108700"/>
              <a:gd name="connsiteX82" fmla="*/ 25400 w 8350250"/>
              <a:gd name="connsiteY82" fmla="*/ 5300663 h 6108700"/>
              <a:gd name="connsiteX83" fmla="*/ 38100 w 8350250"/>
              <a:gd name="connsiteY83" fmla="*/ 5254625 h 6108700"/>
              <a:gd name="connsiteX84" fmla="*/ 50800 w 8350250"/>
              <a:gd name="connsiteY84" fmla="*/ 5208588 h 6108700"/>
              <a:gd name="connsiteX85" fmla="*/ 65088 w 8350250"/>
              <a:gd name="connsiteY85" fmla="*/ 5162550 h 6108700"/>
              <a:gd name="connsiteX86" fmla="*/ 82550 w 8350250"/>
              <a:gd name="connsiteY86" fmla="*/ 5114925 h 6108700"/>
              <a:gd name="connsiteX87" fmla="*/ 104775 w 8350250"/>
              <a:gd name="connsiteY87" fmla="*/ 5070475 h 6108700"/>
              <a:gd name="connsiteX88" fmla="*/ 127000 w 8350250"/>
              <a:gd name="connsiteY88" fmla="*/ 5022850 h 6108700"/>
              <a:gd name="connsiteX89" fmla="*/ 152400 w 8350250"/>
              <a:gd name="connsiteY89" fmla="*/ 4976813 h 6108700"/>
              <a:gd name="connsiteX90" fmla="*/ 179388 w 8350250"/>
              <a:gd name="connsiteY90" fmla="*/ 4926013 h 6108700"/>
              <a:gd name="connsiteX91" fmla="*/ 206375 w 8350250"/>
              <a:gd name="connsiteY91" fmla="*/ 4879975 h 6108700"/>
              <a:gd name="connsiteX92" fmla="*/ 239713 w 8350250"/>
              <a:gd name="connsiteY92" fmla="*/ 4829175 h 6108700"/>
              <a:gd name="connsiteX93" fmla="*/ 274638 w 8350250"/>
              <a:gd name="connsiteY93" fmla="*/ 4779963 h 6108700"/>
              <a:gd name="connsiteX94" fmla="*/ 311150 w 8350250"/>
              <a:gd name="connsiteY94" fmla="*/ 4729163 h 6108700"/>
              <a:gd name="connsiteX95" fmla="*/ 388938 w 8350250"/>
              <a:gd name="connsiteY95" fmla="*/ 4625975 h 6108700"/>
              <a:gd name="connsiteX96" fmla="*/ 460375 w 8350250"/>
              <a:gd name="connsiteY96" fmla="*/ 4518025 h 6108700"/>
              <a:gd name="connsiteX97" fmla="*/ 527050 w 8350250"/>
              <a:gd name="connsiteY97" fmla="*/ 4408488 h 6108700"/>
              <a:gd name="connsiteX98" fmla="*/ 588963 w 8350250"/>
              <a:gd name="connsiteY98" fmla="*/ 4298950 h 6108700"/>
              <a:gd name="connsiteX99" fmla="*/ 646113 w 8350250"/>
              <a:gd name="connsiteY99" fmla="*/ 4187825 h 6108700"/>
              <a:gd name="connsiteX100" fmla="*/ 698500 w 8350250"/>
              <a:gd name="connsiteY100" fmla="*/ 4071938 h 6108700"/>
              <a:gd name="connsiteX101" fmla="*/ 749300 w 8350250"/>
              <a:gd name="connsiteY101" fmla="*/ 3956050 h 6108700"/>
              <a:gd name="connsiteX102" fmla="*/ 793750 w 8350250"/>
              <a:gd name="connsiteY102" fmla="*/ 3833813 h 6108700"/>
              <a:gd name="connsiteX103" fmla="*/ 836613 w 8350250"/>
              <a:gd name="connsiteY103" fmla="*/ 3709988 h 6108700"/>
              <a:gd name="connsiteX104" fmla="*/ 877888 w 8350250"/>
              <a:gd name="connsiteY104" fmla="*/ 3579813 h 6108700"/>
              <a:gd name="connsiteX105" fmla="*/ 915988 w 8350250"/>
              <a:gd name="connsiteY105" fmla="*/ 3444875 h 6108700"/>
              <a:gd name="connsiteX106" fmla="*/ 952500 w 8350250"/>
              <a:gd name="connsiteY106" fmla="*/ 3306763 h 6108700"/>
              <a:gd name="connsiteX107" fmla="*/ 987425 w 8350250"/>
              <a:gd name="connsiteY107" fmla="*/ 3162300 h 6108700"/>
              <a:gd name="connsiteX108" fmla="*/ 1022350 w 8350250"/>
              <a:gd name="connsiteY108" fmla="*/ 3011488 h 6108700"/>
              <a:gd name="connsiteX109" fmla="*/ 1057275 w 8350250"/>
              <a:gd name="connsiteY109" fmla="*/ 2852738 h 6108700"/>
              <a:gd name="connsiteX110" fmla="*/ 1089025 w 8350250"/>
              <a:gd name="connsiteY110" fmla="*/ 2689225 h 6108700"/>
              <a:gd name="connsiteX111" fmla="*/ 1123950 w 8350250"/>
              <a:gd name="connsiteY111" fmla="*/ 2516188 h 6108700"/>
              <a:gd name="connsiteX112" fmla="*/ 1158875 w 8350250"/>
              <a:gd name="connsiteY112" fmla="*/ 2332038 h 6108700"/>
              <a:gd name="connsiteX113" fmla="*/ 1196975 w 8350250"/>
              <a:gd name="connsiteY113" fmla="*/ 2143125 h 6108700"/>
              <a:gd name="connsiteX114" fmla="*/ 1216025 w 8350250"/>
              <a:gd name="connsiteY114" fmla="*/ 2049463 h 6108700"/>
              <a:gd name="connsiteX115" fmla="*/ 1238250 w 8350250"/>
              <a:gd name="connsiteY115" fmla="*/ 1951038 h 6108700"/>
              <a:gd name="connsiteX116" fmla="*/ 1260475 w 8350250"/>
              <a:gd name="connsiteY116" fmla="*/ 1852613 h 6108700"/>
              <a:gd name="connsiteX117" fmla="*/ 1289050 w 8350250"/>
              <a:gd name="connsiteY117" fmla="*/ 1755775 h 6108700"/>
              <a:gd name="connsiteX118" fmla="*/ 1316038 w 8350250"/>
              <a:gd name="connsiteY118" fmla="*/ 1655763 h 6108700"/>
              <a:gd name="connsiteX119" fmla="*/ 1347788 w 8350250"/>
              <a:gd name="connsiteY119" fmla="*/ 1558925 h 6108700"/>
              <a:gd name="connsiteX120" fmla="*/ 1382713 w 8350250"/>
              <a:gd name="connsiteY120" fmla="*/ 1462088 h 6108700"/>
              <a:gd name="connsiteX121" fmla="*/ 1422400 w 8350250"/>
              <a:gd name="connsiteY121" fmla="*/ 1363663 h 6108700"/>
              <a:gd name="connsiteX122" fmla="*/ 1465263 w 8350250"/>
              <a:gd name="connsiteY122" fmla="*/ 1270000 h 6108700"/>
              <a:gd name="connsiteX123" fmla="*/ 1512888 w 8350250"/>
              <a:gd name="connsiteY123" fmla="*/ 1174750 h 6108700"/>
              <a:gd name="connsiteX124" fmla="*/ 1562100 w 8350250"/>
              <a:gd name="connsiteY124" fmla="*/ 1082675 h 6108700"/>
              <a:gd name="connsiteX125" fmla="*/ 1616075 w 8350250"/>
              <a:gd name="connsiteY125" fmla="*/ 990600 h 6108700"/>
              <a:gd name="connsiteX126" fmla="*/ 1679575 w 8350250"/>
              <a:gd name="connsiteY126" fmla="*/ 903288 h 6108700"/>
              <a:gd name="connsiteX127" fmla="*/ 1711325 w 8350250"/>
              <a:gd name="connsiteY127" fmla="*/ 862013 h 6108700"/>
              <a:gd name="connsiteX128" fmla="*/ 1743075 w 8350250"/>
              <a:gd name="connsiteY128" fmla="*/ 819150 h 6108700"/>
              <a:gd name="connsiteX129" fmla="*/ 1778000 w 8350250"/>
              <a:gd name="connsiteY129" fmla="*/ 776288 h 6108700"/>
              <a:gd name="connsiteX130" fmla="*/ 1816100 w 8350250"/>
              <a:gd name="connsiteY130" fmla="*/ 735013 h 6108700"/>
              <a:gd name="connsiteX131" fmla="*/ 1852613 w 8350250"/>
              <a:gd name="connsiteY131" fmla="*/ 695325 h 6108700"/>
              <a:gd name="connsiteX132" fmla="*/ 1892300 w 8350250"/>
              <a:gd name="connsiteY132" fmla="*/ 655638 h 6108700"/>
              <a:gd name="connsiteX133" fmla="*/ 1935163 w 8350250"/>
              <a:gd name="connsiteY133" fmla="*/ 614363 h 6108700"/>
              <a:gd name="connsiteX134" fmla="*/ 1978025 w 8350250"/>
              <a:gd name="connsiteY134" fmla="*/ 577850 h 6108700"/>
              <a:gd name="connsiteX135" fmla="*/ 2022475 w 8350250"/>
              <a:gd name="connsiteY135" fmla="*/ 539750 h 6108700"/>
              <a:gd name="connsiteX136" fmla="*/ 2066925 w 8350250"/>
              <a:gd name="connsiteY136" fmla="*/ 504825 h 6108700"/>
              <a:gd name="connsiteX137" fmla="*/ 2114550 w 8350250"/>
              <a:gd name="connsiteY137" fmla="*/ 469900 h 6108700"/>
              <a:gd name="connsiteX138" fmla="*/ 2163763 w 8350250"/>
              <a:gd name="connsiteY138" fmla="*/ 436563 h 6108700"/>
              <a:gd name="connsiteX139" fmla="*/ 2216150 w 8350250"/>
              <a:gd name="connsiteY139" fmla="*/ 403225 h 6108700"/>
              <a:gd name="connsiteX140" fmla="*/ 2268538 w 8350250"/>
              <a:gd name="connsiteY140" fmla="*/ 371475 h 6108700"/>
              <a:gd name="connsiteX141" fmla="*/ 2322513 w 8350250"/>
              <a:gd name="connsiteY141" fmla="*/ 341313 h 6108700"/>
              <a:gd name="connsiteX142" fmla="*/ 2379663 w 8350250"/>
              <a:gd name="connsiteY142" fmla="*/ 311150 h 6108700"/>
              <a:gd name="connsiteX143" fmla="*/ 2439988 w 8350250"/>
              <a:gd name="connsiteY143" fmla="*/ 280988 h 6108700"/>
              <a:gd name="connsiteX144" fmla="*/ 2498725 w 8350250"/>
              <a:gd name="connsiteY144" fmla="*/ 254000 h 6108700"/>
              <a:gd name="connsiteX145" fmla="*/ 2563813 w 8350250"/>
              <a:gd name="connsiteY145" fmla="*/ 228600 h 6108700"/>
              <a:gd name="connsiteX146" fmla="*/ 2628900 w 8350250"/>
              <a:gd name="connsiteY146" fmla="*/ 204788 h 6108700"/>
              <a:gd name="connsiteX147" fmla="*/ 2695575 w 8350250"/>
              <a:gd name="connsiteY147" fmla="*/ 179388 h 6108700"/>
              <a:gd name="connsiteX148" fmla="*/ 2765425 w 8350250"/>
              <a:gd name="connsiteY148" fmla="*/ 157163 h 6108700"/>
              <a:gd name="connsiteX149" fmla="*/ 2835275 w 8350250"/>
              <a:gd name="connsiteY149" fmla="*/ 136525 h 6108700"/>
              <a:gd name="connsiteX150" fmla="*/ 2909888 w 8350250"/>
              <a:gd name="connsiteY150" fmla="*/ 117475 h 6108700"/>
              <a:gd name="connsiteX151" fmla="*/ 2984500 w 8350250"/>
              <a:gd name="connsiteY151" fmla="*/ 100013 h 6108700"/>
              <a:gd name="connsiteX152" fmla="*/ 3063875 w 8350250"/>
              <a:gd name="connsiteY152" fmla="*/ 84138 h 6108700"/>
              <a:gd name="connsiteX153" fmla="*/ 3221038 w 8350250"/>
              <a:gd name="connsiteY153" fmla="*/ 55563 h 6108700"/>
              <a:gd name="connsiteX154" fmla="*/ 3371850 w 8350250"/>
              <a:gd name="connsiteY154" fmla="*/ 33338 h 6108700"/>
              <a:gd name="connsiteX155" fmla="*/ 3519488 w 8350250"/>
              <a:gd name="connsiteY155" fmla="*/ 17463 h 6108700"/>
              <a:gd name="connsiteX156" fmla="*/ 3663950 w 8350250"/>
              <a:gd name="connsiteY156" fmla="*/ 7938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8350250" h="6108700">
                <a:moveTo>
                  <a:pt x="3805238" y="0"/>
                </a:moveTo>
                <a:lnTo>
                  <a:pt x="3941763" y="0"/>
                </a:lnTo>
                <a:lnTo>
                  <a:pt x="4073525" y="4763"/>
                </a:lnTo>
                <a:lnTo>
                  <a:pt x="4203700" y="15875"/>
                </a:lnTo>
                <a:lnTo>
                  <a:pt x="4327525" y="26988"/>
                </a:lnTo>
                <a:lnTo>
                  <a:pt x="4449763" y="47625"/>
                </a:lnTo>
                <a:lnTo>
                  <a:pt x="4565650" y="69850"/>
                </a:lnTo>
                <a:lnTo>
                  <a:pt x="4679950" y="96838"/>
                </a:lnTo>
                <a:lnTo>
                  <a:pt x="4792662" y="127000"/>
                </a:lnTo>
                <a:lnTo>
                  <a:pt x="4899025" y="161925"/>
                </a:lnTo>
                <a:lnTo>
                  <a:pt x="5003800" y="200025"/>
                </a:lnTo>
                <a:lnTo>
                  <a:pt x="5103812" y="239713"/>
                </a:lnTo>
                <a:lnTo>
                  <a:pt x="5202238" y="284163"/>
                </a:lnTo>
                <a:lnTo>
                  <a:pt x="5297488" y="331788"/>
                </a:lnTo>
                <a:lnTo>
                  <a:pt x="5386388" y="377825"/>
                </a:lnTo>
                <a:lnTo>
                  <a:pt x="5476875" y="430213"/>
                </a:lnTo>
                <a:lnTo>
                  <a:pt x="5561012" y="485775"/>
                </a:lnTo>
                <a:lnTo>
                  <a:pt x="5641975" y="542925"/>
                </a:lnTo>
                <a:lnTo>
                  <a:pt x="5722938" y="600075"/>
                </a:lnTo>
                <a:lnTo>
                  <a:pt x="5797550" y="660400"/>
                </a:lnTo>
                <a:lnTo>
                  <a:pt x="5872162" y="722313"/>
                </a:lnTo>
                <a:lnTo>
                  <a:pt x="5940425" y="784225"/>
                </a:lnTo>
                <a:lnTo>
                  <a:pt x="6010275" y="849313"/>
                </a:lnTo>
                <a:lnTo>
                  <a:pt x="6075362" y="914400"/>
                </a:lnTo>
                <a:lnTo>
                  <a:pt x="6137275" y="977900"/>
                </a:lnTo>
                <a:lnTo>
                  <a:pt x="6199188" y="1046163"/>
                </a:lnTo>
                <a:lnTo>
                  <a:pt x="6256338" y="1112838"/>
                </a:lnTo>
                <a:lnTo>
                  <a:pt x="6311900" y="1179513"/>
                </a:lnTo>
                <a:lnTo>
                  <a:pt x="6418262" y="1306513"/>
                </a:lnTo>
                <a:lnTo>
                  <a:pt x="6515100" y="1420813"/>
                </a:lnTo>
                <a:lnTo>
                  <a:pt x="6610350" y="1525588"/>
                </a:lnTo>
                <a:lnTo>
                  <a:pt x="6699250" y="1620838"/>
                </a:lnTo>
                <a:lnTo>
                  <a:pt x="6786562" y="1703388"/>
                </a:lnTo>
                <a:lnTo>
                  <a:pt x="6826250" y="1739900"/>
                </a:lnTo>
                <a:lnTo>
                  <a:pt x="6869112" y="1778000"/>
                </a:lnTo>
                <a:lnTo>
                  <a:pt x="6910388" y="1809750"/>
                </a:lnTo>
                <a:lnTo>
                  <a:pt x="6950075" y="1839913"/>
                </a:lnTo>
                <a:lnTo>
                  <a:pt x="6992938" y="1870075"/>
                </a:lnTo>
                <a:lnTo>
                  <a:pt x="7032625" y="1893888"/>
                </a:lnTo>
                <a:lnTo>
                  <a:pt x="7075488" y="1919288"/>
                </a:lnTo>
                <a:lnTo>
                  <a:pt x="7116762" y="1941513"/>
                </a:lnTo>
                <a:lnTo>
                  <a:pt x="7159625" y="1962150"/>
                </a:lnTo>
                <a:lnTo>
                  <a:pt x="7202488" y="1979613"/>
                </a:lnTo>
                <a:lnTo>
                  <a:pt x="7243762" y="1997075"/>
                </a:lnTo>
                <a:lnTo>
                  <a:pt x="7288212" y="2011363"/>
                </a:lnTo>
                <a:lnTo>
                  <a:pt x="7334250" y="2024063"/>
                </a:lnTo>
                <a:lnTo>
                  <a:pt x="7380288" y="2036763"/>
                </a:lnTo>
                <a:lnTo>
                  <a:pt x="7427912" y="2046288"/>
                </a:lnTo>
                <a:lnTo>
                  <a:pt x="7475538" y="2054225"/>
                </a:lnTo>
                <a:lnTo>
                  <a:pt x="7527925" y="2060575"/>
                </a:lnTo>
                <a:lnTo>
                  <a:pt x="7577138" y="2066925"/>
                </a:lnTo>
                <a:lnTo>
                  <a:pt x="7686675" y="2073275"/>
                </a:lnTo>
                <a:lnTo>
                  <a:pt x="7804150" y="2076450"/>
                </a:lnTo>
                <a:lnTo>
                  <a:pt x="7888288" y="2076450"/>
                </a:lnTo>
                <a:lnTo>
                  <a:pt x="7966075" y="2081213"/>
                </a:lnTo>
                <a:lnTo>
                  <a:pt x="8040688" y="2089150"/>
                </a:lnTo>
                <a:lnTo>
                  <a:pt x="8108950" y="2098675"/>
                </a:lnTo>
                <a:lnTo>
                  <a:pt x="8177212" y="2111375"/>
                </a:lnTo>
                <a:lnTo>
                  <a:pt x="8239125" y="2125663"/>
                </a:lnTo>
                <a:lnTo>
                  <a:pt x="8296275" y="2141538"/>
                </a:lnTo>
                <a:lnTo>
                  <a:pt x="8350250" y="2159000"/>
                </a:lnTo>
                <a:lnTo>
                  <a:pt x="8350250" y="6108700"/>
                </a:lnTo>
                <a:lnTo>
                  <a:pt x="209550" y="6108700"/>
                </a:lnTo>
                <a:lnTo>
                  <a:pt x="184150" y="6072188"/>
                </a:lnTo>
                <a:lnTo>
                  <a:pt x="158750" y="6034088"/>
                </a:lnTo>
                <a:lnTo>
                  <a:pt x="136525" y="5997575"/>
                </a:lnTo>
                <a:lnTo>
                  <a:pt x="114300" y="5959475"/>
                </a:lnTo>
                <a:lnTo>
                  <a:pt x="96838" y="5922963"/>
                </a:lnTo>
                <a:lnTo>
                  <a:pt x="77788" y="5884863"/>
                </a:lnTo>
                <a:lnTo>
                  <a:pt x="61913" y="5845175"/>
                </a:lnTo>
                <a:lnTo>
                  <a:pt x="47625" y="5805488"/>
                </a:lnTo>
                <a:lnTo>
                  <a:pt x="34925" y="5765800"/>
                </a:lnTo>
                <a:lnTo>
                  <a:pt x="25400" y="5726113"/>
                </a:lnTo>
                <a:lnTo>
                  <a:pt x="17463" y="5686425"/>
                </a:lnTo>
                <a:lnTo>
                  <a:pt x="9525" y="5643563"/>
                </a:lnTo>
                <a:lnTo>
                  <a:pt x="4763" y="5600700"/>
                </a:lnTo>
                <a:lnTo>
                  <a:pt x="0" y="5561013"/>
                </a:lnTo>
                <a:lnTo>
                  <a:pt x="0" y="5519738"/>
                </a:lnTo>
                <a:lnTo>
                  <a:pt x="0" y="5473700"/>
                </a:lnTo>
                <a:lnTo>
                  <a:pt x="4763" y="5432425"/>
                </a:lnTo>
                <a:lnTo>
                  <a:pt x="9525" y="5386388"/>
                </a:lnTo>
                <a:lnTo>
                  <a:pt x="15875" y="5345113"/>
                </a:lnTo>
                <a:lnTo>
                  <a:pt x="25400" y="5300663"/>
                </a:lnTo>
                <a:lnTo>
                  <a:pt x="38100" y="5254625"/>
                </a:lnTo>
                <a:lnTo>
                  <a:pt x="50800" y="5208588"/>
                </a:lnTo>
                <a:lnTo>
                  <a:pt x="65088" y="5162550"/>
                </a:lnTo>
                <a:lnTo>
                  <a:pt x="82550" y="5114925"/>
                </a:lnTo>
                <a:lnTo>
                  <a:pt x="104775" y="5070475"/>
                </a:lnTo>
                <a:lnTo>
                  <a:pt x="127000" y="5022850"/>
                </a:lnTo>
                <a:lnTo>
                  <a:pt x="152400" y="4976813"/>
                </a:lnTo>
                <a:lnTo>
                  <a:pt x="179388" y="4926013"/>
                </a:lnTo>
                <a:lnTo>
                  <a:pt x="206375" y="4879975"/>
                </a:lnTo>
                <a:lnTo>
                  <a:pt x="239713" y="4829175"/>
                </a:lnTo>
                <a:lnTo>
                  <a:pt x="274638" y="4779963"/>
                </a:lnTo>
                <a:lnTo>
                  <a:pt x="311150" y="4729163"/>
                </a:lnTo>
                <a:lnTo>
                  <a:pt x="388938" y="4625975"/>
                </a:lnTo>
                <a:lnTo>
                  <a:pt x="460375" y="4518025"/>
                </a:lnTo>
                <a:lnTo>
                  <a:pt x="527050" y="4408488"/>
                </a:lnTo>
                <a:lnTo>
                  <a:pt x="588963" y="4298950"/>
                </a:lnTo>
                <a:lnTo>
                  <a:pt x="646113" y="4187825"/>
                </a:lnTo>
                <a:lnTo>
                  <a:pt x="698500" y="4071938"/>
                </a:lnTo>
                <a:lnTo>
                  <a:pt x="749300" y="3956050"/>
                </a:lnTo>
                <a:lnTo>
                  <a:pt x="793750" y="3833813"/>
                </a:lnTo>
                <a:lnTo>
                  <a:pt x="836613" y="3709988"/>
                </a:lnTo>
                <a:lnTo>
                  <a:pt x="877888" y="3579813"/>
                </a:lnTo>
                <a:lnTo>
                  <a:pt x="915988" y="3444875"/>
                </a:lnTo>
                <a:lnTo>
                  <a:pt x="952500" y="3306763"/>
                </a:lnTo>
                <a:lnTo>
                  <a:pt x="987425" y="3162300"/>
                </a:lnTo>
                <a:lnTo>
                  <a:pt x="1022350" y="3011488"/>
                </a:lnTo>
                <a:lnTo>
                  <a:pt x="1057275" y="2852738"/>
                </a:lnTo>
                <a:lnTo>
                  <a:pt x="1089025" y="2689225"/>
                </a:lnTo>
                <a:lnTo>
                  <a:pt x="1123950" y="2516188"/>
                </a:lnTo>
                <a:lnTo>
                  <a:pt x="1158875" y="2332038"/>
                </a:lnTo>
                <a:lnTo>
                  <a:pt x="1196975" y="2143125"/>
                </a:lnTo>
                <a:lnTo>
                  <a:pt x="1216025" y="2049463"/>
                </a:lnTo>
                <a:lnTo>
                  <a:pt x="1238250" y="1951038"/>
                </a:lnTo>
                <a:lnTo>
                  <a:pt x="1260475" y="1852613"/>
                </a:lnTo>
                <a:lnTo>
                  <a:pt x="1289050" y="1755775"/>
                </a:lnTo>
                <a:lnTo>
                  <a:pt x="1316038" y="1655763"/>
                </a:lnTo>
                <a:lnTo>
                  <a:pt x="1347788" y="1558925"/>
                </a:lnTo>
                <a:lnTo>
                  <a:pt x="1382713" y="1462088"/>
                </a:lnTo>
                <a:lnTo>
                  <a:pt x="1422400" y="1363663"/>
                </a:lnTo>
                <a:lnTo>
                  <a:pt x="1465263" y="1270000"/>
                </a:lnTo>
                <a:lnTo>
                  <a:pt x="1512888" y="1174750"/>
                </a:lnTo>
                <a:lnTo>
                  <a:pt x="1562100" y="1082675"/>
                </a:lnTo>
                <a:lnTo>
                  <a:pt x="1616075" y="990600"/>
                </a:lnTo>
                <a:lnTo>
                  <a:pt x="1679575" y="903288"/>
                </a:lnTo>
                <a:lnTo>
                  <a:pt x="1711325" y="862013"/>
                </a:lnTo>
                <a:lnTo>
                  <a:pt x="1743075" y="819150"/>
                </a:lnTo>
                <a:lnTo>
                  <a:pt x="1778000" y="776288"/>
                </a:lnTo>
                <a:lnTo>
                  <a:pt x="1816100" y="735013"/>
                </a:lnTo>
                <a:lnTo>
                  <a:pt x="1852613" y="695325"/>
                </a:lnTo>
                <a:lnTo>
                  <a:pt x="1892300" y="655638"/>
                </a:lnTo>
                <a:lnTo>
                  <a:pt x="1935163" y="614363"/>
                </a:lnTo>
                <a:lnTo>
                  <a:pt x="1978025" y="577850"/>
                </a:lnTo>
                <a:lnTo>
                  <a:pt x="2022475" y="539750"/>
                </a:lnTo>
                <a:lnTo>
                  <a:pt x="2066925" y="504825"/>
                </a:lnTo>
                <a:lnTo>
                  <a:pt x="2114550" y="469900"/>
                </a:lnTo>
                <a:lnTo>
                  <a:pt x="2163763" y="436563"/>
                </a:lnTo>
                <a:lnTo>
                  <a:pt x="2216150" y="403225"/>
                </a:lnTo>
                <a:lnTo>
                  <a:pt x="2268538" y="371475"/>
                </a:lnTo>
                <a:lnTo>
                  <a:pt x="2322513" y="341313"/>
                </a:lnTo>
                <a:lnTo>
                  <a:pt x="2379663" y="311150"/>
                </a:lnTo>
                <a:lnTo>
                  <a:pt x="2439988" y="280988"/>
                </a:lnTo>
                <a:lnTo>
                  <a:pt x="2498725" y="254000"/>
                </a:lnTo>
                <a:lnTo>
                  <a:pt x="2563813" y="228600"/>
                </a:lnTo>
                <a:lnTo>
                  <a:pt x="2628900" y="204788"/>
                </a:lnTo>
                <a:lnTo>
                  <a:pt x="2695575" y="179388"/>
                </a:lnTo>
                <a:lnTo>
                  <a:pt x="2765425" y="157163"/>
                </a:lnTo>
                <a:lnTo>
                  <a:pt x="2835275" y="136525"/>
                </a:lnTo>
                <a:lnTo>
                  <a:pt x="2909888" y="117475"/>
                </a:lnTo>
                <a:lnTo>
                  <a:pt x="2984500" y="100013"/>
                </a:lnTo>
                <a:lnTo>
                  <a:pt x="3063875" y="84138"/>
                </a:lnTo>
                <a:lnTo>
                  <a:pt x="3221038" y="55563"/>
                </a:lnTo>
                <a:lnTo>
                  <a:pt x="3371850" y="33338"/>
                </a:lnTo>
                <a:lnTo>
                  <a:pt x="3519488" y="17463"/>
                </a:lnTo>
                <a:lnTo>
                  <a:pt x="3663950" y="793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26231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125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FDAF8-176F-4D42-AC53-20254809C0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F0391F-1D42-4A1F-84C4-7CDB982775A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59748E-983F-4DF7-B698-A0F21C5783B7}"/>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5" name="页脚占位符 4">
            <a:extLst>
              <a:ext uri="{FF2B5EF4-FFF2-40B4-BE49-F238E27FC236}">
                <a16:creationId xmlns:a16="http://schemas.microsoft.com/office/drawing/2014/main" id="{8C368EF8-5964-401B-A012-0016B21E0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4A6DC-833A-4143-98C0-A447F8EB2217}"/>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1431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06DBA-97EB-4B60-B859-D7E835A69C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993214-E738-44FC-82D6-282F1E6F1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8AB0EA-E57F-4BFA-B5E7-A6864C63642F}"/>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5" name="页脚占位符 4">
            <a:extLst>
              <a:ext uri="{FF2B5EF4-FFF2-40B4-BE49-F238E27FC236}">
                <a16:creationId xmlns:a16="http://schemas.microsoft.com/office/drawing/2014/main" id="{593ED8F4-BC14-4967-BAD3-EDE0CB8F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72AC1-A144-40CF-9150-65E206E80F9A}"/>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210625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712796" y="356946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标题 1">
            <a:extLst>
              <a:ext uri="{FF2B5EF4-FFF2-40B4-BE49-F238E27FC236}">
                <a16:creationId xmlns:a16="http://schemas.microsoft.com/office/drawing/2014/main" id="{889C5E2E-FC66-4C0B-BD31-99D975C919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A6DEB2-8A8E-4EBF-BD85-D8D3BD0A3CA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4BA18EA-0D0F-4E8C-A24D-440EE82AE03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E80D3A1-8C87-4928-B1FA-0D4BCF546995}"/>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6" name="页脚占位符 5">
            <a:extLst>
              <a:ext uri="{FF2B5EF4-FFF2-40B4-BE49-F238E27FC236}">
                <a16:creationId xmlns:a16="http://schemas.microsoft.com/office/drawing/2014/main" id="{C4CA4180-A8E1-4DB6-8BB1-2185618C3F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27B8D-A92E-4340-8D7E-F31BB31817C6}"/>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32791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32E6-0E97-4CEC-BA56-8349E2CC86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C53D58-F5B0-4DCA-BFDF-7A1149CEA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5554690-5AF7-4FDF-A46F-2D624924A79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FF17147-805A-4A07-BEDF-674104F0A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C5A12C6-7755-4E59-8A8E-0AC50C7FA1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BFB169D-85A8-4666-BBCA-A08ECF37F341}"/>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8" name="页脚占位符 7">
            <a:extLst>
              <a:ext uri="{FF2B5EF4-FFF2-40B4-BE49-F238E27FC236}">
                <a16:creationId xmlns:a16="http://schemas.microsoft.com/office/drawing/2014/main" id="{C5E2E0CF-69F9-47AF-BC32-72755FE237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DDEAE-C8AB-4654-A9FB-127BE9CC7CB7}"/>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284182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CB3F2-898E-43C8-81C3-1919B80F7D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2D5EA0-981F-4917-B226-6ECB27CC7530}"/>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4" name="页脚占位符 3">
            <a:extLst>
              <a:ext uri="{FF2B5EF4-FFF2-40B4-BE49-F238E27FC236}">
                <a16:creationId xmlns:a16="http://schemas.microsoft.com/office/drawing/2014/main" id="{C0DCAFDE-0282-4F4F-A0CC-05A4B590BF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7173EEB-58A6-448F-9668-056898D2D6E0}"/>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64825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E5AEEC-3CF0-45A5-8E36-9CD96D274EB7}"/>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3" name="页脚占位符 2">
            <a:extLst>
              <a:ext uri="{FF2B5EF4-FFF2-40B4-BE49-F238E27FC236}">
                <a16:creationId xmlns:a16="http://schemas.microsoft.com/office/drawing/2014/main" id="{C8122148-5C12-4DBA-A72D-EB9FF114D0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55421C-36E4-4CF0-B4DF-D245DC965751}"/>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20872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621D7-0916-4107-A8E0-CA0A2CB5B4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8DD032-0BF8-4958-BC04-F9A04E9AD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459FF9B-17DB-4F86-9500-E12EEAA0B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907F49A-6CEB-4836-BF56-D73CF57B8861}"/>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6" name="页脚占位符 5">
            <a:extLst>
              <a:ext uri="{FF2B5EF4-FFF2-40B4-BE49-F238E27FC236}">
                <a16:creationId xmlns:a16="http://schemas.microsoft.com/office/drawing/2014/main" id="{6CB5FA3C-B1D4-4817-A084-446BB52AA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43A69E-533B-4005-BCE2-36F7E0C20BFD}"/>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240089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56F4-BF19-453C-9E0D-8DADED7B2E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65C7F0-7D6C-4157-991D-43EFCF2C0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925392-24DB-4CBF-BD30-EB6169FAE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5D0CC50-411A-4C30-907F-19C82F98CA70}"/>
              </a:ext>
            </a:extLst>
          </p:cNvPr>
          <p:cNvSpPr>
            <a:spLocks noGrp="1"/>
          </p:cNvSpPr>
          <p:nvPr>
            <p:ph type="dt" sz="half" idx="10"/>
          </p:nvPr>
        </p:nvSpPr>
        <p:spPr/>
        <p:txBody>
          <a:bodyPr/>
          <a:lstStyle/>
          <a:p>
            <a:fld id="{1FABB6DF-9E5C-4DE0-BA79-ED2A3450241C}" type="datetimeFigureOut">
              <a:rPr lang="zh-CN" altLang="en-US" smtClean="0"/>
              <a:pPr/>
              <a:t>2019/12/14</a:t>
            </a:fld>
            <a:endParaRPr lang="zh-CN" altLang="en-US"/>
          </a:p>
        </p:txBody>
      </p:sp>
      <p:sp>
        <p:nvSpPr>
          <p:cNvPr id="6" name="页脚占位符 5">
            <a:extLst>
              <a:ext uri="{FF2B5EF4-FFF2-40B4-BE49-F238E27FC236}">
                <a16:creationId xmlns:a16="http://schemas.microsoft.com/office/drawing/2014/main" id="{47CAFAC3-0B4D-46E9-AB08-6B5DD0DDD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A68269-34AC-4D94-AD4B-E9730B28B210}"/>
              </a:ext>
            </a:extLst>
          </p:cNvPr>
          <p:cNvSpPr>
            <a:spLocks noGrp="1"/>
          </p:cNvSpPr>
          <p:nvPr>
            <p:ph type="sldNum" sz="quarter" idx="12"/>
          </p:nvPr>
        </p:nvSpPr>
        <p:spPr/>
        <p:txBody>
          <a:body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275878592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7ED679-F34D-44FA-B7D4-4EB5CD15E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3A60FC-8B21-4EFF-95AF-B865E6B42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29C057-0705-4F48-B30E-56EC7405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BB6DF-9E5C-4DE0-BA79-ED2A3450241C}" type="datetimeFigureOut">
              <a:rPr lang="zh-CN" altLang="en-US" smtClean="0"/>
              <a:pPr/>
              <a:t>2019/12/14</a:t>
            </a:fld>
            <a:endParaRPr lang="zh-CN" altLang="en-US"/>
          </a:p>
        </p:txBody>
      </p:sp>
      <p:sp>
        <p:nvSpPr>
          <p:cNvPr id="5" name="页脚占位符 4">
            <a:extLst>
              <a:ext uri="{FF2B5EF4-FFF2-40B4-BE49-F238E27FC236}">
                <a16:creationId xmlns:a16="http://schemas.microsoft.com/office/drawing/2014/main" id="{0C9890CD-142C-4245-B090-19A108ACE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C33199-80DD-4A32-A2DD-05D699DF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A7FE-83B5-4DF8-8840-0D7BB83031AF}" type="slidenum">
              <a:rPr lang="zh-CN" altLang="en-US" smtClean="0"/>
              <a:pPr/>
              <a:t>‹#›</a:t>
            </a:fld>
            <a:endParaRPr lang="zh-CN" altLang="en-US"/>
          </a:p>
        </p:txBody>
      </p:sp>
    </p:spTree>
    <p:extLst>
      <p:ext uri="{BB962C8B-B14F-4D97-AF65-F5344CB8AC3E}">
        <p14:creationId xmlns:p14="http://schemas.microsoft.com/office/powerpoint/2010/main" val="88482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tags/tag2.xml" Type="http://schemas.openxmlformats.org/officeDocument/2006/relationships/tags"/><Relationship Id="rId10" Target="../tags/tag11.xml" Type="http://schemas.openxmlformats.org/officeDocument/2006/relationships/tags"/><Relationship Id="rId11" Target="../tags/tag12.xml" Type="http://schemas.openxmlformats.org/officeDocument/2006/relationships/tags"/><Relationship Id="rId12" Target="../slideLayouts/slideLayout7.xml" Type="http://schemas.openxmlformats.org/officeDocument/2006/relationships/slideLayout"/><Relationship Id="rId13" Target="../notesSlides/notesSlide1.xml" Type="http://schemas.openxmlformats.org/officeDocument/2006/relationships/notesSlide"/><Relationship Id="rId14" Target="../media/image1.png" Type="http://schemas.openxmlformats.org/officeDocument/2006/relationships/image"/><Relationship Id="rId15" Target="../media/image2.png" Type="http://schemas.openxmlformats.org/officeDocument/2006/relationships/image"/><Relationship Id="rId16" Target="../media/image3.png" Type="http://schemas.openxmlformats.org/officeDocument/2006/relationships/image"/><Relationship Id="rId18" Target="../media/hdphoto1.wdp" Type="http://schemas.microsoft.com/office/2007/relationships/hdphoto"/><Relationship Id="rId19" Target="../media/image4.png" Type="http://schemas.openxmlformats.org/officeDocument/2006/relationships/image"/><Relationship Id="rId2" Target="../tags/tag3.xml" Type="http://schemas.openxmlformats.org/officeDocument/2006/relationships/tags"/><Relationship Id="rId20" Target="../media/image5.png" Type="http://schemas.openxmlformats.org/officeDocument/2006/relationships/image"/><Relationship Id="rId21" Target="../media/image6.png" Type="http://schemas.openxmlformats.org/officeDocument/2006/relationships/image"/><Relationship Id="rId22" Target="../media/image7.png" Type="http://schemas.openxmlformats.org/officeDocument/2006/relationships/image"/><Relationship Id="rId3" Target="../tags/tag4.xml" Type="http://schemas.openxmlformats.org/officeDocument/2006/relationships/tags"/><Relationship Id="rId4" Target="../tags/tag5.xml" Type="http://schemas.openxmlformats.org/officeDocument/2006/relationships/tags"/><Relationship Id="rId5" Target="../tags/tag6.xml" Type="http://schemas.openxmlformats.org/officeDocument/2006/relationships/tags"/><Relationship Id="rId6" Target="../tags/tag7.xml" Type="http://schemas.openxmlformats.org/officeDocument/2006/relationships/tags"/><Relationship Id="rId7" Target="../tags/tag8.xml" Type="http://schemas.openxmlformats.org/officeDocument/2006/relationships/tags"/><Relationship Id="rId8" Target="../tags/tag9.xml" Type="http://schemas.openxmlformats.org/officeDocument/2006/relationships/tags"/><Relationship Id="rId9" Target="../tags/tag10.xml" Type="http://schemas.openxmlformats.org/officeDocument/2006/relationships/tags"/></Relationships>
</file>

<file path=ppt/slides/_rels/slide10.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10.xml" Type="http://schemas.openxmlformats.org/officeDocument/2006/relationships/notesSlide"/><Relationship Id="rId3" Target="../media/image2.png" Type="http://schemas.openxmlformats.org/officeDocument/2006/relationships/image"/><Relationship Id="rId4" Target="../media/image20.png" Type="http://schemas.openxmlformats.org/officeDocument/2006/relationships/image"/></Relationships>
</file>

<file path=ppt/slides/_rels/slide11.xml.rels><?xml version="1.0" encoding="UTF-8" standalone="no"?><Relationships xmlns="http://schemas.openxmlformats.org/package/2006/relationships"><Relationship Id="rId1" Target="../tags/tag21.xml" Type="http://schemas.openxmlformats.org/officeDocument/2006/relationships/tags"/><Relationship Id="rId10" Target="../media/image14.png" Type="http://schemas.openxmlformats.org/officeDocument/2006/relationships/image"/><Relationship Id="rId2" Target="../tags/tag22.xml" Type="http://schemas.openxmlformats.org/officeDocument/2006/relationships/tags"/><Relationship Id="rId3" Target="../tags/tag23.xml" Type="http://schemas.openxmlformats.org/officeDocument/2006/relationships/tags"/><Relationship Id="rId4" Target="../slideLayouts/slideLayout7.xml" Type="http://schemas.openxmlformats.org/officeDocument/2006/relationships/slideLayout"/><Relationship Id="rId5" Target="../notesSlides/notesSlide11.xml" Type="http://schemas.openxmlformats.org/officeDocument/2006/relationships/notesSlide"/><Relationship Id="rId6" Target="../media/image2.png" Type="http://schemas.openxmlformats.org/officeDocument/2006/relationships/image"/><Relationship Id="rId7" Target="../media/image21.png" Type="http://schemas.openxmlformats.org/officeDocument/2006/relationships/image"/><Relationship Id="rId8" Target="../media/image13.png" Type="http://schemas.openxmlformats.org/officeDocument/2006/relationships/image"/><Relationship Id="rId9"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12.xml" Type="http://schemas.openxmlformats.org/officeDocument/2006/relationships/notesSlide"/><Relationship Id="rId3"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13.xml" Type="http://schemas.openxmlformats.org/officeDocument/2006/relationships/notesSlide"/><Relationship Id="rId3" Target="../media/image2.png" Type="http://schemas.openxmlformats.org/officeDocument/2006/relationships/image"/><Relationship Id="rId4" Target="../media/image8.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14.xml.rels><?xml version="1.0" encoding="UTF-8" standalone="no"?><Relationships xmlns="http://schemas.openxmlformats.org/package/2006/relationships"><Relationship Id="rId1" Target="../tags/tag24.xml" Type="http://schemas.openxmlformats.org/officeDocument/2006/relationships/tags"/><Relationship Id="rId10" Target="../media/image4.png" Type="http://schemas.openxmlformats.org/officeDocument/2006/relationships/image"/><Relationship Id="rId11" Target="../media/image5.png" Type="http://schemas.openxmlformats.org/officeDocument/2006/relationships/image"/><Relationship Id="rId12" Target="../media/image6.png" Type="http://schemas.openxmlformats.org/officeDocument/2006/relationships/image"/><Relationship Id="rId13" Target="../media/image7.png" Type="http://schemas.openxmlformats.org/officeDocument/2006/relationships/image"/><Relationship Id="rId2" Target="../tags/tag25.xml" Type="http://schemas.openxmlformats.org/officeDocument/2006/relationships/tags"/><Relationship Id="rId3" Target="../tags/tag26.xml" Type="http://schemas.openxmlformats.org/officeDocument/2006/relationships/tags"/><Relationship Id="rId4" Target="../tags/tag27.xml" Type="http://schemas.openxmlformats.org/officeDocument/2006/relationships/tags"/><Relationship Id="rId5" Target="../tags/tag28.xml" Type="http://schemas.openxmlformats.org/officeDocument/2006/relationships/tags"/><Relationship Id="rId6" Target="../slideLayouts/slideLayout7.xml" Type="http://schemas.openxmlformats.org/officeDocument/2006/relationships/slideLayout"/><Relationship Id="rId7" Target="../notesSlides/notesSlide14.xml" Type="http://schemas.openxmlformats.org/officeDocument/2006/relationships/notesSlide"/><Relationship Id="rId8" Target="../media/image1.png" Type="http://schemas.openxmlformats.org/officeDocument/2006/relationships/image"/><Relationship Id="rId9"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tags/tag13.xml" Type="http://schemas.openxmlformats.org/officeDocument/2006/relationships/tags"/><Relationship Id="rId10" Target="../media/image5.png" Type="http://schemas.openxmlformats.org/officeDocument/2006/relationships/image"/><Relationship Id="rId2" Target="../tags/tag14.xml" Type="http://schemas.openxmlformats.org/officeDocument/2006/relationships/tags"/><Relationship Id="rId3" Target="../tags/tag15.xml" Type="http://schemas.openxmlformats.org/officeDocument/2006/relationships/tags"/><Relationship Id="rId4" Target="../slideLayouts/slideLayout7.xml" Type="http://schemas.openxmlformats.org/officeDocument/2006/relationships/slideLayout"/><Relationship Id="rId5" Target="../notesSlides/notesSlide2.xml" Type="http://schemas.openxmlformats.org/officeDocument/2006/relationships/notesSlide"/><Relationship Id="rId6" Target="../media/image2.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 Id="rId4" Target="../media/image1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3.xml" Type="http://schemas.openxmlformats.org/officeDocument/2006/relationships/slideLayout"/><Relationship Id="rId2" Target="../notesSlides/notesSlide4.xml" Type="http://schemas.openxmlformats.org/officeDocument/2006/relationships/notesSlide"/><Relationship Id="rId3" Target="../media/image11.jpeg" Type="http://schemas.openxmlformats.org/officeDocument/2006/relationships/image"/></Relationships>
</file>

<file path=ppt/slides/_rels/slide5.xml.rels><?xml version="1.0" encoding="UTF-8" standalone="no"?><Relationships xmlns="http://schemas.openxmlformats.org/package/2006/relationships"><Relationship Id="rId1" Target="../tags/tag16.xml" Type="http://schemas.openxmlformats.org/officeDocument/2006/relationships/tags"/><Relationship Id="rId2" Target="../tags/tag17.xml" Type="http://schemas.openxmlformats.org/officeDocument/2006/relationships/tags"/><Relationship Id="rId3" Target="../slideLayouts/slideLayout7.xml" Type="http://schemas.openxmlformats.org/officeDocument/2006/relationships/slideLayout"/><Relationship Id="rId4" Target="../notesSlides/notesSlide5.xml" Type="http://schemas.openxmlformats.org/officeDocument/2006/relationships/notesSlide"/><Relationship Id="rId5" Target="../media/image2.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5.png" Type="http://schemas.openxmlformats.org/officeDocument/2006/relationships/image"/><Relationship Id="rId9"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 Id="rId4"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tags/tag18.xml" Type="http://schemas.openxmlformats.org/officeDocument/2006/relationships/tags"/><Relationship Id="rId10" Target="../media/image5.png" Type="http://schemas.openxmlformats.org/officeDocument/2006/relationships/image"/><Relationship Id="rId2" Target="../tags/tag19.xml" Type="http://schemas.openxmlformats.org/officeDocument/2006/relationships/tags"/><Relationship Id="rId3" Target="../tags/tag20.xml" Type="http://schemas.openxmlformats.org/officeDocument/2006/relationships/tags"/><Relationship Id="rId4" Target="../slideLayouts/slideLayout7.xml" Type="http://schemas.openxmlformats.org/officeDocument/2006/relationships/slideLayout"/><Relationship Id="rId5" Target="../notesSlides/notesSlide8.xml" Type="http://schemas.openxmlformats.org/officeDocument/2006/relationships/notesSlide"/><Relationship Id="rId6" Target="../media/image2.png" Type="http://schemas.openxmlformats.org/officeDocument/2006/relationships/image"/><Relationship Id="rId7" Target="../media/image16.png" Type="http://schemas.openxmlformats.org/officeDocument/2006/relationships/image"/><Relationship Id="rId8" Target="../media/image9.png" Type="http://schemas.openxmlformats.org/officeDocument/2006/relationships/image"/><Relationship Id="rId9"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12.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17" name="PA_图片 16">
            <a:extLst>
              <a:ext uri="{FF2B5EF4-FFF2-40B4-BE49-F238E27FC236}">
                <a16:creationId xmlns:a16="http://schemas.microsoft.com/office/drawing/2014/main" id="{AC38ED6A-708C-4C36-A95A-128709272B3A}"/>
              </a:ext>
            </a:extLst>
          </p:cNvPr>
          <p:cNvPicPr>
            <a:picLocks noChangeAspect="1"/>
          </p:cNvPicPr>
          <p:nvPr>
            <p:custDataLst>
              <p:tags r:id="rId1"/>
            </p:custDataLst>
          </p:nvPr>
        </p:nvPicPr>
        <p:blipFill>
          <a:blip cstate="screen" r:embed="rId14">
            <a:extLst>
              <a:ext uri="{28A0092B-C50C-407E-A947-70E740481C1C}">
                <a14:useLocalDpi xmlns:a14="http://schemas.microsoft.com/office/drawing/2010/main"/>
              </a:ext>
            </a:extLst>
          </a:blip>
          <a:srcRect l="12861" r="12861"/>
          <a:stretch>
            <a:fillRect/>
          </a:stretch>
        </p:blipFill>
        <p:spPr>
          <a:xfrm>
            <a:off x="2268956" y="0"/>
            <a:ext cx="7654088" cy="6858000"/>
          </a:xfrm>
          <a:custGeom>
            <a:avLst/>
            <a:gdLst>
              <a:gd fmla="*/ 1749684 w 7654088" name="connsiteX0"/>
              <a:gd fmla="*/ 0 h 6858000" name="connsiteY0"/>
              <a:gd fmla="*/ 5904404 w 7654088" name="connsiteX1"/>
              <a:gd fmla="*/ 0 h 6858000" name="connsiteY1"/>
              <a:gd fmla="*/ 5966781 w 7654088" name="connsiteX2"/>
              <a:gd fmla="*/ 39989 h 6858000" name="connsiteY2"/>
              <a:gd fmla="*/ 7654088 w 7654088" name="connsiteX3"/>
              <a:gd fmla="*/ 3213434 h 6858000" name="connsiteY3"/>
              <a:gd fmla="*/ 5142910 w 7654088" name="connsiteX4"/>
              <a:gd fmla="*/ 6808254 h 6858000" name="connsiteY4"/>
              <a:gd fmla="*/ 4995890 w 7654088" name="connsiteX5"/>
              <a:gd fmla="*/ 6858000 h 6858000" name="connsiteY5"/>
              <a:gd fmla="*/ 2658198 w 7654088" name="connsiteX6"/>
              <a:gd fmla="*/ 6858000 h 6858000" name="connsiteY6"/>
              <a:gd fmla="*/ 2511178 w 7654088" name="connsiteX7"/>
              <a:gd fmla="*/ 6808254 h 6858000" name="connsiteY7"/>
              <a:gd fmla="*/ 0 w 7654088" name="connsiteX8"/>
              <a:gd fmla="*/ 3213434 h 6858000" name="connsiteY8"/>
              <a:gd fmla="*/ 1687308 w 7654088" name="connsiteX9"/>
              <a:gd fmla="*/ 39989 h 6858000"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6858000" w="7654088">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PA_图片 7">
            <a:extLst>
              <a:ext uri="{FF2B5EF4-FFF2-40B4-BE49-F238E27FC236}">
                <a16:creationId xmlns:a16="http://schemas.microsoft.com/office/drawing/2014/main" id="{92DE02B8-F4E7-48F2-A94E-564FB3652F15}"/>
              </a:ext>
            </a:extLst>
          </p:cNvPr>
          <p:cNvPicPr>
            <a:picLocks noChangeAspect="1"/>
          </p:cNvPicPr>
          <p:nvPr>
            <p:custDataLst>
              <p:tags r:id="rId2"/>
            </p:custDataLst>
          </p:nvPr>
        </p:nvPicPr>
        <p:blipFill>
          <a:blip cstate="screen" r:embed="rId15">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9" name="PA_图片 8">
            <a:extLst>
              <a:ext uri="{FF2B5EF4-FFF2-40B4-BE49-F238E27FC236}">
                <a16:creationId xmlns:a16="http://schemas.microsoft.com/office/drawing/2014/main" id="{273A6CA4-5994-4FA5-8AE1-4928EA48B857}"/>
              </a:ext>
            </a:extLst>
          </p:cNvPr>
          <p:cNvPicPr>
            <a:picLocks noChangeAspect="1"/>
          </p:cNvPicPr>
          <p:nvPr>
            <p:custDataLst>
              <p:tags r:id="rId3"/>
            </p:custDataLst>
          </p:nvPr>
        </p:nvPicPr>
        <p:blipFill>
          <a:blip cstate="screen" r:embed="rId15">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sp>
        <p:nvSpPr>
          <p:cNvPr id="21" name="PA_椭圆 20">
            <a:extLst>
              <a:ext uri="{FF2B5EF4-FFF2-40B4-BE49-F238E27FC236}">
                <a16:creationId xmlns:a16="http://schemas.microsoft.com/office/drawing/2014/main" id="{CF4975C4-3D2B-481C-8DD8-4A3867DF2325}"/>
              </a:ext>
            </a:extLst>
          </p:cNvPr>
          <p:cNvSpPr/>
          <p:nvPr>
            <p:custDataLst>
              <p:tags r:id="rId4"/>
            </p:custDataLst>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a:cs typeface="+mn-ea"/>
              <a:sym typeface="+mn-lt"/>
            </a:endParaRPr>
          </a:p>
        </p:txBody>
      </p:sp>
      <p:pic>
        <p:nvPicPr>
          <p:cNvPr id="22" name="PA_库_图片 21">
            <a:extLst>
              <a:ext uri="{FF2B5EF4-FFF2-40B4-BE49-F238E27FC236}">
                <a16:creationId xmlns:a16="http://schemas.microsoft.com/office/drawing/2014/main" id="{0F179371-8900-4CF5-9D7A-819BBDD7EE6F}"/>
              </a:ext>
            </a:extLst>
          </p:cNvPr>
          <p:cNvPicPr>
            <a:picLocks noChangeAspect="1"/>
          </p:cNvPicPr>
          <p:nvPr>
            <p:custDataLst>
              <p:tags r:id="rId5"/>
            </p:custDataLst>
          </p:nvPr>
        </p:nvPicPr>
        <p:blipFill>
          <a:blip r:embed="rId16">
            <a:extLst>
              <a:ext uri="{BEBA8EAE-BF5A-486C-A8C5-ECC9F3942E4B}">
                <a14:imgProps xmlns:a14="http://schemas.microsoft.com/office/drawing/2010/main">
                  <a14:imgLayer r:embed="rId18">
                    <a14:imgEffect>
                      <a14:backgroundRemoval b="90000" l="10000" r="90000" t="10000">
                        <a14:foregroundMark x1="22995" x2="31818" y1="25926" y2="25463"/>
                        <a14:foregroundMark x1="22995" x2="22727" y1="40278" y2="44907"/>
                        <a14:foregroundMark x1="32888" x2="36898" y1="41204" y2="41204"/>
                      </a14:backgroundRemoval>
                    </a14:imgEffect>
                    <a14:imgEffect>
                      <a14:brightnessContrast bright="35000"/>
                    </a14:imgEffect>
                  </a14:imgLayer>
                </a14:imgProps>
              </a:ext>
            </a:extLst>
          </a:blip>
          <a:stretch>
            <a:fillRect/>
          </a:stretch>
        </p:blipFill>
        <p:spPr>
          <a:xfrm>
            <a:off x="4818741" y="1259561"/>
            <a:ext cx="2637379" cy="1523192"/>
          </a:xfrm>
          <a:prstGeom prst="rect">
            <a:avLst/>
          </a:prstGeom>
          <a:effectLst>
            <a:outerShdw algn="t" blurRad="50800" dir="5400000" dist="38100" rotWithShape="0">
              <a:prstClr val="black">
                <a:alpha val="40000"/>
              </a:prstClr>
            </a:outerShdw>
          </a:effectLst>
        </p:spPr>
      </p:pic>
      <p:sp>
        <p:nvSpPr>
          <p:cNvPr id="23" name="PA_库_文本框 22">
            <a:extLst>
              <a:ext uri="{FF2B5EF4-FFF2-40B4-BE49-F238E27FC236}">
                <a16:creationId xmlns:a16="http://schemas.microsoft.com/office/drawing/2014/main" id="{55984969-56D5-4AA2-8EF9-7CFBECB62FA2}"/>
              </a:ext>
            </a:extLst>
          </p:cNvPr>
          <p:cNvSpPr txBox="1"/>
          <p:nvPr>
            <p:custDataLst>
              <p:tags r:id="rId6"/>
            </p:custDataLst>
          </p:nvPr>
        </p:nvSpPr>
        <p:spPr>
          <a:xfrm>
            <a:off x="3351699" y="2782753"/>
            <a:ext cx="5571461" cy="769441"/>
          </a:xfrm>
          <a:prstGeom prst="rect">
            <a:avLst/>
          </a:prstGeom>
          <a:noFill/>
        </p:spPr>
        <p:txBody>
          <a:bodyPr rtlCol="0" wrap="square">
            <a:spAutoFit/>
          </a:bodyPr>
          <a:lstStyle/>
          <a:p>
            <a:pPr algn="ctr"/>
            <a:r>
              <a:rPr altLang="en-US" dirty="0" lang="zh-CN" sz="4400">
                <a:solidFill>
                  <a:schemeClr val="bg1"/>
                </a:solidFill>
                <a:cs typeface="+mn-ea"/>
                <a:sym typeface="+mn-lt"/>
              </a:rPr>
              <a:t>移动互联网</a:t>
            </a:r>
            <a:r>
              <a:rPr altLang="en-US" dirty="0" lang="zh-CN" smtClean="0" sz="4400">
                <a:solidFill>
                  <a:schemeClr val="bg1"/>
                </a:solidFill>
                <a:cs typeface="+mn-ea"/>
                <a:sym typeface="+mn-lt"/>
              </a:rPr>
              <a:t>科技</a:t>
            </a:r>
            <a:endParaRPr altLang="en-US" dirty="0" lang="zh-CN" sz="4400">
              <a:solidFill>
                <a:schemeClr val="bg1"/>
              </a:solidFill>
              <a:cs typeface="+mn-ea"/>
              <a:sym typeface="+mn-lt"/>
            </a:endParaRPr>
          </a:p>
        </p:txBody>
      </p:sp>
      <p:sp>
        <p:nvSpPr>
          <p:cNvPr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id="24" name="PA_库_圆角矩形 13">
            <a:extLst>
              <a:ext uri="{FF2B5EF4-FFF2-40B4-BE49-F238E27FC236}">
                <a16:creationId xmlns:a16="http://schemas.microsoft.com/office/drawing/2014/main" id="{B93A1CEB-F2A8-4F3A-A75F-5B731C7C0D38}"/>
              </a:ext>
            </a:extLst>
          </p:cNvPr>
          <p:cNvSpPr/>
          <p:nvPr>
            <p:custDataLst>
              <p:tags r:id="rId7"/>
            </p:custDataLst>
          </p:nvPr>
        </p:nvSpPr>
        <p:spPr>
          <a:xfrm>
            <a:off x="5301602" y="4825989"/>
            <a:ext cx="1616149" cy="375987"/>
          </a:xfrm>
          <a:prstGeom prst="roundRect">
            <a:avLst>
              <a:gd fmla="val 50000" name="adj"/>
            </a:avLst>
          </a:prstGeom>
          <a:solidFill>
            <a:schemeClr val="bg1"/>
          </a:solidFill>
          <a:ln>
            <a:noFill/>
          </a:ln>
          <a:effectLst>
            <a:outerShdw algn="tl" blurRad="50800" dir="27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altLang="zh-CN" dirty="0" lang="en-US" smtClean="0">
                <a:solidFill>
                  <a:schemeClr val="bg2">
                    <a:lumMod val="50000"/>
                  </a:schemeClr>
                </a:solidFill>
                <a:cs typeface="+mn-ea"/>
                <a:sym typeface="+mn-lt"/>
              </a:rPr>
              <a:t>5G</a:t>
            </a:r>
            <a:r>
              <a:rPr altLang="en-US" dirty="0" lang="zh-CN" smtClean="0">
                <a:solidFill>
                  <a:schemeClr val="bg2">
                    <a:lumMod val="50000"/>
                  </a:schemeClr>
                </a:solidFill>
                <a:cs typeface="+mn-ea"/>
                <a:sym typeface="+mn-lt"/>
              </a:rPr>
              <a:t>改变未来</a:t>
            </a:r>
            <a:endParaRPr altLang="en-US" dirty="0" lang="zh-CN">
              <a:solidFill>
                <a:schemeClr val="bg2">
                  <a:lumMod val="50000"/>
                </a:schemeClr>
              </a:solidFill>
              <a:cs typeface="+mn-ea"/>
              <a:sym typeface="+mn-lt"/>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8"/>
            </p:custDataLst>
          </p:nvPr>
        </p:nvPicPr>
        <p:blipFill>
          <a:blip cstate="screen" r:embed="rId19">
            <a:extLst>
              <a:ext uri="{28A0092B-C50C-407E-A947-70E740481C1C}">
                <a14:useLocalDpi xmlns:a14="http://schemas.microsoft.com/office/drawing/2010/main"/>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9"/>
            </p:custDataLst>
          </p:nvPr>
        </p:nvPicPr>
        <p:blipFill>
          <a:blip cstate="screen" r:embed="rId20">
            <a:extLst>
              <a:ext uri="{28A0092B-C50C-407E-A947-70E740481C1C}">
                <a14:useLocalDpi xmlns:a14="http://schemas.microsoft.com/office/drawing/2010/main"/>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10"/>
            </p:custDataLst>
          </p:nvPr>
        </p:nvPicPr>
        <p:blipFill>
          <a:blip cstate="screen" r:embed="rId21">
            <a:extLst>
              <a:ext uri="{28A0092B-C50C-407E-A947-70E740481C1C}">
                <a14:useLocalDpi xmlns:a14="http://schemas.microsoft.com/office/drawing/2010/main"/>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11"/>
            </p:custDataLst>
          </p:nvPr>
        </p:nvPicPr>
        <p:blipFill>
          <a:blip cstate="screen" r:embed="rId22">
            <a:extLst>
              <a:ext uri="{28A0092B-C50C-407E-A947-70E740481C1C}">
                <a14:useLocalDpi xmlns:a14="http://schemas.microsoft.com/office/drawing/2010/main"/>
              </a:ext>
            </a:extLst>
          </a:blip>
          <a:stretch>
            <a:fillRect/>
          </a:stretch>
        </p:blipFill>
        <p:spPr>
          <a:xfrm>
            <a:off x="8339859" y="1259561"/>
            <a:ext cx="1872768" cy="954352"/>
          </a:xfrm>
          <a:prstGeom prst="rect">
            <a:avLst/>
          </a:prstGeom>
        </p:spPr>
      </p:pic>
    </p:spTree>
    <p:extLst>
      <p:ext uri="{BB962C8B-B14F-4D97-AF65-F5344CB8AC3E}">
        <p14:creationId xmlns:p14="http://schemas.microsoft.com/office/powerpoint/2010/main" val="1746949920"/>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decel="100000" fill="hold" id="5" nodeType="withEffect" presetClass="entr" presetID="2" presetSubtype="1">
                                  <p:stCondLst>
                                    <p:cond delay="0"/>
                                  </p:stCondLst>
                                  <p:childTnLst>
                                    <p:set>
                                      <p:cBhvr>
                                        <p:cTn dur="1" fill="hold" id="6">
                                          <p:stCondLst>
                                            <p:cond delay="0"/>
                                          </p:stCondLst>
                                        </p:cTn>
                                        <p:tgtEl>
                                          <p:spTgt spid="22"/>
                                        </p:tgtEl>
                                        <p:attrNameLst>
                                          <p:attrName>style.visibility</p:attrName>
                                        </p:attrNameLst>
                                      </p:cBhvr>
                                      <p:to>
                                        <p:strVal val="visible"/>
                                      </p:to>
                                    </p:set>
                                    <p:anim calcmode="lin" valueType="num">
                                      <p:cBhvr additive="base">
                                        <p:cTn dur="1500" fill="hold" id="7"/>
                                        <p:tgtEl>
                                          <p:spTgt spid="22"/>
                                        </p:tgtEl>
                                        <p:attrNameLst>
                                          <p:attrName>ppt_x</p:attrName>
                                        </p:attrNameLst>
                                      </p:cBhvr>
                                      <p:tavLst>
                                        <p:tav tm="0">
                                          <p:val>
                                            <p:strVal val="#ppt_x"/>
                                          </p:val>
                                        </p:tav>
                                        <p:tav tm="100000">
                                          <p:val>
                                            <p:strVal val="#ppt_x"/>
                                          </p:val>
                                        </p:tav>
                                      </p:tavLst>
                                    </p:anim>
                                    <p:anim calcmode="lin" valueType="num">
                                      <p:cBhvr additive="base">
                                        <p:cTn dur="1500" fill="hold" id="8"/>
                                        <p:tgtEl>
                                          <p:spTgt spid="22"/>
                                        </p:tgtEl>
                                        <p:attrNameLst>
                                          <p:attrName>ppt_y</p:attrName>
                                        </p:attrNameLst>
                                      </p:cBhvr>
                                      <p:tavLst>
                                        <p:tav tm="0">
                                          <p:val>
                                            <p:strVal val="0-#ppt_h/2"/>
                                          </p:val>
                                        </p:tav>
                                        <p:tav tm="100000">
                                          <p:val>
                                            <p:strVal val="#ppt_y"/>
                                          </p:val>
                                        </p:tav>
                                      </p:tavLst>
                                    </p:anim>
                                  </p:childTnLst>
                                </p:cTn>
                              </p:par>
                            </p:childTnLst>
                          </p:cTn>
                        </p:par>
                        <p:par>
                          <p:cTn fill="hold" id="9">
                            <p:stCondLst>
                              <p:cond delay="1500"/>
                            </p:stCondLst>
                            <p:childTnLst>
                              <p:par>
                                <p:cTn fill="hold" grpId="0" id="10" nodeType="afterEffect" presetClass="entr" presetID="22" presetSubtype="8">
                                  <p:stCondLst>
                                    <p:cond delay="0"/>
                                  </p:stCondLst>
                                  <p:childTnLst>
                                    <p:set>
                                      <p:cBhvr>
                                        <p:cTn dur="1" fill="hold" id="11">
                                          <p:stCondLst>
                                            <p:cond delay="0"/>
                                          </p:stCondLst>
                                        </p:cTn>
                                        <p:tgtEl>
                                          <p:spTgt spid="23"/>
                                        </p:tgtEl>
                                        <p:attrNameLst>
                                          <p:attrName>style.visibility</p:attrName>
                                        </p:attrNameLst>
                                      </p:cBhvr>
                                      <p:to>
                                        <p:strVal val="visible"/>
                                      </p:to>
                                    </p:set>
                                    <p:animEffect filter="wipe(left)" transition="in">
                                      <p:cBhvr>
                                        <p:cTn dur="1000" id="12"/>
                                        <p:tgtEl>
                                          <p:spTgt spid="23"/>
                                        </p:tgtEl>
                                      </p:cBhvr>
                                    </p:animEffect>
                                  </p:childTnLst>
                                </p:cTn>
                              </p:par>
                              <p:par>
                                <p:cTn decel="100000" fill="hold" grpId="0" id="13" nodeType="withEffect" presetClass="entr" presetID="2" presetSubtype="2">
                                  <p:stCondLst>
                                    <p:cond delay="2250"/>
                                  </p:stCondLst>
                                  <p:childTnLst>
                                    <p:set>
                                      <p:cBhvr>
                                        <p:cTn dur="1" fill="hold" id="14">
                                          <p:stCondLst>
                                            <p:cond delay="0"/>
                                          </p:stCondLst>
                                        </p:cTn>
                                        <p:tgtEl>
                                          <p:spTgt spid="24"/>
                                        </p:tgtEl>
                                        <p:attrNameLst>
                                          <p:attrName>style.visibility</p:attrName>
                                        </p:attrNameLst>
                                      </p:cBhvr>
                                      <p:to>
                                        <p:strVal val="visible"/>
                                      </p:to>
                                    </p:set>
                                    <p:anim calcmode="lin" valueType="num">
                                      <p:cBhvr additive="base">
                                        <p:cTn dur="750" fill="hold" id="15"/>
                                        <p:tgtEl>
                                          <p:spTgt spid="24"/>
                                        </p:tgtEl>
                                        <p:attrNameLst>
                                          <p:attrName>ppt_x</p:attrName>
                                        </p:attrNameLst>
                                      </p:cBhvr>
                                      <p:tavLst>
                                        <p:tav tm="0">
                                          <p:val>
                                            <p:strVal val="1+#ppt_w/2"/>
                                          </p:val>
                                        </p:tav>
                                        <p:tav tm="100000">
                                          <p:val>
                                            <p:strVal val="#ppt_x"/>
                                          </p:val>
                                        </p:tav>
                                      </p:tavLst>
                                    </p:anim>
                                    <p:anim calcmode="lin" valueType="num">
                                      <p:cBhvr additive="base">
                                        <p:cTn dur="750" fill="hold" id="16"/>
                                        <p:tgtEl>
                                          <p:spTgt spid="24"/>
                                        </p:tgtEl>
                                        <p:attrNameLst>
                                          <p:attrName>ppt_y</p:attrName>
                                        </p:attrNameLst>
                                      </p:cBhvr>
                                      <p:tavLst>
                                        <p:tav tm="0">
                                          <p:val>
                                            <p:strVal val="#ppt_y"/>
                                          </p:val>
                                        </p:tav>
                                        <p:tav tm="100000">
                                          <p:val>
                                            <p:strVal val="#ppt_y"/>
                                          </p:val>
                                        </p:tav>
                                      </p:tavLst>
                                    </p:anim>
                                  </p:childTnLst>
                                </p:cTn>
                              </p:par>
                            </p:childTnLst>
                          </p:cTn>
                        </p:par>
                        <p:par>
                          <p:cTn fill="hold" id="17">
                            <p:stCondLst>
                              <p:cond delay="4500"/>
                            </p:stCondLst>
                            <p:childTnLst>
                              <p:par>
                                <p:cTn decel="100000" fill="hold" id="18" nodeType="afterEffect" presetClass="entr" presetID="2" presetSubtype="3">
                                  <p:stCondLst>
                                    <p:cond delay="0"/>
                                  </p:stCondLst>
                                  <p:childTnLst>
                                    <p:set>
                                      <p:cBhvr>
                                        <p:cTn dur="1" fill="hold" id="19">
                                          <p:stCondLst>
                                            <p:cond delay="0"/>
                                          </p:stCondLst>
                                        </p:cTn>
                                        <p:tgtEl>
                                          <p:spTgt spid="27"/>
                                        </p:tgtEl>
                                        <p:attrNameLst>
                                          <p:attrName>style.visibility</p:attrName>
                                        </p:attrNameLst>
                                      </p:cBhvr>
                                      <p:to>
                                        <p:strVal val="visible"/>
                                      </p:to>
                                    </p:set>
                                    <p:anim calcmode="lin" valueType="num">
                                      <p:cBhvr additive="base">
                                        <p:cTn dur="1500" fill="hold" id="20"/>
                                        <p:tgtEl>
                                          <p:spTgt spid="27"/>
                                        </p:tgtEl>
                                        <p:attrNameLst>
                                          <p:attrName>ppt_x</p:attrName>
                                        </p:attrNameLst>
                                      </p:cBhvr>
                                      <p:tavLst>
                                        <p:tav tm="0">
                                          <p:val>
                                            <p:strVal val="1+#ppt_w/2"/>
                                          </p:val>
                                        </p:tav>
                                        <p:tav tm="100000">
                                          <p:val>
                                            <p:strVal val="#ppt_x"/>
                                          </p:val>
                                        </p:tav>
                                      </p:tavLst>
                                    </p:anim>
                                    <p:anim calcmode="lin" valueType="num">
                                      <p:cBhvr additive="base">
                                        <p:cTn dur="1500" fill="hold" id="21"/>
                                        <p:tgtEl>
                                          <p:spTgt spid="27"/>
                                        </p:tgtEl>
                                        <p:attrNameLst>
                                          <p:attrName>ppt_y</p:attrName>
                                        </p:attrNameLst>
                                      </p:cBhvr>
                                      <p:tavLst>
                                        <p:tav tm="0">
                                          <p:val>
                                            <p:strVal val="0-#ppt_h/2"/>
                                          </p:val>
                                        </p:tav>
                                        <p:tav tm="100000">
                                          <p:val>
                                            <p:strVal val="#ppt_y"/>
                                          </p:val>
                                        </p:tav>
                                      </p:tavLst>
                                    </p:anim>
                                  </p:childTnLst>
                                </p:cTn>
                              </p:par>
                              <p:par>
                                <p:cTn decel="100000" fill="hold" id="22" nodeType="withEffect" presetClass="entr" presetID="2" presetSubtype="3">
                                  <p:stCondLst>
                                    <p:cond delay="250"/>
                                  </p:stCondLst>
                                  <p:childTnLst>
                                    <p:set>
                                      <p:cBhvr>
                                        <p:cTn dur="1" fill="hold" id="23">
                                          <p:stCondLst>
                                            <p:cond delay="0"/>
                                          </p:stCondLst>
                                        </p:cTn>
                                        <p:tgtEl>
                                          <p:spTgt spid="29"/>
                                        </p:tgtEl>
                                        <p:attrNameLst>
                                          <p:attrName>style.visibility</p:attrName>
                                        </p:attrNameLst>
                                      </p:cBhvr>
                                      <p:to>
                                        <p:strVal val="visible"/>
                                      </p:to>
                                    </p:set>
                                    <p:anim calcmode="lin" valueType="num">
                                      <p:cBhvr additive="base">
                                        <p:cTn dur="1500" fill="hold" id="24"/>
                                        <p:tgtEl>
                                          <p:spTgt spid="29"/>
                                        </p:tgtEl>
                                        <p:attrNameLst>
                                          <p:attrName>ppt_x</p:attrName>
                                        </p:attrNameLst>
                                      </p:cBhvr>
                                      <p:tavLst>
                                        <p:tav tm="0">
                                          <p:val>
                                            <p:strVal val="1+#ppt_w/2"/>
                                          </p:val>
                                        </p:tav>
                                        <p:tav tm="100000">
                                          <p:val>
                                            <p:strVal val="#ppt_x"/>
                                          </p:val>
                                        </p:tav>
                                      </p:tavLst>
                                    </p:anim>
                                    <p:anim calcmode="lin" valueType="num">
                                      <p:cBhvr additive="base">
                                        <p:cTn dur="1500" fill="hold" id="25"/>
                                        <p:tgtEl>
                                          <p:spTgt spid="29"/>
                                        </p:tgtEl>
                                        <p:attrNameLst>
                                          <p:attrName>ppt_y</p:attrName>
                                        </p:attrNameLst>
                                      </p:cBhvr>
                                      <p:tavLst>
                                        <p:tav tm="0">
                                          <p:val>
                                            <p:strVal val="0-#ppt_h/2"/>
                                          </p:val>
                                        </p:tav>
                                        <p:tav tm="100000">
                                          <p:val>
                                            <p:strVal val="#ppt_y"/>
                                          </p:val>
                                        </p:tav>
                                      </p:tavLst>
                                    </p:anim>
                                  </p:childTnLst>
                                </p:cTn>
                              </p:par>
                              <p:par>
                                <p:cTn decel="100000" fill="hold" id="26" nodeType="withEffect" presetClass="entr" presetID="2" presetSubtype="3">
                                  <p:stCondLst>
                                    <p:cond delay="500"/>
                                  </p:stCondLst>
                                  <p:childTnLst>
                                    <p:set>
                                      <p:cBhvr>
                                        <p:cTn dur="1" fill="hold" id="27">
                                          <p:stCondLst>
                                            <p:cond delay="0"/>
                                          </p:stCondLst>
                                        </p:cTn>
                                        <p:tgtEl>
                                          <p:spTgt spid="30"/>
                                        </p:tgtEl>
                                        <p:attrNameLst>
                                          <p:attrName>style.visibility</p:attrName>
                                        </p:attrNameLst>
                                      </p:cBhvr>
                                      <p:to>
                                        <p:strVal val="visible"/>
                                      </p:to>
                                    </p:set>
                                    <p:anim calcmode="lin" valueType="num">
                                      <p:cBhvr additive="base">
                                        <p:cTn dur="1500" fill="hold" id="28"/>
                                        <p:tgtEl>
                                          <p:spTgt spid="30"/>
                                        </p:tgtEl>
                                        <p:attrNameLst>
                                          <p:attrName>ppt_x</p:attrName>
                                        </p:attrNameLst>
                                      </p:cBhvr>
                                      <p:tavLst>
                                        <p:tav tm="0">
                                          <p:val>
                                            <p:strVal val="1+#ppt_w/2"/>
                                          </p:val>
                                        </p:tav>
                                        <p:tav tm="100000">
                                          <p:val>
                                            <p:strVal val="#ppt_x"/>
                                          </p:val>
                                        </p:tav>
                                      </p:tavLst>
                                    </p:anim>
                                    <p:anim calcmode="lin" valueType="num">
                                      <p:cBhvr additive="base">
                                        <p:cTn dur="1500" fill="hold" id="29"/>
                                        <p:tgtEl>
                                          <p:spTgt spid="30"/>
                                        </p:tgtEl>
                                        <p:attrNameLst>
                                          <p:attrName>ppt_y</p:attrName>
                                        </p:attrNameLst>
                                      </p:cBhvr>
                                      <p:tavLst>
                                        <p:tav tm="0">
                                          <p:val>
                                            <p:strVal val="0-#ppt_h/2"/>
                                          </p:val>
                                        </p:tav>
                                        <p:tav tm="100000">
                                          <p:val>
                                            <p:strVal val="#ppt_y"/>
                                          </p:val>
                                        </p:tav>
                                      </p:tavLst>
                                    </p:anim>
                                  </p:childTnLst>
                                </p:cTn>
                              </p:par>
                              <p:par>
                                <p:cTn decel="100000" fill="hold" id="30" nodeType="withEffect" presetClass="entr" presetID="2" presetSubtype="3">
                                  <p:stCondLst>
                                    <p:cond delay="750"/>
                                  </p:stCondLst>
                                  <p:childTnLst>
                                    <p:set>
                                      <p:cBhvr>
                                        <p:cTn dur="1" fill="hold" id="31">
                                          <p:stCondLst>
                                            <p:cond delay="0"/>
                                          </p:stCondLst>
                                        </p:cTn>
                                        <p:tgtEl>
                                          <p:spTgt spid="32"/>
                                        </p:tgtEl>
                                        <p:attrNameLst>
                                          <p:attrName>style.visibility</p:attrName>
                                        </p:attrNameLst>
                                      </p:cBhvr>
                                      <p:to>
                                        <p:strVal val="visible"/>
                                      </p:to>
                                    </p:set>
                                    <p:anim calcmode="lin" valueType="num">
                                      <p:cBhvr additive="base">
                                        <p:cTn dur="1500" fill="hold" id="32"/>
                                        <p:tgtEl>
                                          <p:spTgt spid="32"/>
                                        </p:tgtEl>
                                        <p:attrNameLst>
                                          <p:attrName>ppt_x</p:attrName>
                                        </p:attrNameLst>
                                      </p:cBhvr>
                                      <p:tavLst>
                                        <p:tav tm="0">
                                          <p:val>
                                            <p:strVal val="1+#ppt_w/2"/>
                                          </p:val>
                                        </p:tav>
                                        <p:tav tm="100000">
                                          <p:val>
                                            <p:strVal val="#ppt_x"/>
                                          </p:val>
                                        </p:tav>
                                      </p:tavLst>
                                    </p:anim>
                                    <p:anim calcmode="lin" valueType="num">
                                      <p:cBhvr additive="base">
                                        <p:cTn dur="1500" fill="hold" id="33"/>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23"/>
      <p:bldP animBg="1" grpId="0" spid="24"/>
    </p:bld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4AEC2C6-FD3D-4800-82F1-B7CA9E53B472}"/>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15" name="图片 14">
            <a:extLst>
              <a:ext uri="{FF2B5EF4-FFF2-40B4-BE49-F238E27FC236}">
                <a16:creationId xmlns:a16="http://schemas.microsoft.com/office/drawing/2014/main" id="{4427A8D7-671D-49EA-A961-2E12E5EEC13F}"/>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sp>
        <p:nvSpPr>
          <p:cNvPr id="4" name="Rectangle 3"/>
          <p:cNvSpPr/>
          <p:nvPr/>
        </p:nvSpPr>
        <p:spPr>
          <a:xfrm>
            <a:off x="5197641" y="1274233"/>
            <a:ext cx="6994359" cy="4286251"/>
          </a:xfrm>
          <a:prstGeom prst="rect">
            <a:avLst/>
          </a:prstGeom>
          <a:blipFill dpi="0" rotWithShape="1">
            <a:blip r:embed="rId4"/>
            <a:srcRect/>
            <a:stretch>
              <a:fillRect/>
            </a:stretch>
          </a:blip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1219170">
              <a:defRPr/>
            </a:pPr>
            <a:endParaRPr dirty="0" lang="id-ID" sz="2400">
              <a:solidFill>
                <a:prstClr val="white"/>
              </a:solidFill>
              <a:cs typeface="+mn-ea"/>
              <a:sym typeface="+mn-lt"/>
            </a:endParaRPr>
          </a:p>
        </p:txBody>
      </p:sp>
      <p:sp>
        <p:nvSpPr>
          <p:cNvPr id="2" name="Rectangle 1"/>
          <p:cNvSpPr/>
          <p:nvPr/>
        </p:nvSpPr>
        <p:spPr>
          <a:xfrm>
            <a:off x="0" y="630768"/>
            <a:ext cx="4635837" cy="2381252"/>
          </a:xfrm>
          <a:custGeom>
            <a:avLst/>
            <a:gdLst>
              <a:gd fmla="*/ 0 w 2698751" name="connsiteX0"/>
              <a:gd fmla="*/ 0 h 2381251" name="connsiteY0"/>
              <a:gd fmla="*/ 1349376 w 2698751" name="connsiteX1"/>
              <a:gd fmla="*/ 0 h 2381251" name="connsiteY1"/>
              <a:gd fmla="*/ 2698752 w 2698751" name="connsiteX2"/>
              <a:gd fmla="*/ 1190626 h 2381251" name="connsiteY2"/>
              <a:gd fmla="*/ 1349376 w 2698751" name="connsiteX3"/>
              <a:gd fmla="*/ 2381252 h 2381251" name="connsiteY3"/>
              <a:gd fmla="*/ 0 w 2698751" name="connsiteX4"/>
              <a:gd fmla="*/ 2381251 h 2381251" name="connsiteY4"/>
              <a:gd fmla="*/ 0 w 2698751" name="connsiteX5"/>
              <a:gd fmla="*/ 0 h 2381251" name="connsiteY5"/>
              <a:gd fmla="*/ 1925053 w 4623805" name="connsiteX0"/>
              <a:gd fmla="*/ 0 h 2381252" name="connsiteY0"/>
              <a:gd fmla="*/ 3274429 w 4623805" name="connsiteX1"/>
              <a:gd fmla="*/ 0 h 2381252" name="connsiteY1"/>
              <a:gd fmla="*/ 4623805 w 4623805" name="connsiteX2"/>
              <a:gd fmla="*/ 1190626 h 2381252" name="connsiteY2"/>
              <a:gd fmla="*/ 3274429 w 4623805" name="connsiteX3"/>
              <a:gd fmla="*/ 2381252 h 2381252" name="connsiteY3"/>
              <a:gd fmla="*/ 0 w 4623805" name="connsiteX4"/>
              <a:gd fmla="*/ 2381251 h 2381252" name="connsiteY4"/>
              <a:gd fmla="*/ 1925053 w 4623805" name="connsiteX5"/>
              <a:gd fmla="*/ 0 h 2381252" name="connsiteY5"/>
              <a:gd fmla="*/ 0 w 4647868" name="connsiteX0"/>
              <a:gd fmla="*/ 12032 h 2381252" name="connsiteY0"/>
              <a:gd fmla="*/ 3298492 w 4647868" name="connsiteX1"/>
              <a:gd fmla="*/ 0 h 2381252" name="connsiteY1"/>
              <a:gd fmla="*/ 4647868 w 4647868" name="connsiteX2"/>
              <a:gd fmla="*/ 1190626 h 2381252" name="connsiteY2"/>
              <a:gd fmla="*/ 3298492 w 4647868" name="connsiteX3"/>
              <a:gd fmla="*/ 2381252 h 2381252" name="connsiteY3"/>
              <a:gd fmla="*/ 24063 w 4647868" name="connsiteX4"/>
              <a:gd fmla="*/ 2381251 h 2381252" name="connsiteY4"/>
              <a:gd fmla="*/ 0 w 4647868" name="connsiteX5"/>
              <a:gd fmla="*/ 12032 h 2381252" name="connsiteY5"/>
              <a:gd fmla="*/ 0 w 4635837" name="connsiteX0"/>
              <a:gd fmla="*/ 12032 h 2381252" name="connsiteY0"/>
              <a:gd fmla="*/ 3286461 w 4635837" name="connsiteX1"/>
              <a:gd fmla="*/ 0 h 2381252" name="connsiteY1"/>
              <a:gd fmla="*/ 4635837 w 4635837" name="connsiteX2"/>
              <a:gd fmla="*/ 1190626 h 2381252" name="connsiteY2"/>
              <a:gd fmla="*/ 3286461 w 4635837" name="connsiteX3"/>
              <a:gd fmla="*/ 2381252 h 2381252" name="connsiteY3"/>
              <a:gd fmla="*/ 12032 w 4635837" name="connsiteX4"/>
              <a:gd fmla="*/ 2381251 h 2381252" name="connsiteY4"/>
              <a:gd fmla="*/ 0 w 4635837" name="connsiteX5"/>
              <a:gd fmla="*/ 12032 h 2381252"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2381252" w="4635837">
                <a:moveTo>
                  <a:pt x="0" y="12032"/>
                </a:moveTo>
                <a:lnTo>
                  <a:pt x="3286461" y="0"/>
                </a:lnTo>
                <a:cubicBezTo>
                  <a:pt x="4031701" y="0"/>
                  <a:pt x="4635837" y="533061"/>
                  <a:pt x="4635837" y="1190626"/>
                </a:cubicBezTo>
                <a:cubicBezTo>
                  <a:pt x="4635837" y="1848191"/>
                  <a:pt x="4031701" y="2381252"/>
                  <a:pt x="3286461" y="2381252"/>
                </a:cubicBezTo>
                <a:lnTo>
                  <a:pt x="12032" y="2381251"/>
                </a:lnTo>
                <a:cubicBezTo>
                  <a:pt x="8021" y="1591511"/>
                  <a:pt x="4011" y="801772"/>
                  <a:pt x="0" y="12032"/>
                </a:cubicBezTo>
                <a:close/>
              </a:path>
            </a:pathLst>
          </a:custGeom>
          <a:gradFill>
            <a:gsLst>
              <a:gs pos="3000">
                <a:schemeClr val="accent2"/>
              </a:gs>
              <a:gs pos="6300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1219170">
              <a:defRPr/>
            </a:pPr>
            <a:endParaRPr dirty="0" lang="id-ID" sz="2400">
              <a:solidFill>
                <a:prstClr val="white"/>
              </a:solidFill>
              <a:cs typeface="+mn-ea"/>
              <a:sym typeface="+mn-lt"/>
            </a:endParaRPr>
          </a:p>
        </p:txBody>
      </p:sp>
      <p:grpSp>
        <p:nvGrpSpPr>
          <p:cNvPr id="12" name="Group 11"/>
          <p:cNvGrpSpPr/>
          <p:nvPr/>
        </p:nvGrpSpPr>
        <p:grpSpPr>
          <a:xfrm>
            <a:off x="971551" y="1206500"/>
            <a:ext cx="3451586" cy="1229784"/>
            <a:chOff x="728558" y="1000114"/>
            <a:chExt cx="2589180" cy="921550"/>
          </a:xfrm>
        </p:grpSpPr>
        <p:sp>
          <p:nvSpPr>
            <p:cNvPr id="8" name="TextBox 7"/>
            <p:cNvSpPr txBox="1"/>
            <p:nvPr/>
          </p:nvSpPr>
          <p:spPr>
            <a:xfrm>
              <a:off x="728558" y="1000114"/>
              <a:ext cx="2589180" cy="561261"/>
            </a:xfrm>
            <a:prstGeom prst="rect">
              <a:avLst/>
            </a:prstGeom>
            <a:noFill/>
          </p:spPr>
          <p:txBody>
            <a:bodyPr rtlCol="0" wrap="none">
              <a:spAutoFit/>
            </a:bodyPr>
            <a:lstStyle/>
            <a:p>
              <a:pPr defTabSz="1219170">
                <a:defRPr/>
              </a:pPr>
              <a:r>
                <a:rPr dirty="0" lang="id-ID" sz="4267">
                  <a:solidFill>
                    <a:schemeClr val="bg1"/>
                  </a:solidFill>
                  <a:cs typeface="+mn-ea"/>
                  <a:sym typeface="+mn-lt"/>
                </a:rPr>
                <a:t>78.356</a:t>
              </a:r>
              <a:r>
                <a:rPr dirty="0" lang="id-ID" sz="4267">
                  <a:solidFill>
                    <a:srgbClr val="EEECE1"/>
                  </a:solidFill>
                  <a:cs typeface="+mn-ea"/>
                  <a:sym typeface="+mn-lt"/>
                </a:rPr>
                <a:t> </a:t>
              </a:r>
              <a:r>
                <a:rPr dirty="0" lang="id-ID" sz="2400">
                  <a:solidFill>
                    <a:schemeClr val="bg1">
                      <a:lumMod val="95000"/>
                    </a:schemeClr>
                  </a:solidFill>
                  <a:cs typeface="+mn-ea"/>
                  <a:sym typeface="+mn-lt"/>
                </a:rPr>
                <a:t>production</a:t>
              </a:r>
            </a:p>
          </p:txBody>
        </p:sp>
        <p:grpSp>
          <p:nvGrpSpPr>
            <p:cNvPr id="11275" name="Group 8"/>
            <p:cNvGrpSpPr/>
            <p:nvPr/>
          </p:nvGrpSpPr>
          <p:grpSpPr>
            <a:xfrm>
              <a:off x="1535901" y="1671631"/>
              <a:ext cx="1000132" cy="250033"/>
              <a:chOff x="384317" y="2750592"/>
              <a:chExt cx="1000132" cy="250033"/>
            </a:xfrm>
          </p:grpSpPr>
          <p:sp>
            <p:nvSpPr>
              <p:cNvPr id="10" name="Rounded Rectangle 9"/>
              <p:cNvSpPr/>
              <p:nvPr/>
            </p:nvSpPr>
            <p:spPr>
              <a:xfrm>
                <a:off x="384317" y="2750592"/>
                <a:ext cx="1000132" cy="250033"/>
              </a:xfrm>
              <a:prstGeom prst="roundRect">
                <a:avLst>
                  <a:gd fmla="val 46832" name="adj"/>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1219170">
                  <a:defRPr/>
                </a:pPr>
                <a:endParaRPr b="1" lang="id-ID" sz="2400">
                  <a:ln w="12700">
                    <a:solidFill>
                      <a:srgbClr val="1F497D">
                        <a:satMod val="155000"/>
                      </a:srgbClr>
                    </a:solidFill>
                    <a:prstDash val="solid"/>
                  </a:ln>
                  <a:solidFill>
                    <a:srgbClr val="EEECE1">
                      <a:tint val="85000"/>
                      <a:satMod val="155000"/>
                    </a:srgbClr>
                  </a:solidFill>
                  <a:effectLst>
                    <a:outerShdw algn="tl" blurRad="38100" dir="2700000" dist="38100">
                      <a:srgbClr val="000000">
                        <a:alpha val="43137"/>
                      </a:srgbClr>
                    </a:outerShdw>
                  </a:effectLst>
                  <a:cs typeface="+mn-ea"/>
                  <a:sym typeface="+mn-lt"/>
                </a:endParaRPr>
              </a:p>
            </p:txBody>
          </p:sp>
          <p:sp>
            <p:nvSpPr>
              <p:cNvPr id="11277" name="TextBox 10"/>
              <p:cNvSpPr txBox="1"/>
              <p:nvPr/>
            </p:nvSpPr>
            <p:spPr>
              <a:xfrm>
                <a:off x="599690" y="2760192"/>
                <a:ext cx="611101" cy="207572"/>
              </a:xfrm>
              <a:prstGeom prst="rect">
                <a:avLst/>
              </a:prstGeom>
              <a:noFill/>
              <a:ln w="9525">
                <a:noFill/>
              </a:ln>
            </p:spPr>
            <p:txBody>
              <a:bodyPr wrap="none">
                <a:spAutoFit/>
              </a:bodyPr>
              <a:lstStyle/>
              <a:p>
                <a:pPr defTabSz="1219170" fontAlgn="base">
                  <a:spcBef>
                    <a:spcPct val="0"/>
                  </a:spcBef>
                  <a:spcAft>
                    <a:spcPct val="0"/>
                  </a:spcAft>
                </a:pPr>
                <a:r>
                  <a:rPr altLang="zh-CN" dirty="0" lang="id-ID" sz="1200">
                    <a:solidFill>
                      <a:srgbClr val="F60B74"/>
                    </a:solidFill>
                    <a:cs typeface="+mn-ea"/>
                    <a:sym typeface="+mn-lt"/>
                  </a:rPr>
                  <a:t>in 201</a:t>
                </a:r>
                <a:r>
                  <a:rPr altLang="zh-CN" dirty="0" lang="en-US" sz="1200">
                    <a:solidFill>
                      <a:srgbClr val="F60B74"/>
                    </a:solidFill>
                    <a:cs typeface="+mn-ea"/>
                    <a:sym typeface="+mn-lt"/>
                  </a:rPr>
                  <a:t>8.6</a:t>
                </a:r>
                <a:endParaRPr altLang="zh-CN" dirty="0" lang="id-ID" sz="1200">
                  <a:solidFill>
                    <a:srgbClr val="F60B74"/>
                  </a:solidFill>
                  <a:cs typeface="+mn-ea"/>
                  <a:sym typeface="+mn-lt"/>
                </a:endParaRPr>
              </a:p>
            </p:txBody>
          </p:sp>
        </p:grpSp>
      </p:grpSp>
      <p:sp>
        <p:nvSpPr>
          <p:cNvPr id="13" name="TextBox 12"/>
          <p:cNvSpPr txBox="1"/>
          <p:nvPr/>
        </p:nvSpPr>
        <p:spPr>
          <a:xfrm>
            <a:off x="931653" y="3536830"/>
            <a:ext cx="1656272" cy="369332"/>
          </a:xfrm>
          <a:prstGeom prst="rect">
            <a:avLst/>
          </a:prstGeom>
          <a:noFill/>
        </p:spPr>
        <p:txBody>
          <a:bodyPr rtlCol="0" wrap="square">
            <a:spAutoFit/>
          </a:bodyPr>
          <a:lstStyle/>
          <a:p>
            <a:endParaRPr altLang="en-US" dirty="0" lang="zh-CN"/>
          </a:p>
        </p:txBody>
      </p:sp>
      <p:sp>
        <p:nvSpPr>
          <p:cNvPr name="TextBox 3" id="3"/>
          <p:cNvSpPr txBox="true"/>
          <p:nvPr/>
        </p:nvSpPr>
        <p:spPr>
          <a:xfrm>
            <a:off x="635000" y="3810000"/>
            <a:ext cx="3302000" cy="1270000"/>
          </a:xfrm>
          <a:prstGeom prst="rect">
            <a:avLst/>
          </a:prstGeom>
        </p:spPr>
        <p:txBody>
          <a:bodyPr anchor="t" rtlCol="false"/>
          <a:lstStyle/>
          <a:p>
            <a:pPr algn="l">
              <a:defRPr/>
            </a:pPr>
            <a:r>
              <a:rPr lang="zh-CN"/>
              <a:t/>
            </a:r>
            <a:endParaRPr lang="en-US" sz="1100"/>
          </a:p>
          <a:p>
            <a:r>
              <a:rPr lang="en-US" sz="1600">
                <a:solidFill>
                  <a:srgbClr val="FFFFFF"/>
                </a:solidFill>
              </a:rPr>
              <a:t>让这些设备实现可视化管理如果在5G没来之前我们搞智慧城市今天5G的到来它将开辟一片新的蓝海</a:t>
            </a:r>
          </a:p>
        </p:txBody>
      </p:sp>
    </p:spTree>
    <p:extLst>
      <p:ext uri="{BB962C8B-B14F-4D97-AF65-F5344CB8AC3E}">
        <p14:creationId xmlns:p14="http://schemas.microsoft.com/office/powerpoint/2010/main" val="1790434459"/>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22" presetSubtype="2">
                                  <p:stCondLst>
                                    <p:cond delay="0"/>
                                  </p:stCondLst>
                                  <p:childTnLst>
                                    <p:set>
                                      <p:cBhvr>
                                        <p:cTn dur="1" fill="hold" id="6">
                                          <p:stCondLst>
                                            <p:cond delay="0"/>
                                          </p:stCondLst>
                                        </p:cTn>
                                        <p:tgtEl>
                                          <p:spTgt spid="4"/>
                                        </p:tgtEl>
                                        <p:attrNameLst>
                                          <p:attrName>style.visibility</p:attrName>
                                        </p:attrNameLst>
                                      </p:cBhvr>
                                      <p:to>
                                        <p:strVal val="visible"/>
                                      </p:to>
                                    </p:set>
                                    <p:animEffect filter="wipe(right)" transition="in">
                                      <p:cBhvr>
                                        <p:cTn dur="500" id="7"/>
                                        <p:tgtEl>
                                          <p:spTgt spid="4"/>
                                        </p:tgtEl>
                                      </p:cBhvr>
                                    </p:animEffect>
                                  </p:childTnLst>
                                </p:cTn>
                              </p:par>
                            </p:childTnLst>
                          </p:cTn>
                        </p:par>
                        <p:par>
                          <p:cTn fill="hold" id="8">
                            <p:stCondLst>
                              <p:cond delay="500"/>
                            </p:stCondLst>
                            <p:childTnLst>
                              <p:par>
                                <p:cTn fill="hold" grpId="0" id="9" nodeType="afterEffect" presetClass="entr" presetID="22" presetSubtype="8">
                                  <p:stCondLst>
                                    <p:cond delay="0"/>
                                  </p:stCondLst>
                                  <p:childTnLst>
                                    <p:set>
                                      <p:cBhvr>
                                        <p:cTn dur="1" fill="hold" id="10">
                                          <p:stCondLst>
                                            <p:cond delay="0"/>
                                          </p:stCondLst>
                                        </p:cTn>
                                        <p:tgtEl>
                                          <p:spTgt spid="2"/>
                                        </p:tgtEl>
                                        <p:attrNameLst>
                                          <p:attrName>style.visibility</p:attrName>
                                        </p:attrNameLst>
                                      </p:cBhvr>
                                      <p:to>
                                        <p:strVal val="visible"/>
                                      </p:to>
                                    </p:set>
                                    <p:animEffect filter="wipe(left)" transition="in">
                                      <p:cBhvr>
                                        <p:cTn dur="500" id="11"/>
                                        <p:tgtEl>
                                          <p:spTgt spid="2"/>
                                        </p:tgtEl>
                                      </p:cBhvr>
                                    </p:animEffect>
                                  </p:childTnLst>
                                </p:cTn>
                              </p:par>
                            </p:childTnLst>
                          </p:cTn>
                        </p:par>
                        <p:par>
                          <p:cTn fill="hold" id="12">
                            <p:stCondLst>
                              <p:cond delay="1000"/>
                            </p:stCondLst>
                            <p:childTnLst>
                              <p:par>
                                <p:cTn fill="hold" id="13" nodeType="afterEffect" presetClass="entr" presetID="10" presetSubtype="0">
                                  <p:stCondLst>
                                    <p:cond delay="0"/>
                                  </p:stCondLst>
                                  <p:childTnLst>
                                    <p:set>
                                      <p:cBhvr>
                                        <p:cTn dur="1" fill="hold" id="14">
                                          <p:stCondLst>
                                            <p:cond delay="0"/>
                                          </p:stCondLst>
                                        </p:cTn>
                                        <p:tgtEl>
                                          <p:spTgt spid="12"/>
                                        </p:tgtEl>
                                        <p:attrNameLst>
                                          <p:attrName>style.visibility</p:attrName>
                                        </p:attrNameLst>
                                      </p:cBhvr>
                                      <p:to>
                                        <p:strVal val="visible"/>
                                      </p:to>
                                    </p:set>
                                    <p:animEffect filter="fade" transition="in">
                                      <p:cBhvr>
                                        <p:cTn dur="500" id="15"/>
                                        <p:tgtEl>
                                          <p:spTgt spid="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4"/>
      <p:bldP animBg="1" grpId="0" spid="2"/>
    </p:bld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cstate="screen" r:embed="rId6">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cstate="screen" r:embed="rId6">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cstate="screen" r:embed="rId7">
            <a:extLst>
              <a:ext uri="{28A0092B-C50C-407E-A947-70E740481C1C}">
                <a14:useLocalDpi xmlns:a14="http://schemas.microsoft.com/office/drawing/2010/main"/>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3310269" y="2600582"/>
            <a:ext cx="5571461" cy="1200329"/>
          </a:xfrm>
          <a:prstGeom prst="rect">
            <a:avLst/>
          </a:prstGeom>
          <a:noFill/>
        </p:spPr>
        <p:txBody>
          <a:bodyPr rtlCol="0" wrap="square">
            <a:spAutoFit/>
          </a:bodyPr>
          <a:lstStyle/>
          <a:p>
            <a:pPr algn="ctr"/>
            <a:r>
              <a:rPr altLang="zh-CN" dirty="0" lang="en-US" sz="7200">
                <a:solidFill>
                  <a:schemeClr val="bg1"/>
                </a:solidFill>
                <a:cs typeface="+mn-ea"/>
                <a:sym typeface="+mn-lt"/>
              </a:rPr>
              <a:t>four</a:t>
            </a:r>
            <a:endParaRPr altLang="en-US" dirty="0" lang="zh-CN" sz="7200">
              <a:solidFill>
                <a:schemeClr val="bg1"/>
              </a:solidFill>
              <a:cs typeface="+mn-ea"/>
              <a:sym typeface="+mn-lt"/>
            </a:endParaRPr>
          </a:p>
        </p:txBody>
      </p:sp>
      <p:sp>
        <p:nvSpPr>
          <p:cNvPr descr="e7d195523061f1c0c2b73831c94a3edc981f60e396d3e182073EE1468018468A7F192AE5E5CD515B6C3125F8AF6E4EE646174E8CF0B46FD19828DCE8CDA3B3A044A74F0E769C5FA8CB87AB6FC303C8BA3785FAC64AF542479A9D627658A98852F0A208749ECA4E3907B48D34249BDBBA9D402558235AEB6D1053D26EE1D6817F3B6238E47BB6D773F21E831168612310" id="9" name="PA_库_文本框 14">
            <a:extLst>
              <a:ext uri="{FF2B5EF4-FFF2-40B4-BE49-F238E27FC236}">
                <a16:creationId xmlns:a16="http://schemas.microsoft.com/office/drawing/2014/main" id="{8125C04D-CF00-48EE-8B96-A9F5F5A9BDE2}"/>
              </a:ext>
            </a:extLst>
          </p:cNvPr>
          <p:cNvSpPr txBox="1"/>
          <p:nvPr>
            <p:custDataLst>
              <p:tags r:id="rId2"/>
            </p:custDataLst>
          </p:nvPr>
        </p:nvSpPr>
        <p:spPr>
          <a:xfrm>
            <a:off x="3076073" y="3411716"/>
            <a:ext cx="5870248" cy="456343"/>
          </a:xfrm>
          <a:prstGeom prst="rect">
            <a:avLst/>
          </a:prstGeom>
          <a:noFill/>
          <a:effectLst>
            <a:outerShdw algn="tl" blurRad="50800" dir="2700000" dist="38100" rotWithShape="0">
              <a:prstClr val="black">
                <a:alpha val="40000"/>
              </a:prstClr>
            </a:outerShdw>
          </a:effectLst>
        </p:spPr>
        <p:txBody>
          <a:bodyPr rtlCol="0" wrap="square">
            <a:spAutoFit/>
          </a:bodyPr>
          <a:lstStyle/>
          <a:p>
            <a:pPr algn="ctr">
              <a:lnSpc>
                <a:spcPct val="200000"/>
              </a:lnSpc>
            </a:pPr>
            <a:r>
              <a:rPr altLang="zh-CN" dirty="0" lang="en-US" smtClean="0" sz="1400">
                <a:solidFill>
                  <a:schemeClr val="bg1"/>
                </a:solidFill>
                <a:cs typeface="+mn-ea"/>
                <a:sym typeface="+mn-lt"/>
              </a:rPr>
              <a:t>.</a:t>
            </a:r>
            <a:endParaRPr altLang="zh-CN" dirty="0" lang="en-US" sz="1400">
              <a:solidFill>
                <a:schemeClr val="bg1"/>
              </a:solidFill>
              <a:cs typeface="+mn-ea"/>
              <a:sym typeface="+mn-lt"/>
            </a:endParaRP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cstate="screen" r:embed="rId8">
            <a:extLst>
              <a:ext uri="{28A0092B-C50C-407E-A947-70E740481C1C}">
                <a14:useLocalDpi xmlns:a14="http://schemas.microsoft.com/office/drawing/2010/main"/>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cstate="screen" r:embed="rId9">
            <a:extLst>
              <a:ext uri="{28A0092B-C50C-407E-A947-70E740481C1C}">
                <a14:useLocalDpi xmlns:a14="http://schemas.microsoft.com/office/drawing/2010/main"/>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cstate="screen" r:embed="rId10">
            <a:extLst>
              <a:ext uri="{28A0092B-C50C-407E-A947-70E740481C1C}">
                <a14:useLocalDpi xmlns:a14="http://schemas.microsoft.com/office/drawing/2010/main"/>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812297958"/>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8"/>
                                        </p:tgtEl>
                                        <p:attrNameLst>
                                          <p:attrName>style.visibility</p:attrName>
                                        </p:attrNameLst>
                                      </p:cBhvr>
                                      <p:to>
                                        <p:strVal val="visible"/>
                                      </p:to>
                                    </p:set>
                                    <p:animEffect filter="wipe(left)" transition="in">
                                      <p:cBhvr>
                                        <p:cTn dur="1000" id="7"/>
                                        <p:tgtEl>
                                          <p:spTgt spid="8"/>
                                        </p:tgtEl>
                                      </p:cBhvr>
                                    </p:animEffect>
                                  </p:childTnLst>
                                </p:cTn>
                              </p:par>
                              <p:par>
                                <p:cTn decel="100000" fill="hold" grpId="0" id="8" nodeType="withEffect" presetClass="entr" presetID="2" presetSubtype="2">
                                  <p:stCondLst>
                                    <p:cond delay="2250"/>
                                  </p:stCondLst>
                                  <p:childTnLst>
                                    <p:set>
                                      <p:cBhvr>
                                        <p:cTn dur="1" fill="hold" id="9">
                                          <p:stCondLst>
                                            <p:cond delay="0"/>
                                          </p:stCondLst>
                                        </p:cTn>
                                        <p:tgtEl>
                                          <p:spTgt spid="9"/>
                                        </p:tgtEl>
                                        <p:attrNameLst>
                                          <p:attrName>style.visibility</p:attrName>
                                        </p:attrNameLst>
                                      </p:cBhvr>
                                      <p:to>
                                        <p:strVal val="visible"/>
                                      </p:to>
                                    </p:set>
                                    <p:anim calcmode="lin" valueType="num">
                                      <p:cBhvr additive="base">
                                        <p:cTn dur="750" fill="hold" id="10"/>
                                        <p:tgtEl>
                                          <p:spTgt spid="9"/>
                                        </p:tgtEl>
                                        <p:attrNameLst>
                                          <p:attrName>ppt_x</p:attrName>
                                        </p:attrNameLst>
                                      </p:cBhvr>
                                      <p:tavLst>
                                        <p:tav tm="0">
                                          <p:val>
                                            <p:strVal val="1+#ppt_w/2"/>
                                          </p:val>
                                        </p:tav>
                                        <p:tav tm="100000">
                                          <p:val>
                                            <p:strVal val="#ppt_x"/>
                                          </p:val>
                                        </p:tav>
                                      </p:tavLst>
                                    </p:anim>
                                    <p:anim calcmode="lin" valueType="num">
                                      <p:cBhvr additive="base">
                                        <p:cTn dur="750" fill="hold" id="11"/>
                                        <p:tgtEl>
                                          <p:spTgt spid="9"/>
                                        </p:tgtEl>
                                        <p:attrNameLst>
                                          <p:attrName>ppt_y</p:attrName>
                                        </p:attrNameLst>
                                      </p:cBhvr>
                                      <p:tavLst>
                                        <p:tav tm="0">
                                          <p:val>
                                            <p:strVal val="#ppt_y"/>
                                          </p:val>
                                        </p:tav>
                                        <p:tav tm="100000">
                                          <p:val>
                                            <p:strVal val="#ppt_y"/>
                                          </p:val>
                                        </p:tav>
                                      </p:tavLst>
                                    </p:anim>
                                  </p:childTnLst>
                                </p:cTn>
                              </p:par>
                              <p:par>
                                <p:cTn decel="100000" fill="hold" id="12" nodeType="withEffect" presetClass="entr" presetID="2" presetSubtype="3">
                                  <p:stCondLst>
                                    <p:cond delay="250"/>
                                  </p:stCondLst>
                                  <p:childTnLst>
                                    <p:set>
                                      <p:cBhvr>
                                        <p:cTn dur="1" fill="hold" id="13">
                                          <p:stCondLst>
                                            <p:cond delay="0"/>
                                          </p:stCondLst>
                                        </p:cTn>
                                        <p:tgtEl>
                                          <p:spTgt spid="13"/>
                                        </p:tgtEl>
                                        <p:attrNameLst>
                                          <p:attrName>style.visibility</p:attrName>
                                        </p:attrNameLst>
                                      </p:cBhvr>
                                      <p:to>
                                        <p:strVal val="visible"/>
                                      </p:to>
                                    </p:set>
                                    <p:anim calcmode="lin" valueType="num">
                                      <p:cBhvr additive="base">
                                        <p:cTn dur="1500" fill="hold" id="14"/>
                                        <p:tgtEl>
                                          <p:spTgt spid="13"/>
                                        </p:tgtEl>
                                        <p:attrNameLst>
                                          <p:attrName>ppt_x</p:attrName>
                                        </p:attrNameLst>
                                      </p:cBhvr>
                                      <p:tavLst>
                                        <p:tav tm="0">
                                          <p:val>
                                            <p:strVal val="1+#ppt_w/2"/>
                                          </p:val>
                                        </p:tav>
                                        <p:tav tm="100000">
                                          <p:val>
                                            <p:strVal val="#ppt_x"/>
                                          </p:val>
                                        </p:tav>
                                      </p:tavLst>
                                    </p:anim>
                                    <p:anim calcmode="lin" valueType="num">
                                      <p:cBhvr additive="base">
                                        <p:cTn dur="1500" fill="hold" id="15"/>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8"/>
      <p:bldP grpId="0" spid="9"/>
    </p:bld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BFB27F21-C32B-48D2-98D2-BDA07E626A38}"/>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36" name="图片 35">
            <a:extLst>
              <a:ext uri="{FF2B5EF4-FFF2-40B4-BE49-F238E27FC236}">
                <a16:creationId xmlns:a16="http://schemas.microsoft.com/office/drawing/2014/main" id="{D3575D07-73F1-4BC4-845A-4957B9968C43}"/>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grpSp>
        <p:nvGrpSpPr>
          <p:cNvPr id="6" name="组合 5"/>
          <p:cNvGrpSpPr/>
          <p:nvPr/>
        </p:nvGrpSpPr>
        <p:grpSpPr>
          <a:xfrm>
            <a:off x="3975402" y="1538382"/>
            <a:ext cx="4241193" cy="4150082"/>
            <a:chOff x="3975402" y="1538382"/>
            <a:chExt cx="4241193" cy="4150082"/>
          </a:xfrm>
        </p:grpSpPr>
        <p:sp>
          <p:nvSpPr>
            <p:cNvPr id="2" name="Arc 12">
              <a:extLst>
                <a:ext uri="{FF2B5EF4-FFF2-40B4-BE49-F238E27FC236}">
                  <a16:creationId xmlns:a16="http://schemas.microsoft.com/office/drawing/2014/main" id="{D9F888E7-A3D7-4884-9E18-1208CB374FAC}"/>
                </a:ext>
              </a:extLst>
            </p:cNvPr>
            <p:cNvSpPr/>
            <p:nvPr/>
          </p:nvSpPr>
          <p:spPr>
            <a:xfrm>
              <a:off x="5635926" y="1705547"/>
              <a:ext cx="2424332" cy="2424332"/>
            </a:xfrm>
            <a:prstGeom prst="arc">
              <a:avLst/>
            </a:prstGeom>
            <a:ln>
              <a:solidFill>
                <a:schemeClr val="bg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anchor="ctr" rtlCol="0"/>
            <a:lstStyle/>
            <a:p>
              <a:pPr algn="ctr" defTabSz="914400" eaLnBrk="1" fontAlgn="auto" hangingPunct="1" indent="0" latinLnBrk="0" lvl="0" marL="0" marR="0">
                <a:lnSpc>
                  <a:spcPct val="100000"/>
                </a:lnSpc>
                <a:spcBef>
                  <a:spcPts val="0"/>
                </a:spcBef>
                <a:spcAft>
                  <a:spcPts val="0"/>
                </a:spcAft>
                <a:buClrTx/>
                <a:buSzTx/>
                <a:buFontTx/>
                <a:buNone/>
                <a:tabLst/>
                <a:defRPr/>
              </a:pPr>
              <a:endParaRPr b="0" baseline="0" cap="none" i="0" kern="0" kumimoji="0" lang="en-US" noProof="0" normalizeH="0" spc="0" strike="noStrike" sz="1800" u="none">
                <a:ln>
                  <a:noFill/>
                </a:ln>
                <a:solidFill>
                  <a:schemeClr val="bg1"/>
                </a:solidFill>
                <a:effectLst/>
                <a:uLnTx/>
                <a:uFillTx/>
                <a:cs typeface="+mn-ea"/>
                <a:sym typeface="+mn-lt"/>
              </a:endParaRPr>
            </a:p>
          </p:txBody>
        </p:sp>
        <p:sp>
          <p:nvSpPr>
            <p:cNvPr id="3" name="Arc 13">
              <a:extLst>
                <a:ext uri="{FF2B5EF4-FFF2-40B4-BE49-F238E27FC236}">
                  <a16:creationId xmlns:a16="http://schemas.microsoft.com/office/drawing/2014/main" id="{98DB5BA9-F1D7-4C65-BD1C-F2F8C69514AC}"/>
                </a:ext>
              </a:extLst>
            </p:cNvPr>
            <p:cNvSpPr/>
            <p:nvPr/>
          </p:nvSpPr>
          <p:spPr>
            <a:xfrm flipH="1">
              <a:off x="4111131" y="1705547"/>
              <a:ext cx="2424332" cy="2424332"/>
            </a:xfrm>
            <a:prstGeom prst="arc">
              <a:avLst/>
            </a:prstGeom>
            <a:ln>
              <a:solidFill>
                <a:schemeClr val="bg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anchor="ctr" rtlCol="0"/>
            <a:lstStyle/>
            <a:p>
              <a:pPr algn="ctr" defTabSz="914400" eaLnBrk="1" fontAlgn="auto" hangingPunct="1" indent="0" latinLnBrk="0" lvl="0" marL="0" marR="0">
                <a:lnSpc>
                  <a:spcPct val="100000"/>
                </a:lnSpc>
                <a:spcBef>
                  <a:spcPts val="0"/>
                </a:spcBef>
                <a:spcAft>
                  <a:spcPts val="0"/>
                </a:spcAft>
                <a:buClrTx/>
                <a:buSzTx/>
                <a:buFontTx/>
                <a:buNone/>
                <a:tabLst/>
                <a:defRPr/>
              </a:pPr>
              <a:endParaRPr b="0" baseline="0" cap="none" i="0" kern="0" kumimoji="0" lang="en-US" noProof="0" normalizeH="0" spc="0" strike="noStrike" sz="1800" u="none">
                <a:ln>
                  <a:noFill/>
                </a:ln>
                <a:solidFill>
                  <a:schemeClr val="bg1"/>
                </a:solidFill>
                <a:effectLst/>
                <a:uLnTx/>
                <a:uFillTx/>
                <a:cs typeface="+mn-ea"/>
                <a:sym typeface="+mn-lt"/>
              </a:endParaRPr>
            </a:p>
          </p:txBody>
        </p:sp>
        <p:sp>
          <p:nvSpPr>
            <p:cNvPr id="4" name="Arc 14">
              <a:extLst>
                <a:ext uri="{FF2B5EF4-FFF2-40B4-BE49-F238E27FC236}">
                  <a16:creationId xmlns:a16="http://schemas.microsoft.com/office/drawing/2014/main" id="{D5CEC1B9-56DD-47F7-AB44-0B6F7F909467}"/>
                </a:ext>
              </a:extLst>
            </p:cNvPr>
            <p:cNvSpPr/>
            <p:nvPr/>
          </p:nvSpPr>
          <p:spPr>
            <a:xfrm flipV="1">
              <a:off x="5635926" y="3036959"/>
              <a:ext cx="2424332" cy="2424332"/>
            </a:xfrm>
            <a:prstGeom prst="arc">
              <a:avLst/>
            </a:prstGeom>
            <a:ln>
              <a:solidFill>
                <a:schemeClr val="bg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anchor="ctr" rtlCol="0"/>
            <a:lstStyle/>
            <a:p>
              <a:pPr algn="ctr" defTabSz="914400" eaLnBrk="1" fontAlgn="auto" hangingPunct="1" indent="0" latinLnBrk="0" lvl="0" marL="0" marR="0">
                <a:lnSpc>
                  <a:spcPct val="100000"/>
                </a:lnSpc>
                <a:spcBef>
                  <a:spcPts val="0"/>
                </a:spcBef>
                <a:spcAft>
                  <a:spcPts val="0"/>
                </a:spcAft>
                <a:buClrTx/>
                <a:buSzTx/>
                <a:buFontTx/>
                <a:buNone/>
                <a:tabLst/>
                <a:defRPr/>
              </a:pPr>
              <a:endParaRPr b="0" baseline="0" cap="none" i="0" kern="0" kumimoji="0" lang="en-US" noProof="0" normalizeH="0" spc="0" strike="noStrike" sz="1800" u="none">
                <a:ln>
                  <a:noFill/>
                </a:ln>
                <a:solidFill>
                  <a:schemeClr val="bg1"/>
                </a:solidFill>
                <a:effectLst/>
                <a:uLnTx/>
                <a:uFillTx/>
                <a:cs typeface="+mn-ea"/>
                <a:sym typeface="+mn-lt"/>
              </a:endParaRPr>
            </a:p>
          </p:txBody>
        </p:sp>
        <p:sp>
          <p:nvSpPr>
            <p:cNvPr id="5" name="Arc 15">
              <a:extLst>
                <a:ext uri="{FF2B5EF4-FFF2-40B4-BE49-F238E27FC236}">
                  <a16:creationId xmlns:a16="http://schemas.microsoft.com/office/drawing/2014/main" id="{C7F4C652-107C-430D-B4F0-25CD3CB27183}"/>
                </a:ext>
              </a:extLst>
            </p:cNvPr>
            <p:cNvSpPr/>
            <p:nvPr/>
          </p:nvSpPr>
          <p:spPr>
            <a:xfrm rot="10800000">
              <a:off x="4111131" y="3036959"/>
              <a:ext cx="2424332" cy="2424332"/>
            </a:xfrm>
            <a:prstGeom prst="arc">
              <a:avLst/>
            </a:prstGeom>
            <a:ln>
              <a:solidFill>
                <a:schemeClr val="bg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anchor="ctr" rtlCol="0"/>
            <a:lstStyle/>
            <a:p>
              <a:pPr algn="ctr" defTabSz="914400" eaLnBrk="1" fontAlgn="auto" hangingPunct="1" indent="0" latinLnBrk="0" lvl="0" marL="0" marR="0">
                <a:lnSpc>
                  <a:spcPct val="100000"/>
                </a:lnSpc>
                <a:spcBef>
                  <a:spcPts val="0"/>
                </a:spcBef>
                <a:spcAft>
                  <a:spcPts val="0"/>
                </a:spcAft>
                <a:buClrTx/>
                <a:buSzTx/>
                <a:buFontTx/>
                <a:buNone/>
                <a:tabLst/>
                <a:defRPr/>
              </a:pPr>
              <a:endParaRPr b="0" baseline="0" cap="none" i="0" kern="0" kumimoji="0" lang="en-US" noProof="0" normalizeH="0" spc="0" strike="noStrike" sz="1800" u="none">
                <a:ln>
                  <a:noFill/>
                </a:ln>
                <a:solidFill>
                  <a:schemeClr val="bg1"/>
                </a:solidFill>
                <a:effectLst/>
                <a:uLnTx/>
                <a:uFillTx/>
                <a:cs typeface="+mn-ea"/>
                <a:sym typeface="+mn-lt"/>
              </a:endParaRPr>
            </a:p>
          </p:txBody>
        </p:sp>
        <p:sp>
          <p:nvSpPr>
            <p:cNvPr id="7" name="Rounded Rectangle 10">
              <a:extLst>
                <a:ext uri="{FF2B5EF4-FFF2-40B4-BE49-F238E27FC236}">
                  <a16:creationId xmlns:a16="http://schemas.microsoft.com/office/drawing/2014/main" id="{453935A0-3578-498B-BEC2-745D3639FC1D}"/>
                </a:ext>
              </a:extLst>
            </p:cNvPr>
            <p:cNvSpPr/>
            <p:nvPr/>
          </p:nvSpPr>
          <p:spPr>
            <a:xfrm rot="2700000">
              <a:off x="3975402" y="2796377"/>
              <a:ext cx="1619915" cy="1619915"/>
            </a:xfrm>
            <a:prstGeom prst="roundRect">
              <a:avLst>
                <a:gd fmla="val 8491" name="adj"/>
              </a:avLst>
            </a:prstGeom>
            <a:gradFill>
              <a:gsLst>
                <a:gs pos="100000">
                  <a:schemeClr val="accent2">
                    <a:lumMod val="60000"/>
                    <a:lumOff val="40000"/>
                  </a:schemeClr>
                </a:gs>
                <a:gs pos="0">
                  <a:srgbClr val="AF76B0"/>
                </a:gs>
              </a:gsLst>
              <a:lin ang="3000000" scaled="0"/>
            </a:gradFill>
            <a:ln>
              <a:noFill/>
            </a:ln>
            <a:effectLst>
              <a:outerShdw algn="t" blurRad="203200" dir="5400000" dist="38100" rotWithShape="0" sx="101000" sy="101000">
                <a:schemeClr val="accent2">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solidFill>
                  <a:schemeClr val="bg1"/>
                </a:solidFill>
                <a:cs typeface="+mn-ea"/>
                <a:sym typeface="+mn-lt"/>
              </a:endParaRPr>
            </a:p>
          </p:txBody>
        </p:sp>
        <p:sp>
          <p:nvSpPr>
            <p:cNvPr id="8" name="Shape 263">
              <a:extLst>
                <a:ext uri="{FF2B5EF4-FFF2-40B4-BE49-F238E27FC236}">
                  <a16:creationId xmlns:a16="http://schemas.microsoft.com/office/drawing/2014/main" id="{E8445444-1438-41C3-8C9A-D05C12A9EA40}"/>
                </a:ext>
              </a:extLst>
            </p:cNvPr>
            <p:cNvSpPr/>
            <p:nvPr/>
          </p:nvSpPr>
          <p:spPr>
            <a:xfrm>
              <a:off x="4511961" y="3377691"/>
              <a:ext cx="546796" cy="453662"/>
            </a:xfrm>
            <a:custGeom>
              <a:avLst/>
              <a:gdLst/>
              <a:ahLst/>
              <a:cxnLst>
                <a:cxn ang="0">
                  <a:pos x="wd2" y="hd2"/>
                </a:cxn>
                <a:cxn ang="5400000">
                  <a:pos x="wd2" y="hd2"/>
                </a:cxn>
                <a:cxn ang="10800000">
                  <a:pos x="wd2" y="hd2"/>
                </a:cxn>
                <a:cxn ang="16200000">
                  <a:pos x="wd2" y="hd2"/>
                </a:cxn>
              </a:cxnLst>
              <a:rect b="b" l="0" r="r" t="0"/>
              <a:pathLst>
                <a:path extrusionOk="0" h="21600" w="21600">
                  <a:moveTo>
                    <a:pt x="19701" y="7033"/>
                  </a:moveTo>
                  <a:lnTo>
                    <a:pt x="19167" y="7176"/>
                  </a:lnTo>
                  <a:lnTo>
                    <a:pt x="18811" y="7535"/>
                  </a:lnTo>
                  <a:lnTo>
                    <a:pt x="18514" y="7894"/>
                  </a:lnTo>
                  <a:lnTo>
                    <a:pt x="18396" y="8611"/>
                  </a:lnTo>
                  <a:lnTo>
                    <a:pt x="18514" y="9114"/>
                  </a:lnTo>
                  <a:lnTo>
                    <a:pt x="18811" y="9616"/>
                  </a:lnTo>
                  <a:lnTo>
                    <a:pt x="19167" y="9903"/>
                  </a:lnTo>
                  <a:lnTo>
                    <a:pt x="19701" y="9975"/>
                  </a:lnTo>
                  <a:lnTo>
                    <a:pt x="20116" y="9903"/>
                  </a:lnTo>
                  <a:lnTo>
                    <a:pt x="20532" y="9616"/>
                  </a:lnTo>
                  <a:lnTo>
                    <a:pt x="20769" y="9114"/>
                  </a:lnTo>
                  <a:lnTo>
                    <a:pt x="20888" y="8611"/>
                  </a:lnTo>
                  <a:lnTo>
                    <a:pt x="20769" y="7894"/>
                  </a:lnTo>
                  <a:lnTo>
                    <a:pt x="20532" y="7535"/>
                  </a:lnTo>
                  <a:lnTo>
                    <a:pt x="20116" y="7176"/>
                  </a:lnTo>
                  <a:lnTo>
                    <a:pt x="19701" y="7033"/>
                  </a:lnTo>
                  <a:close/>
                  <a:moveTo>
                    <a:pt x="2077" y="7033"/>
                  </a:moveTo>
                  <a:lnTo>
                    <a:pt x="1484" y="7176"/>
                  </a:lnTo>
                  <a:lnTo>
                    <a:pt x="890" y="7894"/>
                  </a:lnTo>
                  <a:lnTo>
                    <a:pt x="771" y="8611"/>
                  </a:lnTo>
                  <a:lnTo>
                    <a:pt x="890" y="9114"/>
                  </a:lnTo>
                  <a:lnTo>
                    <a:pt x="1187" y="9616"/>
                  </a:lnTo>
                  <a:lnTo>
                    <a:pt x="1484" y="9903"/>
                  </a:lnTo>
                  <a:lnTo>
                    <a:pt x="2077" y="9975"/>
                  </a:lnTo>
                  <a:lnTo>
                    <a:pt x="2492" y="9903"/>
                  </a:lnTo>
                  <a:lnTo>
                    <a:pt x="2908" y="9616"/>
                  </a:lnTo>
                  <a:lnTo>
                    <a:pt x="3145" y="9114"/>
                  </a:lnTo>
                  <a:lnTo>
                    <a:pt x="3204" y="8611"/>
                  </a:lnTo>
                  <a:lnTo>
                    <a:pt x="3145" y="7894"/>
                  </a:lnTo>
                  <a:lnTo>
                    <a:pt x="2908" y="7535"/>
                  </a:lnTo>
                  <a:lnTo>
                    <a:pt x="2492" y="7176"/>
                  </a:lnTo>
                  <a:lnTo>
                    <a:pt x="2077" y="7033"/>
                  </a:lnTo>
                  <a:close/>
                  <a:moveTo>
                    <a:pt x="16022" y="4306"/>
                  </a:moveTo>
                  <a:lnTo>
                    <a:pt x="15607" y="4449"/>
                  </a:lnTo>
                  <a:lnTo>
                    <a:pt x="15310" y="4521"/>
                  </a:lnTo>
                  <a:lnTo>
                    <a:pt x="14954" y="4664"/>
                  </a:lnTo>
                  <a:lnTo>
                    <a:pt x="14716" y="4951"/>
                  </a:lnTo>
                  <a:lnTo>
                    <a:pt x="14538" y="5310"/>
                  </a:lnTo>
                  <a:lnTo>
                    <a:pt x="14301" y="5741"/>
                  </a:lnTo>
                  <a:lnTo>
                    <a:pt x="14182" y="6100"/>
                  </a:lnTo>
                  <a:lnTo>
                    <a:pt x="14182" y="7033"/>
                  </a:lnTo>
                  <a:lnTo>
                    <a:pt x="14301" y="7391"/>
                  </a:lnTo>
                  <a:lnTo>
                    <a:pt x="14538" y="7822"/>
                  </a:lnTo>
                  <a:lnTo>
                    <a:pt x="14954" y="8324"/>
                  </a:lnTo>
                  <a:lnTo>
                    <a:pt x="15310" y="8611"/>
                  </a:lnTo>
                  <a:lnTo>
                    <a:pt x="15607" y="8683"/>
                  </a:lnTo>
                  <a:lnTo>
                    <a:pt x="16378" y="8683"/>
                  </a:lnTo>
                  <a:lnTo>
                    <a:pt x="16675" y="8611"/>
                  </a:lnTo>
                  <a:lnTo>
                    <a:pt x="17031" y="8324"/>
                  </a:lnTo>
                  <a:lnTo>
                    <a:pt x="17327" y="8037"/>
                  </a:lnTo>
                  <a:lnTo>
                    <a:pt x="17565" y="7822"/>
                  </a:lnTo>
                  <a:lnTo>
                    <a:pt x="17624" y="7391"/>
                  </a:lnTo>
                  <a:lnTo>
                    <a:pt x="17743" y="7033"/>
                  </a:lnTo>
                  <a:lnTo>
                    <a:pt x="17862" y="6530"/>
                  </a:lnTo>
                  <a:lnTo>
                    <a:pt x="17743" y="6100"/>
                  </a:lnTo>
                  <a:lnTo>
                    <a:pt x="17624" y="5741"/>
                  </a:lnTo>
                  <a:lnTo>
                    <a:pt x="17565" y="5310"/>
                  </a:lnTo>
                  <a:lnTo>
                    <a:pt x="17327" y="4951"/>
                  </a:lnTo>
                  <a:lnTo>
                    <a:pt x="17031" y="4664"/>
                  </a:lnTo>
                  <a:lnTo>
                    <a:pt x="16675" y="4521"/>
                  </a:lnTo>
                  <a:lnTo>
                    <a:pt x="16378" y="4449"/>
                  </a:lnTo>
                  <a:lnTo>
                    <a:pt x="16022" y="4306"/>
                  </a:lnTo>
                  <a:close/>
                  <a:moveTo>
                    <a:pt x="21600" y="17797"/>
                  </a:moveTo>
                  <a:lnTo>
                    <a:pt x="19582" y="17797"/>
                  </a:lnTo>
                  <a:lnTo>
                    <a:pt x="19582" y="12630"/>
                  </a:lnTo>
                  <a:lnTo>
                    <a:pt x="19464" y="11984"/>
                  </a:lnTo>
                  <a:lnTo>
                    <a:pt x="19048" y="10908"/>
                  </a:lnTo>
                  <a:lnTo>
                    <a:pt x="19701" y="10764"/>
                  </a:lnTo>
                  <a:lnTo>
                    <a:pt x="19998" y="10908"/>
                  </a:lnTo>
                  <a:lnTo>
                    <a:pt x="20473" y="11051"/>
                  </a:lnTo>
                  <a:lnTo>
                    <a:pt x="20769" y="11338"/>
                  </a:lnTo>
                  <a:lnTo>
                    <a:pt x="21066" y="11553"/>
                  </a:lnTo>
                  <a:lnTo>
                    <a:pt x="21303" y="11984"/>
                  </a:lnTo>
                  <a:lnTo>
                    <a:pt x="21541" y="12343"/>
                  </a:lnTo>
                  <a:lnTo>
                    <a:pt x="21600" y="12773"/>
                  </a:lnTo>
                  <a:lnTo>
                    <a:pt x="21600" y="17797"/>
                  </a:lnTo>
                  <a:close/>
                  <a:moveTo>
                    <a:pt x="5697" y="4306"/>
                  </a:moveTo>
                  <a:lnTo>
                    <a:pt x="5281" y="4449"/>
                  </a:lnTo>
                  <a:lnTo>
                    <a:pt x="4925" y="4521"/>
                  </a:lnTo>
                  <a:lnTo>
                    <a:pt x="4629" y="4664"/>
                  </a:lnTo>
                  <a:lnTo>
                    <a:pt x="4391" y="4951"/>
                  </a:lnTo>
                  <a:lnTo>
                    <a:pt x="4213" y="5310"/>
                  </a:lnTo>
                  <a:lnTo>
                    <a:pt x="3976" y="5741"/>
                  </a:lnTo>
                  <a:lnTo>
                    <a:pt x="3857" y="6100"/>
                  </a:lnTo>
                  <a:lnTo>
                    <a:pt x="3857" y="7033"/>
                  </a:lnTo>
                  <a:lnTo>
                    <a:pt x="3976" y="7391"/>
                  </a:lnTo>
                  <a:lnTo>
                    <a:pt x="4213" y="7822"/>
                  </a:lnTo>
                  <a:lnTo>
                    <a:pt x="4629" y="8324"/>
                  </a:lnTo>
                  <a:lnTo>
                    <a:pt x="4925" y="8611"/>
                  </a:lnTo>
                  <a:lnTo>
                    <a:pt x="5281" y="8683"/>
                  </a:lnTo>
                  <a:lnTo>
                    <a:pt x="6053" y="8683"/>
                  </a:lnTo>
                  <a:lnTo>
                    <a:pt x="6349" y="8611"/>
                  </a:lnTo>
                  <a:lnTo>
                    <a:pt x="6646" y="8324"/>
                  </a:lnTo>
                  <a:lnTo>
                    <a:pt x="7002" y="8037"/>
                  </a:lnTo>
                  <a:lnTo>
                    <a:pt x="7240" y="7822"/>
                  </a:lnTo>
                  <a:lnTo>
                    <a:pt x="7299" y="7391"/>
                  </a:lnTo>
                  <a:lnTo>
                    <a:pt x="7418" y="7033"/>
                  </a:lnTo>
                  <a:lnTo>
                    <a:pt x="7536" y="6530"/>
                  </a:lnTo>
                  <a:lnTo>
                    <a:pt x="7418" y="6100"/>
                  </a:lnTo>
                  <a:lnTo>
                    <a:pt x="7299" y="5741"/>
                  </a:lnTo>
                  <a:lnTo>
                    <a:pt x="7240" y="5310"/>
                  </a:lnTo>
                  <a:lnTo>
                    <a:pt x="7002" y="4951"/>
                  </a:lnTo>
                  <a:lnTo>
                    <a:pt x="6646" y="4664"/>
                  </a:lnTo>
                  <a:lnTo>
                    <a:pt x="6349" y="4521"/>
                  </a:lnTo>
                  <a:lnTo>
                    <a:pt x="6053" y="4449"/>
                  </a:lnTo>
                  <a:lnTo>
                    <a:pt x="5697" y="4306"/>
                  </a:lnTo>
                  <a:close/>
                  <a:moveTo>
                    <a:pt x="2077" y="10764"/>
                  </a:moveTo>
                  <a:lnTo>
                    <a:pt x="2611" y="10908"/>
                  </a:lnTo>
                  <a:lnTo>
                    <a:pt x="2255" y="11984"/>
                  </a:lnTo>
                  <a:lnTo>
                    <a:pt x="2136" y="12630"/>
                  </a:lnTo>
                  <a:lnTo>
                    <a:pt x="2077" y="13132"/>
                  </a:lnTo>
                  <a:lnTo>
                    <a:pt x="2077" y="17797"/>
                  </a:lnTo>
                  <a:lnTo>
                    <a:pt x="0" y="17797"/>
                  </a:lnTo>
                  <a:lnTo>
                    <a:pt x="0" y="12773"/>
                  </a:lnTo>
                  <a:lnTo>
                    <a:pt x="119" y="12343"/>
                  </a:lnTo>
                  <a:lnTo>
                    <a:pt x="356" y="11984"/>
                  </a:lnTo>
                  <a:lnTo>
                    <a:pt x="534" y="11553"/>
                  </a:lnTo>
                  <a:lnTo>
                    <a:pt x="890" y="11338"/>
                  </a:lnTo>
                  <a:lnTo>
                    <a:pt x="1187" y="11051"/>
                  </a:lnTo>
                  <a:lnTo>
                    <a:pt x="1602" y="10908"/>
                  </a:lnTo>
                  <a:lnTo>
                    <a:pt x="2077" y="10764"/>
                  </a:lnTo>
                  <a:close/>
                  <a:moveTo>
                    <a:pt x="10859" y="0"/>
                  </a:moveTo>
                  <a:lnTo>
                    <a:pt x="10325" y="0"/>
                  </a:lnTo>
                  <a:lnTo>
                    <a:pt x="9791" y="287"/>
                  </a:lnTo>
                  <a:lnTo>
                    <a:pt x="9376" y="502"/>
                  </a:lnTo>
                  <a:lnTo>
                    <a:pt x="8960" y="933"/>
                  </a:lnTo>
                  <a:lnTo>
                    <a:pt x="8604" y="1435"/>
                  </a:lnTo>
                  <a:lnTo>
                    <a:pt x="8367" y="1938"/>
                  </a:lnTo>
                  <a:lnTo>
                    <a:pt x="8189" y="2583"/>
                  </a:lnTo>
                  <a:lnTo>
                    <a:pt x="8189" y="3875"/>
                  </a:lnTo>
                  <a:lnTo>
                    <a:pt x="8367" y="4449"/>
                  </a:lnTo>
                  <a:lnTo>
                    <a:pt x="8604" y="5095"/>
                  </a:lnTo>
                  <a:lnTo>
                    <a:pt x="8960" y="5454"/>
                  </a:lnTo>
                  <a:lnTo>
                    <a:pt x="9376" y="5813"/>
                  </a:lnTo>
                  <a:lnTo>
                    <a:pt x="9791" y="6243"/>
                  </a:lnTo>
                  <a:lnTo>
                    <a:pt x="10859" y="6530"/>
                  </a:lnTo>
                  <a:lnTo>
                    <a:pt x="11393" y="6387"/>
                  </a:lnTo>
                  <a:lnTo>
                    <a:pt x="11868" y="6243"/>
                  </a:lnTo>
                  <a:lnTo>
                    <a:pt x="12402" y="5813"/>
                  </a:lnTo>
                  <a:lnTo>
                    <a:pt x="12996" y="5095"/>
                  </a:lnTo>
                  <a:lnTo>
                    <a:pt x="13352" y="4449"/>
                  </a:lnTo>
                  <a:lnTo>
                    <a:pt x="13470" y="3875"/>
                  </a:lnTo>
                  <a:lnTo>
                    <a:pt x="13589" y="3229"/>
                  </a:lnTo>
                  <a:lnTo>
                    <a:pt x="13352" y="1938"/>
                  </a:lnTo>
                  <a:lnTo>
                    <a:pt x="12996" y="1435"/>
                  </a:lnTo>
                  <a:lnTo>
                    <a:pt x="12699" y="933"/>
                  </a:lnTo>
                  <a:lnTo>
                    <a:pt x="12402" y="502"/>
                  </a:lnTo>
                  <a:lnTo>
                    <a:pt x="11868" y="287"/>
                  </a:lnTo>
                  <a:lnTo>
                    <a:pt x="11393" y="0"/>
                  </a:lnTo>
                  <a:lnTo>
                    <a:pt x="10859" y="0"/>
                  </a:lnTo>
                  <a:close/>
                  <a:moveTo>
                    <a:pt x="18930" y="19519"/>
                  </a:moveTo>
                  <a:lnTo>
                    <a:pt x="15725" y="19519"/>
                  </a:lnTo>
                  <a:lnTo>
                    <a:pt x="15725" y="11697"/>
                  </a:lnTo>
                  <a:lnTo>
                    <a:pt x="15607" y="11051"/>
                  </a:lnTo>
                  <a:lnTo>
                    <a:pt x="15369" y="10405"/>
                  </a:lnTo>
                  <a:lnTo>
                    <a:pt x="15191" y="9759"/>
                  </a:lnTo>
                  <a:lnTo>
                    <a:pt x="15607" y="9616"/>
                  </a:lnTo>
                  <a:lnTo>
                    <a:pt x="16022" y="9616"/>
                  </a:lnTo>
                  <a:lnTo>
                    <a:pt x="17090" y="9903"/>
                  </a:lnTo>
                  <a:lnTo>
                    <a:pt x="17624" y="10262"/>
                  </a:lnTo>
                  <a:lnTo>
                    <a:pt x="18099" y="10692"/>
                  </a:lnTo>
                  <a:lnTo>
                    <a:pt x="18396" y="11195"/>
                  </a:lnTo>
                  <a:lnTo>
                    <a:pt x="18752" y="11841"/>
                  </a:lnTo>
                  <a:lnTo>
                    <a:pt x="18811" y="12486"/>
                  </a:lnTo>
                  <a:lnTo>
                    <a:pt x="18930" y="13132"/>
                  </a:lnTo>
                  <a:lnTo>
                    <a:pt x="18930" y="19519"/>
                  </a:lnTo>
                  <a:close/>
                  <a:moveTo>
                    <a:pt x="5934" y="12486"/>
                  </a:moveTo>
                  <a:lnTo>
                    <a:pt x="5934" y="19519"/>
                  </a:lnTo>
                  <a:lnTo>
                    <a:pt x="2670" y="19519"/>
                  </a:lnTo>
                  <a:lnTo>
                    <a:pt x="2670" y="13132"/>
                  </a:lnTo>
                  <a:lnTo>
                    <a:pt x="2789" y="12486"/>
                  </a:lnTo>
                  <a:lnTo>
                    <a:pt x="3026" y="11841"/>
                  </a:lnTo>
                  <a:lnTo>
                    <a:pt x="3204" y="11195"/>
                  </a:lnTo>
                  <a:lnTo>
                    <a:pt x="3560" y="10692"/>
                  </a:lnTo>
                  <a:lnTo>
                    <a:pt x="3976" y="10262"/>
                  </a:lnTo>
                  <a:lnTo>
                    <a:pt x="4510" y="9903"/>
                  </a:lnTo>
                  <a:lnTo>
                    <a:pt x="5044" y="9759"/>
                  </a:lnTo>
                  <a:lnTo>
                    <a:pt x="5697" y="9616"/>
                  </a:lnTo>
                  <a:lnTo>
                    <a:pt x="6112" y="9616"/>
                  </a:lnTo>
                  <a:lnTo>
                    <a:pt x="6468" y="9759"/>
                  </a:lnTo>
                  <a:lnTo>
                    <a:pt x="6231" y="10405"/>
                  </a:lnTo>
                  <a:lnTo>
                    <a:pt x="6053" y="11051"/>
                  </a:lnTo>
                  <a:lnTo>
                    <a:pt x="5934" y="11697"/>
                  </a:lnTo>
                  <a:lnTo>
                    <a:pt x="5934" y="12486"/>
                  </a:lnTo>
                  <a:close/>
                  <a:moveTo>
                    <a:pt x="6587" y="21600"/>
                  </a:moveTo>
                  <a:lnTo>
                    <a:pt x="15073" y="21600"/>
                  </a:lnTo>
                  <a:lnTo>
                    <a:pt x="15073" y="12486"/>
                  </a:lnTo>
                  <a:lnTo>
                    <a:pt x="14954" y="11410"/>
                  </a:lnTo>
                  <a:lnTo>
                    <a:pt x="14716" y="10405"/>
                  </a:lnTo>
                  <a:lnTo>
                    <a:pt x="14301" y="9616"/>
                  </a:lnTo>
                  <a:lnTo>
                    <a:pt x="13767" y="8827"/>
                  </a:lnTo>
                  <a:lnTo>
                    <a:pt x="13233" y="8181"/>
                  </a:lnTo>
                  <a:lnTo>
                    <a:pt x="12462" y="7822"/>
                  </a:lnTo>
                  <a:lnTo>
                    <a:pt x="11749" y="7391"/>
                  </a:lnTo>
                  <a:lnTo>
                    <a:pt x="10859" y="7248"/>
                  </a:lnTo>
                  <a:lnTo>
                    <a:pt x="10029" y="7391"/>
                  </a:lnTo>
                  <a:lnTo>
                    <a:pt x="9138" y="7822"/>
                  </a:lnTo>
                  <a:lnTo>
                    <a:pt x="8486" y="8181"/>
                  </a:lnTo>
                  <a:lnTo>
                    <a:pt x="7833" y="8827"/>
                  </a:lnTo>
                  <a:lnTo>
                    <a:pt x="7299" y="9616"/>
                  </a:lnTo>
                  <a:lnTo>
                    <a:pt x="6884" y="10405"/>
                  </a:lnTo>
                  <a:lnTo>
                    <a:pt x="6646" y="11410"/>
                  </a:lnTo>
                  <a:lnTo>
                    <a:pt x="6587" y="12486"/>
                  </a:lnTo>
                  <a:lnTo>
                    <a:pt x="6587" y="21600"/>
                  </a:lnTo>
                  <a:close/>
                </a:path>
              </a:pathLst>
            </a:custGeom>
            <a:solidFill>
              <a:schemeClr val="bg1"/>
            </a:solidFill>
            <a:ln w="12700">
              <a:miter lim="400000"/>
            </a:ln>
          </p:spPr>
          <p:txBody>
            <a:bodyPr bIns="0" lIns="0" rIns="0" tIns="0"/>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sp>
          <p:nvSpPr>
            <p:cNvPr id="10" name="Rounded Rectangle 5">
              <a:extLst>
                <a:ext uri="{FF2B5EF4-FFF2-40B4-BE49-F238E27FC236}">
                  <a16:creationId xmlns:a16="http://schemas.microsoft.com/office/drawing/2014/main" id="{F55EB499-EC01-4207-8598-D83089F2224E}"/>
                </a:ext>
              </a:extLst>
            </p:cNvPr>
            <p:cNvSpPr/>
            <p:nvPr/>
          </p:nvSpPr>
          <p:spPr>
            <a:xfrm rot="2700000">
              <a:off x="5286039" y="4068549"/>
              <a:ext cx="1619915" cy="1619915"/>
            </a:xfrm>
            <a:prstGeom prst="roundRect">
              <a:avLst>
                <a:gd fmla="val 8491" name="adj"/>
              </a:avLst>
            </a:prstGeom>
            <a:gradFill>
              <a:gsLst>
                <a:gs pos="0">
                  <a:schemeClr val="accent1">
                    <a:lumMod val="60000"/>
                    <a:lumOff val="40000"/>
                  </a:schemeClr>
                </a:gs>
                <a:gs pos="84000">
                  <a:srgbClr val="67FECF"/>
                </a:gs>
              </a:gsLst>
              <a:lin ang="3000000" scaled="0"/>
            </a:gradFill>
            <a:ln>
              <a:noFill/>
            </a:ln>
            <a:effectLst>
              <a:outerShdw algn="t" blurRad="203200" dir="5400000" dist="38100" rotWithShape="0" sx="101000" sy="10100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schemeClr val="bg1"/>
                </a:solidFill>
                <a:cs typeface="+mn-ea"/>
                <a:sym typeface="+mn-lt"/>
              </a:endParaRPr>
            </a:p>
          </p:txBody>
        </p:sp>
        <p:grpSp>
          <p:nvGrpSpPr>
            <p:cNvPr id="11" name="Group 271">
              <a:extLst>
                <a:ext uri="{FF2B5EF4-FFF2-40B4-BE49-F238E27FC236}">
                  <a16:creationId xmlns:a16="http://schemas.microsoft.com/office/drawing/2014/main" id="{1D52CB39-6315-4725-8B44-5AA05E02A706}"/>
                </a:ext>
              </a:extLst>
            </p:cNvPr>
            <p:cNvGrpSpPr/>
            <p:nvPr/>
          </p:nvGrpSpPr>
          <p:grpSpPr>
            <a:xfrm>
              <a:off x="5829615" y="4639776"/>
              <a:ext cx="507740" cy="474692"/>
              <a:chOff x="0" y="0"/>
              <a:chExt cx="507739" cy="474690"/>
            </a:xfrm>
            <a:solidFill>
              <a:schemeClr val="bg1"/>
            </a:solidFill>
          </p:grpSpPr>
          <p:sp>
            <p:nvSpPr>
              <p:cNvPr id="12" name="Shape 268">
                <a:extLst>
                  <a:ext uri="{FF2B5EF4-FFF2-40B4-BE49-F238E27FC236}">
                    <a16:creationId xmlns:a16="http://schemas.microsoft.com/office/drawing/2014/main" id="{B9375874-F462-4A80-8C2E-5E7D7F7E7827}"/>
                  </a:ext>
                </a:extLst>
              </p:cNvPr>
              <p:cNvSpPr/>
              <p:nvPr/>
            </p:nvSpPr>
            <p:spPr>
              <a:xfrm>
                <a:off x="129188" y="315458"/>
                <a:ext cx="252368" cy="159233"/>
              </a:xfrm>
              <a:custGeom>
                <a:avLst/>
                <a:gdLst/>
                <a:ahLst/>
                <a:cxnLst>
                  <a:cxn ang="0">
                    <a:pos x="wd2" y="hd2"/>
                  </a:cxn>
                  <a:cxn ang="5400000">
                    <a:pos x="wd2" y="hd2"/>
                  </a:cxn>
                  <a:cxn ang="10800000">
                    <a:pos x="wd2" y="hd2"/>
                  </a:cxn>
                  <a:cxn ang="16200000">
                    <a:pos x="wd2" y="hd2"/>
                  </a:cxn>
                </a:cxnLst>
                <a:rect b="b" l="0" r="r" t="0"/>
                <a:pathLst>
                  <a:path extrusionOk="0" h="21600" w="21600">
                    <a:moveTo>
                      <a:pt x="0" y="8882"/>
                    </a:moveTo>
                    <a:lnTo>
                      <a:pt x="0" y="21600"/>
                    </a:lnTo>
                    <a:lnTo>
                      <a:pt x="21600" y="21600"/>
                    </a:lnTo>
                    <a:lnTo>
                      <a:pt x="21600" y="0"/>
                    </a:lnTo>
                    <a:lnTo>
                      <a:pt x="0" y="0"/>
                    </a:lnTo>
                    <a:lnTo>
                      <a:pt x="0" y="8882"/>
                    </a:lnTo>
                    <a:close/>
                    <a:moveTo>
                      <a:pt x="2556" y="4441"/>
                    </a:moveTo>
                    <a:lnTo>
                      <a:pt x="18788" y="4441"/>
                    </a:lnTo>
                    <a:lnTo>
                      <a:pt x="18788" y="8882"/>
                    </a:lnTo>
                    <a:lnTo>
                      <a:pt x="2556" y="8882"/>
                    </a:lnTo>
                    <a:lnTo>
                      <a:pt x="2556" y="4441"/>
                    </a:lnTo>
                    <a:close/>
                    <a:moveTo>
                      <a:pt x="2556" y="12920"/>
                    </a:moveTo>
                    <a:lnTo>
                      <a:pt x="18788" y="12920"/>
                    </a:lnTo>
                    <a:lnTo>
                      <a:pt x="18788" y="17361"/>
                    </a:lnTo>
                    <a:lnTo>
                      <a:pt x="2556" y="17361"/>
                    </a:lnTo>
                    <a:lnTo>
                      <a:pt x="2556" y="12920"/>
                    </a:lnTo>
                    <a:close/>
                  </a:path>
                </a:pathLst>
              </a:custGeom>
              <a:grpFill/>
              <a:ln cap="flat" w="12700">
                <a:noFill/>
                <a:miter lim="400000"/>
              </a:ln>
              <a:effectLst/>
            </p:spPr>
            <p:txBody>
              <a:bodyPr anchor="t" bIns="0" lIns="0" numCol="1" rIns="0" tIns="0" wrap="square">
                <a:noAutofit/>
              </a:bodyPr>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sp>
            <p:nvSpPr>
              <p:cNvPr id="13" name="Shape 269">
                <a:extLst>
                  <a:ext uri="{FF2B5EF4-FFF2-40B4-BE49-F238E27FC236}">
                    <a16:creationId xmlns:a16="http://schemas.microsoft.com/office/drawing/2014/main" id="{C6CDE72B-7C62-418A-9BEB-0EE8C7B679A0}"/>
                  </a:ext>
                </a:extLst>
              </p:cNvPr>
              <p:cNvSpPr/>
              <p:nvPr/>
            </p:nvSpPr>
            <p:spPr>
              <a:xfrm>
                <a:off x="129188" y="0"/>
                <a:ext cx="252368" cy="156227"/>
              </a:xfrm>
              <a:custGeom>
                <a:avLst/>
                <a:gdLst/>
                <a:ahLst/>
                <a:cxnLst>
                  <a:cxn ang="0">
                    <a:pos x="wd2" y="hd2"/>
                  </a:cxn>
                  <a:cxn ang="5400000">
                    <a:pos x="wd2" y="hd2"/>
                  </a:cxn>
                  <a:cxn ang="10800000">
                    <a:pos x="wd2" y="hd2"/>
                  </a:cxn>
                  <a:cxn ang="16200000">
                    <a:pos x="wd2" y="hd2"/>
                  </a:cxn>
                </a:cxnLst>
                <a:rect b="b" l="0" r="r" t="0"/>
                <a:pathLst>
                  <a:path extrusionOk="0" h="21600" w="21600">
                    <a:moveTo>
                      <a:pt x="21600" y="13166"/>
                    </a:moveTo>
                    <a:lnTo>
                      <a:pt x="21600" y="0"/>
                    </a:lnTo>
                    <a:lnTo>
                      <a:pt x="0" y="0"/>
                    </a:lnTo>
                    <a:lnTo>
                      <a:pt x="0" y="21600"/>
                    </a:lnTo>
                    <a:lnTo>
                      <a:pt x="21600" y="21600"/>
                    </a:lnTo>
                    <a:lnTo>
                      <a:pt x="21600" y="13166"/>
                    </a:lnTo>
                    <a:close/>
                  </a:path>
                </a:pathLst>
              </a:custGeom>
              <a:grpFill/>
              <a:ln cap="flat" w="12700">
                <a:noFill/>
                <a:miter lim="400000"/>
              </a:ln>
              <a:effectLst/>
            </p:spPr>
            <p:txBody>
              <a:bodyPr anchor="t" bIns="0" lIns="0" numCol="1" rIns="0" tIns="0" wrap="square">
                <a:noAutofit/>
              </a:bodyPr>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sp>
            <p:nvSpPr>
              <p:cNvPr id="14" name="Shape 270">
                <a:extLst>
                  <a:ext uri="{FF2B5EF4-FFF2-40B4-BE49-F238E27FC236}">
                    <a16:creationId xmlns:a16="http://schemas.microsoft.com/office/drawing/2014/main" id="{4B0FB878-5A59-47BB-9A35-7337EA3B6625}"/>
                  </a:ext>
                </a:extLst>
              </p:cNvPr>
              <p:cNvSpPr/>
              <p:nvPr/>
            </p:nvSpPr>
            <p:spPr>
              <a:xfrm>
                <a:off x="-1" y="93136"/>
                <a:ext cx="507741" cy="285417"/>
              </a:xfrm>
              <a:custGeom>
                <a:avLst/>
                <a:gdLst/>
                <a:ahLst/>
                <a:cxnLst>
                  <a:cxn ang="0">
                    <a:pos x="wd2" y="hd2"/>
                  </a:cxn>
                  <a:cxn ang="5400000">
                    <a:pos x="wd2" y="hd2"/>
                  </a:cxn>
                  <a:cxn ang="10800000">
                    <a:pos x="wd2" y="hd2"/>
                  </a:cxn>
                  <a:cxn ang="16200000">
                    <a:pos x="wd2" y="hd2"/>
                  </a:cxn>
                </a:cxnLst>
                <a:rect b="b" l="0" r="r" t="0"/>
                <a:pathLst>
                  <a:path extrusionOk="0" h="21600" w="21600">
                    <a:moveTo>
                      <a:pt x="18908" y="0"/>
                    </a:moveTo>
                    <a:lnTo>
                      <a:pt x="17562" y="0"/>
                    </a:lnTo>
                    <a:lnTo>
                      <a:pt x="17562" y="7162"/>
                    </a:lnTo>
                    <a:lnTo>
                      <a:pt x="4038" y="7162"/>
                    </a:lnTo>
                    <a:lnTo>
                      <a:pt x="4038" y="0"/>
                    </a:lnTo>
                    <a:lnTo>
                      <a:pt x="2692" y="0"/>
                    </a:lnTo>
                    <a:lnTo>
                      <a:pt x="2179" y="114"/>
                    </a:lnTo>
                    <a:lnTo>
                      <a:pt x="1731" y="341"/>
                    </a:lnTo>
                    <a:lnTo>
                      <a:pt x="1282" y="796"/>
                    </a:lnTo>
                    <a:lnTo>
                      <a:pt x="833" y="1364"/>
                    </a:lnTo>
                    <a:lnTo>
                      <a:pt x="449" y="2274"/>
                    </a:lnTo>
                    <a:lnTo>
                      <a:pt x="256" y="3069"/>
                    </a:lnTo>
                    <a:lnTo>
                      <a:pt x="0" y="4661"/>
                    </a:lnTo>
                    <a:lnTo>
                      <a:pt x="0" y="16598"/>
                    </a:lnTo>
                    <a:lnTo>
                      <a:pt x="128" y="17735"/>
                    </a:lnTo>
                    <a:lnTo>
                      <a:pt x="256" y="18531"/>
                    </a:lnTo>
                    <a:lnTo>
                      <a:pt x="449" y="19326"/>
                    </a:lnTo>
                    <a:lnTo>
                      <a:pt x="833" y="19895"/>
                    </a:lnTo>
                    <a:lnTo>
                      <a:pt x="1282" y="20577"/>
                    </a:lnTo>
                    <a:lnTo>
                      <a:pt x="1731" y="21145"/>
                    </a:lnTo>
                    <a:lnTo>
                      <a:pt x="2179" y="21373"/>
                    </a:lnTo>
                    <a:lnTo>
                      <a:pt x="2692" y="21600"/>
                    </a:lnTo>
                    <a:lnTo>
                      <a:pt x="4038" y="21600"/>
                    </a:lnTo>
                    <a:lnTo>
                      <a:pt x="4038" y="14438"/>
                    </a:lnTo>
                    <a:lnTo>
                      <a:pt x="17562" y="14438"/>
                    </a:lnTo>
                    <a:lnTo>
                      <a:pt x="17562" y="21600"/>
                    </a:lnTo>
                    <a:lnTo>
                      <a:pt x="18908" y="21600"/>
                    </a:lnTo>
                    <a:lnTo>
                      <a:pt x="19421" y="21373"/>
                    </a:lnTo>
                    <a:lnTo>
                      <a:pt x="19869" y="21145"/>
                    </a:lnTo>
                    <a:lnTo>
                      <a:pt x="20318" y="20577"/>
                    </a:lnTo>
                    <a:lnTo>
                      <a:pt x="20767" y="19895"/>
                    </a:lnTo>
                    <a:lnTo>
                      <a:pt x="21151" y="19326"/>
                    </a:lnTo>
                    <a:lnTo>
                      <a:pt x="21408" y="18531"/>
                    </a:lnTo>
                    <a:lnTo>
                      <a:pt x="21600" y="17735"/>
                    </a:lnTo>
                    <a:lnTo>
                      <a:pt x="21600" y="3865"/>
                    </a:lnTo>
                    <a:lnTo>
                      <a:pt x="21408" y="3069"/>
                    </a:lnTo>
                    <a:lnTo>
                      <a:pt x="21151" y="2274"/>
                    </a:lnTo>
                    <a:lnTo>
                      <a:pt x="20767" y="1364"/>
                    </a:lnTo>
                    <a:lnTo>
                      <a:pt x="20318" y="796"/>
                    </a:lnTo>
                    <a:lnTo>
                      <a:pt x="19869" y="341"/>
                    </a:lnTo>
                    <a:lnTo>
                      <a:pt x="19421" y="114"/>
                    </a:lnTo>
                    <a:lnTo>
                      <a:pt x="18908" y="0"/>
                    </a:lnTo>
                    <a:close/>
                  </a:path>
                </a:pathLst>
              </a:custGeom>
              <a:grpFill/>
              <a:ln cap="flat" w="12700">
                <a:noFill/>
                <a:miter lim="400000"/>
              </a:ln>
              <a:effectLst/>
            </p:spPr>
            <p:txBody>
              <a:bodyPr anchor="t" bIns="0" lIns="0" numCol="1" rIns="0" tIns="0" wrap="square">
                <a:noAutofit/>
              </a:bodyPr>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grpSp>
        <p:sp>
          <p:nvSpPr>
            <p:cNvPr id="16" name="Rounded Rectangle 11">
              <a:extLst>
                <a:ext uri="{FF2B5EF4-FFF2-40B4-BE49-F238E27FC236}">
                  <a16:creationId xmlns:a16="http://schemas.microsoft.com/office/drawing/2014/main" id="{A5461445-C8EF-4444-BD27-5BE8834934C6}"/>
                </a:ext>
              </a:extLst>
            </p:cNvPr>
            <p:cNvSpPr/>
            <p:nvPr/>
          </p:nvSpPr>
          <p:spPr>
            <a:xfrm rot="2700000">
              <a:off x="6596680" y="2796375"/>
              <a:ext cx="1619915" cy="1619915"/>
            </a:xfrm>
            <a:prstGeom prst="roundRect">
              <a:avLst>
                <a:gd fmla="val 8491" name="adj"/>
              </a:avLst>
            </a:prstGeom>
            <a:gradFill>
              <a:gsLst>
                <a:gs pos="100000">
                  <a:schemeClr val="accent2">
                    <a:lumMod val="60000"/>
                    <a:lumOff val="40000"/>
                  </a:schemeClr>
                </a:gs>
                <a:gs pos="0">
                  <a:srgbClr val="AF76B0"/>
                </a:gs>
              </a:gsLst>
              <a:lin ang="3000000" scaled="0"/>
            </a:gradFill>
            <a:ln>
              <a:noFill/>
            </a:ln>
            <a:effectLst>
              <a:outerShdw algn="t" blurRad="203200" dir="5400000" dist="38100" rotWithShape="0" sx="101000" sy="101000">
                <a:schemeClr val="accent2">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schemeClr val="bg1"/>
                </a:solidFill>
                <a:cs typeface="+mn-ea"/>
                <a:sym typeface="+mn-lt"/>
              </a:endParaRPr>
            </a:p>
          </p:txBody>
        </p:sp>
        <p:sp>
          <p:nvSpPr>
            <p:cNvPr id="17" name="Shape 308">
              <a:extLst>
                <a:ext uri="{FF2B5EF4-FFF2-40B4-BE49-F238E27FC236}">
                  <a16:creationId xmlns:a16="http://schemas.microsoft.com/office/drawing/2014/main" id="{57E8A39C-73FF-4182-BF4B-04FD1EDE6BBE}"/>
                </a:ext>
              </a:extLst>
            </p:cNvPr>
            <p:cNvSpPr/>
            <p:nvPr/>
          </p:nvSpPr>
          <p:spPr>
            <a:xfrm>
              <a:off x="7159422" y="3386704"/>
              <a:ext cx="492716" cy="435636"/>
            </a:xfrm>
            <a:custGeom>
              <a:avLst/>
              <a:gdLst/>
              <a:ahLst/>
              <a:cxnLst>
                <a:cxn ang="0">
                  <a:pos x="wd2" y="hd2"/>
                </a:cxn>
                <a:cxn ang="5400000">
                  <a:pos x="wd2" y="hd2"/>
                </a:cxn>
                <a:cxn ang="10800000">
                  <a:pos x="wd2" y="hd2"/>
                </a:cxn>
                <a:cxn ang="16200000">
                  <a:pos x="wd2" y="hd2"/>
                </a:cxn>
              </a:cxnLst>
              <a:rect b="b" l="0" r="r" t="0"/>
              <a:pathLst>
                <a:path extrusionOk="0" h="21600" w="21600">
                  <a:moveTo>
                    <a:pt x="21402" y="2681"/>
                  </a:moveTo>
                  <a:lnTo>
                    <a:pt x="19493" y="521"/>
                  </a:lnTo>
                  <a:lnTo>
                    <a:pt x="19229" y="372"/>
                  </a:lnTo>
                  <a:lnTo>
                    <a:pt x="19032" y="298"/>
                  </a:lnTo>
                  <a:lnTo>
                    <a:pt x="18768" y="372"/>
                  </a:lnTo>
                  <a:lnTo>
                    <a:pt x="18505" y="521"/>
                  </a:lnTo>
                  <a:lnTo>
                    <a:pt x="18373" y="819"/>
                  </a:lnTo>
                  <a:lnTo>
                    <a:pt x="18373" y="1192"/>
                  </a:lnTo>
                  <a:lnTo>
                    <a:pt x="18176" y="1192"/>
                  </a:lnTo>
                  <a:lnTo>
                    <a:pt x="17912" y="1341"/>
                  </a:lnTo>
                  <a:lnTo>
                    <a:pt x="12907" y="7001"/>
                  </a:lnTo>
                  <a:lnTo>
                    <a:pt x="12907" y="7672"/>
                  </a:lnTo>
                  <a:lnTo>
                    <a:pt x="12644" y="8342"/>
                  </a:lnTo>
                  <a:lnTo>
                    <a:pt x="13171" y="9012"/>
                  </a:lnTo>
                  <a:lnTo>
                    <a:pt x="12051" y="10279"/>
                  </a:lnTo>
                  <a:lnTo>
                    <a:pt x="8495" y="6182"/>
                  </a:lnTo>
                  <a:lnTo>
                    <a:pt x="8627" y="5512"/>
                  </a:lnTo>
                  <a:lnTo>
                    <a:pt x="8627" y="4320"/>
                  </a:lnTo>
                  <a:lnTo>
                    <a:pt x="8495" y="3650"/>
                  </a:lnTo>
                  <a:lnTo>
                    <a:pt x="8363" y="3128"/>
                  </a:lnTo>
                  <a:lnTo>
                    <a:pt x="8166" y="2458"/>
                  </a:lnTo>
                  <a:lnTo>
                    <a:pt x="7771" y="1862"/>
                  </a:lnTo>
                  <a:lnTo>
                    <a:pt x="7441" y="1341"/>
                  </a:lnTo>
                  <a:lnTo>
                    <a:pt x="6915" y="968"/>
                  </a:lnTo>
                  <a:lnTo>
                    <a:pt x="6454" y="670"/>
                  </a:lnTo>
                  <a:lnTo>
                    <a:pt x="5993" y="298"/>
                  </a:lnTo>
                  <a:lnTo>
                    <a:pt x="4807" y="0"/>
                  </a:lnTo>
                  <a:lnTo>
                    <a:pt x="3754" y="0"/>
                  </a:lnTo>
                  <a:lnTo>
                    <a:pt x="3095" y="149"/>
                  </a:lnTo>
                  <a:lnTo>
                    <a:pt x="5663" y="2979"/>
                  </a:lnTo>
                  <a:lnTo>
                    <a:pt x="5005" y="5661"/>
                  </a:lnTo>
                  <a:lnTo>
                    <a:pt x="2502" y="6331"/>
                  </a:lnTo>
                  <a:lnTo>
                    <a:pt x="132" y="3650"/>
                  </a:lnTo>
                  <a:lnTo>
                    <a:pt x="0" y="4171"/>
                  </a:lnTo>
                  <a:lnTo>
                    <a:pt x="0" y="5512"/>
                  </a:lnTo>
                  <a:lnTo>
                    <a:pt x="132" y="6108"/>
                  </a:lnTo>
                  <a:lnTo>
                    <a:pt x="263" y="6778"/>
                  </a:lnTo>
                  <a:lnTo>
                    <a:pt x="527" y="7299"/>
                  </a:lnTo>
                  <a:lnTo>
                    <a:pt x="1185" y="8342"/>
                  </a:lnTo>
                  <a:lnTo>
                    <a:pt x="1712" y="8789"/>
                  </a:lnTo>
                  <a:lnTo>
                    <a:pt x="2305" y="9161"/>
                  </a:lnTo>
                  <a:lnTo>
                    <a:pt x="2766" y="9459"/>
                  </a:lnTo>
                  <a:lnTo>
                    <a:pt x="3951" y="9757"/>
                  </a:lnTo>
                  <a:lnTo>
                    <a:pt x="5005" y="9757"/>
                  </a:lnTo>
                  <a:lnTo>
                    <a:pt x="5663" y="9608"/>
                  </a:lnTo>
                  <a:lnTo>
                    <a:pt x="9220" y="13481"/>
                  </a:lnTo>
                  <a:lnTo>
                    <a:pt x="5861" y="17429"/>
                  </a:lnTo>
                  <a:lnTo>
                    <a:pt x="5663" y="17131"/>
                  </a:lnTo>
                  <a:lnTo>
                    <a:pt x="4676" y="18099"/>
                  </a:lnTo>
                  <a:lnTo>
                    <a:pt x="3095" y="20930"/>
                  </a:lnTo>
                  <a:lnTo>
                    <a:pt x="3490" y="21302"/>
                  </a:lnTo>
                  <a:lnTo>
                    <a:pt x="5993" y="19589"/>
                  </a:lnTo>
                  <a:lnTo>
                    <a:pt x="6849" y="18472"/>
                  </a:lnTo>
                  <a:lnTo>
                    <a:pt x="6585" y="18248"/>
                  </a:lnTo>
                  <a:lnTo>
                    <a:pt x="10076" y="14450"/>
                  </a:lnTo>
                  <a:lnTo>
                    <a:pt x="15805" y="20930"/>
                  </a:lnTo>
                  <a:lnTo>
                    <a:pt x="16134" y="21228"/>
                  </a:lnTo>
                  <a:lnTo>
                    <a:pt x="16463" y="21451"/>
                  </a:lnTo>
                  <a:lnTo>
                    <a:pt x="16859" y="21600"/>
                  </a:lnTo>
                  <a:lnTo>
                    <a:pt x="17583" y="21600"/>
                  </a:lnTo>
                  <a:lnTo>
                    <a:pt x="17912" y="21451"/>
                  </a:lnTo>
                  <a:lnTo>
                    <a:pt x="18307" y="21228"/>
                  </a:lnTo>
                  <a:lnTo>
                    <a:pt x="18637" y="20930"/>
                  </a:lnTo>
                  <a:lnTo>
                    <a:pt x="18900" y="20632"/>
                  </a:lnTo>
                  <a:lnTo>
                    <a:pt x="19098" y="20259"/>
                  </a:lnTo>
                  <a:lnTo>
                    <a:pt x="19229" y="19738"/>
                  </a:lnTo>
                  <a:lnTo>
                    <a:pt x="19229" y="18919"/>
                  </a:lnTo>
                  <a:lnTo>
                    <a:pt x="19098" y="18472"/>
                  </a:lnTo>
                  <a:lnTo>
                    <a:pt x="18900" y="18099"/>
                  </a:lnTo>
                  <a:lnTo>
                    <a:pt x="18637" y="17652"/>
                  </a:lnTo>
                  <a:lnTo>
                    <a:pt x="12907" y="11172"/>
                  </a:lnTo>
                  <a:lnTo>
                    <a:pt x="13961" y="9981"/>
                  </a:lnTo>
                  <a:lnTo>
                    <a:pt x="14488" y="10502"/>
                  </a:lnTo>
                  <a:lnTo>
                    <a:pt x="15080" y="10130"/>
                  </a:lnTo>
                  <a:lnTo>
                    <a:pt x="15805" y="10130"/>
                  </a:lnTo>
                  <a:lnTo>
                    <a:pt x="20678" y="4618"/>
                  </a:lnTo>
                  <a:lnTo>
                    <a:pt x="20678" y="4469"/>
                  </a:lnTo>
                  <a:lnTo>
                    <a:pt x="20810" y="4171"/>
                  </a:lnTo>
                  <a:lnTo>
                    <a:pt x="20941" y="4022"/>
                  </a:lnTo>
                  <a:lnTo>
                    <a:pt x="21139" y="3948"/>
                  </a:lnTo>
                  <a:lnTo>
                    <a:pt x="21402" y="3799"/>
                  </a:lnTo>
                  <a:lnTo>
                    <a:pt x="21600" y="3501"/>
                  </a:lnTo>
                  <a:lnTo>
                    <a:pt x="21600" y="2979"/>
                  </a:lnTo>
                  <a:lnTo>
                    <a:pt x="21402" y="2681"/>
                  </a:lnTo>
                  <a:close/>
                  <a:moveTo>
                    <a:pt x="17320" y="18770"/>
                  </a:moveTo>
                  <a:lnTo>
                    <a:pt x="17715" y="18919"/>
                  </a:lnTo>
                  <a:lnTo>
                    <a:pt x="17912" y="19068"/>
                  </a:lnTo>
                  <a:lnTo>
                    <a:pt x="18176" y="19291"/>
                  </a:lnTo>
                  <a:lnTo>
                    <a:pt x="18176" y="19961"/>
                  </a:lnTo>
                  <a:lnTo>
                    <a:pt x="17912" y="20259"/>
                  </a:lnTo>
                  <a:lnTo>
                    <a:pt x="17715" y="20557"/>
                  </a:lnTo>
                  <a:lnTo>
                    <a:pt x="17122" y="20557"/>
                  </a:lnTo>
                  <a:lnTo>
                    <a:pt x="16595" y="19961"/>
                  </a:lnTo>
                  <a:lnTo>
                    <a:pt x="16595" y="19291"/>
                  </a:lnTo>
                  <a:lnTo>
                    <a:pt x="16859" y="19068"/>
                  </a:lnTo>
                  <a:lnTo>
                    <a:pt x="17122" y="18919"/>
                  </a:lnTo>
                  <a:lnTo>
                    <a:pt x="17320" y="18770"/>
                  </a:lnTo>
                  <a:close/>
                  <a:moveTo>
                    <a:pt x="14554" y="7299"/>
                  </a:moveTo>
                  <a:lnTo>
                    <a:pt x="14224" y="6852"/>
                  </a:lnTo>
                  <a:lnTo>
                    <a:pt x="17912" y="2681"/>
                  </a:lnTo>
                  <a:lnTo>
                    <a:pt x="18307" y="3128"/>
                  </a:lnTo>
                  <a:lnTo>
                    <a:pt x="14554" y="7299"/>
                  </a:lnTo>
                  <a:close/>
                  <a:moveTo>
                    <a:pt x="15805" y="8640"/>
                  </a:moveTo>
                  <a:lnTo>
                    <a:pt x="15410" y="8268"/>
                  </a:lnTo>
                  <a:lnTo>
                    <a:pt x="19098" y="4022"/>
                  </a:lnTo>
                  <a:lnTo>
                    <a:pt x="19493" y="4469"/>
                  </a:lnTo>
                  <a:lnTo>
                    <a:pt x="15805" y="8640"/>
                  </a:lnTo>
                  <a:close/>
                </a:path>
              </a:pathLst>
            </a:custGeom>
            <a:solidFill>
              <a:schemeClr val="bg1"/>
            </a:solidFill>
            <a:ln w="12700">
              <a:miter lim="400000"/>
            </a:ln>
          </p:spPr>
          <p:txBody>
            <a:bodyPr bIns="0" lIns="0" rIns="0" tIns="0"/>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sp>
          <p:nvSpPr>
            <p:cNvPr id="19" name="Rounded Rectangle 4">
              <a:extLst>
                <a:ext uri="{FF2B5EF4-FFF2-40B4-BE49-F238E27FC236}">
                  <a16:creationId xmlns:a16="http://schemas.microsoft.com/office/drawing/2014/main" id="{43DF8DBA-5983-4A2B-A121-D969612837C9}"/>
                </a:ext>
              </a:extLst>
            </p:cNvPr>
            <p:cNvSpPr/>
            <p:nvPr/>
          </p:nvSpPr>
          <p:spPr>
            <a:xfrm rot="2700000">
              <a:off x="5286039" y="1538382"/>
              <a:ext cx="1619915" cy="1619915"/>
            </a:xfrm>
            <a:prstGeom prst="roundRect">
              <a:avLst>
                <a:gd fmla="val 8491" name="adj"/>
              </a:avLst>
            </a:prstGeom>
            <a:gradFill>
              <a:gsLst>
                <a:gs pos="100000">
                  <a:schemeClr val="accent1">
                    <a:lumMod val="60000"/>
                    <a:lumOff val="40000"/>
                  </a:schemeClr>
                </a:gs>
                <a:gs pos="0">
                  <a:srgbClr val="67FECF"/>
                </a:gs>
              </a:gsLst>
              <a:lin ang="3000000" scaled="0"/>
            </a:gradFill>
            <a:ln>
              <a:noFill/>
            </a:ln>
            <a:effectLst>
              <a:outerShdw algn="t" blurRad="203200" dir="5400000" dist="38100" rotWithShape="0" sx="101000" sy="10100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schemeClr val="bg1"/>
                </a:solidFill>
                <a:cs typeface="+mn-ea"/>
                <a:sym typeface="+mn-lt"/>
              </a:endParaRPr>
            </a:p>
          </p:txBody>
        </p:sp>
        <p:grpSp>
          <p:nvGrpSpPr>
            <p:cNvPr id="20" name="Group 335">
              <a:extLst>
                <a:ext uri="{FF2B5EF4-FFF2-40B4-BE49-F238E27FC236}">
                  <a16:creationId xmlns:a16="http://schemas.microsoft.com/office/drawing/2014/main" id="{76F75B7E-7D92-4D5C-8625-62E0ED0EC6BF}"/>
                </a:ext>
              </a:extLst>
            </p:cNvPr>
            <p:cNvGrpSpPr/>
            <p:nvPr/>
          </p:nvGrpSpPr>
          <p:grpSpPr>
            <a:xfrm>
              <a:off x="5830172" y="2098197"/>
              <a:ext cx="525996" cy="504077"/>
              <a:chOff x="0" y="0"/>
              <a:chExt cx="525994" cy="504076"/>
            </a:xfrm>
            <a:solidFill>
              <a:schemeClr val="bg1"/>
            </a:solidFill>
          </p:grpSpPr>
          <p:sp>
            <p:nvSpPr>
              <p:cNvPr id="21" name="Shape 332">
                <a:extLst>
                  <a:ext uri="{FF2B5EF4-FFF2-40B4-BE49-F238E27FC236}">
                    <a16:creationId xmlns:a16="http://schemas.microsoft.com/office/drawing/2014/main" id="{194251D1-55F7-4DBD-8F39-E68EA60534F1}"/>
                  </a:ext>
                </a:extLst>
              </p:cNvPr>
              <p:cNvSpPr/>
              <p:nvPr/>
            </p:nvSpPr>
            <p:spPr>
              <a:xfrm>
                <a:off x="76706" y="216972"/>
                <a:ext cx="201633" cy="287105"/>
              </a:xfrm>
              <a:custGeom>
                <a:avLst/>
                <a:gdLst/>
                <a:ahLst/>
                <a:cxnLst>
                  <a:cxn ang="0">
                    <a:pos x="wd2" y="hd2"/>
                  </a:cxn>
                  <a:cxn ang="5400000">
                    <a:pos x="wd2" y="hd2"/>
                  </a:cxn>
                  <a:cxn ang="10800000">
                    <a:pos x="wd2" y="hd2"/>
                  </a:cxn>
                  <a:cxn ang="16200000">
                    <a:pos x="wd2" y="hd2"/>
                  </a:cxn>
                </a:cxnLst>
                <a:rect b="b" l="0" r="r" t="0"/>
                <a:pathLst>
                  <a:path extrusionOk="0" h="21600" w="21600">
                    <a:moveTo>
                      <a:pt x="14674" y="8295"/>
                    </a:moveTo>
                    <a:lnTo>
                      <a:pt x="14674" y="18972"/>
                    </a:lnTo>
                    <a:lnTo>
                      <a:pt x="14557" y="19465"/>
                    </a:lnTo>
                    <a:lnTo>
                      <a:pt x="14322" y="19957"/>
                    </a:lnTo>
                    <a:lnTo>
                      <a:pt x="13970" y="20368"/>
                    </a:lnTo>
                    <a:lnTo>
                      <a:pt x="13500" y="20779"/>
                    </a:lnTo>
                    <a:lnTo>
                      <a:pt x="12913" y="21107"/>
                    </a:lnTo>
                    <a:lnTo>
                      <a:pt x="12326" y="21354"/>
                    </a:lnTo>
                    <a:lnTo>
                      <a:pt x="11622" y="21518"/>
                    </a:lnTo>
                    <a:lnTo>
                      <a:pt x="10917" y="21600"/>
                    </a:lnTo>
                    <a:lnTo>
                      <a:pt x="10213" y="21518"/>
                    </a:lnTo>
                    <a:lnTo>
                      <a:pt x="9391" y="21354"/>
                    </a:lnTo>
                    <a:lnTo>
                      <a:pt x="8687" y="21107"/>
                    </a:lnTo>
                    <a:lnTo>
                      <a:pt x="8100" y="20779"/>
                    </a:lnTo>
                    <a:lnTo>
                      <a:pt x="7396" y="19957"/>
                    </a:lnTo>
                    <a:lnTo>
                      <a:pt x="7161" y="19465"/>
                    </a:lnTo>
                    <a:lnTo>
                      <a:pt x="7161" y="8295"/>
                    </a:lnTo>
                    <a:lnTo>
                      <a:pt x="1878" y="8295"/>
                    </a:lnTo>
                    <a:lnTo>
                      <a:pt x="1174" y="8213"/>
                    </a:lnTo>
                    <a:lnTo>
                      <a:pt x="587" y="8131"/>
                    </a:lnTo>
                    <a:lnTo>
                      <a:pt x="117" y="7802"/>
                    </a:lnTo>
                    <a:lnTo>
                      <a:pt x="0" y="7474"/>
                    </a:lnTo>
                    <a:lnTo>
                      <a:pt x="0" y="6735"/>
                    </a:lnTo>
                    <a:lnTo>
                      <a:pt x="352" y="6324"/>
                    </a:lnTo>
                    <a:lnTo>
                      <a:pt x="8100" y="903"/>
                    </a:lnTo>
                    <a:lnTo>
                      <a:pt x="8804" y="493"/>
                    </a:lnTo>
                    <a:lnTo>
                      <a:pt x="9391" y="164"/>
                    </a:lnTo>
                    <a:lnTo>
                      <a:pt x="10213" y="0"/>
                    </a:lnTo>
                    <a:lnTo>
                      <a:pt x="11504" y="0"/>
                    </a:lnTo>
                    <a:lnTo>
                      <a:pt x="12209" y="164"/>
                    </a:lnTo>
                    <a:lnTo>
                      <a:pt x="12913" y="493"/>
                    </a:lnTo>
                    <a:lnTo>
                      <a:pt x="13500" y="903"/>
                    </a:lnTo>
                    <a:lnTo>
                      <a:pt x="20896" y="5995"/>
                    </a:lnTo>
                    <a:lnTo>
                      <a:pt x="21365" y="6324"/>
                    </a:lnTo>
                    <a:lnTo>
                      <a:pt x="21600" y="6735"/>
                    </a:lnTo>
                    <a:lnTo>
                      <a:pt x="21600" y="7474"/>
                    </a:lnTo>
                    <a:lnTo>
                      <a:pt x="21365" y="7802"/>
                    </a:lnTo>
                    <a:lnTo>
                      <a:pt x="20896" y="7967"/>
                    </a:lnTo>
                    <a:lnTo>
                      <a:pt x="20309" y="8213"/>
                    </a:lnTo>
                    <a:lnTo>
                      <a:pt x="19487" y="8295"/>
                    </a:lnTo>
                    <a:lnTo>
                      <a:pt x="14674" y="8295"/>
                    </a:lnTo>
                    <a:close/>
                  </a:path>
                </a:pathLst>
              </a:custGeom>
              <a:grpFill/>
              <a:ln cap="flat" w="12700">
                <a:noFill/>
                <a:miter lim="400000"/>
              </a:ln>
              <a:effectLst/>
            </p:spPr>
            <p:txBody>
              <a:bodyPr anchor="t" bIns="0" lIns="0" numCol="1" rIns="0" tIns="0" wrap="square">
                <a:noAutofit/>
              </a:bodyPr>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sp>
            <p:nvSpPr>
              <p:cNvPr id="22" name="Shape 333">
                <a:extLst>
                  <a:ext uri="{FF2B5EF4-FFF2-40B4-BE49-F238E27FC236}">
                    <a16:creationId xmlns:a16="http://schemas.microsoft.com/office/drawing/2014/main" id="{BDC82A01-C22F-45D7-A218-576D861D832E}"/>
                  </a:ext>
                </a:extLst>
              </p:cNvPr>
              <p:cNvSpPr/>
              <p:nvPr/>
            </p:nvSpPr>
            <p:spPr>
              <a:xfrm>
                <a:off x="0" y="0"/>
                <a:ext cx="525995" cy="368195"/>
              </a:xfrm>
              <a:custGeom>
                <a:avLst/>
                <a:gdLst/>
                <a:ahLst/>
                <a:cxnLst>
                  <a:cxn ang="0">
                    <a:pos x="wd2" y="hd2"/>
                  </a:cxn>
                  <a:cxn ang="5400000">
                    <a:pos x="wd2" y="hd2"/>
                  </a:cxn>
                  <a:cxn ang="10800000">
                    <a:pos x="wd2" y="hd2"/>
                  </a:cxn>
                  <a:cxn ang="16200000">
                    <a:pos x="wd2" y="hd2"/>
                  </a:cxn>
                </a:cxnLst>
                <a:rect b="b" l="0" r="r" t="0"/>
                <a:pathLst>
                  <a:path extrusionOk="0" h="21600" w="21600">
                    <a:moveTo>
                      <a:pt x="17145" y="7843"/>
                    </a:moveTo>
                    <a:lnTo>
                      <a:pt x="17640" y="8036"/>
                    </a:lnTo>
                    <a:lnTo>
                      <a:pt x="18090" y="8164"/>
                    </a:lnTo>
                    <a:lnTo>
                      <a:pt x="18900" y="8743"/>
                    </a:lnTo>
                    <a:lnTo>
                      <a:pt x="19305" y="9064"/>
                    </a:lnTo>
                    <a:lnTo>
                      <a:pt x="19710" y="9450"/>
                    </a:lnTo>
                    <a:lnTo>
                      <a:pt x="20025" y="9836"/>
                    </a:lnTo>
                    <a:lnTo>
                      <a:pt x="20295" y="10350"/>
                    </a:lnTo>
                    <a:lnTo>
                      <a:pt x="20565" y="10736"/>
                    </a:lnTo>
                    <a:lnTo>
                      <a:pt x="20835" y="11250"/>
                    </a:lnTo>
                    <a:lnTo>
                      <a:pt x="21060" y="11764"/>
                    </a:lnTo>
                    <a:lnTo>
                      <a:pt x="21240" y="12279"/>
                    </a:lnTo>
                    <a:lnTo>
                      <a:pt x="21420" y="12857"/>
                    </a:lnTo>
                    <a:lnTo>
                      <a:pt x="21510" y="13436"/>
                    </a:lnTo>
                    <a:lnTo>
                      <a:pt x="21600" y="14079"/>
                    </a:lnTo>
                    <a:lnTo>
                      <a:pt x="21600" y="15236"/>
                    </a:lnTo>
                    <a:lnTo>
                      <a:pt x="21510" y="15879"/>
                    </a:lnTo>
                    <a:lnTo>
                      <a:pt x="21420" y="16457"/>
                    </a:lnTo>
                    <a:lnTo>
                      <a:pt x="21240" y="16971"/>
                    </a:lnTo>
                    <a:lnTo>
                      <a:pt x="20790" y="18129"/>
                    </a:lnTo>
                    <a:lnTo>
                      <a:pt x="20565" y="18579"/>
                    </a:lnTo>
                    <a:lnTo>
                      <a:pt x="20250" y="19093"/>
                    </a:lnTo>
                    <a:lnTo>
                      <a:pt x="19890" y="19543"/>
                    </a:lnTo>
                    <a:lnTo>
                      <a:pt x="19575" y="19929"/>
                    </a:lnTo>
                    <a:lnTo>
                      <a:pt x="19170" y="20250"/>
                    </a:lnTo>
                    <a:lnTo>
                      <a:pt x="18810" y="20571"/>
                    </a:lnTo>
                    <a:lnTo>
                      <a:pt x="18360" y="20893"/>
                    </a:lnTo>
                    <a:lnTo>
                      <a:pt x="17910" y="21150"/>
                    </a:lnTo>
                    <a:lnTo>
                      <a:pt x="17415" y="21279"/>
                    </a:lnTo>
                    <a:lnTo>
                      <a:pt x="16920" y="21471"/>
                    </a:lnTo>
                    <a:lnTo>
                      <a:pt x="16920" y="14143"/>
                    </a:lnTo>
                    <a:lnTo>
                      <a:pt x="16740" y="13564"/>
                    </a:lnTo>
                    <a:lnTo>
                      <a:pt x="16560" y="13050"/>
                    </a:lnTo>
                    <a:lnTo>
                      <a:pt x="16290" y="12536"/>
                    </a:lnTo>
                    <a:lnTo>
                      <a:pt x="15975" y="12214"/>
                    </a:lnTo>
                    <a:lnTo>
                      <a:pt x="15615" y="11893"/>
                    </a:lnTo>
                    <a:lnTo>
                      <a:pt x="15165" y="11764"/>
                    </a:lnTo>
                    <a:lnTo>
                      <a:pt x="14805" y="11700"/>
                    </a:lnTo>
                    <a:lnTo>
                      <a:pt x="14355" y="11764"/>
                    </a:lnTo>
                    <a:lnTo>
                      <a:pt x="13905" y="11893"/>
                    </a:lnTo>
                    <a:lnTo>
                      <a:pt x="13545" y="12214"/>
                    </a:lnTo>
                    <a:lnTo>
                      <a:pt x="13230" y="12536"/>
                    </a:lnTo>
                    <a:lnTo>
                      <a:pt x="12960" y="13050"/>
                    </a:lnTo>
                    <a:lnTo>
                      <a:pt x="12780" y="13564"/>
                    </a:lnTo>
                    <a:lnTo>
                      <a:pt x="12600" y="14143"/>
                    </a:lnTo>
                    <a:lnTo>
                      <a:pt x="12600" y="21600"/>
                    </a:lnTo>
                    <a:lnTo>
                      <a:pt x="9450" y="21600"/>
                    </a:lnTo>
                    <a:lnTo>
                      <a:pt x="9450" y="20250"/>
                    </a:lnTo>
                    <a:lnTo>
                      <a:pt x="10575" y="20250"/>
                    </a:lnTo>
                    <a:lnTo>
                      <a:pt x="11070" y="20121"/>
                    </a:lnTo>
                    <a:lnTo>
                      <a:pt x="11475" y="19929"/>
                    </a:lnTo>
                    <a:lnTo>
                      <a:pt x="11655" y="19671"/>
                    </a:lnTo>
                    <a:lnTo>
                      <a:pt x="11835" y="19479"/>
                    </a:lnTo>
                    <a:lnTo>
                      <a:pt x="11970" y="19221"/>
                    </a:lnTo>
                    <a:lnTo>
                      <a:pt x="12060" y="18964"/>
                    </a:lnTo>
                    <a:lnTo>
                      <a:pt x="12105" y="18321"/>
                    </a:lnTo>
                    <a:lnTo>
                      <a:pt x="12060" y="17807"/>
                    </a:lnTo>
                    <a:lnTo>
                      <a:pt x="11880" y="17229"/>
                    </a:lnTo>
                    <a:lnTo>
                      <a:pt x="11610" y="16650"/>
                    </a:lnTo>
                    <a:lnTo>
                      <a:pt x="8775" y="12729"/>
                    </a:lnTo>
                    <a:lnTo>
                      <a:pt x="8460" y="12214"/>
                    </a:lnTo>
                    <a:lnTo>
                      <a:pt x="8055" y="11893"/>
                    </a:lnTo>
                    <a:lnTo>
                      <a:pt x="7650" y="11764"/>
                    </a:lnTo>
                    <a:lnTo>
                      <a:pt x="7290" y="11700"/>
                    </a:lnTo>
                    <a:lnTo>
                      <a:pt x="6840" y="11764"/>
                    </a:lnTo>
                    <a:lnTo>
                      <a:pt x="6435" y="11893"/>
                    </a:lnTo>
                    <a:lnTo>
                      <a:pt x="6120" y="12214"/>
                    </a:lnTo>
                    <a:lnTo>
                      <a:pt x="5715" y="12729"/>
                    </a:lnTo>
                    <a:lnTo>
                      <a:pt x="2925" y="16650"/>
                    </a:lnTo>
                    <a:lnTo>
                      <a:pt x="2610" y="17229"/>
                    </a:lnTo>
                    <a:lnTo>
                      <a:pt x="2430" y="17871"/>
                    </a:lnTo>
                    <a:lnTo>
                      <a:pt x="2385" y="18450"/>
                    </a:lnTo>
                    <a:lnTo>
                      <a:pt x="2430" y="18964"/>
                    </a:lnTo>
                    <a:lnTo>
                      <a:pt x="2565" y="19286"/>
                    </a:lnTo>
                    <a:lnTo>
                      <a:pt x="2655" y="19543"/>
                    </a:lnTo>
                    <a:lnTo>
                      <a:pt x="2835" y="19671"/>
                    </a:lnTo>
                    <a:lnTo>
                      <a:pt x="3015" y="19929"/>
                    </a:lnTo>
                    <a:lnTo>
                      <a:pt x="3375" y="20186"/>
                    </a:lnTo>
                    <a:lnTo>
                      <a:pt x="3825" y="20250"/>
                    </a:lnTo>
                    <a:lnTo>
                      <a:pt x="5130" y="20250"/>
                    </a:lnTo>
                    <a:lnTo>
                      <a:pt x="5130" y="21536"/>
                    </a:lnTo>
                    <a:lnTo>
                      <a:pt x="4545" y="21471"/>
                    </a:lnTo>
                    <a:lnTo>
                      <a:pt x="4050" y="21279"/>
                    </a:lnTo>
                    <a:lnTo>
                      <a:pt x="3555" y="21021"/>
                    </a:lnTo>
                    <a:lnTo>
                      <a:pt x="3105" y="20829"/>
                    </a:lnTo>
                    <a:lnTo>
                      <a:pt x="2655" y="20507"/>
                    </a:lnTo>
                    <a:lnTo>
                      <a:pt x="2205" y="20121"/>
                    </a:lnTo>
                    <a:lnTo>
                      <a:pt x="1845" y="19671"/>
                    </a:lnTo>
                    <a:lnTo>
                      <a:pt x="1485" y="19286"/>
                    </a:lnTo>
                    <a:lnTo>
                      <a:pt x="1170" y="18771"/>
                    </a:lnTo>
                    <a:lnTo>
                      <a:pt x="900" y="18257"/>
                    </a:lnTo>
                    <a:lnTo>
                      <a:pt x="585" y="17679"/>
                    </a:lnTo>
                    <a:lnTo>
                      <a:pt x="360" y="17164"/>
                    </a:lnTo>
                    <a:lnTo>
                      <a:pt x="225" y="16521"/>
                    </a:lnTo>
                    <a:lnTo>
                      <a:pt x="90" y="15943"/>
                    </a:lnTo>
                    <a:lnTo>
                      <a:pt x="45" y="15236"/>
                    </a:lnTo>
                    <a:lnTo>
                      <a:pt x="0" y="14593"/>
                    </a:lnTo>
                    <a:lnTo>
                      <a:pt x="45" y="14079"/>
                    </a:lnTo>
                    <a:lnTo>
                      <a:pt x="90" y="13436"/>
                    </a:lnTo>
                    <a:lnTo>
                      <a:pt x="225" y="12857"/>
                    </a:lnTo>
                    <a:lnTo>
                      <a:pt x="315" y="12279"/>
                    </a:lnTo>
                    <a:lnTo>
                      <a:pt x="540" y="11764"/>
                    </a:lnTo>
                    <a:lnTo>
                      <a:pt x="720" y="11250"/>
                    </a:lnTo>
                    <a:lnTo>
                      <a:pt x="990" y="10736"/>
                    </a:lnTo>
                    <a:lnTo>
                      <a:pt x="1620" y="9836"/>
                    </a:lnTo>
                    <a:lnTo>
                      <a:pt x="2250" y="9064"/>
                    </a:lnTo>
                    <a:lnTo>
                      <a:pt x="2655" y="8743"/>
                    </a:lnTo>
                    <a:lnTo>
                      <a:pt x="3105" y="8486"/>
                    </a:lnTo>
                    <a:lnTo>
                      <a:pt x="3555" y="8164"/>
                    </a:lnTo>
                    <a:lnTo>
                      <a:pt x="4005" y="8036"/>
                    </a:lnTo>
                    <a:lnTo>
                      <a:pt x="4455" y="7843"/>
                    </a:lnTo>
                    <a:lnTo>
                      <a:pt x="4455" y="7586"/>
                    </a:lnTo>
                    <a:lnTo>
                      <a:pt x="4500" y="6879"/>
                    </a:lnTo>
                    <a:lnTo>
                      <a:pt x="4545" y="6107"/>
                    </a:lnTo>
                    <a:lnTo>
                      <a:pt x="4725" y="5400"/>
                    </a:lnTo>
                    <a:lnTo>
                      <a:pt x="4950" y="4693"/>
                    </a:lnTo>
                    <a:lnTo>
                      <a:pt x="5220" y="4050"/>
                    </a:lnTo>
                    <a:lnTo>
                      <a:pt x="5535" y="3407"/>
                    </a:lnTo>
                    <a:lnTo>
                      <a:pt x="5895" y="2764"/>
                    </a:lnTo>
                    <a:lnTo>
                      <a:pt x="6345" y="2314"/>
                    </a:lnTo>
                    <a:lnTo>
                      <a:pt x="6795" y="1736"/>
                    </a:lnTo>
                    <a:lnTo>
                      <a:pt x="7245" y="1350"/>
                    </a:lnTo>
                    <a:lnTo>
                      <a:pt x="7785" y="964"/>
                    </a:lnTo>
                    <a:lnTo>
                      <a:pt x="8325" y="643"/>
                    </a:lnTo>
                    <a:lnTo>
                      <a:pt x="9495" y="129"/>
                    </a:lnTo>
                    <a:lnTo>
                      <a:pt x="10170" y="64"/>
                    </a:lnTo>
                    <a:lnTo>
                      <a:pt x="10800" y="0"/>
                    </a:lnTo>
                    <a:lnTo>
                      <a:pt x="11475" y="64"/>
                    </a:lnTo>
                    <a:lnTo>
                      <a:pt x="12060" y="129"/>
                    </a:lnTo>
                    <a:lnTo>
                      <a:pt x="12690" y="386"/>
                    </a:lnTo>
                    <a:lnTo>
                      <a:pt x="13275" y="643"/>
                    </a:lnTo>
                    <a:lnTo>
                      <a:pt x="13860" y="964"/>
                    </a:lnTo>
                    <a:lnTo>
                      <a:pt x="14850" y="1736"/>
                    </a:lnTo>
                    <a:lnTo>
                      <a:pt x="15300" y="2314"/>
                    </a:lnTo>
                    <a:lnTo>
                      <a:pt x="15660" y="2764"/>
                    </a:lnTo>
                    <a:lnTo>
                      <a:pt x="16065" y="3407"/>
                    </a:lnTo>
                    <a:lnTo>
                      <a:pt x="16425" y="4050"/>
                    </a:lnTo>
                    <a:lnTo>
                      <a:pt x="16605" y="4693"/>
                    </a:lnTo>
                    <a:lnTo>
                      <a:pt x="16830" y="5400"/>
                    </a:lnTo>
                    <a:lnTo>
                      <a:pt x="17010" y="6107"/>
                    </a:lnTo>
                    <a:lnTo>
                      <a:pt x="17145" y="6879"/>
                    </a:lnTo>
                    <a:lnTo>
                      <a:pt x="17145" y="7843"/>
                    </a:lnTo>
                    <a:close/>
                  </a:path>
                </a:pathLst>
              </a:custGeom>
              <a:grpFill/>
              <a:ln cap="flat" w="12700">
                <a:noFill/>
                <a:miter lim="400000"/>
              </a:ln>
              <a:effectLst/>
            </p:spPr>
            <p:txBody>
              <a:bodyPr anchor="t" bIns="0" lIns="0" numCol="1" rIns="0" tIns="0" wrap="square">
                <a:noAutofit/>
              </a:bodyPr>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sp>
            <p:nvSpPr>
              <p:cNvPr id="23" name="Shape 334">
                <a:extLst>
                  <a:ext uri="{FF2B5EF4-FFF2-40B4-BE49-F238E27FC236}">
                    <a16:creationId xmlns:a16="http://schemas.microsoft.com/office/drawing/2014/main" id="{73ACEF92-8063-4949-9075-D09049853D2E}"/>
                  </a:ext>
                </a:extLst>
              </p:cNvPr>
              <p:cNvSpPr/>
              <p:nvPr/>
            </p:nvSpPr>
            <p:spPr>
              <a:xfrm>
                <a:off x="258614" y="216972"/>
                <a:ext cx="203824" cy="287105"/>
              </a:xfrm>
              <a:custGeom>
                <a:avLst/>
                <a:gdLst/>
                <a:ahLst/>
                <a:cxnLst>
                  <a:cxn ang="0">
                    <a:pos x="wd2" y="hd2"/>
                  </a:cxn>
                  <a:cxn ang="5400000">
                    <a:pos x="wd2" y="hd2"/>
                  </a:cxn>
                  <a:cxn ang="10800000">
                    <a:pos x="wd2" y="hd2"/>
                  </a:cxn>
                  <a:cxn ang="16200000">
                    <a:pos x="wd2" y="hd2"/>
                  </a:cxn>
                </a:cxnLst>
                <a:rect b="b" l="0" r="r" t="0"/>
                <a:pathLst>
                  <a:path extrusionOk="0" h="21600" w="21600">
                    <a:moveTo>
                      <a:pt x="14711" y="13305"/>
                    </a:moveTo>
                    <a:lnTo>
                      <a:pt x="14711" y="2628"/>
                    </a:lnTo>
                    <a:lnTo>
                      <a:pt x="14595" y="2135"/>
                    </a:lnTo>
                    <a:lnTo>
                      <a:pt x="14361" y="1560"/>
                    </a:lnTo>
                    <a:lnTo>
                      <a:pt x="14011" y="1068"/>
                    </a:lnTo>
                    <a:lnTo>
                      <a:pt x="13544" y="657"/>
                    </a:lnTo>
                    <a:lnTo>
                      <a:pt x="12376" y="164"/>
                    </a:lnTo>
                    <a:lnTo>
                      <a:pt x="11676" y="0"/>
                    </a:lnTo>
                    <a:lnTo>
                      <a:pt x="10041" y="0"/>
                    </a:lnTo>
                    <a:lnTo>
                      <a:pt x="9341" y="164"/>
                    </a:lnTo>
                    <a:lnTo>
                      <a:pt x="8173" y="657"/>
                    </a:lnTo>
                    <a:lnTo>
                      <a:pt x="7706" y="1068"/>
                    </a:lnTo>
                    <a:lnTo>
                      <a:pt x="7472" y="1560"/>
                    </a:lnTo>
                    <a:lnTo>
                      <a:pt x="7239" y="2135"/>
                    </a:lnTo>
                    <a:lnTo>
                      <a:pt x="7239" y="13305"/>
                    </a:lnTo>
                    <a:lnTo>
                      <a:pt x="1284" y="13305"/>
                    </a:lnTo>
                    <a:lnTo>
                      <a:pt x="701" y="13469"/>
                    </a:lnTo>
                    <a:lnTo>
                      <a:pt x="234" y="13716"/>
                    </a:lnTo>
                    <a:lnTo>
                      <a:pt x="117" y="13962"/>
                    </a:lnTo>
                    <a:lnTo>
                      <a:pt x="0" y="14373"/>
                    </a:lnTo>
                    <a:lnTo>
                      <a:pt x="117" y="14701"/>
                    </a:lnTo>
                    <a:lnTo>
                      <a:pt x="350" y="15112"/>
                    </a:lnTo>
                    <a:lnTo>
                      <a:pt x="817" y="15522"/>
                    </a:lnTo>
                    <a:lnTo>
                      <a:pt x="8173" y="20614"/>
                    </a:lnTo>
                    <a:lnTo>
                      <a:pt x="8874" y="21025"/>
                    </a:lnTo>
                    <a:lnTo>
                      <a:pt x="9457" y="21271"/>
                    </a:lnTo>
                    <a:lnTo>
                      <a:pt x="10275" y="21518"/>
                    </a:lnTo>
                    <a:lnTo>
                      <a:pt x="10742" y="21600"/>
                    </a:lnTo>
                    <a:lnTo>
                      <a:pt x="11559" y="21518"/>
                    </a:lnTo>
                    <a:lnTo>
                      <a:pt x="12259" y="21271"/>
                    </a:lnTo>
                    <a:lnTo>
                      <a:pt x="12843" y="21025"/>
                    </a:lnTo>
                    <a:lnTo>
                      <a:pt x="13544" y="20614"/>
                    </a:lnTo>
                    <a:lnTo>
                      <a:pt x="20899" y="15522"/>
                    </a:lnTo>
                    <a:lnTo>
                      <a:pt x="21366" y="15194"/>
                    </a:lnTo>
                    <a:lnTo>
                      <a:pt x="21600" y="14373"/>
                    </a:lnTo>
                    <a:lnTo>
                      <a:pt x="21600" y="14044"/>
                    </a:lnTo>
                    <a:lnTo>
                      <a:pt x="21366" y="13798"/>
                    </a:lnTo>
                    <a:lnTo>
                      <a:pt x="20899" y="13469"/>
                    </a:lnTo>
                    <a:lnTo>
                      <a:pt x="20199" y="13305"/>
                    </a:lnTo>
                    <a:lnTo>
                      <a:pt x="14711" y="13305"/>
                    </a:lnTo>
                    <a:close/>
                  </a:path>
                </a:pathLst>
              </a:custGeom>
              <a:grpFill/>
              <a:ln cap="flat" w="12700">
                <a:noFill/>
                <a:miter lim="400000"/>
              </a:ln>
              <a:effectLst/>
            </p:spPr>
            <p:txBody>
              <a:bodyPr anchor="t" bIns="0" lIns="0" numCol="1" rIns="0" tIns="0" wrap="square">
                <a:noAutofit/>
              </a:bodyPr>
              <a:lstStyle/>
              <a:p>
                <a:pPr defTabSz="914400" eaLnBrk="1" fontAlgn="auto" hangingPunct="1" indent="0" latinLnBrk="0" lvl="0" marL="0" marR="0">
                  <a:lnSpc>
                    <a:spcPct val="100000"/>
                  </a:lnSpc>
                  <a:spcBef>
                    <a:spcPts val="0"/>
                  </a:spcBef>
                  <a:spcAft>
                    <a:spcPts val="0"/>
                  </a:spcAft>
                  <a:buClrTx/>
                  <a:buSzTx/>
                  <a:buFontTx/>
                  <a:buNone/>
                  <a:tabLst/>
                  <a:defRPr sz="2400"/>
                </a:pPr>
                <a:endParaRPr b="0" baseline="0" cap="none" i="0" kern="0" kumimoji="0" noProof="0" normalizeH="0" spc="0" strike="noStrike" sz="2400" u="none">
                  <a:ln>
                    <a:noFill/>
                  </a:ln>
                  <a:solidFill>
                    <a:schemeClr val="bg1"/>
                  </a:solidFill>
                  <a:effectLst/>
                  <a:uLnTx/>
                  <a:uFillTx/>
                  <a:cs typeface="+mn-ea"/>
                  <a:sym typeface="+mn-lt"/>
                </a:endParaRPr>
              </a:p>
            </p:txBody>
          </p:sp>
        </p:grpSp>
      </p:grpSp>
      <p:grpSp>
        <p:nvGrpSpPr>
          <p:cNvPr id="9" name="组合 8"/>
          <p:cNvGrpSpPr/>
          <p:nvPr/>
        </p:nvGrpSpPr>
        <p:grpSpPr>
          <a:xfrm>
            <a:off x="1386358" y="1795990"/>
            <a:ext cx="2183734" cy="725188"/>
            <a:chOff x="1386358" y="1795990"/>
            <a:chExt cx="2183734" cy="725188"/>
          </a:xfrm>
        </p:grpSpPr>
        <p:sp>
          <p:nvSpPr>
            <p:cNvPr id="25" name="矩形 24">
              <a:extLst>
                <a:ext uri="{FF2B5EF4-FFF2-40B4-BE49-F238E27FC236}">
                  <a16:creationId xmlns:a16="http://schemas.microsoft.com/office/drawing/2014/main" id="{934380BB-3627-4F76-845F-9D5900EA5265}"/>
                </a:ext>
              </a:extLst>
            </p:cNvPr>
            <p:cNvSpPr/>
            <p:nvPr/>
          </p:nvSpPr>
          <p:spPr>
            <a:xfrm>
              <a:off x="1386358" y="2206284"/>
              <a:ext cx="2183734" cy="314894"/>
            </a:xfrm>
            <a:prstGeom prst="rect">
              <a:avLst/>
            </a:prstGeom>
          </p:spPr>
          <p:txBody>
            <a:bodyPr wrap="square">
              <a:spAutoFit/>
            </a:bodyPr>
            <a:lstStyle/>
            <a:p>
              <a:pPr lvl="0">
                <a:lnSpc>
                  <a:spcPct val="150000"/>
                </a:lnSpc>
                <a:defRPr/>
              </a:pPr>
              <a:endParaRPr altLang="zh-CN" dirty="0" kern="0" lang="en-US" sz="1100">
                <a:solidFill>
                  <a:schemeClr val="bg1"/>
                </a:solidFill>
                <a:cs typeface="+mn-ea"/>
                <a:sym typeface="+mn-lt"/>
              </a:endParaRPr>
            </a:p>
          </p:txBody>
        </p:sp>
        <p:sp>
          <p:nvSpPr>
            <p:cNvPr id="26" name="矩形 25">
              <a:extLst>
                <a:ext uri="{FF2B5EF4-FFF2-40B4-BE49-F238E27FC236}">
                  <a16:creationId xmlns:a16="http://schemas.microsoft.com/office/drawing/2014/main" id="{FDD578B7-53DC-4DDC-BDEA-7B7CC8E189B5}"/>
                </a:ext>
              </a:extLst>
            </p:cNvPr>
            <p:cNvSpPr/>
            <p:nvPr/>
          </p:nvSpPr>
          <p:spPr>
            <a:xfrm>
              <a:off x="1386358" y="1795990"/>
              <a:ext cx="2183734" cy="417743"/>
            </a:xfrm>
            <a:prstGeom prst="rect">
              <a:avLst/>
            </a:prstGeom>
          </p:spPr>
          <p:txBody>
            <a:bodyPr wrap="square">
              <a:spAutoFit/>
            </a:bodyPr>
            <a:lstStyle/>
            <a:p>
              <a:pPr lvl="0">
                <a:lnSpc>
                  <a:spcPct val="150000"/>
                </a:lnSpc>
                <a:defRPr/>
              </a:pPr>
              <a:r>
                <a:rPr altLang="en-US" b="1" dirty="0" kern="0" lang="zh-CN" sz="1600">
                  <a:solidFill>
                    <a:schemeClr val="bg1"/>
                  </a:solidFill>
                  <a:cs typeface="+mn-ea"/>
                  <a:sym typeface="+mn-lt"/>
                </a:rPr>
                <a:t>添加标题</a:t>
              </a:r>
              <a:endParaRPr altLang="zh-CN" b="1" dirty="0" kern="0" lang="en-US" sz="1600">
                <a:solidFill>
                  <a:schemeClr val="bg1"/>
                </a:solidFill>
                <a:cs typeface="+mn-ea"/>
                <a:sym typeface="+mn-lt"/>
              </a:endParaRPr>
            </a:p>
          </p:txBody>
        </p:sp>
      </p:grpSp>
      <p:grpSp>
        <p:nvGrpSpPr>
          <p:cNvPr id="18" name="组合 17"/>
          <p:cNvGrpSpPr/>
          <p:nvPr/>
        </p:nvGrpSpPr>
        <p:grpSpPr>
          <a:xfrm>
            <a:off x="8737596" y="1795990"/>
            <a:ext cx="2183734" cy="725188"/>
            <a:chOff x="8737596" y="1795990"/>
            <a:chExt cx="2183734" cy="725188"/>
          </a:xfrm>
        </p:grpSpPr>
        <p:sp>
          <p:nvSpPr>
            <p:cNvPr id="27" name="矩形 26">
              <a:extLst>
                <a:ext uri="{FF2B5EF4-FFF2-40B4-BE49-F238E27FC236}">
                  <a16:creationId xmlns:a16="http://schemas.microsoft.com/office/drawing/2014/main" id="{B89E5B51-E526-4313-971A-6F57110A37E9}"/>
                </a:ext>
              </a:extLst>
            </p:cNvPr>
            <p:cNvSpPr/>
            <p:nvPr/>
          </p:nvSpPr>
          <p:spPr>
            <a:xfrm>
              <a:off x="8737596" y="2206284"/>
              <a:ext cx="2183734" cy="314894"/>
            </a:xfrm>
            <a:prstGeom prst="rect">
              <a:avLst/>
            </a:prstGeom>
          </p:spPr>
          <p:txBody>
            <a:bodyPr wrap="square">
              <a:spAutoFit/>
            </a:bodyPr>
            <a:lstStyle/>
            <a:p>
              <a:pPr lvl="0">
                <a:lnSpc>
                  <a:spcPct val="150000"/>
                </a:lnSpc>
                <a:defRPr/>
              </a:pPr>
              <a:endParaRPr altLang="zh-CN" dirty="0" kern="0" lang="en-US" sz="1100">
                <a:solidFill>
                  <a:schemeClr val="bg1"/>
                </a:solidFill>
                <a:cs typeface="+mn-ea"/>
                <a:sym typeface="+mn-lt"/>
              </a:endParaRPr>
            </a:p>
          </p:txBody>
        </p:sp>
        <p:sp>
          <p:nvSpPr>
            <p:cNvPr id="28" name="矩形 27">
              <a:extLst>
                <a:ext uri="{FF2B5EF4-FFF2-40B4-BE49-F238E27FC236}">
                  <a16:creationId xmlns:a16="http://schemas.microsoft.com/office/drawing/2014/main" id="{C2B0E369-8722-4A02-9808-A88C04B244FE}"/>
                </a:ext>
              </a:extLst>
            </p:cNvPr>
            <p:cNvSpPr/>
            <p:nvPr/>
          </p:nvSpPr>
          <p:spPr>
            <a:xfrm>
              <a:off x="8737596" y="1795990"/>
              <a:ext cx="2183734" cy="417743"/>
            </a:xfrm>
            <a:prstGeom prst="rect">
              <a:avLst/>
            </a:prstGeom>
          </p:spPr>
          <p:txBody>
            <a:bodyPr wrap="square">
              <a:spAutoFit/>
            </a:bodyPr>
            <a:lstStyle/>
            <a:p>
              <a:pPr lvl="0">
                <a:lnSpc>
                  <a:spcPct val="150000"/>
                </a:lnSpc>
                <a:defRPr/>
              </a:pPr>
              <a:r>
                <a:rPr altLang="en-US" b="1" kern="0" lang="zh-CN" sz="1600">
                  <a:solidFill>
                    <a:schemeClr val="bg1"/>
                  </a:solidFill>
                  <a:cs typeface="+mn-ea"/>
                  <a:sym typeface="+mn-lt"/>
                </a:rPr>
                <a:t>添加标题</a:t>
              </a:r>
              <a:endParaRPr altLang="zh-CN" b="1" kern="0" lang="en-US" sz="1600">
                <a:solidFill>
                  <a:schemeClr val="bg1"/>
                </a:solidFill>
                <a:cs typeface="+mn-ea"/>
                <a:sym typeface="+mn-lt"/>
              </a:endParaRPr>
            </a:p>
          </p:txBody>
        </p:sp>
      </p:grpSp>
      <p:grpSp>
        <p:nvGrpSpPr>
          <p:cNvPr id="15" name="组合 14"/>
          <p:cNvGrpSpPr/>
          <p:nvPr/>
        </p:nvGrpSpPr>
        <p:grpSpPr>
          <a:xfrm>
            <a:off x="1386358" y="4442127"/>
            <a:ext cx="2183734" cy="725188"/>
            <a:chOff x="1386358" y="4442127"/>
            <a:chExt cx="2183734" cy="725188"/>
          </a:xfrm>
        </p:grpSpPr>
        <p:sp>
          <p:nvSpPr>
            <p:cNvPr id="29" name="矩形 28">
              <a:extLst>
                <a:ext uri="{FF2B5EF4-FFF2-40B4-BE49-F238E27FC236}">
                  <a16:creationId xmlns:a16="http://schemas.microsoft.com/office/drawing/2014/main" id="{F9C4165D-E038-4970-9345-9E017A413935}"/>
                </a:ext>
              </a:extLst>
            </p:cNvPr>
            <p:cNvSpPr/>
            <p:nvPr/>
          </p:nvSpPr>
          <p:spPr>
            <a:xfrm>
              <a:off x="1386358" y="4852421"/>
              <a:ext cx="2183734" cy="314894"/>
            </a:xfrm>
            <a:prstGeom prst="rect">
              <a:avLst/>
            </a:prstGeom>
          </p:spPr>
          <p:txBody>
            <a:bodyPr wrap="square">
              <a:spAutoFit/>
            </a:bodyPr>
            <a:lstStyle/>
            <a:p>
              <a:pPr lvl="0">
                <a:lnSpc>
                  <a:spcPct val="150000"/>
                </a:lnSpc>
                <a:defRPr/>
              </a:pPr>
              <a:endParaRPr altLang="zh-CN" dirty="0" kern="0" lang="en-US" sz="1100">
                <a:solidFill>
                  <a:schemeClr val="bg1"/>
                </a:solidFill>
                <a:cs typeface="+mn-ea"/>
                <a:sym typeface="+mn-lt"/>
              </a:endParaRPr>
            </a:p>
          </p:txBody>
        </p:sp>
        <p:sp>
          <p:nvSpPr>
            <p:cNvPr id="30" name="矩形 29">
              <a:extLst>
                <a:ext uri="{FF2B5EF4-FFF2-40B4-BE49-F238E27FC236}">
                  <a16:creationId xmlns:a16="http://schemas.microsoft.com/office/drawing/2014/main" id="{C3ACA88A-5E34-4C12-9E27-A19DA842F005}"/>
                </a:ext>
              </a:extLst>
            </p:cNvPr>
            <p:cNvSpPr/>
            <p:nvPr/>
          </p:nvSpPr>
          <p:spPr>
            <a:xfrm>
              <a:off x="1386358" y="4442127"/>
              <a:ext cx="2183734" cy="417743"/>
            </a:xfrm>
            <a:prstGeom prst="rect">
              <a:avLst/>
            </a:prstGeom>
          </p:spPr>
          <p:txBody>
            <a:bodyPr wrap="square">
              <a:spAutoFit/>
            </a:bodyPr>
            <a:lstStyle/>
            <a:p>
              <a:pPr lvl="0">
                <a:lnSpc>
                  <a:spcPct val="150000"/>
                </a:lnSpc>
                <a:defRPr/>
              </a:pPr>
              <a:r>
                <a:rPr altLang="en-US" b="1" kern="0" lang="zh-CN" sz="1600">
                  <a:solidFill>
                    <a:schemeClr val="bg1"/>
                  </a:solidFill>
                  <a:cs typeface="+mn-ea"/>
                  <a:sym typeface="+mn-lt"/>
                </a:rPr>
                <a:t>添加标题</a:t>
              </a:r>
              <a:endParaRPr altLang="zh-CN" b="1" kern="0" lang="en-US" sz="1600">
                <a:solidFill>
                  <a:schemeClr val="bg1"/>
                </a:solidFill>
                <a:cs typeface="+mn-ea"/>
                <a:sym typeface="+mn-lt"/>
              </a:endParaRPr>
            </a:p>
          </p:txBody>
        </p:sp>
      </p:grpSp>
      <p:grpSp>
        <p:nvGrpSpPr>
          <p:cNvPr id="33" name="组合 32"/>
          <p:cNvGrpSpPr/>
          <p:nvPr/>
        </p:nvGrpSpPr>
        <p:grpSpPr>
          <a:xfrm>
            <a:off x="8737596" y="4442127"/>
            <a:ext cx="2183734" cy="725188"/>
            <a:chOff x="8737596" y="4442127"/>
            <a:chExt cx="2183734" cy="725188"/>
          </a:xfrm>
        </p:grpSpPr>
        <p:sp>
          <p:nvSpPr>
            <p:cNvPr id="31" name="矩形 30">
              <a:extLst>
                <a:ext uri="{FF2B5EF4-FFF2-40B4-BE49-F238E27FC236}">
                  <a16:creationId xmlns:a16="http://schemas.microsoft.com/office/drawing/2014/main" id="{54C1851F-1E6B-4422-B4DC-A3CDEC3DBAA0}"/>
                </a:ext>
              </a:extLst>
            </p:cNvPr>
            <p:cNvSpPr/>
            <p:nvPr/>
          </p:nvSpPr>
          <p:spPr>
            <a:xfrm>
              <a:off x="8737596" y="4852421"/>
              <a:ext cx="2183734" cy="314894"/>
            </a:xfrm>
            <a:prstGeom prst="rect">
              <a:avLst/>
            </a:prstGeom>
          </p:spPr>
          <p:txBody>
            <a:bodyPr wrap="square">
              <a:spAutoFit/>
            </a:bodyPr>
            <a:lstStyle/>
            <a:p>
              <a:pPr lvl="0">
                <a:lnSpc>
                  <a:spcPct val="150000"/>
                </a:lnSpc>
                <a:defRPr/>
              </a:pPr>
              <a:endParaRPr altLang="zh-CN" dirty="0" kern="0" lang="en-US" sz="1100">
                <a:solidFill>
                  <a:schemeClr val="bg1"/>
                </a:solidFill>
                <a:cs typeface="+mn-ea"/>
                <a:sym typeface="+mn-lt"/>
              </a:endParaRPr>
            </a:p>
          </p:txBody>
        </p:sp>
        <p:sp>
          <p:nvSpPr>
            <p:cNvPr id="32" name="矩形 31">
              <a:extLst>
                <a:ext uri="{FF2B5EF4-FFF2-40B4-BE49-F238E27FC236}">
                  <a16:creationId xmlns:a16="http://schemas.microsoft.com/office/drawing/2014/main" id="{815AFBE3-3525-4F88-91C6-30A1CA96D860}"/>
                </a:ext>
              </a:extLst>
            </p:cNvPr>
            <p:cNvSpPr/>
            <p:nvPr/>
          </p:nvSpPr>
          <p:spPr>
            <a:xfrm>
              <a:off x="8737596" y="4442127"/>
              <a:ext cx="2183734" cy="417743"/>
            </a:xfrm>
            <a:prstGeom prst="rect">
              <a:avLst/>
            </a:prstGeom>
          </p:spPr>
          <p:txBody>
            <a:bodyPr wrap="square">
              <a:spAutoFit/>
            </a:bodyPr>
            <a:lstStyle/>
            <a:p>
              <a:pPr lvl="0">
                <a:lnSpc>
                  <a:spcPct val="150000"/>
                </a:lnSpc>
                <a:defRPr/>
              </a:pPr>
              <a:r>
                <a:rPr altLang="en-US" b="1" kern="0" lang="zh-CN" sz="1600">
                  <a:solidFill>
                    <a:schemeClr val="bg1"/>
                  </a:solidFill>
                  <a:cs typeface="+mn-ea"/>
                  <a:sym typeface="+mn-lt"/>
                </a:rPr>
                <a:t>添加标题</a:t>
              </a:r>
              <a:endParaRPr altLang="zh-CN" b="1" kern="0" lang="en-US" sz="1600">
                <a:solidFill>
                  <a:schemeClr val="bg1"/>
                </a:solidFill>
                <a:cs typeface="+mn-ea"/>
                <a:sym typeface="+mn-lt"/>
              </a:endParaRPr>
            </a:p>
          </p:txBody>
        </p:sp>
      </p:grpSp>
      <p:sp>
        <p:nvSpPr>
          <p:cNvPr id="34" name="文本框 33">
            <a:extLst>
              <a:ext uri="{FF2B5EF4-FFF2-40B4-BE49-F238E27FC236}">
                <a16:creationId xmlns:a16="http://schemas.microsoft.com/office/drawing/2014/main" id="{9A4B871B-3A4A-4B72-8416-7CCFFEED0A24}"/>
              </a:ext>
            </a:extLst>
          </p:cNvPr>
          <p:cNvSpPr txBox="1"/>
          <p:nvPr/>
        </p:nvSpPr>
        <p:spPr>
          <a:xfrm>
            <a:off x="4867137" y="543050"/>
            <a:ext cx="2457725" cy="523220"/>
          </a:xfrm>
          <a:prstGeom prst="rect">
            <a:avLst/>
          </a:prstGeom>
          <a:noFill/>
        </p:spPr>
        <p:txBody>
          <a:bodyPr rtlCol="0" wrap="none">
            <a:spAutoFit/>
          </a:bodyPr>
          <a:lstStyle/>
          <a:p>
            <a:pPr algn="ctr"/>
            <a:r>
              <a:rPr altLang="zh-CN" dirty="0" lang="en-US" sz="2800">
                <a:gradFill>
                  <a:gsLst>
                    <a:gs pos="100000">
                      <a:schemeClr val="accent2"/>
                    </a:gs>
                    <a:gs pos="0">
                      <a:schemeClr val="accent3"/>
                    </a:gs>
                  </a:gsLst>
                  <a:lin ang="3000000" scaled="0"/>
                </a:gradFill>
                <a:cs typeface="+mn-ea"/>
                <a:sym typeface="+mn-lt"/>
              </a:rPr>
              <a:t>5G</a:t>
            </a:r>
            <a:r>
              <a:rPr altLang="en-US" dirty="0" lang="zh-CN" sz="2800">
                <a:gradFill>
                  <a:gsLst>
                    <a:gs pos="100000">
                      <a:schemeClr val="accent2"/>
                    </a:gs>
                    <a:gs pos="0">
                      <a:schemeClr val="accent3"/>
                    </a:gs>
                  </a:gsLst>
                  <a:lin ang="3000000" scaled="0"/>
                </a:gradFill>
                <a:cs typeface="+mn-ea"/>
                <a:sym typeface="+mn-lt"/>
              </a:rPr>
              <a:t>时代的到来</a:t>
            </a:r>
          </a:p>
        </p:txBody>
      </p:sp>
      <p:sp>
        <p:nvSpPr>
          <p:cNvPr id="37" name="TextBox 36"/>
          <p:cNvSpPr txBox="1"/>
          <p:nvPr/>
        </p:nvSpPr>
        <p:spPr>
          <a:xfrm>
            <a:off x="1380226" y="2294627"/>
            <a:ext cx="1656272" cy="369332"/>
          </a:xfrm>
          <a:prstGeom prst="rect">
            <a:avLst/>
          </a:prstGeom>
          <a:noFill/>
        </p:spPr>
        <p:txBody>
          <a:bodyPr rtlCol="0" wrap="square">
            <a:spAutoFit/>
          </a:bodyPr>
          <a:lstStyle/>
          <a:p>
            <a:endParaRPr altLang="en-US" dirty="0" lang="zh-CN"/>
          </a:p>
        </p:txBody>
      </p:sp>
      <p:sp>
        <p:nvSpPr>
          <p:cNvPr id="38" name="TextBox 37"/>
          <p:cNvSpPr txBox="1"/>
          <p:nvPr/>
        </p:nvSpPr>
        <p:spPr>
          <a:xfrm>
            <a:off x="1362973" y="4960189"/>
            <a:ext cx="1656272" cy="369332"/>
          </a:xfrm>
          <a:prstGeom prst="rect">
            <a:avLst/>
          </a:prstGeom>
          <a:noFill/>
        </p:spPr>
        <p:txBody>
          <a:bodyPr rtlCol="0" wrap="square">
            <a:spAutoFit/>
          </a:bodyPr>
          <a:lstStyle/>
          <a:p>
            <a:endParaRPr altLang="en-US" dirty="0" lang="zh-CN"/>
          </a:p>
        </p:txBody>
      </p:sp>
      <p:sp>
        <p:nvSpPr>
          <p:cNvPr id="39" name="TextBox 38"/>
          <p:cNvSpPr txBox="1"/>
          <p:nvPr/>
        </p:nvSpPr>
        <p:spPr>
          <a:xfrm>
            <a:off x="8738559" y="2294626"/>
            <a:ext cx="1656272" cy="369332"/>
          </a:xfrm>
          <a:prstGeom prst="rect">
            <a:avLst/>
          </a:prstGeom>
          <a:noFill/>
        </p:spPr>
        <p:txBody>
          <a:bodyPr rtlCol="0" wrap="square">
            <a:spAutoFit/>
          </a:bodyPr>
          <a:lstStyle/>
          <a:p>
            <a:endParaRPr altLang="en-US" dirty="0" lang="zh-CN"/>
          </a:p>
        </p:txBody>
      </p:sp>
      <p:sp>
        <p:nvSpPr>
          <p:cNvPr id="40" name="TextBox 39"/>
          <p:cNvSpPr txBox="1"/>
          <p:nvPr/>
        </p:nvSpPr>
        <p:spPr>
          <a:xfrm>
            <a:off x="8798944" y="4934309"/>
            <a:ext cx="1656272" cy="369332"/>
          </a:xfrm>
          <a:prstGeom prst="rect">
            <a:avLst/>
          </a:prstGeom>
          <a:noFill/>
        </p:spPr>
        <p:txBody>
          <a:bodyPr rtlCol="0" wrap="square">
            <a:spAutoFit/>
          </a:bodyPr>
          <a:lstStyle/>
          <a:p>
            <a:endParaRPr altLang="en-US" dirty="0" lang="zh-CN"/>
          </a:p>
        </p:txBody>
      </p:sp>
      <p:sp>
        <p:nvSpPr>
          <p:cNvPr name="TextBox 24" id="24"/>
          <p:cNvSpPr txBox="true"/>
          <p:nvPr/>
        </p:nvSpPr>
        <p:spPr>
          <a:xfrm>
            <a:off x="1016000" y="2540000"/>
            <a:ext cx="1524000" cy="1270000"/>
          </a:xfrm>
          <a:prstGeom prst="rect">
            <a:avLst/>
          </a:prstGeom>
        </p:spPr>
        <p:txBody>
          <a:bodyPr anchor="t" rtlCol="false"/>
          <a:lstStyle/>
          <a:p>
            <a:pPr algn="l">
              <a:defRPr/>
            </a:pPr>
            <a:r>
              <a:rPr lang="zh-CN"/>
              <a:t/>
            </a:r>
            <a:endParaRPr lang="en-US" sz="1100"/>
          </a:p>
          <a:p>
            <a:r>
              <a:rPr lang="en-US" sz="1200">
                <a:solidFill>
                  <a:srgbClr val="FFFFFF"/>
                </a:solidFill>
              </a:rPr>
              <a:t>所以我们会真正进入到一个数字化的时代</a:t>
            </a:r>
          </a:p>
        </p:txBody>
      </p:sp>
      <p:sp>
        <p:nvSpPr>
          <p:cNvPr name="TextBox 41" id="41"/>
          <p:cNvSpPr txBox="true"/>
          <p:nvPr/>
        </p:nvSpPr>
        <p:spPr>
          <a:xfrm>
            <a:off x="8636000" y="2540000"/>
            <a:ext cx="1524000" cy="1270000"/>
          </a:xfrm>
          <a:prstGeom prst="rect">
            <a:avLst/>
          </a:prstGeom>
        </p:spPr>
        <p:txBody>
          <a:bodyPr anchor="t" rtlCol="false"/>
          <a:lstStyle/>
          <a:p>
            <a:pPr algn="l">
              <a:defRPr/>
            </a:pPr>
            <a:r>
              <a:rPr lang="zh-CN"/>
              <a:t/>
            </a:r>
            <a:endParaRPr lang="en-US" sz="1100"/>
          </a:p>
          <a:p>
            <a:r>
              <a:rPr lang="en-US" sz="1200">
                <a:solidFill>
                  <a:srgbClr val="FFFFFF"/>
                </a:solidFill>
              </a:rPr>
              <a:t>每天更多的劳动对象是那些网络空间里拷贝的我们孪生的我们虚拟的我们</a:t>
            </a:r>
          </a:p>
        </p:txBody>
      </p:sp>
      <p:sp>
        <p:nvSpPr>
          <p:cNvPr name="TextBox 42" id="42"/>
          <p:cNvSpPr txBox="true"/>
          <p:nvPr/>
        </p:nvSpPr>
        <p:spPr>
          <a:xfrm>
            <a:off x="1016000" y="5080000"/>
            <a:ext cx="1524000" cy="1270000"/>
          </a:xfrm>
          <a:prstGeom prst="rect">
            <a:avLst/>
          </a:prstGeom>
        </p:spPr>
        <p:txBody>
          <a:bodyPr anchor="t" rtlCol="false"/>
          <a:lstStyle/>
          <a:p>
            <a:pPr algn="l">
              <a:defRPr/>
            </a:pPr>
            <a:r>
              <a:rPr lang="zh-CN"/>
              <a:t/>
            </a:r>
            <a:endParaRPr lang="en-US" sz="1100"/>
          </a:p>
          <a:p>
            <a:r>
              <a:rPr lang="en-US" sz="1200">
                <a:solidFill>
                  <a:srgbClr val="FFFFFF"/>
                </a:solidFill>
              </a:rPr>
              <a:t>当然不光是人还有物车、仓库、楼宇等等</a:t>
            </a:r>
          </a:p>
        </p:txBody>
      </p:sp>
      <p:sp>
        <p:nvSpPr>
          <p:cNvPr name="TextBox 43" id="43"/>
          <p:cNvSpPr txBox="true"/>
          <p:nvPr/>
        </p:nvSpPr>
        <p:spPr>
          <a:xfrm>
            <a:off x="8636000" y="5080000"/>
            <a:ext cx="1524000" cy="1270000"/>
          </a:xfrm>
          <a:prstGeom prst="rect">
            <a:avLst/>
          </a:prstGeom>
        </p:spPr>
        <p:txBody>
          <a:bodyPr anchor="t" rtlCol="false"/>
          <a:lstStyle/>
          <a:p>
            <a:pPr algn="l">
              <a:defRPr/>
            </a:pPr>
            <a:r>
              <a:rPr lang="zh-CN"/>
              <a:t/>
            </a:r>
            <a:endParaRPr lang="en-US" sz="1100"/>
          </a:p>
          <a:p>
            <a:r>
              <a:rPr lang="en-US" sz="1200">
                <a:solidFill>
                  <a:srgbClr val="FFFFFF"/>
                </a:solidFill>
              </a:rPr>
              <a:t>以后人、物、车、仓库都会在网络空间里有一个拷贝的你</a:t>
            </a:r>
          </a:p>
        </p:txBody>
      </p:sp>
    </p:spTree>
    <p:extLst>
      <p:ext uri="{BB962C8B-B14F-4D97-AF65-F5344CB8AC3E}">
        <p14:creationId xmlns:p14="http://schemas.microsoft.com/office/powerpoint/2010/main" val="1912454384"/>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withEffect" presetClass="entr" presetID="31" presetSubtype="0">
                                  <p:stCondLst>
                                    <p:cond delay="0"/>
                                  </p:stCondLst>
                                  <p:childTnLst>
                                    <p:set>
                                      <p:cBhvr>
                                        <p:cTn dur="1" fill="hold" id="6">
                                          <p:stCondLst>
                                            <p:cond delay="0"/>
                                          </p:stCondLst>
                                        </p:cTn>
                                        <p:tgtEl>
                                          <p:spTgt spid="6"/>
                                        </p:tgtEl>
                                        <p:attrNameLst>
                                          <p:attrName>style.visibility</p:attrName>
                                        </p:attrNameLst>
                                      </p:cBhvr>
                                      <p:to>
                                        <p:strVal val="visible"/>
                                      </p:to>
                                    </p:set>
                                    <p:anim calcmode="lin" valueType="num">
                                      <p:cBhvr>
                                        <p:cTn dur="1000" fill="hold" id="7"/>
                                        <p:tgtEl>
                                          <p:spTgt spid="6"/>
                                        </p:tgtEl>
                                        <p:attrNameLst>
                                          <p:attrName>ppt_w</p:attrName>
                                        </p:attrNameLst>
                                      </p:cBhvr>
                                      <p:tavLst>
                                        <p:tav tm="0">
                                          <p:val>
                                            <p:fltVal val="0"/>
                                          </p:val>
                                        </p:tav>
                                        <p:tav tm="100000">
                                          <p:val>
                                            <p:strVal val="#ppt_w"/>
                                          </p:val>
                                        </p:tav>
                                      </p:tavLst>
                                    </p:anim>
                                    <p:anim calcmode="lin" valueType="num">
                                      <p:cBhvr>
                                        <p:cTn dur="1000" fill="hold" id="8"/>
                                        <p:tgtEl>
                                          <p:spTgt spid="6"/>
                                        </p:tgtEl>
                                        <p:attrNameLst>
                                          <p:attrName>ppt_h</p:attrName>
                                        </p:attrNameLst>
                                      </p:cBhvr>
                                      <p:tavLst>
                                        <p:tav tm="0">
                                          <p:val>
                                            <p:fltVal val="0"/>
                                          </p:val>
                                        </p:tav>
                                        <p:tav tm="100000">
                                          <p:val>
                                            <p:strVal val="#ppt_h"/>
                                          </p:val>
                                        </p:tav>
                                      </p:tavLst>
                                    </p:anim>
                                    <p:anim calcmode="lin" valueType="num">
                                      <p:cBhvr>
                                        <p:cTn dur="1000" fill="hold" id="9"/>
                                        <p:tgtEl>
                                          <p:spTgt spid="6"/>
                                        </p:tgtEl>
                                        <p:attrNameLst>
                                          <p:attrName>style.rotation</p:attrName>
                                        </p:attrNameLst>
                                      </p:cBhvr>
                                      <p:tavLst>
                                        <p:tav tm="0">
                                          <p:val>
                                            <p:fltVal val="90"/>
                                          </p:val>
                                        </p:tav>
                                        <p:tav tm="100000">
                                          <p:val>
                                            <p:fltVal val="0"/>
                                          </p:val>
                                        </p:tav>
                                      </p:tavLst>
                                    </p:anim>
                                    <p:animEffect filter="fade" transition="in">
                                      <p:cBhvr>
                                        <p:cTn dur="1000" id="10"/>
                                        <p:tgtEl>
                                          <p:spTgt spid="6"/>
                                        </p:tgtEl>
                                      </p:cBhvr>
                                    </p:animEffect>
                                  </p:childTnLst>
                                </p:cTn>
                              </p:par>
                              <p:par>
                                <p:cTn fill="hold" id="11" nodeType="withEffect" presetClass="entr" presetID="42" presetSubtype="0">
                                  <p:stCondLst>
                                    <p:cond delay="0"/>
                                  </p:stCondLst>
                                  <p:childTnLst>
                                    <p:set>
                                      <p:cBhvr>
                                        <p:cTn dur="1" fill="hold" id="12">
                                          <p:stCondLst>
                                            <p:cond delay="0"/>
                                          </p:stCondLst>
                                        </p:cTn>
                                        <p:tgtEl>
                                          <p:spTgt spid="9"/>
                                        </p:tgtEl>
                                        <p:attrNameLst>
                                          <p:attrName>style.visibility</p:attrName>
                                        </p:attrNameLst>
                                      </p:cBhvr>
                                      <p:to>
                                        <p:strVal val="visible"/>
                                      </p:to>
                                    </p:set>
                                    <p:animEffect filter="fade" transition="in">
                                      <p:cBhvr>
                                        <p:cTn dur="1000" id="13"/>
                                        <p:tgtEl>
                                          <p:spTgt spid="9"/>
                                        </p:tgtEl>
                                      </p:cBhvr>
                                    </p:animEffect>
                                    <p:anim calcmode="lin" valueType="num">
                                      <p:cBhvr>
                                        <p:cTn dur="1000" fill="hold" id="14"/>
                                        <p:tgtEl>
                                          <p:spTgt spid="9"/>
                                        </p:tgtEl>
                                        <p:attrNameLst>
                                          <p:attrName>ppt_x</p:attrName>
                                        </p:attrNameLst>
                                      </p:cBhvr>
                                      <p:tavLst>
                                        <p:tav tm="0">
                                          <p:val>
                                            <p:strVal val="#ppt_x"/>
                                          </p:val>
                                        </p:tav>
                                        <p:tav tm="100000">
                                          <p:val>
                                            <p:strVal val="#ppt_x"/>
                                          </p:val>
                                        </p:tav>
                                      </p:tavLst>
                                    </p:anim>
                                    <p:anim calcmode="lin" valueType="num">
                                      <p:cBhvr>
                                        <p:cTn dur="1000" fill="hold" id="15"/>
                                        <p:tgtEl>
                                          <p:spTgt spid="9"/>
                                        </p:tgtEl>
                                        <p:attrNameLst>
                                          <p:attrName>ppt_y</p:attrName>
                                        </p:attrNameLst>
                                      </p:cBhvr>
                                      <p:tavLst>
                                        <p:tav tm="0">
                                          <p:val>
                                            <p:strVal val="#ppt_y+.1"/>
                                          </p:val>
                                        </p:tav>
                                        <p:tav tm="100000">
                                          <p:val>
                                            <p:strVal val="#ppt_y"/>
                                          </p:val>
                                        </p:tav>
                                      </p:tavLst>
                                    </p:anim>
                                  </p:childTnLst>
                                </p:cTn>
                              </p:par>
                              <p:par>
                                <p:cTn fill="hold" id="16" nodeType="withEffect" presetClass="entr" presetID="42" presetSubtype="0">
                                  <p:stCondLst>
                                    <p:cond delay="0"/>
                                  </p:stCondLst>
                                  <p:childTnLst>
                                    <p:set>
                                      <p:cBhvr>
                                        <p:cTn dur="1" fill="hold" id="17">
                                          <p:stCondLst>
                                            <p:cond delay="0"/>
                                          </p:stCondLst>
                                        </p:cTn>
                                        <p:tgtEl>
                                          <p:spTgt spid="18"/>
                                        </p:tgtEl>
                                        <p:attrNameLst>
                                          <p:attrName>style.visibility</p:attrName>
                                        </p:attrNameLst>
                                      </p:cBhvr>
                                      <p:to>
                                        <p:strVal val="visible"/>
                                      </p:to>
                                    </p:set>
                                    <p:animEffect filter="fade" transition="in">
                                      <p:cBhvr>
                                        <p:cTn dur="1000" id="18"/>
                                        <p:tgtEl>
                                          <p:spTgt spid="18"/>
                                        </p:tgtEl>
                                      </p:cBhvr>
                                    </p:animEffect>
                                    <p:anim calcmode="lin" valueType="num">
                                      <p:cBhvr>
                                        <p:cTn dur="1000" fill="hold" id="19"/>
                                        <p:tgtEl>
                                          <p:spTgt spid="18"/>
                                        </p:tgtEl>
                                        <p:attrNameLst>
                                          <p:attrName>ppt_x</p:attrName>
                                        </p:attrNameLst>
                                      </p:cBhvr>
                                      <p:tavLst>
                                        <p:tav tm="0">
                                          <p:val>
                                            <p:strVal val="#ppt_x"/>
                                          </p:val>
                                        </p:tav>
                                        <p:tav tm="100000">
                                          <p:val>
                                            <p:strVal val="#ppt_x"/>
                                          </p:val>
                                        </p:tav>
                                      </p:tavLst>
                                    </p:anim>
                                    <p:anim calcmode="lin" valueType="num">
                                      <p:cBhvr>
                                        <p:cTn dur="1000" fill="hold" id="20"/>
                                        <p:tgtEl>
                                          <p:spTgt spid="18"/>
                                        </p:tgtEl>
                                        <p:attrNameLst>
                                          <p:attrName>ppt_y</p:attrName>
                                        </p:attrNameLst>
                                      </p:cBhvr>
                                      <p:tavLst>
                                        <p:tav tm="0">
                                          <p:val>
                                            <p:strVal val="#ppt_y+.1"/>
                                          </p:val>
                                        </p:tav>
                                        <p:tav tm="100000">
                                          <p:val>
                                            <p:strVal val="#ppt_y"/>
                                          </p:val>
                                        </p:tav>
                                      </p:tavLst>
                                    </p:anim>
                                  </p:childTnLst>
                                </p:cTn>
                              </p:par>
                              <p:par>
                                <p:cTn fill="hold" id="21" nodeType="withEffect" presetClass="entr" presetID="42" presetSubtype="0">
                                  <p:stCondLst>
                                    <p:cond delay="0"/>
                                  </p:stCondLst>
                                  <p:childTnLst>
                                    <p:set>
                                      <p:cBhvr>
                                        <p:cTn dur="1" fill="hold" id="22">
                                          <p:stCondLst>
                                            <p:cond delay="0"/>
                                          </p:stCondLst>
                                        </p:cTn>
                                        <p:tgtEl>
                                          <p:spTgt spid="15"/>
                                        </p:tgtEl>
                                        <p:attrNameLst>
                                          <p:attrName>style.visibility</p:attrName>
                                        </p:attrNameLst>
                                      </p:cBhvr>
                                      <p:to>
                                        <p:strVal val="visible"/>
                                      </p:to>
                                    </p:set>
                                    <p:animEffect filter="fade" transition="in">
                                      <p:cBhvr>
                                        <p:cTn dur="1000" id="23"/>
                                        <p:tgtEl>
                                          <p:spTgt spid="15"/>
                                        </p:tgtEl>
                                      </p:cBhvr>
                                    </p:animEffect>
                                    <p:anim calcmode="lin" valueType="num">
                                      <p:cBhvr>
                                        <p:cTn dur="1000" fill="hold" id="24"/>
                                        <p:tgtEl>
                                          <p:spTgt spid="15"/>
                                        </p:tgtEl>
                                        <p:attrNameLst>
                                          <p:attrName>ppt_x</p:attrName>
                                        </p:attrNameLst>
                                      </p:cBhvr>
                                      <p:tavLst>
                                        <p:tav tm="0">
                                          <p:val>
                                            <p:strVal val="#ppt_x"/>
                                          </p:val>
                                        </p:tav>
                                        <p:tav tm="100000">
                                          <p:val>
                                            <p:strVal val="#ppt_x"/>
                                          </p:val>
                                        </p:tav>
                                      </p:tavLst>
                                    </p:anim>
                                    <p:anim calcmode="lin" valueType="num">
                                      <p:cBhvr>
                                        <p:cTn dur="1000" fill="hold" id="25"/>
                                        <p:tgtEl>
                                          <p:spTgt spid="15"/>
                                        </p:tgtEl>
                                        <p:attrNameLst>
                                          <p:attrName>ppt_y</p:attrName>
                                        </p:attrNameLst>
                                      </p:cBhvr>
                                      <p:tavLst>
                                        <p:tav tm="0">
                                          <p:val>
                                            <p:strVal val="#ppt_y+.1"/>
                                          </p:val>
                                        </p:tav>
                                        <p:tav tm="100000">
                                          <p:val>
                                            <p:strVal val="#ppt_y"/>
                                          </p:val>
                                        </p:tav>
                                      </p:tavLst>
                                    </p:anim>
                                  </p:childTnLst>
                                </p:cTn>
                              </p:par>
                              <p:par>
                                <p:cTn fill="hold" id="26" nodeType="withEffect" presetClass="entr" presetID="42" presetSubtype="0">
                                  <p:stCondLst>
                                    <p:cond delay="0"/>
                                  </p:stCondLst>
                                  <p:childTnLst>
                                    <p:set>
                                      <p:cBhvr>
                                        <p:cTn dur="1" fill="hold" id="27">
                                          <p:stCondLst>
                                            <p:cond delay="0"/>
                                          </p:stCondLst>
                                        </p:cTn>
                                        <p:tgtEl>
                                          <p:spTgt spid="33"/>
                                        </p:tgtEl>
                                        <p:attrNameLst>
                                          <p:attrName>style.visibility</p:attrName>
                                        </p:attrNameLst>
                                      </p:cBhvr>
                                      <p:to>
                                        <p:strVal val="visible"/>
                                      </p:to>
                                    </p:set>
                                    <p:animEffect filter="fade" transition="in">
                                      <p:cBhvr>
                                        <p:cTn dur="1000" id="28"/>
                                        <p:tgtEl>
                                          <p:spTgt spid="33"/>
                                        </p:tgtEl>
                                      </p:cBhvr>
                                    </p:animEffect>
                                    <p:anim calcmode="lin" valueType="num">
                                      <p:cBhvr>
                                        <p:cTn dur="1000" fill="hold" id="29"/>
                                        <p:tgtEl>
                                          <p:spTgt spid="33"/>
                                        </p:tgtEl>
                                        <p:attrNameLst>
                                          <p:attrName>ppt_x</p:attrName>
                                        </p:attrNameLst>
                                      </p:cBhvr>
                                      <p:tavLst>
                                        <p:tav tm="0">
                                          <p:val>
                                            <p:strVal val="#ppt_x"/>
                                          </p:val>
                                        </p:tav>
                                        <p:tav tm="100000">
                                          <p:val>
                                            <p:strVal val="#ppt_x"/>
                                          </p:val>
                                        </p:tav>
                                      </p:tavLst>
                                    </p:anim>
                                    <p:anim calcmode="lin" valueType="num">
                                      <p:cBhvr>
                                        <p:cTn dur="1000" fill="hold" id="30"/>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DC9AD9F8-F7D1-4AD7-A83E-55DE926EFB4B}"/>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23" name="图片 22">
            <a:extLst>
              <a:ext uri="{FF2B5EF4-FFF2-40B4-BE49-F238E27FC236}">
                <a16:creationId xmlns:a16="http://schemas.microsoft.com/office/drawing/2014/main" id="{0C5518D0-66F0-47BB-90BF-53FB9C2E3057}"/>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grpSp>
        <p:nvGrpSpPr>
          <p:cNvPr id="5" name="组合 4"/>
          <p:cNvGrpSpPr/>
          <p:nvPr/>
        </p:nvGrpSpPr>
        <p:grpSpPr>
          <a:xfrm>
            <a:off x="1071044" y="1462090"/>
            <a:ext cx="3067437" cy="3635161"/>
            <a:chOff x="1071044" y="1462090"/>
            <a:chExt cx="3067437" cy="3635161"/>
          </a:xfrm>
        </p:grpSpPr>
        <p:sp>
          <p:nvSpPr>
            <p:cNvPr id="2" name="Freeform 54">
              <a:extLst>
                <a:ext uri="{FF2B5EF4-FFF2-40B4-BE49-F238E27FC236}">
                  <a16:creationId xmlns:a16="http://schemas.microsoft.com/office/drawing/2014/main" id="{606A90EC-481C-43B1-A9E9-190C9541A636}"/>
                </a:ext>
              </a:extLst>
            </p:cNvPr>
            <p:cNvSpPr>
              <a:spLocks/>
            </p:cNvSpPr>
            <p:nvPr/>
          </p:nvSpPr>
          <p:spPr bwMode="auto">
            <a:xfrm rot="872284">
              <a:off x="1255736" y="1462090"/>
              <a:ext cx="2466658" cy="2537324"/>
            </a:xfrm>
            <a:custGeom>
              <a:avLst/>
              <a:gdLst>
                <a:gd fmla="*/ 1041 w 1069" name="T0"/>
                <a:gd fmla="*/ 746 h 1100" name="T1"/>
                <a:gd fmla="*/ 834 w 1069" name="T2"/>
                <a:gd fmla="*/ 995 h 1100" name="T3"/>
                <a:gd fmla="*/ 528 w 1069" name="T4"/>
                <a:gd fmla="*/ 1073 h 1100" name="T5"/>
                <a:gd fmla="*/ 227 w 1069" name="T6"/>
                <a:gd fmla="*/ 953 h 1100" name="T7"/>
                <a:gd fmla="*/ 59 w 1069" name="T8"/>
                <a:gd fmla="*/ 686 h 1100" name="T9"/>
                <a:gd fmla="*/ 80 w 1069" name="T10"/>
                <a:gd fmla="*/ 363 h 1100" name="T11"/>
                <a:gd fmla="*/ 282 w 1069" name="T12"/>
                <a:gd fmla="*/ 120 h 1100" name="T13"/>
                <a:gd fmla="*/ 595 w 1069" name="T14"/>
                <a:gd fmla="*/ 40 h 1100" name="T15"/>
                <a:gd fmla="*/ 889 w 1069" name="T16"/>
                <a:gd fmla="*/ 157 h 1100" name="T17"/>
                <a:gd fmla="*/ 1062 w 1069" name="T18"/>
                <a:gd fmla="*/ 431 h 1100" name="T19"/>
                <a:gd fmla="*/ 1041 w 1069" name="T20"/>
                <a:gd fmla="*/ 746 h 1100" name="T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b="b" l="0" r="r" t="0"/>
              <a:pathLst>
                <a:path h="1100" w="1069">
                  <a:moveTo>
                    <a:pt x="1041" y="746"/>
                  </a:moveTo>
                  <a:cubicBezTo>
                    <a:pt x="1034" y="856"/>
                    <a:pt x="941" y="968"/>
                    <a:pt x="834" y="995"/>
                  </a:cubicBezTo>
                  <a:cubicBezTo>
                    <a:pt x="528" y="1073"/>
                    <a:pt x="528" y="1073"/>
                    <a:pt x="528" y="1073"/>
                  </a:cubicBezTo>
                  <a:cubicBezTo>
                    <a:pt x="421" y="1100"/>
                    <a:pt x="286" y="1046"/>
                    <a:pt x="227" y="953"/>
                  </a:cubicBezTo>
                  <a:cubicBezTo>
                    <a:pt x="59" y="686"/>
                    <a:pt x="59" y="686"/>
                    <a:pt x="59" y="686"/>
                  </a:cubicBezTo>
                  <a:cubicBezTo>
                    <a:pt x="0" y="593"/>
                    <a:pt x="10" y="448"/>
                    <a:pt x="80" y="363"/>
                  </a:cubicBezTo>
                  <a:cubicBezTo>
                    <a:pt x="282" y="120"/>
                    <a:pt x="282" y="120"/>
                    <a:pt x="282" y="120"/>
                  </a:cubicBezTo>
                  <a:cubicBezTo>
                    <a:pt x="352" y="36"/>
                    <a:pt x="493" y="0"/>
                    <a:pt x="595" y="40"/>
                  </a:cubicBezTo>
                  <a:cubicBezTo>
                    <a:pt x="889" y="157"/>
                    <a:pt x="889" y="157"/>
                    <a:pt x="889" y="157"/>
                  </a:cubicBezTo>
                  <a:cubicBezTo>
                    <a:pt x="991" y="198"/>
                    <a:pt x="1069" y="321"/>
                    <a:pt x="1062" y="431"/>
                  </a:cubicBezTo>
                  <a:lnTo>
                    <a:pt x="1041" y="746"/>
                  </a:lnTo>
                  <a:close/>
                </a:path>
              </a:pathLst>
            </a:custGeom>
            <a:gradFill>
              <a:gsLst>
                <a:gs pos="100000">
                  <a:schemeClr val="accent1">
                    <a:lumMod val="60000"/>
                    <a:lumOff val="40000"/>
                  </a:schemeClr>
                </a:gs>
                <a:gs pos="0">
                  <a:srgbClr val="AF76B0"/>
                </a:gs>
              </a:gsLst>
              <a:lin ang="3000000" scaled="0"/>
            </a:gradFill>
            <a:ln>
              <a:noFill/>
            </a:ln>
            <a:effectLst>
              <a:outerShdw algn="t" blurRad="203200" dir="5400000" dist="38100" rotWithShape="0" sx="101000" sy="10100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sp>
          <p:nvSpPr>
            <p:cNvPr id="11" name="矩形 10">
              <a:extLst>
                <a:ext uri="{FF2B5EF4-FFF2-40B4-BE49-F238E27FC236}">
                  <a16:creationId xmlns:a16="http://schemas.microsoft.com/office/drawing/2014/main" id="{31A74521-2FF4-4099-957F-2A943EE69772}"/>
                </a:ext>
              </a:extLst>
            </p:cNvPr>
            <p:cNvSpPr/>
            <p:nvPr/>
          </p:nvSpPr>
          <p:spPr>
            <a:xfrm>
              <a:off x="1071044" y="4782357"/>
              <a:ext cx="3067437" cy="314894"/>
            </a:xfrm>
            <a:prstGeom prst="rect">
              <a:avLst/>
            </a:prstGeom>
          </p:spPr>
          <p:txBody>
            <a:bodyPr wrap="square">
              <a:spAutoFit/>
            </a:bodyPr>
            <a:lstStyle/>
            <a:p>
              <a:pPr algn="ctr">
                <a:lnSpc>
                  <a:spcPct val="150000"/>
                </a:lnSpc>
              </a:pPr>
              <a:endParaRPr altLang="zh-CN" dirty="0" lang="en-US" sz="1100">
                <a:solidFill>
                  <a:schemeClr val="bg1"/>
                </a:solidFill>
                <a:cs typeface="+mn-ea"/>
                <a:sym typeface="+mn-lt"/>
              </a:endParaRPr>
            </a:p>
          </p:txBody>
        </p:sp>
        <p:sp>
          <p:nvSpPr>
            <p:cNvPr id="12" name="文本框 11">
              <a:extLst>
                <a:ext uri="{FF2B5EF4-FFF2-40B4-BE49-F238E27FC236}">
                  <a16:creationId xmlns:a16="http://schemas.microsoft.com/office/drawing/2014/main" id="{E45E6627-2CE1-44E5-B400-28D445F1590C}"/>
                </a:ext>
              </a:extLst>
            </p:cNvPr>
            <p:cNvSpPr txBox="1"/>
            <p:nvPr/>
          </p:nvSpPr>
          <p:spPr>
            <a:xfrm>
              <a:off x="1842604" y="4295286"/>
              <a:ext cx="1327863" cy="416974"/>
            </a:xfrm>
            <a:prstGeom prst="rect">
              <a:avLst/>
            </a:prstGeom>
          </p:spPr>
          <p:txBody>
            <a:bodyPr wrap="square">
              <a:spAutoFit/>
            </a:bodyPr>
            <a:lstStyle>
              <a:defPPr>
                <a:defRPr lang="zh-CN"/>
              </a:defPPr>
              <a:lvl1pPr lvl="0">
                <a:lnSpc>
                  <a:spcPct val="150000"/>
                </a:lnSpc>
                <a:defRPr b="1" kern="0" sz="1600">
                  <a:solidFill>
                    <a:schemeClr val="tx1">
                      <a:lumMod val="50000"/>
                      <a:lumOff val="50000"/>
                    </a:schemeClr>
                  </a:solidFill>
                  <a:latin charset="-122" panose="02010600030101010101" pitchFamily="2" typeface="等线 Light"/>
                  <a:ea charset="-122" panose="02010600030101010101" pitchFamily="2" typeface="等线 Light"/>
                  <a:cs typeface="+mn-ea"/>
                </a:defRPr>
              </a:lvl1pPr>
            </a:lstStyle>
            <a:p>
              <a:pPr algn="ctr"/>
              <a:r>
                <a:rPr altLang="en-US" dirty="0" lang="zh-CN">
                  <a:solidFill>
                    <a:schemeClr val="bg1"/>
                  </a:solidFill>
                  <a:latin typeface="+mn-lt"/>
                  <a:ea typeface="+mn-ea"/>
                  <a:sym typeface="+mn-lt"/>
                </a:rPr>
                <a:t>添加文本</a:t>
              </a:r>
            </a:p>
          </p:txBody>
        </p:sp>
        <p:sp>
          <p:nvSpPr>
            <p:cNvPr id="19" name="Freeform 54">
              <a:extLst>
                <a:ext uri="{FF2B5EF4-FFF2-40B4-BE49-F238E27FC236}">
                  <a16:creationId xmlns:a16="http://schemas.microsoft.com/office/drawing/2014/main" id="{4959D13F-584B-47CA-B6A6-09E07386D43D}"/>
                </a:ext>
              </a:extLst>
            </p:cNvPr>
            <p:cNvSpPr>
              <a:spLocks/>
            </p:cNvSpPr>
            <p:nvPr/>
          </p:nvSpPr>
          <p:spPr bwMode="auto">
            <a:xfrm rot="872284">
              <a:off x="1452327" y="1664313"/>
              <a:ext cx="2073476" cy="2132878"/>
            </a:xfrm>
            <a:custGeom>
              <a:avLst/>
              <a:gdLst>
                <a:gd fmla="*/ 1041 w 1069" name="T0"/>
                <a:gd fmla="*/ 746 h 1100" name="T1"/>
                <a:gd fmla="*/ 834 w 1069" name="T2"/>
                <a:gd fmla="*/ 995 h 1100" name="T3"/>
                <a:gd fmla="*/ 528 w 1069" name="T4"/>
                <a:gd fmla="*/ 1073 h 1100" name="T5"/>
                <a:gd fmla="*/ 227 w 1069" name="T6"/>
                <a:gd fmla="*/ 953 h 1100" name="T7"/>
                <a:gd fmla="*/ 59 w 1069" name="T8"/>
                <a:gd fmla="*/ 686 h 1100" name="T9"/>
                <a:gd fmla="*/ 80 w 1069" name="T10"/>
                <a:gd fmla="*/ 363 h 1100" name="T11"/>
                <a:gd fmla="*/ 282 w 1069" name="T12"/>
                <a:gd fmla="*/ 120 h 1100" name="T13"/>
                <a:gd fmla="*/ 595 w 1069" name="T14"/>
                <a:gd fmla="*/ 40 h 1100" name="T15"/>
                <a:gd fmla="*/ 889 w 1069" name="T16"/>
                <a:gd fmla="*/ 157 h 1100" name="T17"/>
                <a:gd fmla="*/ 1062 w 1069" name="T18"/>
                <a:gd fmla="*/ 431 h 1100" name="T19"/>
                <a:gd fmla="*/ 1041 w 1069" name="T20"/>
                <a:gd fmla="*/ 746 h 1100" name="T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b="b" l="0" r="r" t="0"/>
              <a:pathLst>
                <a:path h="1100" w="1069">
                  <a:moveTo>
                    <a:pt x="1041" y="746"/>
                  </a:moveTo>
                  <a:cubicBezTo>
                    <a:pt x="1034" y="856"/>
                    <a:pt x="941" y="968"/>
                    <a:pt x="834" y="995"/>
                  </a:cubicBezTo>
                  <a:cubicBezTo>
                    <a:pt x="528" y="1073"/>
                    <a:pt x="528" y="1073"/>
                    <a:pt x="528" y="1073"/>
                  </a:cubicBezTo>
                  <a:cubicBezTo>
                    <a:pt x="421" y="1100"/>
                    <a:pt x="286" y="1046"/>
                    <a:pt x="227" y="953"/>
                  </a:cubicBezTo>
                  <a:cubicBezTo>
                    <a:pt x="59" y="686"/>
                    <a:pt x="59" y="686"/>
                    <a:pt x="59" y="686"/>
                  </a:cubicBezTo>
                  <a:cubicBezTo>
                    <a:pt x="0" y="593"/>
                    <a:pt x="10" y="448"/>
                    <a:pt x="80" y="363"/>
                  </a:cubicBezTo>
                  <a:cubicBezTo>
                    <a:pt x="282" y="120"/>
                    <a:pt x="282" y="120"/>
                    <a:pt x="282" y="120"/>
                  </a:cubicBezTo>
                  <a:cubicBezTo>
                    <a:pt x="352" y="36"/>
                    <a:pt x="493" y="0"/>
                    <a:pt x="595" y="40"/>
                  </a:cubicBezTo>
                  <a:cubicBezTo>
                    <a:pt x="889" y="157"/>
                    <a:pt x="889" y="157"/>
                    <a:pt x="889" y="157"/>
                  </a:cubicBezTo>
                  <a:cubicBezTo>
                    <a:pt x="991" y="198"/>
                    <a:pt x="1069" y="321"/>
                    <a:pt x="1062" y="431"/>
                  </a:cubicBezTo>
                  <a:lnTo>
                    <a:pt x="1041" y="746"/>
                  </a:lnTo>
                  <a:close/>
                </a:path>
              </a:pathLst>
            </a:custGeom>
            <a:blipFill dpi="0" rotWithShape="1">
              <a:blip r:embed="rId4"/>
              <a:srcRect/>
              <a:tile algn="tl" flip="none" sx="100000" sy="100000" tx="0" ty="3810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grpSp>
      <p:grpSp>
        <p:nvGrpSpPr>
          <p:cNvPr id="6" name="组合 5"/>
          <p:cNvGrpSpPr/>
          <p:nvPr/>
        </p:nvGrpSpPr>
        <p:grpSpPr>
          <a:xfrm>
            <a:off x="4693410" y="1462090"/>
            <a:ext cx="3067437" cy="3635161"/>
            <a:chOff x="4693410" y="1462090"/>
            <a:chExt cx="3067437" cy="3635161"/>
          </a:xfrm>
        </p:grpSpPr>
        <p:sp>
          <p:nvSpPr>
            <p:cNvPr id="3" name="Freeform 54">
              <a:extLst>
                <a:ext uri="{FF2B5EF4-FFF2-40B4-BE49-F238E27FC236}">
                  <a16:creationId xmlns:a16="http://schemas.microsoft.com/office/drawing/2014/main" id="{A31D01D1-6D30-4B42-9B93-A44346A957CB}"/>
                </a:ext>
              </a:extLst>
            </p:cNvPr>
            <p:cNvSpPr>
              <a:spLocks/>
            </p:cNvSpPr>
            <p:nvPr/>
          </p:nvSpPr>
          <p:spPr bwMode="auto">
            <a:xfrm rot="872284">
              <a:off x="4866444" y="1462090"/>
              <a:ext cx="2466658" cy="2537324"/>
            </a:xfrm>
            <a:custGeom>
              <a:avLst/>
              <a:gdLst>
                <a:gd fmla="*/ 1041 w 1069" name="T0"/>
                <a:gd fmla="*/ 746 h 1100" name="T1"/>
                <a:gd fmla="*/ 834 w 1069" name="T2"/>
                <a:gd fmla="*/ 995 h 1100" name="T3"/>
                <a:gd fmla="*/ 528 w 1069" name="T4"/>
                <a:gd fmla="*/ 1073 h 1100" name="T5"/>
                <a:gd fmla="*/ 227 w 1069" name="T6"/>
                <a:gd fmla="*/ 953 h 1100" name="T7"/>
                <a:gd fmla="*/ 59 w 1069" name="T8"/>
                <a:gd fmla="*/ 686 h 1100" name="T9"/>
                <a:gd fmla="*/ 80 w 1069" name="T10"/>
                <a:gd fmla="*/ 363 h 1100" name="T11"/>
                <a:gd fmla="*/ 282 w 1069" name="T12"/>
                <a:gd fmla="*/ 120 h 1100" name="T13"/>
                <a:gd fmla="*/ 595 w 1069" name="T14"/>
                <a:gd fmla="*/ 40 h 1100" name="T15"/>
                <a:gd fmla="*/ 889 w 1069" name="T16"/>
                <a:gd fmla="*/ 157 h 1100" name="T17"/>
                <a:gd fmla="*/ 1062 w 1069" name="T18"/>
                <a:gd fmla="*/ 431 h 1100" name="T19"/>
                <a:gd fmla="*/ 1041 w 1069" name="T20"/>
                <a:gd fmla="*/ 746 h 1100" name="T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b="b" l="0" r="r" t="0"/>
              <a:pathLst>
                <a:path h="1100" w="1069">
                  <a:moveTo>
                    <a:pt x="1041" y="746"/>
                  </a:moveTo>
                  <a:cubicBezTo>
                    <a:pt x="1034" y="856"/>
                    <a:pt x="941" y="968"/>
                    <a:pt x="834" y="995"/>
                  </a:cubicBezTo>
                  <a:cubicBezTo>
                    <a:pt x="528" y="1073"/>
                    <a:pt x="528" y="1073"/>
                    <a:pt x="528" y="1073"/>
                  </a:cubicBezTo>
                  <a:cubicBezTo>
                    <a:pt x="421" y="1100"/>
                    <a:pt x="286" y="1046"/>
                    <a:pt x="227" y="953"/>
                  </a:cubicBezTo>
                  <a:cubicBezTo>
                    <a:pt x="59" y="686"/>
                    <a:pt x="59" y="686"/>
                    <a:pt x="59" y="686"/>
                  </a:cubicBezTo>
                  <a:cubicBezTo>
                    <a:pt x="0" y="593"/>
                    <a:pt x="10" y="448"/>
                    <a:pt x="80" y="363"/>
                  </a:cubicBezTo>
                  <a:cubicBezTo>
                    <a:pt x="282" y="120"/>
                    <a:pt x="282" y="120"/>
                    <a:pt x="282" y="120"/>
                  </a:cubicBezTo>
                  <a:cubicBezTo>
                    <a:pt x="352" y="36"/>
                    <a:pt x="493" y="0"/>
                    <a:pt x="595" y="40"/>
                  </a:cubicBezTo>
                  <a:cubicBezTo>
                    <a:pt x="889" y="157"/>
                    <a:pt x="889" y="157"/>
                    <a:pt x="889" y="157"/>
                  </a:cubicBezTo>
                  <a:cubicBezTo>
                    <a:pt x="991" y="198"/>
                    <a:pt x="1069" y="321"/>
                    <a:pt x="1062" y="431"/>
                  </a:cubicBezTo>
                  <a:lnTo>
                    <a:pt x="1041" y="746"/>
                  </a:lnTo>
                  <a:close/>
                </a:path>
              </a:pathLst>
            </a:custGeom>
            <a:solidFill>
              <a:schemeClr val="bg1"/>
            </a:solidFill>
            <a:ln>
              <a:noFill/>
            </a:ln>
            <a:effectLst/>
          </p:spPr>
          <p:txBody>
            <a:bodyPr anchor="t" anchorCtr="0" bIns="45720" compatLnSpc="1" lIns="91440" numCol="1" rIns="91440" tIns="45720" vert="horz" wrap="square">
              <a:prstTxWarp prst="textNoShape">
                <a:avLst/>
              </a:prstTxWarp>
            </a:bodyPr>
            <a:lstStyle/>
            <a:p>
              <a:endParaRPr altLang="en-US" lang="zh-CN">
                <a:solidFill>
                  <a:schemeClr val="bg1"/>
                </a:solidFill>
                <a:cs typeface="+mn-ea"/>
                <a:sym typeface="+mn-lt"/>
              </a:endParaRPr>
            </a:p>
          </p:txBody>
        </p:sp>
        <p:sp>
          <p:nvSpPr>
            <p:cNvPr id="13" name="矩形 12">
              <a:extLst>
                <a:ext uri="{FF2B5EF4-FFF2-40B4-BE49-F238E27FC236}">
                  <a16:creationId xmlns:a16="http://schemas.microsoft.com/office/drawing/2014/main" id="{F38D2D2F-1363-4245-B482-19D1D22CE88C}"/>
                </a:ext>
              </a:extLst>
            </p:cNvPr>
            <p:cNvSpPr/>
            <p:nvPr/>
          </p:nvSpPr>
          <p:spPr>
            <a:xfrm>
              <a:off x="4693410" y="4782357"/>
              <a:ext cx="3067437" cy="314894"/>
            </a:xfrm>
            <a:prstGeom prst="rect">
              <a:avLst/>
            </a:prstGeom>
          </p:spPr>
          <p:txBody>
            <a:bodyPr wrap="square">
              <a:spAutoFit/>
            </a:bodyPr>
            <a:lstStyle/>
            <a:p>
              <a:pPr algn="ctr">
                <a:lnSpc>
                  <a:spcPct val="150000"/>
                </a:lnSpc>
              </a:pPr>
              <a:endParaRPr altLang="zh-CN" dirty="0" lang="en-US" sz="1100">
                <a:solidFill>
                  <a:schemeClr val="bg1"/>
                </a:solidFill>
                <a:cs typeface="+mn-ea"/>
                <a:sym typeface="+mn-lt"/>
              </a:endParaRPr>
            </a:p>
          </p:txBody>
        </p:sp>
        <p:sp>
          <p:nvSpPr>
            <p:cNvPr id="14" name="文本框 13">
              <a:extLst>
                <a:ext uri="{FF2B5EF4-FFF2-40B4-BE49-F238E27FC236}">
                  <a16:creationId xmlns:a16="http://schemas.microsoft.com/office/drawing/2014/main" id="{6F6311B9-B744-4FC2-AC98-8C17C1A9F5A1}"/>
                </a:ext>
              </a:extLst>
            </p:cNvPr>
            <p:cNvSpPr txBox="1"/>
            <p:nvPr/>
          </p:nvSpPr>
          <p:spPr>
            <a:xfrm>
              <a:off x="5464970" y="4295286"/>
              <a:ext cx="1327863" cy="416974"/>
            </a:xfrm>
            <a:prstGeom prst="rect">
              <a:avLst/>
            </a:prstGeom>
          </p:spPr>
          <p:txBody>
            <a:bodyPr wrap="square">
              <a:spAutoFit/>
            </a:bodyPr>
            <a:lstStyle>
              <a:defPPr>
                <a:defRPr lang="zh-CN"/>
              </a:defPPr>
              <a:lvl1pPr lvl="0">
                <a:lnSpc>
                  <a:spcPct val="150000"/>
                </a:lnSpc>
                <a:defRPr b="1" kern="0" sz="1600">
                  <a:solidFill>
                    <a:schemeClr val="tx1">
                      <a:lumMod val="50000"/>
                      <a:lumOff val="50000"/>
                    </a:schemeClr>
                  </a:solidFill>
                  <a:latin charset="-122" panose="02010600030101010101" pitchFamily="2" typeface="等线 Light"/>
                  <a:ea charset="-122" panose="02010600030101010101" pitchFamily="2" typeface="等线 Light"/>
                  <a:cs typeface="+mn-ea"/>
                </a:defRPr>
              </a:lvl1pPr>
            </a:lstStyle>
            <a:p>
              <a:pPr algn="ctr"/>
              <a:r>
                <a:rPr altLang="en-US" lang="zh-CN">
                  <a:solidFill>
                    <a:schemeClr val="bg1"/>
                  </a:solidFill>
                  <a:latin typeface="+mn-lt"/>
                  <a:ea typeface="+mn-ea"/>
                  <a:sym typeface="+mn-lt"/>
                </a:rPr>
                <a:t>添加文本</a:t>
              </a:r>
              <a:endParaRPr altLang="en-US" dirty="0" lang="zh-CN">
                <a:solidFill>
                  <a:schemeClr val="bg1"/>
                </a:solidFill>
                <a:latin typeface="+mn-lt"/>
                <a:ea typeface="+mn-ea"/>
                <a:sym typeface="+mn-lt"/>
              </a:endParaRPr>
            </a:p>
          </p:txBody>
        </p:sp>
        <p:sp>
          <p:nvSpPr>
            <p:cNvPr id="17" name="Freeform 54">
              <a:extLst>
                <a:ext uri="{FF2B5EF4-FFF2-40B4-BE49-F238E27FC236}">
                  <a16:creationId xmlns:a16="http://schemas.microsoft.com/office/drawing/2014/main" id="{00978508-DD8D-4244-BBC4-CDFD864DE626}"/>
                </a:ext>
              </a:extLst>
            </p:cNvPr>
            <p:cNvSpPr>
              <a:spLocks/>
            </p:cNvSpPr>
            <p:nvPr/>
          </p:nvSpPr>
          <p:spPr bwMode="auto">
            <a:xfrm rot="872284">
              <a:off x="4862672" y="1462090"/>
              <a:ext cx="2466658" cy="2537324"/>
            </a:xfrm>
            <a:custGeom>
              <a:avLst/>
              <a:gdLst>
                <a:gd fmla="*/ 1041 w 1069" name="T0"/>
                <a:gd fmla="*/ 746 h 1100" name="T1"/>
                <a:gd fmla="*/ 834 w 1069" name="T2"/>
                <a:gd fmla="*/ 995 h 1100" name="T3"/>
                <a:gd fmla="*/ 528 w 1069" name="T4"/>
                <a:gd fmla="*/ 1073 h 1100" name="T5"/>
                <a:gd fmla="*/ 227 w 1069" name="T6"/>
                <a:gd fmla="*/ 953 h 1100" name="T7"/>
                <a:gd fmla="*/ 59 w 1069" name="T8"/>
                <a:gd fmla="*/ 686 h 1100" name="T9"/>
                <a:gd fmla="*/ 80 w 1069" name="T10"/>
                <a:gd fmla="*/ 363 h 1100" name="T11"/>
                <a:gd fmla="*/ 282 w 1069" name="T12"/>
                <a:gd fmla="*/ 120 h 1100" name="T13"/>
                <a:gd fmla="*/ 595 w 1069" name="T14"/>
                <a:gd fmla="*/ 40 h 1100" name="T15"/>
                <a:gd fmla="*/ 889 w 1069" name="T16"/>
                <a:gd fmla="*/ 157 h 1100" name="T17"/>
                <a:gd fmla="*/ 1062 w 1069" name="T18"/>
                <a:gd fmla="*/ 431 h 1100" name="T19"/>
                <a:gd fmla="*/ 1041 w 1069" name="T20"/>
                <a:gd fmla="*/ 746 h 1100" name="T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b="b" l="0" r="r" t="0"/>
              <a:pathLst>
                <a:path h="1100" w="1069">
                  <a:moveTo>
                    <a:pt x="1041" y="746"/>
                  </a:moveTo>
                  <a:cubicBezTo>
                    <a:pt x="1034" y="856"/>
                    <a:pt x="941" y="968"/>
                    <a:pt x="834" y="995"/>
                  </a:cubicBezTo>
                  <a:cubicBezTo>
                    <a:pt x="528" y="1073"/>
                    <a:pt x="528" y="1073"/>
                    <a:pt x="528" y="1073"/>
                  </a:cubicBezTo>
                  <a:cubicBezTo>
                    <a:pt x="421" y="1100"/>
                    <a:pt x="286" y="1046"/>
                    <a:pt x="227" y="953"/>
                  </a:cubicBezTo>
                  <a:cubicBezTo>
                    <a:pt x="59" y="686"/>
                    <a:pt x="59" y="686"/>
                    <a:pt x="59" y="686"/>
                  </a:cubicBezTo>
                  <a:cubicBezTo>
                    <a:pt x="0" y="593"/>
                    <a:pt x="10" y="448"/>
                    <a:pt x="80" y="363"/>
                  </a:cubicBezTo>
                  <a:cubicBezTo>
                    <a:pt x="282" y="120"/>
                    <a:pt x="282" y="120"/>
                    <a:pt x="282" y="120"/>
                  </a:cubicBezTo>
                  <a:cubicBezTo>
                    <a:pt x="352" y="36"/>
                    <a:pt x="493" y="0"/>
                    <a:pt x="595" y="40"/>
                  </a:cubicBezTo>
                  <a:cubicBezTo>
                    <a:pt x="889" y="157"/>
                    <a:pt x="889" y="157"/>
                    <a:pt x="889" y="157"/>
                  </a:cubicBezTo>
                  <a:cubicBezTo>
                    <a:pt x="991" y="198"/>
                    <a:pt x="1069" y="321"/>
                    <a:pt x="1062" y="431"/>
                  </a:cubicBezTo>
                  <a:lnTo>
                    <a:pt x="1041" y="746"/>
                  </a:lnTo>
                  <a:close/>
                </a:path>
              </a:pathLst>
            </a:custGeom>
            <a:gradFill>
              <a:gsLst>
                <a:gs pos="100000">
                  <a:schemeClr val="accent1"/>
                </a:gs>
                <a:gs pos="0">
                  <a:srgbClr val="AF76B0"/>
                </a:gs>
              </a:gsLst>
              <a:lin ang="3000000" scaled="0"/>
            </a:gradFill>
            <a:ln>
              <a:noFill/>
            </a:ln>
            <a:effectLst>
              <a:outerShdw algn="t" blurRad="203200" dir="5400000" dist="38100" rotWithShape="0" sx="101000" sy="101000">
                <a:schemeClr val="accent2">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sp>
          <p:nvSpPr>
            <p:cNvPr id="20" name="Freeform 54">
              <a:extLst>
                <a:ext uri="{FF2B5EF4-FFF2-40B4-BE49-F238E27FC236}">
                  <a16:creationId xmlns:a16="http://schemas.microsoft.com/office/drawing/2014/main" id="{3A05DA9F-1D54-454C-8A36-C5C32B2FBA81}"/>
                </a:ext>
              </a:extLst>
            </p:cNvPr>
            <p:cNvSpPr>
              <a:spLocks/>
            </p:cNvSpPr>
            <p:nvPr/>
          </p:nvSpPr>
          <p:spPr bwMode="auto">
            <a:xfrm rot="872284">
              <a:off x="5059262" y="1664313"/>
              <a:ext cx="2073476" cy="2132878"/>
            </a:xfrm>
            <a:custGeom>
              <a:avLst/>
              <a:gdLst>
                <a:gd fmla="*/ 1041 w 1069" name="T0"/>
                <a:gd fmla="*/ 746 h 1100" name="T1"/>
                <a:gd fmla="*/ 834 w 1069" name="T2"/>
                <a:gd fmla="*/ 995 h 1100" name="T3"/>
                <a:gd fmla="*/ 528 w 1069" name="T4"/>
                <a:gd fmla="*/ 1073 h 1100" name="T5"/>
                <a:gd fmla="*/ 227 w 1069" name="T6"/>
                <a:gd fmla="*/ 953 h 1100" name="T7"/>
                <a:gd fmla="*/ 59 w 1069" name="T8"/>
                <a:gd fmla="*/ 686 h 1100" name="T9"/>
                <a:gd fmla="*/ 80 w 1069" name="T10"/>
                <a:gd fmla="*/ 363 h 1100" name="T11"/>
                <a:gd fmla="*/ 282 w 1069" name="T12"/>
                <a:gd fmla="*/ 120 h 1100" name="T13"/>
                <a:gd fmla="*/ 595 w 1069" name="T14"/>
                <a:gd fmla="*/ 40 h 1100" name="T15"/>
                <a:gd fmla="*/ 889 w 1069" name="T16"/>
                <a:gd fmla="*/ 157 h 1100" name="T17"/>
                <a:gd fmla="*/ 1062 w 1069" name="T18"/>
                <a:gd fmla="*/ 431 h 1100" name="T19"/>
                <a:gd fmla="*/ 1041 w 1069" name="T20"/>
                <a:gd fmla="*/ 746 h 1100" name="T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b="b" l="0" r="r" t="0"/>
              <a:pathLst>
                <a:path h="1100" w="1069">
                  <a:moveTo>
                    <a:pt x="1041" y="746"/>
                  </a:moveTo>
                  <a:cubicBezTo>
                    <a:pt x="1034" y="856"/>
                    <a:pt x="941" y="968"/>
                    <a:pt x="834" y="995"/>
                  </a:cubicBezTo>
                  <a:cubicBezTo>
                    <a:pt x="528" y="1073"/>
                    <a:pt x="528" y="1073"/>
                    <a:pt x="528" y="1073"/>
                  </a:cubicBezTo>
                  <a:cubicBezTo>
                    <a:pt x="421" y="1100"/>
                    <a:pt x="286" y="1046"/>
                    <a:pt x="227" y="953"/>
                  </a:cubicBezTo>
                  <a:cubicBezTo>
                    <a:pt x="59" y="686"/>
                    <a:pt x="59" y="686"/>
                    <a:pt x="59" y="686"/>
                  </a:cubicBezTo>
                  <a:cubicBezTo>
                    <a:pt x="0" y="593"/>
                    <a:pt x="10" y="448"/>
                    <a:pt x="80" y="363"/>
                  </a:cubicBezTo>
                  <a:cubicBezTo>
                    <a:pt x="282" y="120"/>
                    <a:pt x="282" y="120"/>
                    <a:pt x="282" y="120"/>
                  </a:cubicBezTo>
                  <a:cubicBezTo>
                    <a:pt x="352" y="36"/>
                    <a:pt x="493" y="0"/>
                    <a:pt x="595" y="40"/>
                  </a:cubicBezTo>
                  <a:cubicBezTo>
                    <a:pt x="889" y="157"/>
                    <a:pt x="889" y="157"/>
                    <a:pt x="889" y="157"/>
                  </a:cubicBezTo>
                  <a:cubicBezTo>
                    <a:pt x="991" y="198"/>
                    <a:pt x="1069" y="321"/>
                    <a:pt x="1062" y="431"/>
                  </a:cubicBezTo>
                  <a:lnTo>
                    <a:pt x="1041" y="746"/>
                  </a:lnTo>
                  <a:close/>
                </a:path>
              </a:pathLst>
            </a:custGeom>
            <a:blipFill dpi="0" rotWithShape="1">
              <a:blip r:embed="rId5"/>
              <a:srcRect/>
              <a:tile algn="tl" flip="none" sx="100000" sy="100000" tx="0" ty="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grpSp>
      <p:grpSp>
        <p:nvGrpSpPr>
          <p:cNvPr id="7" name="组合 6"/>
          <p:cNvGrpSpPr/>
          <p:nvPr/>
        </p:nvGrpSpPr>
        <p:grpSpPr>
          <a:xfrm>
            <a:off x="8163232" y="1462090"/>
            <a:ext cx="3067437" cy="3635161"/>
            <a:chOff x="8163232" y="1462090"/>
            <a:chExt cx="3067437" cy="3635161"/>
          </a:xfrm>
        </p:grpSpPr>
        <p:sp>
          <p:nvSpPr>
            <p:cNvPr id="4" name="Freeform 54">
              <a:extLst>
                <a:ext uri="{FF2B5EF4-FFF2-40B4-BE49-F238E27FC236}">
                  <a16:creationId xmlns:a16="http://schemas.microsoft.com/office/drawing/2014/main" id="{AE42FE65-C203-4003-B961-684A81C1E74C}"/>
                </a:ext>
              </a:extLst>
            </p:cNvPr>
            <p:cNvSpPr>
              <a:spLocks/>
            </p:cNvSpPr>
            <p:nvPr/>
          </p:nvSpPr>
          <p:spPr bwMode="auto">
            <a:xfrm rot="872284">
              <a:off x="8336267" y="1462090"/>
              <a:ext cx="2466658" cy="2537324"/>
            </a:xfrm>
            <a:custGeom>
              <a:avLst/>
              <a:gdLst>
                <a:gd fmla="*/ 1041 w 1069" name="T0"/>
                <a:gd fmla="*/ 746 h 1100" name="T1"/>
                <a:gd fmla="*/ 834 w 1069" name="T2"/>
                <a:gd fmla="*/ 995 h 1100" name="T3"/>
                <a:gd fmla="*/ 528 w 1069" name="T4"/>
                <a:gd fmla="*/ 1073 h 1100" name="T5"/>
                <a:gd fmla="*/ 227 w 1069" name="T6"/>
                <a:gd fmla="*/ 953 h 1100" name="T7"/>
                <a:gd fmla="*/ 59 w 1069" name="T8"/>
                <a:gd fmla="*/ 686 h 1100" name="T9"/>
                <a:gd fmla="*/ 80 w 1069" name="T10"/>
                <a:gd fmla="*/ 363 h 1100" name="T11"/>
                <a:gd fmla="*/ 282 w 1069" name="T12"/>
                <a:gd fmla="*/ 120 h 1100" name="T13"/>
                <a:gd fmla="*/ 595 w 1069" name="T14"/>
                <a:gd fmla="*/ 40 h 1100" name="T15"/>
                <a:gd fmla="*/ 889 w 1069" name="T16"/>
                <a:gd fmla="*/ 157 h 1100" name="T17"/>
                <a:gd fmla="*/ 1062 w 1069" name="T18"/>
                <a:gd fmla="*/ 431 h 1100" name="T19"/>
                <a:gd fmla="*/ 1041 w 1069" name="T20"/>
                <a:gd fmla="*/ 746 h 1100" name="T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b="b" l="0" r="r" t="0"/>
              <a:pathLst>
                <a:path h="1100" w="1069">
                  <a:moveTo>
                    <a:pt x="1041" y="746"/>
                  </a:moveTo>
                  <a:cubicBezTo>
                    <a:pt x="1034" y="856"/>
                    <a:pt x="941" y="968"/>
                    <a:pt x="834" y="995"/>
                  </a:cubicBezTo>
                  <a:cubicBezTo>
                    <a:pt x="528" y="1073"/>
                    <a:pt x="528" y="1073"/>
                    <a:pt x="528" y="1073"/>
                  </a:cubicBezTo>
                  <a:cubicBezTo>
                    <a:pt x="421" y="1100"/>
                    <a:pt x="286" y="1046"/>
                    <a:pt x="227" y="953"/>
                  </a:cubicBezTo>
                  <a:cubicBezTo>
                    <a:pt x="59" y="686"/>
                    <a:pt x="59" y="686"/>
                    <a:pt x="59" y="686"/>
                  </a:cubicBezTo>
                  <a:cubicBezTo>
                    <a:pt x="0" y="593"/>
                    <a:pt x="10" y="448"/>
                    <a:pt x="80" y="363"/>
                  </a:cubicBezTo>
                  <a:cubicBezTo>
                    <a:pt x="282" y="120"/>
                    <a:pt x="282" y="120"/>
                    <a:pt x="282" y="120"/>
                  </a:cubicBezTo>
                  <a:cubicBezTo>
                    <a:pt x="352" y="36"/>
                    <a:pt x="493" y="0"/>
                    <a:pt x="595" y="40"/>
                  </a:cubicBezTo>
                  <a:cubicBezTo>
                    <a:pt x="889" y="157"/>
                    <a:pt x="889" y="157"/>
                    <a:pt x="889" y="157"/>
                  </a:cubicBezTo>
                  <a:cubicBezTo>
                    <a:pt x="991" y="198"/>
                    <a:pt x="1069" y="321"/>
                    <a:pt x="1062" y="431"/>
                  </a:cubicBezTo>
                  <a:lnTo>
                    <a:pt x="1041" y="746"/>
                  </a:lnTo>
                  <a:close/>
                </a:path>
              </a:pathLst>
            </a:custGeom>
            <a:gradFill>
              <a:gsLst>
                <a:gs pos="7100">
                  <a:schemeClr val="accent2"/>
                </a:gs>
                <a:gs pos="100000">
                  <a:srgbClr val="AF76B0"/>
                </a:gs>
                <a:gs pos="0">
                  <a:schemeClr val="accent3"/>
                </a:gs>
              </a:gsLst>
              <a:lin ang="3000000" scaled="0"/>
            </a:gradFill>
            <a:ln>
              <a:noFill/>
            </a:ln>
            <a:effectLst>
              <a:outerShdw algn="t" blurRad="203200" dir="5400000" dist="38100" rotWithShape="0" sx="101000" sy="101000">
                <a:schemeClr val="accent3">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sp>
          <p:nvSpPr>
            <p:cNvPr id="15" name="矩形 14">
              <a:extLst>
                <a:ext uri="{FF2B5EF4-FFF2-40B4-BE49-F238E27FC236}">
                  <a16:creationId xmlns:a16="http://schemas.microsoft.com/office/drawing/2014/main" id="{68A1F7D5-8DC9-4423-AB56-DBB11F82E00A}"/>
                </a:ext>
              </a:extLst>
            </p:cNvPr>
            <p:cNvSpPr/>
            <p:nvPr/>
          </p:nvSpPr>
          <p:spPr>
            <a:xfrm>
              <a:off x="8163232" y="4782357"/>
              <a:ext cx="3067437" cy="314894"/>
            </a:xfrm>
            <a:prstGeom prst="rect">
              <a:avLst/>
            </a:prstGeom>
          </p:spPr>
          <p:txBody>
            <a:bodyPr wrap="square">
              <a:spAutoFit/>
            </a:bodyPr>
            <a:lstStyle/>
            <a:p>
              <a:pPr algn="ctr">
                <a:lnSpc>
                  <a:spcPct val="150000"/>
                </a:lnSpc>
              </a:pPr>
              <a:endParaRPr altLang="zh-CN" dirty="0" lang="en-US" sz="1100">
                <a:solidFill>
                  <a:schemeClr val="bg1"/>
                </a:solidFill>
                <a:cs typeface="+mn-ea"/>
                <a:sym typeface="+mn-lt"/>
              </a:endParaRPr>
            </a:p>
          </p:txBody>
        </p:sp>
        <p:sp>
          <p:nvSpPr>
            <p:cNvPr id="16" name="文本框 15">
              <a:extLst>
                <a:ext uri="{FF2B5EF4-FFF2-40B4-BE49-F238E27FC236}">
                  <a16:creationId xmlns:a16="http://schemas.microsoft.com/office/drawing/2014/main" id="{46681A2B-3830-452E-B212-EB64502680F9}"/>
                </a:ext>
              </a:extLst>
            </p:cNvPr>
            <p:cNvSpPr txBox="1"/>
            <p:nvPr/>
          </p:nvSpPr>
          <p:spPr>
            <a:xfrm>
              <a:off x="8981444" y="4295286"/>
              <a:ext cx="1318256" cy="416974"/>
            </a:xfrm>
            <a:prstGeom prst="rect">
              <a:avLst/>
            </a:prstGeom>
          </p:spPr>
          <p:txBody>
            <a:bodyPr wrap="square">
              <a:spAutoFit/>
            </a:bodyPr>
            <a:lstStyle>
              <a:defPPr>
                <a:defRPr lang="zh-CN"/>
              </a:defPPr>
              <a:lvl1pPr lvl="0">
                <a:lnSpc>
                  <a:spcPct val="150000"/>
                </a:lnSpc>
                <a:defRPr b="1" kern="0" sz="1600">
                  <a:solidFill>
                    <a:schemeClr val="tx1">
                      <a:lumMod val="50000"/>
                      <a:lumOff val="50000"/>
                    </a:schemeClr>
                  </a:solidFill>
                  <a:latin charset="-122" panose="02010600030101010101" pitchFamily="2" typeface="等线 Light"/>
                  <a:ea charset="-122" panose="02010600030101010101" pitchFamily="2" typeface="等线 Light"/>
                  <a:cs typeface="+mn-ea"/>
                </a:defRPr>
              </a:lvl1pPr>
            </a:lstStyle>
            <a:p>
              <a:pPr algn="ctr"/>
              <a:r>
                <a:rPr altLang="en-US" lang="zh-CN">
                  <a:solidFill>
                    <a:schemeClr val="bg1"/>
                  </a:solidFill>
                  <a:latin typeface="+mn-lt"/>
                  <a:ea typeface="+mn-ea"/>
                  <a:sym typeface="+mn-lt"/>
                </a:rPr>
                <a:t>添加文本</a:t>
              </a:r>
              <a:endParaRPr altLang="en-US" dirty="0" lang="zh-CN">
                <a:solidFill>
                  <a:schemeClr val="bg1"/>
                </a:solidFill>
                <a:latin typeface="+mn-lt"/>
                <a:ea typeface="+mn-ea"/>
                <a:sym typeface="+mn-lt"/>
              </a:endParaRPr>
            </a:p>
          </p:txBody>
        </p:sp>
        <p:sp>
          <p:nvSpPr>
            <p:cNvPr id="21" name="Freeform 54">
              <a:extLst>
                <a:ext uri="{FF2B5EF4-FFF2-40B4-BE49-F238E27FC236}">
                  <a16:creationId xmlns:a16="http://schemas.microsoft.com/office/drawing/2014/main" id="{804C8237-553E-4955-B59C-4E6A85291116}"/>
                </a:ext>
              </a:extLst>
            </p:cNvPr>
            <p:cNvSpPr>
              <a:spLocks/>
            </p:cNvSpPr>
            <p:nvPr/>
          </p:nvSpPr>
          <p:spPr bwMode="auto">
            <a:xfrm rot="872284">
              <a:off x="8532858" y="1664313"/>
              <a:ext cx="2073476" cy="2132878"/>
            </a:xfrm>
            <a:custGeom>
              <a:avLst/>
              <a:gdLst>
                <a:gd fmla="*/ 1041 w 1069" name="T0"/>
                <a:gd fmla="*/ 746 h 1100" name="T1"/>
                <a:gd fmla="*/ 834 w 1069" name="T2"/>
                <a:gd fmla="*/ 995 h 1100" name="T3"/>
                <a:gd fmla="*/ 528 w 1069" name="T4"/>
                <a:gd fmla="*/ 1073 h 1100" name="T5"/>
                <a:gd fmla="*/ 227 w 1069" name="T6"/>
                <a:gd fmla="*/ 953 h 1100" name="T7"/>
                <a:gd fmla="*/ 59 w 1069" name="T8"/>
                <a:gd fmla="*/ 686 h 1100" name="T9"/>
                <a:gd fmla="*/ 80 w 1069" name="T10"/>
                <a:gd fmla="*/ 363 h 1100" name="T11"/>
                <a:gd fmla="*/ 282 w 1069" name="T12"/>
                <a:gd fmla="*/ 120 h 1100" name="T13"/>
                <a:gd fmla="*/ 595 w 1069" name="T14"/>
                <a:gd fmla="*/ 40 h 1100" name="T15"/>
                <a:gd fmla="*/ 889 w 1069" name="T16"/>
                <a:gd fmla="*/ 157 h 1100" name="T17"/>
                <a:gd fmla="*/ 1062 w 1069" name="T18"/>
                <a:gd fmla="*/ 431 h 1100" name="T19"/>
                <a:gd fmla="*/ 1041 w 1069" name="T20"/>
                <a:gd fmla="*/ 746 h 1100" name="T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b="b" l="0" r="r" t="0"/>
              <a:pathLst>
                <a:path h="1100" w="1069">
                  <a:moveTo>
                    <a:pt x="1041" y="746"/>
                  </a:moveTo>
                  <a:cubicBezTo>
                    <a:pt x="1034" y="856"/>
                    <a:pt x="941" y="968"/>
                    <a:pt x="834" y="995"/>
                  </a:cubicBezTo>
                  <a:cubicBezTo>
                    <a:pt x="528" y="1073"/>
                    <a:pt x="528" y="1073"/>
                    <a:pt x="528" y="1073"/>
                  </a:cubicBezTo>
                  <a:cubicBezTo>
                    <a:pt x="421" y="1100"/>
                    <a:pt x="286" y="1046"/>
                    <a:pt x="227" y="953"/>
                  </a:cubicBezTo>
                  <a:cubicBezTo>
                    <a:pt x="59" y="686"/>
                    <a:pt x="59" y="686"/>
                    <a:pt x="59" y="686"/>
                  </a:cubicBezTo>
                  <a:cubicBezTo>
                    <a:pt x="0" y="593"/>
                    <a:pt x="10" y="448"/>
                    <a:pt x="80" y="363"/>
                  </a:cubicBezTo>
                  <a:cubicBezTo>
                    <a:pt x="282" y="120"/>
                    <a:pt x="282" y="120"/>
                    <a:pt x="282" y="120"/>
                  </a:cubicBezTo>
                  <a:cubicBezTo>
                    <a:pt x="352" y="36"/>
                    <a:pt x="493" y="0"/>
                    <a:pt x="595" y="40"/>
                  </a:cubicBezTo>
                  <a:cubicBezTo>
                    <a:pt x="889" y="157"/>
                    <a:pt x="889" y="157"/>
                    <a:pt x="889" y="157"/>
                  </a:cubicBezTo>
                  <a:cubicBezTo>
                    <a:pt x="991" y="198"/>
                    <a:pt x="1069" y="321"/>
                    <a:pt x="1062" y="431"/>
                  </a:cubicBezTo>
                  <a:lnTo>
                    <a:pt x="1041" y="746"/>
                  </a:lnTo>
                  <a:close/>
                </a:path>
              </a:pathLst>
            </a:custGeom>
            <a:blipFill dpi="0" rotWithShape="1">
              <a:blip r:embed="rId6"/>
              <a:srcRect/>
              <a:tile algn="tl" flip="none" sx="100000" sy="100000" tx="0" ty="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grpSp>
      <p:sp>
        <p:nvSpPr>
          <p:cNvPr id="18" name="文本框 17">
            <a:extLst>
              <a:ext uri="{FF2B5EF4-FFF2-40B4-BE49-F238E27FC236}">
                <a16:creationId xmlns:a16="http://schemas.microsoft.com/office/drawing/2014/main" id="{4EDF97FB-6806-4928-9028-43732BDEDB38}"/>
              </a:ext>
            </a:extLst>
          </p:cNvPr>
          <p:cNvSpPr txBox="1"/>
          <p:nvPr/>
        </p:nvSpPr>
        <p:spPr>
          <a:xfrm>
            <a:off x="4867137" y="621925"/>
            <a:ext cx="2457725" cy="523220"/>
          </a:xfrm>
          <a:prstGeom prst="rect">
            <a:avLst/>
          </a:prstGeom>
          <a:noFill/>
        </p:spPr>
        <p:txBody>
          <a:bodyPr rtlCol="0" wrap="none">
            <a:spAutoFit/>
          </a:bodyPr>
          <a:lstStyle/>
          <a:p>
            <a:pPr algn="ctr"/>
            <a:r>
              <a:rPr altLang="zh-CN" dirty="0" lang="en-US" sz="2800">
                <a:gradFill>
                  <a:gsLst>
                    <a:gs pos="100000">
                      <a:schemeClr val="accent2"/>
                    </a:gs>
                    <a:gs pos="0">
                      <a:schemeClr val="accent3"/>
                    </a:gs>
                  </a:gsLst>
                  <a:lin ang="3000000" scaled="0"/>
                </a:gradFill>
                <a:cs typeface="+mn-ea"/>
                <a:sym typeface="+mn-lt"/>
              </a:rPr>
              <a:t>5G</a:t>
            </a:r>
            <a:r>
              <a:rPr altLang="en-US" dirty="0" lang="zh-CN" sz="2800">
                <a:gradFill>
                  <a:gsLst>
                    <a:gs pos="100000">
                      <a:schemeClr val="accent2"/>
                    </a:gs>
                    <a:gs pos="0">
                      <a:schemeClr val="accent3"/>
                    </a:gs>
                  </a:gsLst>
                  <a:lin ang="3000000" scaled="0"/>
                </a:gradFill>
                <a:cs typeface="+mn-ea"/>
                <a:sym typeface="+mn-lt"/>
              </a:rPr>
              <a:t>时代的到来</a:t>
            </a:r>
          </a:p>
        </p:txBody>
      </p:sp>
      <p:sp>
        <p:nvSpPr>
          <p:cNvPr id="24" name="TextBox 23"/>
          <p:cNvSpPr txBox="1"/>
          <p:nvPr/>
        </p:nvSpPr>
        <p:spPr>
          <a:xfrm>
            <a:off x="1242204" y="4925683"/>
            <a:ext cx="1656272" cy="369332"/>
          </a:xfrm>
          <a:prstGeom prst="rect">
            <a:avLst/>
          </a:prstGeom>
          <a:noFill/>
        </p:spPr>
        <p:txBody>
          <a:bodyPr rtlCol="0" wrap="square">
            <a:spAutoFit/>
          </a:bodyPr>
          <a:lstStyle/>
          <a:p>
            <a:endParaRPr altLang="en-US" dirty="0" lang="zh-CN"/>
          </a:p>
        </p:txBody>
      </p:sp>
      <p:sp>
        <p:nvSpPr>
          <p:cNvPr id="25" name="TextBox 24"/>
          <p:cNvSpPr txBox="1"/>
          <p:nvPr/>
        </p:nvSpPr>
        <p:spPr>
          <a:xfrm>
            <a:off x="4822166" y="4899804"/>
            <a:ext cx="1656272" cy="369332"/>
          </a:xfrm>
          <a:prstGeom prst="rect">
            <a:avLst/>
          </a:prstGeom>
          <a:noFill/>
        </p:spPr>
        <p:txBody>
          <a:bodyPr rtlCol="0" wrap="square">
            <a:spAutoFit/>
          </a:bodyPr>
          <a:lstStyle/>
          <a:p>
            <a:endParaRPr altLang="en-US" dirty="0" lang="zh-CN"/>
          </a:p>
        </p:txBody>
      </p:sp>
      <p:sp>
        <p:nvSpPr>
          <p:cNvPr id="26" name="TextBox 25"/>
          <p:cNvSpPr txBox="1"/>
          <p:nvPr/>
        </p:nvSpPr>
        <p:spPr>
          <a:xfrm>
            <a:off x="8186468" y="4908431"/>
            <a:ext cx="1656272" cy="369332"/>
          </a:xfrm>
          <a:prstGeom prst="rect">
            <a:avLst/>
          </a:prstGeom>
          <a:noFill/>
        </p:spPr>
        <p:txBody>
          <a:bodyPr rtlCol="0" wrap="square">
            <a:spAutoFit/>
          </a:bodyPr>
          <a:lstStyle/>
          <a:p>
            <a:endParaRPr altLang="en-US" dirty="0" lang="zh-CN"/>
          </a:p>
        </p:txBody>
      </p:sp>
      <p:sp>
        <p:nvSpPr>
          <p:cNvPr name="TextBox 8" id="8"/>
          <p:cNvSpPr txBox="true"/>
          <p:nvPr/>
        </p:nvSpPr>
        <p:spPr>
          <a:xfrm>
            <a:off x="1016000" y="4699000"/>
            <a:ext cx="2540000" cy="1270000"/>
          </a:xfrm>
          <a:prstGeom prst="rect">
            <a:avLst/>
          </a:prstGeom>
        </p:spPr>
        <p:txBody>
          <a:bodyPr anchor="t" rtlCol="false"/>
          <a:lstStyle/>
          <a:p>
            <a:pPr algn="l">
              <a:defRPr/>
            </a:pPr>
            <a:r>
              <a:rPr lang="zh-CN"/>
              <a:t/>
            </a:r>
            <a:endParaRPr lang="en-US" sz="1100"/>
          </a:p>
          <a:p>
            <a:r>
              <a:rPr lang="en-US" sz="1200">
                <a:solidFill>
                  <a:srgbClr val="FFFFFF"/>
                </a:solidFill>
              </a:rPr>
              <a:t>所以我们真正进入了一个跟数字打交道的时代这场由5G带来的</a:t>
            </a:r>
          </a:p>
        </p:txBody>
      </p:sp>
      <p:sp>
        <p:nvSpPr>
          <p:cNvPr name="TextBox 9" id="9"/>
          <p:cNvSpPr txBox="true"/>
          <p:nvPr/>
        </p:nvSpPr>
        <p:spPr>
          <a:xfrm>
            <a:off x="4699000" y="4699000"/>
            <a:ext cx="2540000" cy="1270000"/>
          </a:xfrm>
          <a:prstGeom prst="rect">
            <a:avLst/>
          </a:prstGeom>
        </p:spPr>
        <p:txBody>
          <a:bodyPr anchor="t" rtlCol="false"/>
          <a:lstStyle/>
          <a:p>
            <a:pPr algn="l">
              <a:defRPr/>
            </a:pPr>
            <a:r>
              <a:rPr lang="zh-CN"/>
              <a:t/>
            </a:r>
            <a:endParaRPr lang="en-US" sz="1100"/>
          </a:p>
          <a:p>
            <a:r>
              <a:rPr lang="en-US" sz="1200">
                <a:solidFill>
                  <a:srgbClr val="FFFFFF"/>
                </a:solidFill>
              </a:rPr>
              <a:t>伴随着5G到来行业应用将会面临巨大挑战呈现出差异化、垂直化、个性化的特征</a:t>
            </a:r>
          </a:p>
        </p:txBody>
      </p:sp>
      <p:sp>
        <p:nvSpPr>
          <p:cNvPr name="TextBox 10" id="10"/>
          <p:cNvSpPr txBox="true"/>
          <p:nvPr/>
        </p:nvSpPr>
        <p:spPr>
          <a:xfrm>
            <a:off x="8509000" y="4699000"/>
            <a:ext cx="2540000" cy="1270000"/>
          </a:xfrm>
          <a:prstGeom prst="rect">
            <a:avLst/>
          </a:prstGeom>
        </p:spPr>
        <p:txBody>
          <a:bodyPr anchor="t" rtlCol="false"/>
          <a:lstStyle/>
          <a:p>
            <a:pPr algn="l">
              <a:defRPr/>
            </a:pPr>
            <a:r>
              <a:rPr lang="zh-CN"/>
              <a:t/>
            </a:r>
            <a:endParaRPr lang="en-US" sz="1100"/>
          </a:p>
          <a:p>
            <a:r>
              <a:rPr lang="en-US" sz="1200">
                <a:solidFill>
                  <a:srgbClr val="FFFFFF"/>
                </a:solidFill>
              </a:rPr>
              <a:t>就是从消费互联网到产业互联网的转变过程</a:t>
            </a:r>
          </a:p>
        </p:txBody>
      </p:sp>
    </p:spTree>
    <p:extLst>
      <p:ext uri="{BB962C8B-B14F-4D97-AF65-F5344CB8AC3E}">
        <p14:creationId xmlns:p14="http://schemas.microsoft.com/office/powerpoint/2010/main" val="405018102"/>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5"/>
                                        </p:tgtEl>
                                        <p:attrNameLst>
                                          <p:attrName>style.visibility</p:attrName>
                                        </p:attrNameLst>
                                      </p:cBhvr>
                                      <p:to>
                                        <p:strVal val="visible"/>
                                      </p:to>
                                    </p:set>
                                    <p:animEffect filter="fade" transition="in">
                                      <p:cBhvr>
                                        <p:cTn dur="1000" id="7"/>
                                        <p:tgtEl>
                                          <p:spTgt spid="5"/>
                                        </p:tgtEl>
                                      </p:cBhvr>
                                    </p:animEffect>
                                    <p:anim calcmode="lin" valueType="num">
                                      <p:cBhvr>
                                        <p:cTn dur="1000" fill="hold" id="8"/>
                                        <p:tgtEl>
                                          <p:spTgt spid="5"/>
                                        </p:tgtEl>
                                        <p:attrNameLst>
                                          <p:attrName>ppt_x</p:attrName>
                                        </p:attrNameLst>
                                      </p:cBhvr>
                                      <p:tavLst>
                                        <p:tav tm="0">
                                          <p:val>
                                            <p:strVal val="#ppt_x"/>
                                          </p:val>
                                        </p:tav>
                                        <p:tav tm="100000">
                                          <p:val>
                                            <p:strVal val="#ppt_x"/>
                                          </p:val>
                                        </p:tav>
                                      </p:tavLst>
                                    </p:anim>
                                    <p:anim calcmode="lin" valueType="num">
                                      <p:cBhvr>
                                        <p:cTn dur="1000" fill="hold" id="9"/>
                                        <p:tgtEl>
                                          <p:spTgt spid="5"/>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250"/>
                                  </p:stCondLst>
                                  <p:childTnLst>
                                    <p:set>
                                      <p:cBhvr>
                                        <p:cTn dur="1" fill="hold" id="11">
                                          <p:stCondLst>
                                            <p:cond delay="0"/>
                                          </p:stCondLst>
                                        </p:cTn>
                                        <p:tgtEl>
                                          <p:spTgt spid="6"/>
                                        </p:tgtEl>
                                        <p:attrNameLst>
                                          <p:attrName>style.visibility</p:attrName>
                                        </p:attrNameLst>
                                      </p:cBhvr>
                                      <p:to>
                                        <p:strVal val="visible"/>
                                      </p:to>
                                    </p:set>
                                    <p:animEffect filter="fade" transition="in">
                                      <p:cBhvr>
                                        <p:cTn dur="1000" id="12"/>
                                        <p:tgtEl>
                                          <p:spTgt spid="6"/>
                                        </p:tgtEl>
                                      </p:cBhvr>
                                    </p:animEffect>
                                    <p:anim calcmode="lin" valueType="num">
                                      <p:cBhvr>
                                        <p:cTn dur="1000" fill="hold" id="13"/>
                                        <p:tgtEl>
                                          <p:spTgt spid="6"/>
                                        </p:tgtEl>
                                        <p:attrNameLst>
                                          <p:attrName>ppt_x</p:attrName>
                                        </p:attrNameLst>
                                      </p:cBhvr>
                                      <p:tavLst>
                                        <p:tav tm="0">
                                          <p:val>
                                            <p:strVal val="#ppt_x"/>
                                          </p:val>
                                        </p:tav>
                                        <p:tav tm="100000">
                                          <p:val>
                                            <p:strVal val="#ppt_x"/>
                                          </p:val>
                                        </p:tav>
                                      </p:tavLst>
                                    </p:anim>
                                    <p:anim calcmode="lin" valueType="num">
                                      <p:cBhvr>
                                        <p:cTn dur="1000" fill="hold" id="14"/>
                                        <p:tgtEl>
                                          <p:spTgt spid="6"/>
                                        </p:tgtEl>
                                        <p:attrNameLst>
                                          <p:attrName>ppt_y</p:attrName>
                                        </p:attrNameLst>
                                      </p:cBhvr>
                                      <p:tavLst>
                                        <p:tav tm="0">
                                          <p:val>
                                            <p:strVal val="#ppt_y+.1"/>
                                          </p:val>
                                        </p:tav>
                                        <p:tav tm="100000">
                                          <p:val>
                                            <p:strVal val="#ppt_y"/>
                                          </p:val>
                                        </p:tav>
                                      </p:tavLst>
                                    </p:anim>
                                  </p:childTnLst>
                                </p:cTn>
                              </p:par>
                              <p:par>
                                <p:cTn fill="hold" id="15" nodeType="withEffect" presetClass="entr" presetID="42" presetSubtype="0">
                                  <p:stCondLst>
                                    <p:cond delay="500"/>
                                  </p:stCondLst>
                                  <p:childTnLst>
                                    <p:set>
                                      <p:cBhvr>
                                        <p:cTn dur="1" fill="hold" id="16">
                                          <p:stCondLst>
                                            <p:cond delay="0"/>
                                          </p:stCondLst>
                                        </p:cTn>
                                        <p:tgtEl>
                                          <p:spTgt spid="7"/>
                                        </p:tgtEl>
                                        <p:attrNameLst>
                                          <p:attrName>style.visibility</p:attrName>
                                        </p:attrNameLst>
                                      </p:cBhvr>
                                      <p:to>
                                        <p:strVal val="visible"/>
                                      </p:to>
                                    </p:set>
                                    <p:animEffect filter="fade" transition="in">
                                      <p:cBhvr>
                                        <p:cTn dur="1000" id="17"/>
                                        <p:tgtEl>
                                          <p:spTgt spid="7"/>
                                        </p:tgtEl>
                                      </p:cBhvr>
                                    </p:animEffect>
                                    <p:anim calcmode="lin" valueType="num">
                                      <p:cBhvr>
                                        <p:cTn dur="1000" fill="hold" id="18"/>
                                        <p:tgtEl>
                                          <p:spTgt spid="7"/>
                                        </p:tgtEl>
                                        <p:attrNameLst>
                                          <p:attrName>ppt_x</p:attrName>
                                        </p:attrNameLst>
                                      </p:cBhvr>
                                      <p:tavLst>
                                        <p:tav tm="0">
                                          <p:val>
                                            <p:strVal val="#ppt_x"/>
                                          </p:val>
                                        </p:tav>
                                        <p:tav tm="100000">
                                          <p:val>
                                            <p:strVal val="#ppt_x"/>
                                          </p:val>
                                        </p:tav>
                                      </p:tavLst>
                                    </p:anim>
                                    <p:anim calcmode="lin" valueType="num">
                                      <p:cBhvr>
                                        <p:cTn dur="1000" fill="hold" id="19"/>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AC38ED6A-708C-4C36-A95A-128709272B3A}"/>
              </a:ext>
            </a:extLst>
          </p:cNvPr>
          <p:cNvPicPr>
            <a:picLocks noChangeAspect="1"/>
          </p:cNvPicPr>
          <p:nvPr/>
        </p:nvPicPr>
        <p:blipFill>
          <a:blip cstate="screen" r:embed="rId8">
            <a:extLst>
              <a:ext uri="{28A0092B-C50C-407E-A947-70E740481C1C}">
                <a14:useLocalDpi xmlns:a14="http://schemas.microsoft.com/office/drawing/2010/main"/>
              </a:ext>
            </a:extLst>
          </a:blip>
          <a:srcRect l="12861" r="12861"/>
          <a:stretch>
            <a:fillRect/>
          </a:stretch>
        </p:blipFill>
        <p:spPr>
          <a:xfrm>
            <a:off x="2268956" y="0"/>
            <a:ext cx="7654088" cy="6858000"/>
          </a:xfrm>
          <a:custGeom>
            <a:avLst/>
            <a:gdLst>
              <a:gd fmla="*/ 1749684 w 7654088" name="connsiteX0"/>
              <a:gd fmla="*/ 0 h 6858000" name="connsiteY0"/>
              <a:gd fmla="*/ 5904404 w 7654088" name="connsiteX1"/>
              <a:gd fmla="*/ 0 h 6858000" name="connsiteY1"/>
              <a:gd fmla="*/ 5966781 w 7654088" name="connsiteX2"/>
              <a:gd fmla="*/ 39989 h 6858000" name="connsiteY2"/>
              <a:gd fmla="*/ 7654088 w 7654088" name="connsiteX3"/>
              <a:gd fmla="*/ 3213434 h 6858000" name="connsiteY3"/>
              <a:gd fmla="*/ 5142910 w 7654088" name="connsiteX4"/>
              <a:gd fmla="*/ 6808254 h 6858000" name="connsiteY4"/>
              <a:gd fmla="*/ 4995890 w 7654088" name="connsiteX5"/>
              <a:gd fmla="*/ 6858000 h 6858000" name="connsiteY5"/>
              <a:gd fmla="*/ 2658198 w 7654088" name="connsiteX6"/>
              <a:gd fmla="*/ 6858000 h 6858000" name="connsiteY6"/>
              <a:gd fmla="*/ 2511178 w 7654088" name="connsiteX7"/>
              <a:gd fmla="*/ 6808254 h 6858000" name="connsiteY7"/>
              <a:gd fmla="*/ 0 w 7654088" name="connsiteX8"/>
              <a:gd fmla="*/ 3213434 h 6858000" name="connsiteY8"/>
              <a:gd fmla="*/ 1687308 w 7654088" name="connsiteX9"/>
              <a:gd fmla="*/ 39989 h 6858000" name="connsiteY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b="b" l="l" r="r" t="t"/>
            <a:pathLst>
              <a:path h="6858000" w="7654088">
                <a:moveTo>
                  <a:pt x="1749684" y="0"/>
                </a:moveTo>
                <a:lnTo>
                  <a:pt x="5904404" y="0"/>
                </a:lnTo>
                <a:lnTo>
                  <a:pt x="5966781" y="39989"/>
                </a:lnTo>
                <a:cubicBezTo>
                  <a:pt x="6984781" y="727737"/>
                  <a:pt x="7654088" y="1892423"/>
                  <a:pt x="7654088" y="3213434"/>
                </a:cubicBezTo>
                <a:cubicBezTo>
                  <a:pt x="7654088" y="4864698"/>
                  <a:pt x="6608296" y="6271705"/>
                  <a:pt x="5142910" y="6808254"/>
                </a:cubicBezTo>
                <a:lnTo>
                  <a:pt x="4995890" y="6858000"/>
                </a:lnTo>
                <a:lnTo>
                  <a:pt x="2658198" y="6858000"/>
                </a:lnTo>
                <a:lnTo>
                  <a:pt x="2511178" y="6808254"/>
                </a:lnTo>
                <a:cubicBezTo>
                  <a:pt x="1045793" y="6271705"/>
                  <a:pt x="0" y="4864698"/>
                  <a:pt x="0" y="3213434"/>
                </a:cubicBezTo>
                <a:cubicBezTo>
                  <a:pt x="0" y="1892423"/>
                  <a:pt x="669307" y="727737"/>
                  <a:pt x="1687308" y="39989"/>
                </a:cubicBezTo>
                <a:close/>
              </a:path>
            </a:pathLst>
          </a:custGeom>
        </p:spPr>
      </p:pic>
      <p:pic>
        <p:nvPicPr>
          <p:cNvPr id="8" name="图片 7">
            <a:extLst>
              <a:ext uri="{FF2B5EF4-FFF2-40B4-BE49-F238E27FC236}">
                <a16:creationId xmlns:a16="http://schemas.microsoft.com/office/drawing/2014/main" id="{92DE02B8-F4E7-48F2-A94E-564FB3652F15}"/>
              </a:ext>
            </a:extLst>
          </p:cNvPr>
          <p:cNvPicPr>
            <a:picLocks noChangeAspect="1"/>
          </p:cNvPicPr>
          <p:nvPr/>
        </p:nvPicPr>
        <p:blipFill>
          <a:blip cstate="screen" r:embed="rId9">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9" name="图片 8">
            <a:extLst>
              <a:ext uri="{FF2B5EF4-FFF2-40B4-BE49-F238E27FC236}">
                <a16:creationId xmlns:a16="http://schemas.microsoft.com/office/drawing/2014/main" id="{273A6CA4-5994-4FA5-8AE1-4928EA48B857}"/>
              </a:ext>
            </a:extLst>
          </p:cNvPr>
          <p:cNvPicPr>
            <a:picLocks noChangeAspect="1"/>
          </p:cNvPicPr>
          <p:nvPr/>
        </p:nvPicPr>
        <p:blipFill>
          <a:blip cstate="screen" r:embed="rId9">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sp>
        <p:nvSpPr>
          <p:cNvPr id="21" name="椭圆 20">
            <a:extLst>
              <a:ext uri="{FF2B5EF4-FFF2-40B4-BE49-F238E27FC236}">
                <a16:creationId xmlns:a16="http://schemas.microsoft.com/office/drawing/2014/main" id="{CF4975C4-3D2B-481C-8DD8-4A3867DF2325}"/>
              </a:ext>
            </a:extLst>
          </p:cNvPr>
          <p:cNvSpPr/>
          <p:nvPr/>
        </p:nvSpPr>
        <p:spPr>
          <a:xfrm>
            <a:off x="3755858" y="1132971"/>
            <a:ext cx="4680284" cy="4680284"/>
          </a:xfrm>
          <a:prstGeom prst="ellipse">
            <a:avLst/>
          </a:prstGeom>
          <a:solidFill>
            <a:srgbClr val="37355D">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a:cs typeface="+mn-ea"/>
              <a:sym typeface="+mn-lt"/>
            </a:endParaRPr>
          </a:p>
        </p:txBody>
      </p:sp>
      <p:sp>
        <p:nvSpPr>
          <p:cNvPr id="23" name="PA_库_文本框 22">
            <a:extLst>
              <a:ext uri="{FF2B5EF4-FFF2-40B4-BE49-F238E27FC236}">
                <a16:creationId xmlns:a16="http://schemas.microsoft.com/office/drawing/2014/main" id="{55984969-56D5-4AA2-8EF9-7CFBECB62FA2}"/>
              </a:ext>
            </a:extLst>
          </p:cNvPr>
          <p:cNvSpPr txBox="1"/>
          <p:nvPr>
            <p:custDataLst>
              <p:tags r:id="rId1"/>
            </p:custDataLst>
          </p:nvPr>
        </p:nvSpPr>
        <p:spPr>
          <a:xfrm>
            <a:off x="3323945" y="2371747"/>
            <a:ext cx="5571461" cy="1862048"/>
          </a:xfrm>
          <a:prstGeom prst="rect">
            <a:avLst/>
          </a:prstGeom>
          <a:noFill/>
        </p:spPr>
        <p:txBody>
          <a:bodyPr rtlCol="0" wrap="square">
            <a:spAutoFit/>
          </a:bodyPr>
          <a:lstStyle/>
          <a:p>
            <a:pPr algn="ctr"/>
            <a:r>
              <a:rPr altLang="zh-CN" dirty="0" lang="en-US" sz="11500">
                <a:solidFill>
                  <a:schemeClr val="bg1"/>
                </a:solidFill>
                <a:cs typeface="+mn-ea"/>
                <a:sym typeface="+mn-lt"/>
              </a:rPr>
              <a:t>Thanks </a:t>
            </a:r>
            <a:endParaRPr altLang="en-US" dirty="0" lang="zh-CN" sz="11500">
              <a:solidFill>
                <a:schemeClr val="bg1"/>
              </a:solidFill>
              <a:cs typeface="+mn-ea"/>
              <a:sym typeface="+mn-lt"/>
            </a:endParaRPr>
          </a:p>
        </p:txBody>
      </p:sp>
      <p:pic>
        <p:nvPicPr>
          <p:cNvPr id="27" name="PA_库_图片 26">
            <a:extLst>
              <a:ext uri="{FF2B5EF4-FFF2-40B4-BE49-F238E27FC236}">
                <a16:creationId xmlns:a16="http://schemas.microsoft.com/office/drawing/2014/main" id="{160162E9-3355-4DC0-BB12-738B2A96AC95}"/>
              </a:ext>
            </a:extLst>
          </p:cNvPr>
          <p:cNvPicPr>
            <a:picLocks noChangeAspect="1"/>
          </p:cNvPicPr>
          <p:nvPr>
            <p:custDataLst>
              <p:tags r:id="rId2"/>
            </p:custDataLst>
          </p:nvPr>
        </p:nvPicPr>
        <p:blipFill>
          <a:blip cstate="screen" r:embed="rId10">
            <a:extLst>
              <a:ext uri="{28A0092B-C50C-407E-A947-70E740481C1C}">
                <a14:useLocalDpi xmlns:a14="http://schemas.microsoft.com/office/drawing/2010/main"/>
              </a:ext>
            </a:extLst>
          </a:blip>
          <a:stretch>
            <a:fillRect/>
          </a:stretch>
        </p:blipFill>
        <p:spPr>
          <a:xfrm>
            <a:off x="994611" y="5312203"/>
            <a:ext cx="1061788" cy="587605"/>
          </a:xfrm>
          <a:prstGeom prst="rect">
            <a:avLst/>
          </a:prstGeom>
        </p:spPr>
      </p:pic>
      <p:pic>
        <p:nvPicPr>
          <p:cNvPr id="29" name="PA_库_图片 28">
            <a:extLst>
              <a:ext uri="{FF2B5EF4-FFF2-40B4-BE49-F238E27FC236}">
                <a16:creationId xmlns:a16="http://schemas.microsoft.com/office/drawing/2014/main" id="{5E77C37F-6A24-4A6A-BFB9-1558E92AD94F}"/>
              </a:ext>
            </a:extLst>
          </p:cNvPr>
          <p:cNvPicPr>
            <a:picLocks noChangeAspect="1"/>
          </p:cNvPicPr>
          <p:nvPr>
            <p:custDataLst>
              <p:tags r:id="rId3"/>
            </p:custDataLst>
          </p:nvPr>
        </p:nvPicPr>
        <p:blipFill>
          <a:blip cstate="screen" r:embed="rId11">
            <a:extLst>
              <a:ext uri="{28A0092B-C50C-407E-A947-70E740481C1C}">
                <a14:useLocalDpi xmlns:a14="http://schemas.microsoft.com/office/drawing/2010/main"/>
              </a:ext>
            </a:extLst>
          </a:blip>
          <a:stretch>
            <a:fillRect/>
          </a:stretch>
        </p:blipFill>
        <p:spPr>
          <a:xfrm>
            <a:off x="2345602" y="5109572"/>
            <a:ext cx="939985" cy="496433"/>
          </a:xfrm>
          <a:prstGeom prst="rect">
            <a:avLst/>
          </a:prstGeom>
        </p:spPr>
      </p:pic>
      <p:pic>
        <p:nvPicPr>
          <p:cNvPr id="30" name="PA_库_图片 29">
            <a:extLst>
              <a:ext uri="{FF2B5EF4-FFF2-40B4-BE49-F238E27FC236}">
                <a16:creationId xmlns:a16="http://schemas.microsoft.com/office/drawing/2014/main" id="{5E531474-C801-4ECA-B593-C09B9F4DE8C5}"/>
              </a:ext>
            </a:extLst>
          </p:cNvPr>
          <p:cNvPicPr>
            <a:picLocks noChangeAspect="1"/>
          </p:cNvPicPr>
          <p:nvPr>
            <p:custDataLst>
              <p:tags r:id="rId4"/>
            </p:custDataLst>
          </p:nvPr>
        </p:nvPicPr>
        <p:blipFill>
          <a:blip cstate="screen" r:embed="rId12">
            <a:extLst>
              <a:ext uri="{28A0092B-C50C-407E-A947-70E740481C1C}">
                <a14:useLocalDpi xmlns:a14="http://schemas.microsoft.com/office/drawing/2010/main"/>
              </a:ext>
            </a:extLst>
          </a:blip>
          <a:stretch>
            <a:fillRect/>
          </a:stretch>
        </p:blipFill>
        <p:spPr>
          <a:xfrm>
            <a:off x="10851462" y="759124"/>
            <a:ext cx="678818" cy="358503"/>
          </a:xfrm>
          <a:prstGeom prst="rect">
            <a:avLst/>
          </a:prstGeom>
        </p:spPr>
      </p:pic>
      <p:pic>
        <p:nvPicPr>
          <p:cNvPr id="32" name="PA_库_图片 31">
            <a:extLst>
              <a:ext uri="{FF2B5EF4-FFF2-40B4-BE49-F238E27FC236}">
                <a16:creationId xmlns:a16="http://schemas.microsoft.com/office/drawing/2014/main" id="{D67941BD-879C-4F56-8E23-BD79AE1A31D7}"/>
              </a:ext>
            </a:extLst>
          </p:cNvPr>
          <p:cNvPicPr>
            <a:picLocks noChangeAspect="1"/>
          </p:cNvPicPr>
          <p:nvPr>
            <p:custDataLst>
              <p:tags r:id="rId5"/>
            </p:custDataLst>
          </p:nvPr>
        </p:nvPicPr>
        <p:blipFill>
          <a:blip cstate="screen" r:embed="rId13">
            <a:extLst>
              <a:ext uri="{28A0092B-C50C-407E-A947-70E740481C1C}">
                <a14:useLocalDpi xmlns:a14="http://schemas.microsoft.com/office/drawing/2010/main"/>
              </a:ext>
            </a:extLst>
          </a:blip>
          <a:stretch>
            <a:fillRect/>
          </a:stretch>
        </p:blipFill>
        <p:spPr>
          <a:xfrm>
            <a:off x="8339859" y="1259561"/>
            <a:ext cx="1872768" cy="954352"/>
          </a:xfrm>
          <a:prstGeom prst="rect">
            <a:avLst/>
          </a:prstGeom>
        </p:spPr>
      </p:pic>
    </p:spTree>
    <p:extLst>
      <p:ext uri="{BB962C8B-B14F-4D97-AF65-F5344CB8AC3E}">
        <p14:creationId xmlns:p14="http://schemas.microsoft.com/office/powerpoint/2010/main" val="2273008609"/>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23"/>
                                        </p:tgtEl>
                                        <p:attrNameLst>
                                          <p:attrName>style.visibility</p:attrName>
                                        </p:attrNameLst>
                                      </p:cBhvr>
                                      <p:to>
                                        <p:strVal val="visible"/>
                                      </p:to>
                                    </p:set>
                                    <p:animEffect filter="wipe(left)" transition="in">
                                      <p:cBhvr>
                                        <p:cTn dur="1000" id="7"/>
                                        <p:tgtEl>
                                          <p:spTgt spid="23"/>
                                        </p:tgtEl>
                                      </p:cBhvr>
                                    </p:animEffect>
                                  </p:childTnLst>
                                </p:cTn>
                              </p:par>
                            </p:childTnLst>
                          </p:cTn>
                        </p:par>
                        <p:par>
                          <p:cTn fill="hold" id="8">
                            <p:stCondLst>
                              <p:cond delay="1000"/>
                            </p:stCondLst>
                            <p:childTnLst>
                              <p:par>
                                <p:cTn decel="100000" fill="hold" id="9" nodeType="afterEffect" presetClass="entr" presetID="2" presetSubtype="3">
                                  <p:stCondLst>
                                    <p:cond delay="0"/>
                                  </p:stCondLst>
                                  <p:childTnLst>
                                    <p:set>
                                      <p:cBhvr>
                                        <p:cTn dur="1" fill="hold" id="10">
                                          <p:stCondLst>
                                            <p:cond delay="0"/>
                                          </p:stCondLst>
                                        </p:cTn>
                                        <p:tgtEl>
                                          <p:spTgt spid="27"/>
                                        </p:tgtEl>
                                        <p:attrNameLst>
                                          <p:attrName>style.visibility</p:attrName>
                                        </p:attrNameLst>
                                      </p:cBhvr>
                                      <p:to>
                                        <p:strVal val="visible"/>
                                      </p:to>
                                    </p:set>
                                    <p:anim calcmode="lin" valueType="num">
                                      <p:cBhvr additive="base">
                                        <p:cTn dur="1500" fill="hold" id="11"/>
                                        <p:tgtEl>
                                          <p:spTgt spid="27"/>
                                        </p:tgtEl>
                                        <p:attrNameLst>
                                          <p:attrName>ppt_x</p:attrName>
                                        </p:attrNameLst>
                                      </p:cBhvr>
                                      <p:tavLst>
                                        <p:tav tm="0">
                                          <p:val>
                                            <p:strVal val="1+#ppt_w/2"/>
                                          </p:val>
                                        </p:tav>
                                        <p:tav tm="100000">
                                          <p:val>
                                            <p:strVal val="#ppt_x"/>
                                          </p:val>
                                        </p:tav>
                                      </p:tavLst>
                                    </p:anim>
                                    <p:anim calcmode="lin" valueType="num">
                                      <p:cBhvr additive="base">
                                        <p:cTn dur="1500" fill="hold" id="12"/>
                                        <p:tgtEl>
                                          <p:spTgt spid="27"/>
                                        </p:tgtEl>
                                        <p:attrNameLst>
                                          <p:attrName>ppt_y</p:attrName>
                                        </p:attrNameLst>
                                      </p:cBhvr>
                                      <p:tavLst>
                                        <p:tav tm="0">
                                          <p:val>
                                            <p:strVal val="0-#ppt_h/2"/>
                                          </p:val>
                                        </p:tav>
                                        <p:tav tm="100000">
                                          <p:val>
                                            <p:strVal val="#ppt_y"/>
                                          </p:val>
                                        </p:tav>
                                      </p:tavLst>
                                    </p:anim>
                                  </p:childTnLst>
                                </p:cTn>
                              </p:par>
                              <p:par>
                                <p:cTn decel="100000" fill="hold" id="13" nodeType="withEffect" presetClass="entr" presetID="2" presetSubtype="3">
                                  <p:stCondLst>
                                    <p:cond delay="250"/>
                                  </p:stCondLst>
                                  <p:childTnLst>
                                    <p:set>
                                      <p:cBhvr>
                                        <p:cTn dur="1" fill="hold" id="14">
                                          <p:stCondLst>
                                            <p:cond delay="0"/>
                                          </p:stCondLst>
                                        </p:cTn>
                                        <p:tgtEl>
                                          <p:spTgt spid="29"/>
                                        </p:tgtEl>
                                        <p:attrNameLst>
                                          <p:attrName>style.visibility</p:attrName>
                                        </p:attrNameLst>
                                      </p:cBhvr>
                                      <p:to>
                                        <p:strVal val="visible"/>
                                      </p:to>
                                    </p:set>
                                    <p:anim calcmode="lin" valueType="num">
                                      <p:cBhvr additive="base">
                                        <p:cTn dur="1500" fill="hold" id="15"/>
                                        <p:tgtEl>
                                          <p:spTgt spid="29"/>
                                        </p:tgtEl>
                                        <p:attrNameLst>
                                          <p:attrName>ppt_x</p:attrName>
                                        </p:attrNameLst>
                                      </p:cBhvr>
                                      <p:tavLst>
                                        <p:tav tm="0">
                                          <p:val>
                                            <p:strVal val="1+#ppt_w/2"/>
                                          </p:val>
                                        </p:tav>
                                        <p:tav tm="100000">
                                          <p:val>
                                            <p:strVal val="#ppt_x"/>
                                          </p:val>
                                        </p:tav>
                                      </p:tavLst>
                                    </p:anim>
                                    <p:anim calcmode="lin" valueType="num">
                                      <p:cBhvr additive="base">
                                        <p:cTn dur="1500" fill="hold" id="16"/>
                                        <p:tgtEl>
                                          <p:spTgt spid="29"/>
                                        </p:tgtEl>
                                        <p:attrNameLst>
                                          <p:attrName>ppt_y</p:attrName>
                                        </p:attrNameLst>
                                      </p:cBhvr>
                                      <p:tavLst>
                                        <p:tav tm="0">
                                          <p:val>
                                            <p:strVal val="0-#ppt_h/2"/>
                                          </p:val>
                                        </p:tav>
                                        <p:tav tm="100000">
                                          <p:val>
                                            <p:strVal val="#ppt_y"/>
                                          </p:val>
                                        </p:tav>
                                      </p:tavLst>
                                    </p:anim>
                                  </p:childTnLst>
                                </p:cTn>
                              </p:par>
                              <p:par>
                                <p:cTn decel="100000" fill="hold" id="17" nodeType="withEffect" presetClass="entr" presetID="2" presetSubtype="3">
                                  <p:stCondLst>
                                    <p:cond delay="500"/>
                                  </p:stCondLst>
                                  <p:childTnLst>
                                    <p:set>
                                      <p:cBhvr>
                                        <p:cTn dur="1" fill="hold" id="18">
                                          <p:stCondLst>
                                            <p:cond delay="0"/>
                                          </p:stCondLst>
                                        </p:cTn>
                                        <p:tgtEl>
                                          <p:spTgt spid="30"/>
                                        </p:tgtEl>
                                        <p:attrNameLst>
                                          <p:attrName>style.visibility</p:attrName>
                                        </p:attrNameLst>
                                      </p:cBhvr>
                                      <p:to>
                                        <p:strVal val="visible"/>
                                      </p:to>
                                    </p:set>
                                    <p:anim calcmode="lin" valueType="num">
                                      <p:cBhvr additive="base">
                                        <p:cTn dur="1500" fill="hold" id="19"/>
                                        <p:tgtEl>
                                          <p:spTgt spid="30"/>
                                        </p:tgtEl>
                                        <p:attrNameLst>
                                          <p:attrName>ppt_x</p:attrName>
                                        </p:attrNameLst>
                                      </p:cBhvr>
                                      <p:tavLst>
                                        <p:tav tm="0">
                                          <p:val>
                                            <p:strVal val="1+#ppt_w/2"/>
                                          </p:val>
                                        </p:tav>
                                        <p:tav tm="100000">
                                          <p:val>
                                            <p:strVal val="#ppt_x"/>
                                          </p:val>
                                        </p:tav>
                                      </p:tavLst>
                                    </p:anim>
                                    <p:anim calcmode="lin" valueType="num">
                                      <p:cBhvr additive="base">
                                        <p:cTn dur="1500" fill="hold" id="20"/>
                                        <p:tgtEl>
                                          <p:spTgt spid="30"/>
                                        </p:tgtEl>
                                        <p:attrNameLst>
                                          <p:attrName>ppt_y</p:attrName>
                                        </p:attrNameLst>
                                      </p:cBhvr>
                                      <p:tavLst>
                                        <p:tav tm="0">
                                          <p:val>
                                            <p:strVal val="0-#ppt_h/2"/>
                                          </p:val>
                                        </p:tav>
                                        <p:tav tm="100000">
                                          <p:val>
                                            <p:strVal val="#ppt_y"/>
                                          </p:val>
                                        </p:tav>
                                      </p:tavLst>
                                    </p:anim>
                                  </p:childTnLst>
                                </p:cTn>
                              </p:par>
                              <p:par>
                                <p:cTn decel="100000" fill="hold" id="21" nodeType="withEffect" presetClass="entr" presetID="2" presetSubtype="3">
                                  <p:stCondLst>
                                    <p:cond delay="750"/>
                                  </p:stCondLst>
                                  <p:childTnLst>
                                    <p:set>
                                      <p:cBhvr>
                                        <p:cTn dur="1" fill="hold" id="22">
                                          <p:stCondLst>
                                            <p:cond delay="0"/>
                                          </p:stCondLst>
                                        </p:cTn>
                                        <p:tgtEl>
                                          <p:spTgt spid="32"/>
                                        </p:tgtEl>
                                        <p:attrNameLst>
                                          <p:attrName>style.visibility</p:attrName>
                                        </p:attrNameLst>
                                      </p:cBhvr>
                                      <p:to>
                                        <p:strVal val="visible"/>
                                      </p:to>
                                    </p:set>
                                    <p:anim calcmode="lin" valueType="num">
                                      <p:cBhvr additive="base">
                                        <p:cTn dur="1500" fill="hold" id="23"/>
                                        <p:tgtEl>
                                          <p:spTgt spid="32"/>
                                        </p:tgtEl>
                                        <p:attrNameLst>
                                          <p:attrName>ppt_x</p:attrName>
                                        </p:attrNameLst>
                                      </p:cBhvr>
                                      <p:tavLst>
                                        <p:tav tm="0">
                                          <p:val>
                                            <p:strVal val="1+#ppt_w/2"/>
                                          </p:val>
                                        </p:tav>
                                        <p:tav tm="100000">
                                          <p:val>
                                            <p:strVal val="#ppt_x"/>
                                          </p:val>
                                        </p:tav>
                                      </p:tavLst>
                                    </p:anim>
                                    <p:anim calcmode="lin" valueType="num">
                                      <p:cBhvr additive="base">
                                        <p:cTn dur="1500" fill="hold" id="24"/>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23"/>
    </p:bld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cstate="screen" r:embed="rId6">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cstate="screen" r:embed="rId6">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cstate="screen" r:embed="rId7">
            <a:extLst>
              <a:ext uri="{28A0092B-C50C-407E-A947-70E740481C1C}">
                <a14:useLocalDpi xmlns:a14="http://schemas.microsoft.com/office/drawing/2010/main"/>
              </a:ext>
            </a:extLst>
          </a:blip>
          <a:stretch>
            <a:fillRect/>
          </a:stretch>
        </p:blipFill>
        <p:spPr>
          <a:xfrm>
            <a:off x="3710935" y="912871"/>
            <a:ext cx="4770130" cy="5032258"/>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3242030" y="2708058"/>
            <a:ext cx="5571461" cy="1200329"/>
          </a:xfrm>
          <a:prstGeom prst="rect">
            <a:avLst/>
          </a:prstGeom>
          <a:noFill/>
        </p:spPr>
        <p:txBody>
          <a:bodyPr rtlCol="0" wrap="square">
            <a:spAutoFit/>
          </a:bodyPr>
          <a:lstStyle/>
          <a:p>
            <a:pPr algn="ctr"/>
            <a:r>
              <a:rPr altLang="zh-CN" dirty="0" lang="en-US" sz="7200">
                <a:solidFill>
                  <a:schemeClr val="bg1"/>
                </a:solidFill>
                <a:cs typeface="+mn-ea"/>
                <a:sym typeface="+mn-lt"/>
              </a:rPr>
              <a:t>one</a:t>
            </a:r>
            <a:endParaRPr altLang="en-US" dirty="0" lang="zh-CN" sz="7200">
              <a:solidFill>
                <a:schemeClr val="bg1"/>
              </a:solidFill>
              <a:cs typeface="+mn-ea"/>
              <a:sym typeface="+mn-lt"/>
            </a:endParaRP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cstate="screen" r:embed="rId8">
            <a:extLst>
              <a:ext uri="{28A0092B-C50C-407E-A947-70E740481C1C}">
                <a14:useLocalDpi xmlns:a14="http://schemas.microsoft.com/office/drawing/2010/main"/>
              </a:ext>
            </a:extLst>
          </a:blip>
          <a:stretch>
            <a:fillRect/>
          </a:stretch>
        </p:blipFill>
        <p:spPr>
          <a:xfrm>
            <a:off x="7531007" y="952187"/>
            <a:ext cx="3971170" cy="202515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2"/>
            </p:custDataLst>
          </p:nvPr>
        </p:nvPicPr>
        <p:blipFill>
          <a:blip cstate="screen" r:embed="rId9">
            <a:extLst>
              <a:ext uri="{28A0092B-C50C-407E-A947-70E740481C1C}">
                <a14:useLocalDpi xmlns:a14="http://schemas.microsoft.com/office/drawing/2010/main"/>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cstate="screen" r:embed="rId10">
            <a:extLst>
              <a:ext uri="{28A0092B-C50C-407E-A947-70E740481C1C}">
                <a14:useLocalDpi xmlns:a14="http://schemas.microsoft.com/office/drawing/2010/main"/>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1331860992"/>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8"/>
                                        </p:tgtEl>
                                        <p:attrNameLst>
                                          <p:attrName>style.visibility</p:attrName>
                                        </p:attrNameLst>
                                      </p:cBhvr>
                                      <p:to>
                                        <p:strVal val="visible"/>
                                      </p:to>
                                    </p:set>
                                    <p:animEffect filter="wipe(left)" transition="in">
                                      <p:cBhvr>
                                        <p:cTn dur="1000" id="7"/>
                                        <p:tgtEl>
                                          <p:spTgt spid="8"/>
                                        </p:tgtEl>
                                      </p:cBhvr>
                                    </p:animEffect>
                                  </p:childTnLst>
                                </p:cTn>
                              </p:par>
                            </p:childTnLst>
                          </p:cTn>
                        </p:par>
                        <p:par>
                          <p:cTn fill="hold" id="8">
                            <p:stCondLst>
                              <p:cond delay="1000"/>
                            </p:stCondLst>
                            <p:childTnLst>
                              <p:par>
                                <p:cTn decel="100000" fill="hold" id="9" nodeType="afterEffect" presetClass="entr" presetID="2" presetSubtype="3">
                                  <p:stCondLst>
                                    <p:cond delay="0"/>
                                  </p:stCondLst>
                                  <p:childTnLst>
                                    <p:set>
                                      <p:cBhvr>
                                        <p:cTn dur="1" fill="hold" id="10">
                                          <p:stCondLst>
                                            <p:cond delay="0"/>
                                          </p:stCondLst>
                                        </p:cTn>
                                        <p:tgtEl>
                                          <p:spTgt spid="12"/>
                                        </p:tgtEl>
                                        <p:attrNameLst>
                                          <p:attrName>style.visibility</p:attrName>
                                        </p:attrNameLst>
                                      </p:cBhvr>
                                      <p:to>
                                        <p:strVal val="visible"/>
                                      </p:to>
                                    </p:set>
                                    <p:anim calcmode="lin" valueType="num">
                                      <p:cBhvr additive="base">
                                        <p:cTn dur="1500" fill="hold" id="11"/>
                                        <p:tgtEl>
                                          <p:spTgt spid="12"/>
                                        </p:tgtEl>
                                        <p:attrNameLst>
                                          <p:attrName>ppt_x</p:attrName>
                                        </p:attrNameLst>
                                      </p:cBhvr>
                                      <p:tavLst>
                                        <p:tav tm="0">
                                          <p:val>
                                            <p:strVal val="1+#ppt_w/2"/>
                                          </p:val>
                                        </p:tav>
                                        <p:tav tm="100000">
                                          <p:val>
                                            <p:strVal val="#ppt_x"/>
                                          </p:val>
                                        </p:tav>
                                      </p:tavLst>
                                    </p:anim>
                                    <p:anim calcmode="lin" valueType="num">
                                      <p:cBhvr additive="base">
                                        <p:cTn dur="1500" fill="hold" id="12"/>
                                        <p:tgtEl>
                                          <p:spTgt spid="12"/>
                                        </p:tgtEl>
                                        <p:attrNameLst>
                                          <p:attrName>ppt_y</p:attrName>
                                        </p:attrNameLst>
                                      </p:cBhvr>
                                      <p:tavLst>
                                        <p:tav tm="0">
                                          <p:val>
                                            <p:strVal val="0-#ppt_h/2"/>
                                          </p:val>
                                        </p:tav>
                                        <p:tav tm="100000">
                                          <p:val>
                                            <p:strVal val="#ppt_y"/>
                                          </p:val>
                                        </p:tav>
                                      </p:tavLst>
                                    </p:anim>
                                  </p:childTnLst>
                                </p:cTn>
                              </p:par>
                              <p:par>
                                <p:cTn decel="100000" fill="hold" id="13" nodeType="withEffect" presetClass="entr" presetID="2" presetSubtype="3">
                                  <p:stCondLst>
                                    <p:cond delay="250"/>
                                  </p:stCondLst>
                                  <p:childTnLst>
                                    <p:set>
                                      <p:cBhvr>
                                        <p:cTn dur="1" fill="hold" id="14">
                                          <p:stCondLst>
                                            <p:cond delay="0"/>
                                          </p:stCondLst>
                                        </p:cTn>
                                        <p:tgtEl>
                                          <p:spTgt spid="13"/>
                                        </p:tgtEl>
                                        <p:attrNameLst>
                                          <p:attrName>style.visibility</p:attrName>
                                        </p:attrNameLst>
                                      </p:cBhvr>
                                      <p:to>
                                        <p:strVal val="visible"/>
                                      </p:to>
                                    </p:set>
                                    <p:anim calcmode="lin" valueType="num">
                                      <p:cBhvr additive="base">
                                        <p:cTn dur="1500" fill="hold" id="15"/>
                                        <p:tgtEl>
                                          <p:spTgt spid="13"/>
                                        </p:tgtEl>
                                        <p:attrNameLst>
                                          <p:attrName>ppt_x</p:attrName>
                                        </p:attrNameLst>
                                      </p:cBhvr>
                                      <p:tavLst>
                                        <p:tav tm="0">
                                          <p:val>
                                            <p:strVal val="1+#ppt_w/2"/>
                                          </p:val>
                                        </p:tav>
                                        <p:tav tm="100000">
                                          <p:val>
                                            <p:strVal val="#ppt_x"/>
                                          </p:val>
                                        </p:tav>
                                      </p:tavLst>
                                    </p:anim>
                                    <p:anim calcmode="lin" valueType="num">
                                      <p:cBhvr additive="base">
                                        <p:cTn dur="1500" fill="hold" id="16"/>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8"/>
    </p:bld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0260951-F046-4A19-A5B6-498E8550095C}"/>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13" name="图片 12">
            <a:extLst>
              <a:ext uri="{FF2B5EF4-FFF2-40B4-BE49-F238E27FC236}">
                <a16:creationId xmlns:a16="http://schemas.microsoft.com/office/drawing/2014/main" id="{FE5879C9-E26D-431F-B315-4BCDD55E06AC}"/>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pic>
        <p:nvPicPr>
          <p:cNvPr id="15" name="图片 14"/>
          <p:cNvPicPr>
            <a:picLocks noChangeAspect="1"/>
          </p:cNvPicPr>
          <p:nvPr/>
        </p:nvPicPr>
        <p:blipFill>
          <a:blip cstate="screen" r:embed="rId4">
            <a:extLst>
              <a:ext uri="{28A0092B-C50C-407E-A947-70E740481C1C}">
                <a14:useLocalDpi xmlns:a14="http://schemas.microsoft.com/office/drawing/2010/main"/>
              </a:ext>
            </a:extLst>
          </a:blip>
          <a:stretch>
            <a:fillRect/>
          </a:stretch>
        </p:blipFill>
        <p:spPr>
          <a:xfrm>
            <a:off x="2427790" y="3586654"/>
            <a:ext cx="7262604" cy="7262604"/>
          </a:xfrm>
          <a:prstGeom prst="ellipse">
            <a:avLst/>
          </a:prstGeom>
          <a:effectLst>
            <a:outerShdw blurRad="50800" dir="16200000" dist="38100" rotWithShape="0">
              <a:prstClr val="black">
                <a:alpha val="40000"/>
              </a:prstClr>
            </a:outerShdw>
          </a:effectLst>
        </p:spPr>
      </p:pic>
      <p:sp>
        <p:nvSpPr>
          <p:cNvPr id="18" name="文本框 17"/>
          <p:cNvSpPr txBox="1"/>
          <p:nvPr/>
        </p:nvSpPr>
        <p:spPr>
          <a:xfrm>
            <a:off x="5016501" y="2854325"/>
            <a:ext cx="2085182" cy="539115"/>
          </a:xfrm>
          <a:prstGeom prst="rect">
            <a:avLst/>
          </a:prstGeom>
          <a:noFill/>
        </p:spPr>
        <p:txBody>
          <a:bodyPr rtlCol="0" wrap="square">
            <a:sp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r>
              <a:rPr altLang="zh-CN" b="0" baseline="0" cap="none" dirty="0" i="0" kern="1200" kumimoji="0" lang="en-US" noProof="0" normalizeH="0" spc="0" strike="noStrike" sz="2800" u="none">
                <a:ln>
                  <a:noFill/>
                </a:ln>
                <a:gradFill>
                  <a:gsLst>
                    <a:gs pos="0">
                      <a:srgbClr val="AF76B0"/>
                    </a:gs>
                    <a:gs pos="100000">
                      <a:srgbClr val="00B0F0"/>
                    </a:gs>
                  </a:gsLst>
                  <a:lin ang="5400000" scaled="1"/>
                </a:gradFill>
                <a:effectLst/>
                <a:uLnTx/>
                <a:uFillTx/>
                <a:cs typeface="+mn-ea"/>
                <a:sym typeface="+mn-lt"/>
              </a:rPr>
              <a:t>标题</a:t>
            </a:r>
            <a:endParaRPr altLang="en-US" b="0" baseline="0" cap="none" dirty="0" i="0" kern="1200" kumimoji="0" lang="zh-CN" noProof="0" normalizeH="0" spc="0" strike="noStrike" sz="2800" u="none">
              <a:ln>
                <a:noFill/>
              </a:ln>
              <a:gradFill>
                <a:gsLst>
                  <a:gs pos="0">
                    <a:srgbClr val="AF76B0"/>
                  </a:gs>
                  <a:gs pos="100000">
                    <a:srgbClr val="00B0F0"/>
                  </a:gs>
                </a:gsLst>
                <a:lin ang="5400000" scaled="1"/>
              </a:gradFill>
              <a:effectLst/>
              <a:uLnTx/>
              <a:uFillTx/>
              <a:cs typeface="+mn-ea"/>
              <a:sym typeface="+mn-lt"/>
            </a:endParaRPr>
          </a:p>
        </p:txBody>
      </p:sp>
      <p:sp>
        <p:nvSpPr>
          <p:cNvPr id="19" name="文本框 18"/>
          <p:cNvSpPr txBox="1"/>
          <p:nvPr/>
        </p:nvSpPr>
        <p:spPr>
          <a:xfrm>
            <a:off x="1332309" y="4423648"/>
            <a:ext cx="2085182" cy="539115"/>
          </a:xfrm>
          <a:prstGeom prst="rect">
            <a:avLst/>
          </a:prstGeom>
          <a:noFill/>
        </p:spPr>
        <p:txBody>
          <a:bodyPr rtlCol="0" wrap="square">
            <a:sp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r>
              <a:rPr altLang="zh-CN" b="0" baseline="0" cap="none" dirty="0" i="0" kern="1200" kumimoji="0" lang="en-US" noProof="0" normalizeH="0" spc="0" strike="noStrike" sz="2800" u="none">
                <a:ln>
                  <a:noFill/>
                </a:ln>
                <a:gradFill>
                  <a:gsLst>
                    <a:gs pos="0">
                      <a:srgbClr val="AF76B0"/>
                    </a:gs>
                    <a:gs pos="100000">
                      <a:srgbClr val="00B0F0"/>
                    </a:gs>
                  </a:gsLst>
                  <a:lin ang="5400000" scaled="1"/>
                </a:gradFill>
                <a:effectLst/>
                <a:uLnTx/>
                <a:uFillTx/>
                <a:cs typeface="+mn-ea"/>
                <a:sym typeface="+mn-lt"/>
              </a:rPr>
              <a:t>标题</a:t>
            </a:r>
            <a:endParaRPr altLang="en-US" b="0" baseline="0" cap="none" dirty="0" i="0" kern="1200" kumimoji="0" lang="zh-CN" noProof="0" normalizeH="0" spc="0" strike="noStrike" sz="2800" u="none">
              <a:ln>
                <a:noFill/>
              </a:ln>
              <a:gradFill>
                <a:gsLst>
                  <a:gs pos="0">
                    <a:srgbClr val="AF76B0"/>
                  </a:gs>
                  <a:gs pos="100000">
                    <a:srgbClr val="00B0F0"/>
                  </a:gs>
                </a:gsLst>
                <a:lin ang="5400000" scaled="1"/>
              </a:gradFill>
              <a:effectLst/>
              <a:uLnTx/>
              <a:uFillTx/>
              <a:cs typeface="+mn-ea"/>
              <a:sym typeface="+mn-lt"/>
            </a:endParaRPr>
          </a:p>
        </p:txBody>
      </p:sp>
      <p:sp>
        <p:nvSpPr>
          <p:cNvPr id="20" name="文本框 19"/>
          <p:cNvSpPr txBox="1"/>
          <p:nvPr/>
        </p:nvSpPr>
        <p:spPr>
          <a:xfrm>
            <a:off x="9019076" y="4512934"/>
            <a:ext cx="2085182" cy="539115"/>
          </a:xfrm>
          <a:prstGeom prst="rect">
            <a:avLst/>
          </a:prstGeom>
          <a:noFill/>
        </p:spPr>
        <p:txBody>
          <a:bodyPr rtlCol="0" wrap="square">
            <a:sp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r>
              <a:rPr altLang="zh-CN" b="0" baseline="0" cap="none" dirty="0" i="0" kern="1200" kumimoji="0" lang="en-US" noProof="0" normalizeH="0" spc="0" strike="noStrike" sz="2800" u="none">
                <a:ln>
                  <a:noFill/>
                </a:ln>
                <a:gradFill>
                  <a:gsLst>
                    <a:gs pos="0">
                      <a:srgbClr val="AF76B0"/>
                    </a:gs>
                    <a:gs pos="100000">
                      <a:srgbClr val="00B0F0"/>
                    </a:gs>
                  </a:gsLst>
                  <a:lin ang="5400000" scaled="1"/>
                </a:gradFill>
                <a:effectLst/>
                <a:uLnTx/>
                <a:uFillTx/>
                <a:cs typeface="+mn-ea"/>
                <a:sym typeface="+mn-lt"/>
              </a:rPr>
              <a:t>标题</a:t>
            </a:r>
            <a:endParaRPr altLang="en-US" b="0" baseline="0" cap="none" dirty="0" i="0" kern="1200" kumimoji="0" lang="zh-CN" noProof="0" normalizeH="0" spc="0" strike="noStrike" sz="2800" u="none">
              <a:ln>
                <a:noFill/>
              </a:ln>
              <a:gradFill>
                <a:gsLst>
                  <a:gs pos="0">
                    <a:srgbClr val="AF76B0"/>
                  </a:gs>
                  <a:gs pos="100000">
                    <a:srgbClr val="00B0F0"/>
                  </a:gs>
                </a:gsLst>
                <a:lin ang="5400000" scaled="1"/>
              </a:gradFill>
              <a:effectLst/>
              <a:uLnTx/>
              <a:uFillTx/>
              <a:cs typeface="+mn-ea"/>
              <a:sym typeface="+mn-lt"/>
            </a:endParaRPr>
          </a:p>
        </p:txBody>
      </p:sp>
      <p:sp>
        <p:nvSpPr>
          <p:cNvPr id="14" name="文本框 13">
            <a:extLst>
              <a:ext uri="{FF2B5EF4-FFF2-40B4-BE49-F238E27FC236}">
                <a16:creationId xmlns:a16="http://schemas.microsoft.com/office/drawing/2014/main" id="{B505C50B-844F-46E3-96D3-9F0179ED1DC0}"/>
              </a:ext>
            </a:extLst>
          </p:cNvPr>
          <p:cNvSpPr txBox="1"/>
          <p:nvPr/>
        </p:nvSpPr>
        <p:spPr>
          <a:xfrm>
            <a:off x="3907703" y="1290267"/>
            <a:ext cx="4711963" cy="338554"/>
          </a:xfrm>
          <a:prstGeom prst="rect">
            <a:avLst/>
          </a:prstGeom>
          <a:noFill/>
        </p:spPr>
        <p:txBody>
          <a:bodyPr rtlCol="0" wrap="square">
            <a:spAutoFit/>
          </a:bodyPr>
          <a:lstStyle/>
          <a:p>
            <a:pPr algn="dist"/>
            <a:r>
              <a:rPr altLang="zh-CN" dirty="0" lang="en-US" sz="1600">
                <a:gradFill>
                  <a:gsLst>
                    <a:gs pos="0">
                      <a:srgbClr val="AF76B0"/>
                    </a:gs>
                    <a:gs pos="100000">
                      <a:srgbClr val="00B0F0"/>
                    </a:gs>
                  </a:gsLst>
                  <a:lin ang="5400000" scaled="1"/>
                </a:gradFill>
                <a:cs typeface="+mn-ea"/>
                <a:sym typeface="+mn-lt"/>
              </a:rPr>
              <a:t>YOUR TITLE HERE </a:t>
            </a:r>
            <a:endParaRPr altLang="en-US" dirty="0" lang="zh-CN" sz="1600">
              <a:gradFill>
                <a:gsLst>
                  <a:gs pos="0">
                    <a:srgbClr val="AF76B0"/>
                  </a:gs>
                  <a:gs pos="100000">
                    <a:srgbClr val="00B0F0"/>
                  </a:gs>
                </a:gsLst>
                <a:lin ang="5400000" scaled="1"/>
              </a:gradFill>
              <a:cs typeface="+mn-ea"/>
              <a:sym typeface="+mn-lt"/>
            </a:endParaRPr>
          </a:p>
        </p:txBody>
      </p:sp>
      <p:sp>
        <p:nvSpPr>
          <p:cNvPr id="11" name="文本框 10">
            <a:extLst>
              <a:ext uri="{FF2B5EF4-FFF2-40B4-BE49-F238E27FC236}">
                <a16:creationId xmlns:a16="http://schemas.microsoft.com/office/drawing/2014/main" id="{7F64DDD8-FBE1-4497-9789-A9E338614296}"/>
              </a:ext>
            </a:extLst>
          </p:cNvPr>
          <p:cNvSpPr txBox="1"/>
          <p:nvPr/>
        </p:nvSpPr>
        <p:spPr>
          <a:xfrm>
            <a:off x="5412200" y="483381"/>
            <a:ext cx="1382110" cy="523220"/>
          </a:xfrm>
          <a:prstGeom prst="rect">
            <a:avLst/>
          </a:prstGeom>
          <a:noFill/>
        </p:spPr>
        <p:txBody>
          <a:bodyPr rtlCol="0" wrap="none">
            <a:spAutoFit/>
          </a:bodyPr>
          <a:lstStyle/>
          <a:p>
            <a:r>
              <a:rPr altLang="zh-CN" b="1" dirty="0" lang="en-US" sz="2800">
                <a:gradFill>
                  <a:gsLst>
                    <a:gs pos="0">
                      <a:srgbClr val="AF76B0"/>
                    </a:gs>
                    <a:gs pos="100000">
                      <a:schemeClr val="accent2"/>
                    </a:gs>
                  </a:gsLst>
                  <a:path path="circle">
                    <a:fillToRect b="100000" l="100000"/>
                  </a:path>
                </a:gradFill>
                <a:cs typeface="+mn-ea"/>
                <a:sym typeface="+mn-lt"/>
              </a:rPr>
              <a:t>5G</a:t>
            </a:r>
            <a:r>
              <a:rPr altLang="en-US" b="1" dirty="0" lang="zh-CN" sz="2800">
                <a:gradFill>
                  <a:gsLst>
                    <a:gs pos="0">
                      <a:srgbClr val="AF76B0"/>
                    </a:gs>
                    <a:gs pos="100000">
                      <a:schemeClr val="accent2"/>
                    </a:gs>
                  </a:gsLst>
                  <a:path path="circle">
                    <a:fillToRect b="100000" l="100000"/>
                  </a:path>
                </a:gradFill>
                <a:cs typeface="+mn-ea"/>
                <a:sym typeface="+mn-lt"/>
              </a:rPr>
              <a:t>时代</a:t>
            </a:r>
            <a:endParaRPr altLang="zh-CN" dirty="0" lang="en-US" sz="2800">
              <a:gradFill>
                <a:gsLst>
                  <a:gs pos="0">
                    <a:srgbClr val="AF76B0"/>
                  </a:gs>
                  <a:gs pos="100000">
                    <a:schemeClr val="accent2"/>
                  </a:gs>
                </a:gsLst>
                <a:path path="circle">
                  <a:fillToRect b="100000" l="100000"/>
                </a:path>
              </a:gradFill>
              <a:cs typeface="+mn-ea"/>
              <a:sym typeface="+mn-lt"/>
            </a:endParaRPr>
          </a:p>
        </p:txBody>
      </p:sp>
      <p:sp>
        <p:nvSpPr>
          <p:cNvPr id="21" name="TextBox 20"/>
          <p:cNvSpPr txBox="1"/>
          <p:nvPr/>
        </p:nvSpPr>
        <p:spPr>
          <a:xfrm>
            <a:off x="793631" y="3579963"/>
            <a:ext cx="1656272" cy="369332"/>
          </a:xfrm>
          <a:prstGeom prst="rect">
            <a:avLst/>
          </a:prstGeom>
          <a:noFill/>
        </p:spPr>
        <p:txBody>
          <a:bodyPr rtlCol="0" wrap="square">
            <a:spAutoFit/>
          </a:bodyPr>
          <a:lstStyle/>
          <a:p>
            <a:endParaRPr altLang="en-US" dirty="0" lang="zh-CN"/>
          </a:p>
        </p:txBody>
      </p:sp>
      <p:sp>
        <p:nvSpPr>
          <p:cNvPr id="24" name="TextBox 23"/>
          <p:cNvSpPr txBox="1"/>
          <p:nvPr/>
        </p:nvSpPr>
        <p:spPr>
          <a:xfrm>
            <a:off x="1035170" y="931653"/>
            <a:ext cx="1656272" cy="369332"/>
          </a:xfrm>
          <a:prstGeom prst="rect">
            <a:avLst/>
          </a:prstGeom>
          <a:noFill/>
        </p:spPr>
        <p:txBody>
          <a:bodyPr rtlCol="0" wrap="square">
            <a:spAutoFit/>
          </a:bodyPr>
          <a:lstStyle/>
          <a:p>
            <a:endParaRPr altLang="en-US" dirty="0" lang="zh-CN"/>
          </a:p>
        </p:txBody>
      </p:sp>
      <p:sp>
        <p:nvSpPr>
          <p:cNvPr id="25" name="TextBox 24"/>
          <p:cNvSpPr txBox="1"/>
          <p:nvPr/>
        </p:nvSpPr>
        <p:spPr>
          <a:xfrm>
            <a:off x="8321615" y="3723736"/>
            <a:ext cx="1656272" cy="369332"/>
          </a:xfrm>
          <a:prstGeom prst="rect">
            <a:avLst/>
          </a:prstGeom>
          <a:noFill/>
        </p:spPr>
        <p:txBody>
          <a:bodyPr rtlCol="0" wrap="square">
            <a:spAutoFit/>
          </a:bodyPr>
          <a:lstStyle/>
          <a:p>
            <a:endParaRPr altLang="en-US" dirty="0" lang="zh-CN"/>
          </a:p>
        </p:txBody>
      </p:sp>
      <p:sp>
        <p:nvSpPr>
          <p:cNvPr name="TextBox 2" id="2"/>
          <p:cNvSpPr txBox="true"/>
          <p:nvPr/>
        </p:nvSpPr>
        <p:spPr>
          <a:xfrm>
            <a:off x="381000" y="2921000"/>
            <a:ext cx="2540000" cy="1270000"/>
          </a:xfrm>
          <a:prstGeom prst="rect">
            <a:avLst/>
          </a:prstGeom>
        </p:spPr>
        <p:txBody>
          <a:bodyPr anchor="t" rtlCol="false"/>
          <a:lstStyle/>
          <a:p>
            <a:pPr algn="l">
              <a:defRPr/>
            </a:pPr>
            <a:r>
              <a:rPr lang="zh-CN"/>
              <a:t/>
            </a:r>
            <a:endParaRPr lang="en-US" sz="1100"/>
          </a:p>
          <a:p>
            <a:r>
              <a:rPr lang="en-US" sz="2000">
                <a:solidFill>
                  <a:srgbClr val="FFFFFF"/>
                </a:solidFill>
              </a:rPr>
              <a:t>5G一定是未来经济发展的新动能</a:t>
            </a:r>
          </a:p>
        </p:txBody>
      </p:sp>
      <p:sp>
        <p:nvSpPr>
          <p:cNvPr name="TextBox 3" id="3"/>
          <p:cNvSpPr txBox="true"/>
          <p:nvPr/>
        </p:nvSpPr>
        <p:spPr>
          <a:xfrm>
            <a:off x="4572000" y="1905000"/>
            <a:ext cx="2540000" cy="1270000"/>
          </a:xfrm>
          <a:prstGeom prst="rect">
            <a:avLst/>
          </a:prstGeom>
        </p:spPr>
        <p:txBody>
          <a:bodyPr anchor="t" rtlCol="false"/>
          <a:lstStyle/>
          <a:p>
            <a:pPr algn="l">
              <a:defRPr/>
            </a:pPr>
            <a:r>
              <a:rPr lang="zh-CN"/>
              <a:t/>
            </a:r>
            <a:endParaRPr lang="en-US" sz="1100"/>
          </a:p>
          <a:p>
            <a:r>
              <a:rPr lang="en-US" sz="2000">
                <a:solidFill>
                  <a:srgbClr val="FFFFFF"/>
                </a:solidFill>
              </a:rPr>
              <a:t>5G的到来正向我们走来</a:t>
            </a:r>
            <a:r>
              <a:rPr lang="en-US" sz="1200"/>
              <a:t>5G正在向这个方向发展</a:t>
            </a:r>
          </a:p>
        </p:txBody>
      </p:sp>
      <p:sp>
        <p:nvSpPr>
          <p:cNvPr name="TextBox 4" id="4"/>
          <p:cNvSpPr txBox="true"/>
          <p:nvPr/>
        </p:nvSpPr>
        <p:spPr>
          <a:xfrm>
            <a:off x="7620000" y="2921000"/>
            <a:ext cx="2540000" cy="1270000"/>
          </a:xfrm>
          <a:prstGeom prst="rect">
            <a:avLst/>
          </a:prstGeom>
        </p:spPr>
        <p:txBody>
          <a:bodyPr anchor="t" rtlCol="false"/>
          <a:lstStyle/>
          <a:p>
            <a:pPr algn="l">
              <a:defRPr/>
            </a:pPr>
            <a:r>
              <a:rPr lang="zh-CN"/>
              <a:t/>
            </a:r>
            <a:endParaRPr lang="en-US" sz="1100"/>
          </a:p>
          <a:p>
            <a:r>
              <a:rPr lang="en-US" sz="2000">
                <a:solidFill>
                  <a:srgbClr val="FFFFFF"/>
                </a:solidFill>
              </a:rPr>
              <a:t>第五代移动通信技术是最新一代蜂窝移动通信技术</a:t>
            </a:r>
          </a:p>
        </p:txBody>
      </p:sp>
    </p:spTree>
    <p:extLst>
      <p:ext uri="{BB962C8B-B14F-4D97-AF65-F5344CB8AC3E}">
        <p14:creationId xmlns:p14="http://schemas.microsoft.com/office/powerpoint/2010/main" val="2421896721"/>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1" id="5" nodeType="withEffect" presetClass="entr" presetID="20" presetSubtype="0">
                                  <p:stCondLst>
                                    <p:cond delay="0"/>
                                  </p:stCondLst>
                                  <p:childTnLst>
                                    <p:set>
                                      <p:cBhvr>
                                        <p:cTn dur="1" fill="hold" id="6">
                                          <p:stCondLst>
                                            <p:cond delay="0"/>
                                          </p:stCondLst>
                                        </p:cTn>
                                        <p:tgtEl>
                                          <p:spTgt spid="18"/>
                                        </p:tgtEl>
                                        <p:attrNameLst>
                                          <p:attrName>style.visibility</p:attrName>
                                        </p:attrNameLst>
                                      </p:cBhvr>
                                      <p:to>
                                        <p:strVal val="visible"/>
                                      </p:to>
                                    </p:set>
                                    <p:animEffect filter="wedge" transition="in">
                                      <p:cBhvr>
                                        <p:cTn dur="2000" id="7"/>
                                        <p:tgtEl>
                                          <p:spTgt spid="18"/>
                                        </p:tgtEl>
                                      </p:cBhvr>
                                    </p:animEffect>
                                  </p:childTnLst>
                                </p:cTn>
                              </p:par>
                              <p:par>
                                <p:cTn fill="hold" grpId="1" id="8" nodeType="withEffect" presetClass="entr" presetID="20" presetSubtype="0">
                                  <p:stCondLst>
                                    <p:cond delay="0"/>
                                  </p:stCondLst>
                                  <p:childTnLst>
                                    <p:set>
                                      <p:cBhvr>
                                        <p:cTn dur="1" fill="hold" id="9">
                                          <p:stCondLst>
                                            <p:cond delay="0"/>
                                          </p:stCondLst>
                                        </p:cTn>
                                        <p:tgtEl>
                                          <p:spTgt spid="19"/>
                                        </p:tgtEl>
                                        <p:attrNameLst>
                                          <p:attrName>style.visibility</p:attrName>
                                        </p:attrNameLst>
                                      </p:cBhvr>
                                      <p:to>
                                        <p:strVal val="visible"/>
                                      </p:to>
                                    </p:set>
                                    <p:animEffect filter="wedge" transition="in">
                                      <p:cBhvr>
                                        <p:cTn dur="2000" id="10"/>
                                        <p:tgtEl>
                                          <p:spTgt spid="19"/>
                                        </p:tgtEl>
                                      </p:cBhvr>
                                    </p:animEffect>
                                  </p:childTnLst>
                                </p:cTn>
                              </p:par>
                              <p:par>
                                <p:cTn fill="hold" grpId="1" id="11" nodeType="withEffect" presetClass="entr" presetID="20" presetSubtype="0">
                                  <p:stCondLst>
                                    <p:cond delay="0"/>
                                  </p:stCondLst>
                                  <p:childTnLst>
                                    <p:set>
                                      <p:cBhvr>
                                        <p:cTn dur="1" fill="hold" id="12">
                                          <p:stCondLst>
                                            <p:cond delay="0"/>
                                          </p:stCondLst>
                                        </p:cTn>
                                        <p:tgtEl>
                                          <p:spTgt spid="20"/>
                                        </p:tgtEl>
                                        <p:attrNameLst>
                                          <p:attrName>style.visibility</p:attrName>
                                        </p:attrNameLst>
                                      </p:cBhvr>
                                      <p:to>
                                        <p:strVal val="visible"/>
                                      </p:to>
                                    </p:set>
                                    <p:animEffect filter="wedge" transition="in">
                                      <p:cBhvr>
                                        <p:cTn dur="2000" id="13"/>
                                        <p:tgtEl>
                                          <p:spTgt spid="20"/>
                                        </p:tgtEl>
                                      </p:cBhvr>
                                    </p:animEffect>
                                  </p:childTnLst>
                                </p:cTn>
                              </p:par>
                              <p:par>
                                <p:cTn fill="hold" grpId="0" id="14" nodeType="withEffect" presetClass="entr" presetID="42" presetSubtype="0">
                                  <p:stCondLst>
                                    <p:cond delay="0"/>
                                  </p:stCondLst>
                                  <p:childTnLst>
                                    <p:set>
                                      <p:cBhvr>
                                        <p:cTn dur="1" fill="hold" id="15">
                                          <p:stCondLst>
                                            <p:cond delay="0"/>
                                          </p:stCondLst>
                                        </p:cTn>
                                        <p:tgtEl>
                                          <p:spTgt spid="14"/>
                                        </p:tgtEl>
                                        <p:attrNameLst>
                                          <p:attrName>style.visibility</p:attrName>
                                        </p:attrNameLst>
                                      </p:cBhvr>
                                      <p:to>
                                        <p:strVal val="visible"/>
                                      </p:to>
                                    </p:set>
                                    <p:animEffect filter="fade" transition="in">
                                      <p:cBhvr>
                                        <p:cTn dur="1000" id="16"/>
                                        <p:tgtEl>
                                          <p:spTgt spid="14"/>
                                        </p:tgtEl>
                                      </p:cBhvr>
                                    </p:animEffect>
                                    <p:anim calcmode="lin" valueType="num">
                                      <p:cBhvr>
                                        <p:cTn dur="1000" fill="hold" id="17"/>
                                        <p:tgtEl>
                                          <p:spTgt spid="14"/>
                                        </p:tgtEl>
                                        <p:attrNameLst>
                                          <p:attrName>ppt_x</p:attrName>
                                        </p:attrNameLst>
                                      </p:cBhvr>
                                      <p:tavLst>
                                        <p:tav tm="0">
                                          <p:val>
                                            <p:strVal val="#ppt_x"/>
                                          </p:val>
                                        </p:tav>
                                        <p:tav tm="100000">
                                          <p:val>
                                            <p:strVal val="#ppt_x"/>
                                          </p:val>
                                        </p:tav>
                                      </p:tavLst>
                                    </p:anim>
                                    <p:anim calcmode="lin" valueType="num">
                                      <p:cBhvr>
                                        <p:cTn dur="1000" fill="hold" id="18"/>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8"/>
      <p:bldP grpId="1" spid="18"/>
      <p:bldP grpId="0" spid="19"/>
      <p:bldP grpId="1" spid="19"/>
      <p:bldP grpId="0" spid="20"/>
      <p:bldP grpId="1" spid="20"/>
      <p:bldP grpId="0" spid="14"/>
    </p:bld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721916" y="891381"/>
            <a:ext cx="3516539" cy="1314252"/>
            <a:chOff x="721916" y="891381"/>
            <a:chExt cx="3516539" cy="1314252"/>
          </a:xfrm>
        </p:grpSpPr>
        <p:sp>
          <p:nvSpPr>
            <p:cNvPr id="13" name="TextBox 12">
              <a:extLst>
                <a:ext uri="{FF2B5EF4-FFF2-40B4-BE49-F238E27FC236}">
                  <a16:creationId xmlns:a16="http://schemas.microsoft.com/office/drawing/2014/main" id="{70C38BDE-3D2A-4922-99A9-864840CE37DB}"/>
                </a:ext>
              </a:extLst>
            </p:cNvPr>
            <p:cNvSpPr txBox="1"/>
            <p:nvPr/>
          </p:nvSpPr>
          <p:spPr>
            <a:xfrm>
              <a:off x="1161425" y="891381"/>
              <a:ext cx="3077029" cy="307777"/>
            </a:xfrm>
            <a:prstGeom prst="rect">
              <a:avLst/>
            </a:prstGeom>
            <a:noFill/>
          </p:spPr>
          <p:txBody>
            <a:bodyPr rtlCol="0" wrap="square">
              <a:spAutoFit/>
            </a:bodyPr>
            <a:lstStyle/>
            <a:p>
              <a:r>
                <a:rPr dirty="0" lang="en-US" spc="300" sz="1400">
                  <a:gradFill>
                    <a:gsLst>
                      <a:gs pos="0">
                        <a:srgbClr val="AF76B0"/>
                      </a:gs>
                      <a:gs pos="100000">
                        <a:srgbClr val="00B0F0"/>
                      </a:gs>
                    </a:gsLst>
                    <a:lin ang="5400000" scaled="1"/>
                  </a:gradFill>
                  <a:cs typeface="+mn-ea"/>
                  <a:sym typeface="+mn-lt"/>
                </a:rPr>
                <a:t>Solid Project’s</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20571" cy="1015663"/>
            </a:xfrm>
            <a:prstGeom prst="rect">
              <a:avLst/>
            </a:prstGeom>
            <a:noFill/>
          </p:spPr>
          <p:txBody>
            <a:bodyPr rtlCol="0" wrap="square">
              <a:spAutoFit/>
            </a:bodyPr>
            <a:lstStyle/>
            <a:p>
              <a:r>
                <a:rPr altLang="zh-CN" b="1" dirty="0" lang="en-US" sz="6000">
                  <a:gradFill>
                    <a:gsLst>
                      <a:gs pos="0">
                        <a:srgbClr val="AF76B0"/>
                      </a:gs>
                      <a:gs pos="100000">
                        <a:schemeClr val="accent2"/>
                      </a:gs>
                    </a:gsLst>
                    <a:path path="circle">
                      <a:fillToRect b="100000" l="100000"/>
                    </a:path>
                  </a:gradFill>
                  <a:cs typeface="+mn-ea"/>
                  <a:sym typeface="+mn-lt"/>
                </a:rPr>
                <a:t>5G</a:t>
              </a:r>
              <a:r>
                <a:rPr altLang="en-US" b="1" dirty="0" lang="zh-CN" sz="6000">
                  <a:gradFill>
                    <a:gsLst>
                      <a:gs pos="0">
                        <a:srgbClr val="AF76B0"/>
                      </a:gs>
                      <a:gs pos="100000">
                        <a:schemeClr val="accent2"/>
                      </a:gs>
                    </a:gsLst>
                    <a:path path="circle">
                      <a:fillToRect b="100000" l="100000"/>
                    </a:path>
                  </a:gradFill>
                  <a:cs typeface="+mn-ea"/>
                  <a:sym typeface="+mn-lt"/>
                </a:rPr>
                <a:t>时代</a:t>
              </a:r>
              <a:endParaRPr altLang="zh-CN" dirty="0" lang="en-US" sz="6000">
                <a:gradFill>
                  <a:gsLst>
                    <a:gs pos="0">
                      <a:srgbClr val="AF76B0"/>
                    </a:gs>
                    <a:gs pos="100000">
                      <a:schemeClr val="accent2"/>
                    </a:gs>
                  </a:gsLst>
                  <a:path path="circle">
                    <a:fillToRect b="100000" l="100000"/>
                  </a:path>
                </a:gradFill>
                <a:cs typeface="+mn-ea"/>
                <a:sym typeface="+mn-lt"/>
              </a:endParaRPr>
            </a:p>
          </p:txBody>
        </p:sp>
        <p:grpSp>
          <p:nvGrpSpPr>
            <p:cNvPr id="15" name="Group 14">
              <a:extLst>
                <a:ext uri="{FF2B5EF4-FFF2-40B4-BE49-F238E27FC236}">
                  <a16:creationId xmlns:a16="http://schemas.microsoft.com/office/drawing/2014/main" id="{162DB23B-5AF4-476E-B7DD-9C921E969128}"/>
                </a:ext>
              </a:extLst>
            </p:cNvPr>
            <p:cNvGrpSpPr/>
            <p:nvPr/>
          </p:nvGrpSpPr>
          <p:grpSpPr>
            <a:xfrm>
              <a:off x="721916" y="1422606"/>
              <a:ext cx="295275" cy="246132"/>
              <a:chOff x="466725" y="2427118"/>
              <a:chExt cx="295275" cy="246132"/>
            </a:xfrm>
          </p:grpSpPr>
          <p:sp>
            <p:nvSpPr>
              <p:cNvPr id="16" name="Rectangle: Rounded Corners 15">
                <a:extLst>
                  <a:ext uri="{FF2B5EF4-FFF2-40B4-BE49-F238E27FC236}">
                    <a16:creationId xmlns:a16="http://schemas.microsoft.com/office/drawing/2014/main" id="{F91E85D3-B497-4EDE-A59C-4A297C98FE2A}"/>
                  </a:ext>
                </a:extLst>
              </p:cNvPr>
              <p:cNvSpPr/>
              <p:nvPr/>
            </p:nvSpPr>
            <p:spPr>
              <a:xfrm>
                <a:off x="466725" y="2427118"/>
                <a:ext cx="295275" cy="92245"/>
              </a:xfrm>
              <a:prstGeom prst="roundRect">
                <a:avLst>
                  <a:gd fmla="val 50000" name="adj"/>
                </a:avLst>
              </a:prstGeom>
              <a:gradFill>
                <a:gsLst>
                  <a:gs pos="0">
                    <a:srgbClr val="AF76B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gradFill>
                    <a:gsLst>
                      <a:gs pos="0">
                        <a:srgbClr val="AF76B0"/>
                      </a:gs>
                      <a:gs pos="100000">
                        <a:srgbClr val="00B0F0"/>
                      </a:gs>
                    </a:gsLst>
                    <a:lin ang="5400000" scaled="1"/>
                  </a:gradFill>
                  <a:cs typeface="+mn-ea"/>
                  <a:sym typeface="+mn-lt"/>
                </a:endParaRPr>
              </a:p>
            </p:txBody>
          </p:sp>
          <p:sp>
            <p:nvSpPr>
              <p:cNvPr id="17" name="Rectangle: Rounded Corners 16">
                <a:extLst>
                  <a:ext uri="{FF2B5EF4-FFF2-40B4-BE49-F238E27FC236}">
                    <a16:creationId xmlns:a16="http://schemas.microsoft.com/office/drawing/2014/main" id="{A1B1A06F-D86F-4240-8555-BFEF02527149}"/>
                  </a:ext>
                </a:extLst>
              </p:cNvPr>
              <p:cNvSpPr/>
              <p:nvPr/>
            </p:nvSpPr>
            <p:spPr>
              <a:xfrm>
                <a:off x="578644" y="2581005"/>
                <a:ext cx="183355" cy="92245"/>
              </a:xfrm>
              <a:prstGeom prst="roundRect">
                <a:avLst>
                  <a:gd fmla="val 50000" name="adj"/>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gradFill>
                    <a:gsLst>
                      <a:gs pos="0">
                        <a:srgbClr val="AF76B0"/>
                      </a:gs>
                      <a:gs pos="100000">
                        <a:srgbClr val="00B0F0"/>
                      </a:gs>
                    </a:gsLst>
                    <a:lin ang="5400000" scaled="1"/>
                  </a:gradFill>
                  <a:cs typeface="+mn-ea"/>
                  <a:sym typeface="+mn-lt"/>
                </a:endParaRPr>
              </a:p>
            </p:txBody>
          </p:sp>
        </p:grpSp>
      </p:grpSp>
      <p:grpSp>
        <p:nvGrpSpPr>
          <p:cNvPr id="3" name="Group 2">
            <a:extLst>
              <a:ext uri="{FF2B5EF4-FFF2-40B4-BE49-F238E27FC236}">
                <a16:creationId xmlns:a16="http://schemas.microsoft.com/office/drawing/2014/main" id="{72F32AC9-F37D-4837-A30C-7790F5A91A29}"/>
              </a:ext>
            </a:extLst>
          </p:cNvPr>
          <p:cNvGrpSpPr/>
          <p:nvPr/>
        </p:nvGrpSpPr>
        <p:grpSpPr>
          <a:xfrm>
            <a:off x="-476864" y="3135136"/>
            <a:ext cx="2178050" cy="2849880"/>
            <a:chOff x="-476864" y="3135136"/>
            <a:chExt cx="2178050" cy="2849880"/>
          </a:xfrm>
        </p:grpSpPr>
        <p:sp>
          <p:nvSpPr>
            <p:cNvPr id="37" name="Rectangle: Rounded Corners 36">
              <a:extLst>
                <a:ext uri="{FF2B5EF4-FFF2-40B4-BE49-F238E27FC236}">
                  <a16:creationId xmlns:a16="http://schemas.microsoft.com/office/drawing/2014/main" id="{D1D66391-3E4F-4D6E-8201-15E9895CC333}"/>
                </a:ext>
              </a:extLst>
            </p:cNvPr>
            <p:cNvSpPr/>
            <p:nvPr/>
          </p:nvSpPr>
          <p:spPr>
            <a:xfrm>
              <a:off x="-476864" y="3135136"/>
              <a:ext cx="2178050" cy="2849880"/>
            </a:xfrm>
            <a:prstGeom prst="roundRect">
              <a:avLst>
                <a:gd fmla="val 2814" name="adj"/>
              </a:avLst>
            </a:prstGeom>
            <a:solidFill>
              <a:schemeClr val="bg1"/>
            </a:solidFill>
            <a:ln>
              <a:noFill/>
            </a:ln>
            <a:effectLst>
              <a:outerShdw algn="t" blurRad="317500" dir="5400000" dist="50800"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cs typeface="+mn-ea"/>
                <a:sym typeface="+mn-lt"/>
              </a:endParaRPr>
            </a:p>
          </p:txBody>
        </p:sp>
        <p:grpSp>
          <p:nvGrpSpPr>
            <p:cNvPr id="41" name="Group 40">
              <a:extLst>
                <a:ext uri="{FF2B5EF4-FFF2-40B4-BE49-F238E27FC236}">
                  <a16:creationId xmlns:a16="http://schemas.microsoft.com/office/drawing/2014/main" id="{4FE4E612-AE85-44DC-88E5-2DC7E56E69A0}"/>
                </a:ext>
              </a:extLst>
            </p:cNvPr>
            <p:cNvGrpSpPr/>
            <p:nvPr/>
          </p:nvGrpSpPr>
          <p:grpSpPr>
            <a:xfrm>
              <a:off x="-312499" y="3682428"/>
              <a:ext cx="1849321" cy="1459263"/>
              <a:chOff x="2113201" y="3682428"/>
              <a:chExt cx="1849321" cy="1459263"/>
            </a:xfrm>
          </p:grpSpPr>
          <p:sp>
            <p:nvSpPr>
              <p:cNvPr id="42" name="TextBox 41">
                <a:extLst>
                  <a:ext uri="{FF2B5EF4-FFF2-40B4-BE49-F238E27FC236}">
                    <a16:creationId xmlns:a16="http://schemas.microsoft.com/office/drawing/2014/main" id="{63C78269-68B8-4EE7-B142-80DBF01547CD}"/>
                  </a:ext>
                </a:extLst>
              </p:cNvPr>
              <p:cNvSpPr txBox="1"/>
              <p:nvPr/>
            </p:nvSpPr>
            <p:spPr>
              <a:xfrm>
                <a:off x="2113201" y="4864692"/>
                <a:ext cx="1849321" cy="276999"/>
              </a:xfrm>
              <a:prstGeom prst="rect">
                <a:avLst/>
              </a:prstGeom>
              <a:noFill/>
            </p:spPr>
            <p:txBody>
              <a:bodyPr rtlCol="0" wrap="square">
                <a:spAutoFit/>
              </a:bodyPr>
              <a:lstStyle/>
              <a:p>
                <a:pPr algn="ctr"/>
                <a:endParaRPr dirty="0" i="1" lang="en-US" sz="1200">
                  <a:solidFill>
                    <a:schemeClr val="bg1">
                      <a:lumMod val="65000"/>
                    </a:schemeClr>
                  </a:solidFill>
                  <a:cs typeface="+mn-ea"/>
                  <a:sym typeface="+mn-lt"/>
                </a:endParaRPr>
              </a:p>
            </p:txBody>
          </p:sp>
          <p:grpSp>
            <p:nvGrpSpPr>
              <p:cNvPr id="43" name="Group 42">
                <a:extLst>
                  <a:ext uri="{FF2B5EF4-FFF2-40B4-BE49-F238E27FC236}">
                    <a16:creationId xmlns:a16="http://schemas.microsoft.com/office/drawing/2014/main" id="{07BFFF3C-3BB2-4461-9263-4585110FA975}"/>
                  </a:ext>
                </a:extLst>
              </p:cNvPr>
              <p:cNvGrpSpPr/>
              <p:nvPr/>
            </p:nvGrpSpPr>
            <p:grpSpPr>
              <a:xfrm>
                <a:off x="2498458" y="3682428"/>
                <a:ext cx="1078807" cy="1078802"/>
                <a:chOff x="2693234" y="3569398"/>
                <a:chExt cx="1078807" cy="1078802"/>
              </a:xfrm>
            </p:grpSpPr>
            <p:grpSp>
              <p:nvGrpSpPr>
                <p:cNvPr id="44" name="Group 43">
                  <a:extLst>
                    <a:ext uri="{FF2B5EF4-FFF2-40B4-BE49-F238E27FC236}">
                      <a16:creationId xmlns:a16="http://schemas.microsoft.com/office/drawing/2014/main" id="{604D41E3-80E8-4B48-AF1D-3FCB5CDBA3F0}"/>
                    </a:ext>
                  </a:extLst>
                </p:cNvPr>
                <p:cNvGrpSpPr/>
                <p:nvPr/>
              </p:nvGrpSpPr>
              <p:grpSpPr>
                <a:xfrm>
                  <a:off x="2693235" y="3569398"/>
                  <a:ext cx="1078805" cy="1078802"/>
                  <a:chOff x="4126706" y="2563416"/>
                  <a:chExt cx="578645" cy="578644"/>
                </a:xfrm>
              </p:grpSpPr>
              <p:sp>
                <p:nvSpPr>
                  <p:cNvPr id="46" name="Oval 45">
                    <a:extLst>
                      <a:ext uri="{FF2B5EF4-FFF2-40B4-BE49-F238E27FC236}">
                        <a16:creationId xmlns:a16="http://schemas.microsoft.com/office/drawing/2014/main" id="{36C63138-F1E2-4A29-AF8F-79E15BBBA48C}"/>
                      </a:ext>
                    </a:extLst>
                  </p:cNvPr>
                  <p:cNvSpPr/>
                  <p:nvPr/>
                </p:nvSpPr>
                <p:spPr>
                  <a:xfrm>
                    <a:off x="4126706" y="2563416"/>
                    <a:ext cx="578644" cy="578644"/>
                  </a:xfrm>
                  <a:prstGeom prst="ellipse">
                    <a:avLst/>
                  </a:prstGeom>
                  <a:no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id-ID" sz="1600">
                      <a:solidFill>
                        <a:schemeClr val="bg1">
                          <a:lumMod val="65000"/>
                        </a:schemeClr>
                      </a:solidFill>
                      <a:cs typeface="+mn-ea"/>
                      <a:sym typeface="+mn-lt"/>
                    </a:endParaRPr>
                  </a:p>
                </p:txBody>
              </p:sp>
              <p:sp>
                <p:nvSpPr>
                  <p:cNvPr id="47" name="Arc 46">
                    <a:extLst>
                      <a:ext uri="{FF2B5EF4-FFF2-40B4-BE49-F238E27FC236}">
                        <a16:creationId xmlns:a16="http://schemas.microsoft.com/office/drawing/2014/main" id="{6C9E3B17-FFC4-4F30-9560-0D63D87A07CC}"/>
                      </a:ext>
                    </a:extLst>
                  </p:cNvPr>
                  <p:cNvSpPr/>
                  <p:nvPr/>
                </p:nvSpPr>
                <p:spPr>
                  <a:xfrm>
                    <a:off x="4126707" y="2563416"/>
                    <a:ext cx="578644" cy="578644"/>
                  </a:xfrm>
                  <a:prstGeom prst="arc">
                    <a:avLst>
                      <a:gd fmla="val 11864111" name="adj1"/>
                      <a:gd fmla="val 16108834" name="adj2"/>
                    </a:avLst>
                  </a:prstGeom>
                  <a:ln cap="rnd" w="38100">
                    <a:gradFill>
                      <a:gsLst>
                        <a:gs pos="0">
                          <a:schemeClr val="accent1"/>
                        </a:gs>
                        <a:gs pos="100000">
                          <a:schemeClr val="accent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dirty="0" lang="id-ID" sz="4400">
                      <a:solidFill>
                        <a:schemeClr val="bg1">
                          <a:lumMod val="65000"/>
                        </a:schemeClr>
                      </a:solidFill>
                      <a:cs typeface="+mn-ea"/>
                      <a:sym typeface="+mn-lt"/>
                    </a:endParaRPr>
                  </a:p>
                </p:txBody>
              </p:sp>
            </p:grpSp>
            <p:sp>
              <p:nvSpPr>
                <p:cNvPr id="45" name="TextBox 44">
                  <a:extLst>
                    <a:ext uri="{FF2B5EF4-FFF2-40B4-BE49-F238E27FC236}">
                      <a16:creationId xmlns:a16="http://schemas.microsoft.com/office/drawing/2014/main" id="{D104787B-50FD-48A5-8A26-1B47E516DA7F}"/>
                    </a:ext>
                  </a:extLst>
                </p:cNvPr>
                <p:cNvSpPr txBox="1"/>
                <p:nvPr/>
              </p:nvSpPr>
              <p:spPr>
                <a:xfrm>
                  <a:off x="2693234" y="3877967"/>
                  <a:ext cx="1078807" cy="461665"/>
                </a:xfrm>
                <a:prstGeom prst="rect">
                  <a:avLst/>
                </a:prstGeom>
                <a:noFill/>
              </p:spPr>
              <p:txBody>
                <a:bodyPr rtlCol="0" wrap="square">
                  <a:spAutoFit/>
                </a:bodyPr>
                <a:lstStyle/>
                <a:p>
                  <a:pPr algn="ctr"/>
                  <a:r>
                    <a:rPr b="1" dirty="0" lang="en-US" sz="2400">
                      <a:solidFill>
                        <a:schemeClr val="bg1">
                          <a:lumMod val="65000"/>
                        </a:schemeClr>
                      </a:solidFill>
                      <a:cs typeface="+mn-ea"/>
                      <a:sym typeface="+mn-lt"/>
                    </a:rPr>
                    <a:t>22%</a:t>
                  </a:r>
                  <a:endParaRPr b="1" dirty="0" lang="id-ID" sz="2400">
                    <a:solidFill>
                      <a:schemeClr val="bg1">
                        <a:lumMod val="65000"/>
                      </a:schemeClr>
                    </a:solidFill>
                    <a:cs typeface="+mn-ea"/>
                    <a:sym typeface="+mn-lt"/>
                  </a:endParaRPr>
                </a:p>
              </p:txBody>
            </p:sp>
          </p:grpSp>
        </p:grpSp>
      </p:grpSp>
      <p:pic>
        <p:nvPicPr>
          <p:cNvPr id="24" name="图片占位符 23">
            <a:extLst>
              <a:ext uri="{FF2B5EF4-FFF2-40B4-BE49-F238E27FC236}">
                <a16:creationId xmlns:a16="http://schemas.microsoft.com/office/drawing/2014/main" id="{9C01DE8A-AE76-4D38-9C18-A71A840A98C3}"/>
              </a:ext>
            </a:extLst>
          </p:cNvPr>
          <p:cNvPicPr>
            <a:picLocks noChangeAspect="1" noGrp="1"/>
          </p:cNvPicPr>
          <p:nvPr>
            <p:ph idx="10" sz="quarter" type="pic"/>
          </p:nvPr>
        </p:nvPicPr>
        <p:blipFill>
          <a:blip cstate="screen" r:embed="rId3">
            <a:extLst>
              <a:ext uri="{28A0092B-C50C-407E-A947-70E740481C1C}">
                <a14:useLocalDpi xmlns:a14="http://schemas.microsoft.com/office/drawing/2010/main"/>
              </a:ext>
            </a:extLst>
          </a:blip>
          <a:srcRect/>
          <a:stretch>
            <a:fillRect/>
          </a:stretch>
        </p:blipFill>
        <p:spPr/>
      </p:pic>
      <p:grpSp>
        <p:nvGrpSpPr>
          <p:cNvPr id="6" name="Group 5">
            <a:extLst>
              <a:ext uri="{FF2B5EF4-FFF2-40B4-BE49-F238E27FC236}">
                <a16:creationId xmlns:a16="http://schemas.microsoft.com/office/drawing/2014/main" id="{1D8B4430-1340-4FE2-BD4A-3591367C6495}"/>
              </a:ext>
            </a:extLst>
          </p:cNvPr>
          <p:cNvGrpSpPr/>
          <p:nvPr/>
        </p:nvGrpSpPr>
        <p:grpSpPr>
          <a:xfrm>
            <a:off x="4374536" y="3135136"/>
            <a:ext cx="2178050" cy="2849880"/>
            <a:chOff x="4374536" y="2931936"/>
            <a:chExt cx="2178050" cy="2849880"/>
          </a:xfrm>
        </p:grpSpPr>
        <p:sp>
          <p:nvSpPr>
            <p:cNvPr id="39" name="Rectangle: Rounded Corners 38">
              <a:extLst>
                <a:ext uri="{FF2B5EF4-FFF2-40B4-BE49-F238E27FC236}">
                  <a16:creationId xmlns:a16="http://schemas.microsoft.com/office/drawing/2014/main" id="{3AEE932C-D784-4F10-B858-20E966823B95}"/>
                </a:ext>
              </a:extLst>
            </p:cNvPr>
            <p:cNvSpPr/>
            <p:nvPr/>
          </p:nvSpPr>
          <p:spPr>
            <a:xfrm>
              <a:off x="4374536" y="2931936"/>
              <a:ext cx="2178050" cy="2849880"/>
            </a:xfrm>
            <a:prstGeom prst="roundRect">
              <a:avLst>
                <a:gd fmla="val 2814" name="adj"/>
              </a:avLst>
            </a:prstGeom>
            <a:gradFill>
              <a:gsLst>
                <a:gs pos="0">
                  <a:srgbClr val="AF76B0"/>
                </a:gs>
                <a:gs pos="100000">
                  <a:schemeClr val="accent1">
                    <a:lumMod val="75000"/>
                  </a:schemeClr>
                </a:gs>
              </a:gsLst>
              <a:path path="circle">
                <a:fillToRect b="100000" r="100000"/>
              </a:path>
            </a:gradFill>
            <a:ln>
              <a:noFill/>
            </a:ln>
            <a:effectLst>
              <a:outerShdw algn="t" blurRad="317500" dir="5400000" dist="50800"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cs typeface="+mn-ea"/>
                <a:sym typeface="+mn-lt"/>
              </a:endParaRPr>
            </a:p>
          </p:txBody>
        </p:sp>
        <p:grpSp>
          <p:nvGrpSpPr>
            <p:cNvPr id="7" name="Group 6">
              <a:extLst>
                <a:ext uri="{FF2B5EF4-FFF2-40B4-BE49-F238E27FC236}">
                  <a16:creationId xmlns:a16="http://schemas.microsoft.com/office/drawing/2014/main" id="{700460DB-2411-4D94-935C-887E01A9E5B9}"/>
                </a:ext>
              </a:extLst>
            </p:cNvPr>
            <p:cNvGrpSpPr/>
            <p:nvPr/>
          </p:nvGrpSpPr>
          <p:grpSpPr>
            <a:xfrm>
              <a:off x="5164497" y="3270334"/>
              <a:ext cx="598128" cy="598128"/>
              <a:chOff x="5164497" y="3328056"/>
              <a:chExt cx="598128" cy="598128"/>
            </a:xfrm>
          </p:grpSpPr>
          <p:sp>
            <p:nvSpPr>
              <p:cNvPr id="5" name="Oval 4">
                <a:extLst>
                  <a:ext uri="{FF2B5EF4-FFF2-40B4-BE49-F238E27FC236}">
                    <a16:creationId xmlns:a16="http://schemas.microsoft.com/office/drawing/2014/main" id="{CF4CDA94-F3DE-4C63-B6AA-22D7441AEA56}"/>
                  </a:ext>
                </a:extLst>
              </p:cNvPr>
              <p:cNvSpPr/>
              <p:nvPr/>
            </p:nvSpPr>
            <p:spPr>
              <a:xfrm>
                <a:off x="5164497" y="3328056"/>
                <a:ext cx="598128" cy="598128"/>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cs typeface="+mn-ea"/>
                  <a:sym typeface="+mn-lt"/>
                </a:endParaRPr>
              </a:p>
            </p:txBody>
          </p:sp>
          <p:sp>
            <p:nvSpPr>
              <p:cNvPr id="19" name="Freeform 59">
                <a:extLst>
                  <a:ext uri="{FF2B5EF4-FFF2-40B4-BE49-F238E27FC236}">
                    <a16:creationId xmlns:a16="http://schemas.microsoft.com/office/drawing/2014/main" id="{6EEDEED7-73F7-46DA-B497-0CD856C26482}"/>
                  </a:ext>
                </a:extLst>
              </p:cNvPr>
              <p:cNvSpPr>
                <a:spLocks noEditPoints="1"/>
              </p:cNvSpPr>
              <p:nvPr/>
            </p:nvSpPr>
            <p:spPr bwMode="auto">
              <a:xfrm>
                <a:off x="5343847" y="3514090"/>
                <a:ext cx="239428" cy="226060"/>
              </a:xfrm>
              <a:custGeom>
                <a:avLst/>
                <a:gdLst>
                  <a:gd fmla="*/ 216 w 216" name="T0"/>
                  <a:gd fmla="*/ 44 h 204" name="T1"/>
                  <a:gd fmla="*/ 203 w 216" name="T2"/>
                  <a:gd fmla="*/ 32 h 204" name="T3"/>
                  <a:gd fmla="*/ 13 w 216" name="T4"/>
                  <a:gd fmla="*/ 32 h 204" name="T5"/>
                  <a:gd fmla="*/ 0 w 216" name="T6"/>
                  <a:gd fmla="*/ 44 h 204" name="T7"/>
                  <a:gd fmla="*/ 0 w 216" name="T8"/>
                  <a:gd fmla="*/ 78 h 204" name="T9"/>
                  <a:gd fmla="*/ 0 w 216" name="T10"/>
                  <a:gd fmla="*/ 79 h 204" name="T11"/>
                  <a:gd fmla="*/ 0 w 216" name="T12"/>
                  <a:gd fmla="*/ 80 h 204" name="T13"/>
                  <a:gd fmla="*/ 108 w 216" name="T14"/>
                  <a:gd fmla="*/ 121 h 204" name="T15"/>
                  <a:gd fmla="*/ 216 w 216" name="T16"/>
                  <a:gd fmla="*/ 80 h 204" name="T17"/>
                  <a:gd fmla="*/ 216 w 216" name="T18"/>
                  <a:gd fmla="*/ 79 h 204" name="T19"/>
                  <a:gd fmla="*/ 216 w 216" name="T20"/>
                  <a:gd fmla="*/ 78 h 204" name="T21"/>
                  <a:gd fmla="*/ 216 w 216" name="T22"/>
                  <a:gd fmla="*/ 44 h 204" name="T23"/>
                  <a:gd fmla="*/ 208 w 216" name="T24"/>
                  <a:gd fmla="*/ 79 h 204" name="T25"/>
                  <a:gd fmla="*/ 208 w 216" name="T26"/>
                  <a:gd fmla="*/ 80 h 204" name="T27"/>
                  <a:gd fmla="*/ 108 w 216" name="T28"/>
                  <a:gd fmla="*/ 113 h 204" name="T29"/>
                  <a:gd fmla="*/ 8 w 216" name="T30"/>
                  <a:gd fmla="*/ 80 h 204" name="T31"/>
                  <a:gd fmla="*/ 8 w 216" name="T32"/>
                  <a:gd fmla="*/ 79 h 204" name="T33"/>
                  <a:gd fmla="*/ 8 w 216" name="T34"/>
                  <a:gd fmla="*/ 44 h 204" name="T35"/>
                  <a:gd fmla="*/ 13 w 216" name="T36"/>
                  <a:gd fmla="*/ 40 h 204" name="T37"/>
                  <a:gd fmla="*/ 203 w 216" name="T38"/>
                  <a:gd fmla="*/ 40 h 204" name="T39"/>
                  <a:gd fmla="*/ 208 w 216" name="T40"/>
                  <a:gd fmla="*/ 44 h 204" name="T41"/>
                  <a:gd fmla="*/ 208 w 216" name="T42"/>
                  <a:gd fmla="*/ 78 h 204" name="T43"/>
                  <a:gd fmla="*/ 208 w 216" name="T44"/>
                  <a:gd fmla="*/ 79 h 204" name="T45"/>
                  <a:gd fmla="*/ 212 w 216" name="T46"/>
                  <a:gd fmla="*/ 108 h 204" name="T47"/>
                  <a:gd fmla="*/ 208 w 216" name="T48"/>
                  <a:gd fmla="*/ 112 h 204" name="T49"/>
                  <a:gd fmla="*/ 208 w 216" name="T50"/>
                  <a:gd fmla="*/ 196 h 204" name="T51"/>
                  <a:gd fmla="*/ 8 w 216" name="T52"/>
                  <a:gd fmla="*/ 196 h 204" name="T53"/>
                  <a:gd fmla="*/ 8 w 216" name="T54"/>
                  <a:gd fmla="*/ 112 h 204" name="T55"/>
                  <a:gd fmla="*/ 4 w 216" name="T56"/>
                  <a:gd fmla="*/ 108 h 204" name="T57"/>
                  <a:gd fmla="*/ 0 w 216" name="T58"/>
                  <a:gd fmla="*/ 112 h 204" name="T59"/>
                  <a:gd fmla="*/ 0 w 216" name="T60"/>
                  <a:gd fmla="*/ 204 h 204" name="T61"/>
                  <a:gd fmla="*/ 216 w 216" name="T62"/>
                  <a:gd fmla="*/ 204 h 204" name="T63"/>
                  <a:gd fmla="*/ 216 w 216" name="T64"/>
                  <a:gd fmla="*/ 112 h 204" name="T65"/>
                  <a:gd fmla="*/ 212 w 216" name="T66"/>
                  <a:gd fmla="*/ 108 h 204" name="T67"/>
                  <a:gd fmla="*/ 128 w 216" name="T68"/>
                  <a:gd fmla="*/ 140 h 204" name="T69"/>
                  <a:gd fmla="*/ 132 w 216" name="T70"/>
                  <a:gd fmla="*/ 136 h 204" name="T71"/>
                  <a:gd fmla="*/ 128 w 216" name="T72"/>
                  <a:gd fmla="*/ 132 h 204" name="T73"/>
                  <a:gd fmla="*/ 88 w 216" name="T74"/>
                  <a:gd fmla="*/ 132 h 204" name="T75"/>
                  <a:gd fmla="*/ 84 w 216" name="T76"/>
                  <a:gd fmla="*/ 136 h 204" name="T77"/>
                  <a:gd fmla="*/ 88 w 216" name="T78"/>
                  <a:gd fmla="*/ 140 h 204" name="T79"/>
                  <a:gd fmla="*/ 128 w 216" name="T80"/>
                  <a:gd fmla="*/ 140 h 204" name="T81"/>
                  <a:gd fmla="*/ 64 w 216" name="T82"/>
                  <a:gd fmla="*/ 28 h 204" name="T83"/>
                  <a:gd fmla="*/ 68 w 216" name="T84"/>
                  <a:gd fmla="*/ 24 h 204" name="T85"/>
                  <a:gd fmla="*/ 68 w 216" name="T86"/>
                  <a:gd fmla="*/ 12 h 204" name="T87"/>
                  <a:gd fmla="*/ 71 w 216" name="T88"/>
                  <a:gd fmla="*/ 8 h 204" name="T89"/>
                  <a:gd fmla="*/ 141 w 216" name="T90"/>
                  <a:gd fmla="*/ 8 h 204" name="T91"/>
                  <a:gd fmla="*/ 144 w 216" name="T92"/>
                  <a:gd fmla="*/ 12 h 204" name="T93"/>
                  <a:gd fmla="*/ 144 w 216" name="T94"/>
                  <a:gd fmla="*/ 24 h 204" name="T95"/>
                  <a:gd fmla="*/ 148 w 216" name="T96"/>
                  <a:gd fmla="*/ 28 h 204" name="T97"/>
                  <a:gd fmla="*/ 152 w 216" name="T98"/>
                  <a:gd fmla="*/ 24 h 204" name="T99"/>
                  <a:gd fmla="*/ 152 w 216" name="T100"/>
                  <a:gd fmla="*/ 12 h 204" name="T101"/>
                  <a:gd fmla="*/ 141 w 216" name="T102"/>
                  <a:gd fmla="*/ 0 h 204" name="T103"/>
                  <a:gd fmla="*/ 71 w 216" name="T104"/>
                  <a:gd fmla="*/ 0 h 204" name="T105"/>
                  <a:gd fmla="*/ 60 w 216" name="T106"/>
                  <a:gd fmla="*/ 12 h 204" name="T107"/>
                  <a:gd fmla="*/ 60 w 216" name="T108"/>
                  <a:gd fmla="*/ 24 h 204" name="T109"/>
                  <a:gd fmla="*/ 64 w 216" name="T110"/>
                  <a:gd fmla="*/ 28 h 204" name="T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b="b" l="0" r="r" t="0"/>
                <a:pathLst>
                  <a:path h="204" w="216">
                    <a:moveTo>
                      <a:pt x="216" y="44"/>
                    </a:moveTo>
                    <a:cubicBezTo>
                      <a:pt x="216" y="37"/>
                      <a:pt x="211" y="32"/>
                      <a:pt x="203" y="32"/>
                    </a:cubicBezTo>
                    <a:cubicBezTo>
                      <a:pt x="13" y="32"/>
                      <a:pt x="13" y="32"/>
                      <a:pt x="13" y="32"/>
                    </a:cubicBezTo>
                    <a:cubicBezTo>
                      <a:pt x="5" y="32"/>
                      <a:pt x="0" y="37"/>
                      <a:pt x="0" y="44"/>
                    </a:cubicBezTo>
                    <a:cubicBezTo>
                      <a:pt x="0" y="78"/>
                      <a:pt x="0" y="78"/>
                      <a:pt x="0" y="78"/>
                    </a:cubicBezTo>
                    <a:cubicBezTo>
                      <a:pt x="0" y="78"/>
                      <a:pt x="0" y="78"/>
                      <a:pt x="0" y="79"/>
                    </a:cubicBezTo>
                    <a:cubicBezTo>
                      <a:pt x="0" y="79"/>
                      <a:pt x="0" y="79"/>
                      <a:pt x="0" y="80"/>
                    </a:cubicBezTo>
                    <a:cubicBezTo>
                      <a:pt x="0" y="103"/>
                      <a:pt x="46" y="121"/>
                      <a:pt x="108" y="121"/>
                    </a:cubicBezTo>
                    <a:cubicBezTo>
                      <a:pt x="170" y="121"/>
                      <a:pt x="216" y="103"/>
                      <a:pt x="216" y="80"/>
                    </a:cubicBezTo>
                    <a:cubicBezTo>
                      <a:pt x="216" y="79"/>
                      <a:pt x="216" y="79"/>
                      <a:pt x="216" y="79"/>
                    </a:cubicBezTo>
                    <a:cubicBezTo>
                      <a:pt x="216" y="78"/>
                      <a:pt x="216" y="78"/>
                      <a:pt x="216" y="78"/>
                    </a:cubicBezTo>
                    <a:lnTo>
                      <a:pt x="216" y="44"/>
                    </a:lnTo>
                    <a:close/>
                    <a:moveTo>
                      <a:pt x="208" y="79"/>
                    </a:moveTo>
                    <a:cubicBezTo>
                      <a:pt x="208" y="79"/>
                      <a:pt x="208" y="80"/>
                      <a:pt x="208" y="80"/>
                    </a:cubicBezTo>
                    <a:cubicBezTo>
                      <a:pt x="208" y="95"/>
                      <a:pt x="167" y="113"/>
                      <a:pt x="108" y="113"/>
                    </a:cubicBezTo>
                    <a:cubicBezTo>
                      <a:pt x="49" y="113"/>
                      <a:pt x="8" y="95"/>
                      <a:pt x="8" y="80"/>
                    </a:cubicBezTo>
                    <a:cubicBezTo>
                      <a:pt x="8" y="80"/>
                      <a:pt x="8" y="79"/>
                      <a:pt x="8" y="79"/>
                    </a:cubicBezTo>
                    <a:cubicBezTo>
                      <a:pt x="8" y="44"/>
                      <a:pt x="8" y="44"/>
                      <a:pt x="8" y="44"/>
                    </a:cubicBezTo>
                    <a:cubicBezTo>
                      <a:pt x="8" y="41"/>
                      <a:pt x="10" y="40"/>
                      <a:pt x="13" y="40"/>
                    </a:cubicBezTo>
                    <a:cubicBezTo>
                      <a:pt x="203" y="40"/>
                      <a:pt x="203" y="40"/>
                      <a:pt x="203" y="40"/>
                    </a:cubicBezTo>
                    <a:cubicBezTo>
                      <a:pt x="206" y="40"/>
                      <a:pt x="208" y="41"/>
                      <a:pt x="208" y="44"/>
                    </a:cubicBezTo>
                    <a:cubicBezTo>
                      <a:pt x="208" y="78"/>
                      <a:pt x="208" y="78"/>
                      <a:pt x="208" y="78"/>
                    </a:cubicBezTo>
                    <a:cubicBezTo>
                      <a:pt x="208" y="79"/>
                      <a:pt x="208" y="79"/>
                      <a:pt x="208" y="79"/>
                    </a:cubicBezTo>
                    <a:close/>
                    <a:moveTo>
                      <a:pt x="212" y="108"/>
                    </a:moveTo>
                    <a:cubicBezTo>
                      <a:pt x="210" y="108"/>
                      <a:pt x="208" y="110"/>
                      <a:pt x="208" y="112"/>
                    </a:cubicBezTo>
                    <a:cubicBezTo>
                      <a:pt x="208" y="196"/>
                      <a:pt x="208" y="196"/>
                      <a:pt x="208" y="196"/>
                    </a:cubicBezTo>
                    <a:cubicBezTo>
                      <a:pt x="8" y="196"/>
                      <a:pt x="8" y="196"/>
                      <a:pt x="8" y="196"/>
                    </a:cubicBezTo>
                    <a:cubicBezTo>
                      <a:pt x="8" y="112"/>
                      <a:pt x="8" y="112"/>
                      <a:pt x="8" y="112"/>
                    </a:cubicBezTo>
                    <a:cubicBezTo>
                      <a:pt x="8" y="110"/>
                      <a:pt x="6" y="108"/>
                      <a:pt x="4" y="108"/>
                    </a:cubicBezTo>
                    <a:cubicBezTo>
                      <a:pt x="2" y="108"/>
                      <a:pt x="0" y="110"/>
                      <a:pt x="0" y="112"/>
                    </a:cubicBezTo>
                    <a:cubicBezTo>
                      <a:pt x="0" y="204"/>
                      <a:pt x="0" y="204"/>
                      <a:pt x="0" y="204"/>
                    </a:cubicBezTo>
                    <a:cubicBezTo>
                      <a:pt x="216" y="204"/>
                      <a:pt x="216" y="204"/>
                      <a:pt x="216" y="204"/>
                    </a:cubicBezTo>
                    <a:cubicBezTo>
                      <a:pt x="216" y="112"/>
                      <a:pt x="216" y="112"/>
                      <a:pt x="216" y="112"/>
                    </a:cubicBezTo>
                    <a:cubicBezTo>
                      <a:pt x="216" y="110"/>
                      <a:pt x="214" y="108"/>
                      <a:pt x="212" y="108"/>
                    </a:cubicBezTo>
                    <a:close/>
                    <a:moveTo>
                      <a:pt x="128" y="140"/>
                    </a:moveTo>
                    <a:cubicBezTo>
                      <a:pt x="130" y="140"/>
                      <a:pt x="132" y="138"/>
                      <a:pt x="132" y="136"/>
                    </a:cubicBezTo>
                    <a:cubicBezTo>
                      <a:pt x="132" y="134"/>
                      <a:pt x="130" y="132"/>
                      <a:pt x="128" y="132"/>
                    </a:cubicBezTo>
                    <a:cubicBezTo>
                      <a:pt x="88" y="132"/>
                      <a:pt x="88" y="132"/>
                      <a:pt x="88" y="132"/>
                    </a:cubicBezTo>
                    <a:cubicBezTo>
                      <a:pt x="86" y="132"/>
                      <a:pt x="84" y="134"/>
                      <a:pt x="84" y="136"/>
                    </a:cubicBezTo>
                    <a:cubicBezTo>
                      <a:pt x="84" y="138"/>
                      <a:pt x="86" y="140"/>
                      <a:pt x="88" y="140"/>
                    </a:cubicBezTo>
                    <a:lnTo>
                      <a:pt x="128" y="140"/>
                    </a:lnTo>
                    <a:close/>
                    <a:moveTo>
                      <a:pt x="64" y="28"/>
                    </a:moveTo>
                    <a:cubicBezTo>
                      <a:pt x="66" y="28"/>
                      <a:pt x="68" y="26"/>
                      <a:pt x="68" y="24"/>
                    </a:cubicBezTo>
                    <a:cubicBezTo>
                      <a:pt x="68" y="12"/>
                      <a:pt x="68" y="12"/>
                      <a:pt x="68" y="12"/>
                    </a:cubicBezTo>
                    <a:cubicBezTo>
                      <a:pt x="68" y="10"/>
                      <a:pt x="70" y="8"/>
                      <a:pt x="71" y="8"/>
                    </a:cubicBezTo>
                    <a:cubicBezTo>
                      <a:pt x="141" y="8"/>
                      <a:pt x="141" y="8"/>
                      <a:pt x="141" y="8"/>
                    </a:cubicBezTo>
                    <a:cubicBezTo>
                      <a:pt x="142" y="8"/>
                      <a:pt x="144" y="10"/>
                      <a:pt x="144" y="12"/>
                    </a:cubicBezTo>
                    <a:cubicBezTo>
                      <a:pt x="144" y="24"/>
                      <a:pt x="144" y="24"/>
                      <a:pt x="144" y="24"/>
                    </a:cubicBezTo>
                    <a:cubicBezTo>
                      <a:pt x="144" y="26"/>
                      <a:pt x="146" y="28"/>
                      <a:pt x="148" y="28"/>
                    </a:cubicBezTo>
                    <a:cubicBezTo>
                      <a:pt x="150" y="28"/>
                      <a:pt x="152" y="26"/>
                      <a:pt x="152" y="24"/>
                    </a:cubicBezTo>
                    <a:cubicBezTo>
                      <a:pt x="152" y="12"/>
                      <a:pt x="152" y="12"/>
                      <a:pt x="152" y="12"/>
                    </a:cubicBezTo>
                    <a:cubicBezTo>
                      <a:pt x="152" y="6"/>
                      <a:pt x="147" y="0"/>
                      <a:pt x="141" y="0"/>
                    </a:cubicBezTo>
                    <a:cubicBezTo>
                      <a:pt x="71" y="0"/>
                      <a:pt x="71" y="0"/>
                      <a:pt x="71" y="0"/>
                    </a:cubicBezTo>
                    <a:cubicBezTo>
                      <a:pt x="65" y="0"/>
                      <a:pt x="60" y="6"/>
                      <a:pt x="60" y="12"/>
                    </a:cubicBezTo>
                    <a:cubicBezTo>
                      <a:pt x="60" y="24"/>
                      <a:pt x="60" y="24"/>
                      <a:pt x="60" y="24"/>
                    </a:cubicBezTo>
                    <a:cubicBezTo>
                      <a:pt x="60" y="26"/>
                      <a:pt x="62" y="28"/>
                      <a:pt x="64" y="28"/>
                    </a:cubicBezTo>
                    <a:close/>
                  </a:path>
                </a:pathLst>
              </a:custGeom>
              <a:solidFill>
                <a:schemeClr val="bg1"/>
              </a:solidFill>
              <a:ln>
                <a:noFill/>
              </a:ln>
            </p:spPr>
            <p:txBody>
              <a:bodyPr anchor="t" anchorCtr="0" bIns="45720" compatLnSpc="1" lIns="91440" numCol="1" rIns="91440" tIns="45720" vert="horz" wrap="square">
                <a:prstTxWarp prst="textNoShape">
                  <a:avLst/>
                </a:prstTxWarp>
              </a:bodyPr>
              <a:lstStyle/>
              <a:p>
                <a:endParaRPr lang="en-US">
                  <a:cs typeface="+mn-ea"/>
                  <a:sym typeface="+mn-lt"/>
                </a:endParaRPr>
              </a:p>
            </p:txBody>
          </p:sp>
        </p:grpSp>
        <p:grpSp>
          <p:nvGrpSpPr>
            <p:cNvPr id="18" name="Group 17">
              <a:extLst>
                <a:ext uri="{FF2B5EF4-FFF2-40B4-BE49-F238E27FC236}">
                  <a16:creationId xmlns:a16="http://schemas.microsoft.com/office/drawing/2014/main" id="{696B5676-3222-426E-AB80-509D55633BA8}"/>
                </a:ext>
              </a:extLst>
            </p:cNvPr>
            <p:cNvGrpSpPr/>
            <p:nvPr/>
          </p:nvGrpSpPr>
          <p:grpSpPr>
            <a:xfrm>
              <a:off x="4559594" y="4070392"/>
              <a:ext cx="1807935" cy="532784"/>
              <a:chOff x="4559594" y="4070392"/>
              <a:chExt cx="1807935" cy="532784"/>
            </a:xfrm>
          </p:grpSpPr>
          <p:sp>
            <p:nvSpPr>
              <p:cNvPr id="21" name="TextBox 20">
                <a:extLst>
                  <a:ext uri="{FF2B5EF4-FFF2-40B4-BE49-F238E27FC236}">
                    <a16:creationId xmlns:a16="http://schemas.microsoft.com/office/drawing/2014/main" id="{00B156FB-DE63-4401-BC88-A87F55FD145A}"/>
                  </a:ext>
                </a:extLst>
              </p:cNvPr>
              <p:cNvSpPr txBox="1"/>
              <p:nvPr/>
            </p:nvSpPr>
            <p:spPr>
              <a:xfrm>
                <a:off x="4572042" y="4326177"/>
                <a:ext cx="1783038" cy="276999"/>
              </a:xfrm>
              <a:prstGeom prst="rect">
                <a:avLst/>
              </a:prstGeom>
              <a:noFill/>
            </p:spPr>
            <p:txBody>
              <a:bodyPr rtlCol="0" wrap="square">
                <a:spAutoFit/>
              </a:bodyPr>
              <a:lstStyle/>
              <a:p>
                <a:pPr algn="ctr"/>
                <a:endParaRPr dirty="0" lang="en-US" sz="1200">
                  <a:solidFill>
                    <a:schemeClr val="bg1"/>
                  </a:solidFill>
                  <a:cs typeface="+mn-ea"/>
                  <a:sym typeface="+mn-lt"/>
                </a:endParaRPr>
              </a:p>
            </p:txBody>
          </p:sp>
          <p:sp>
            <p:nvSpPr>
              <p:cNvPr id="22" name="TextBox 21">
                <a:extLst>
                  <a:ext uri="{FF2B5EF4-FFF2-40B4-BE49-F238E27FC236}">
                    <a16:creationId xmlns:a16="http://schemas.microsoft.com/office/drawing/2014/main" id="{2BB08B76-1BC7-4B93-B174-C6BD95D5D483}"/>
                  </a:ext>
                </a:extLst>
              </p:cNvPr>
              <p:cNvSpPr txBox="1"/>
              <p:nvPr/>
            </p:nvSpPr>
            <p:spPr>
              <a:xfrm>
                <a:off x="4559594" y="4070392"/>
                <a:ext cx="1807935" cy="338554"/>
              </a:xfrm>
              <a:prstGeom prst="rect">
                <a:avLst/>
              </a:prstGeom>
              <a:noFill/>
            </p:spPr>
            <p:txBody>
              <a:bodyPr rtlCol="0" wrap="square">
                <a:spAutoFit/>
              </a:bodyPr>
              <a:lstStyle/>
              <a:p>
                <a:pPr algn="ctr"/>
                <a:r>
                  <a:rPr b="1" dirty="0" lang="en-US" sz="1600">
                    <a:solidFill>
                      <a:schemeClr val="bg1"/>
                    </a:solidFill>
                    <a:cs typeface="+mn-ea"/>
                    <a:sym typeface="+mn-lt"/>
                  </a:rPr>
                  <a:t>Product Name</a:t>
                </a:r>
                <a:endParaRPr dirty="0" lang="en-US" sz="1600">
                  <a:solidFill>
                    <a:schemeClr val="bg1"/>
                  </a:solidFill>
                  <a:cs typeface="+mn-ea"/>
                  <a:sym typeface="+mn-lt"/>
                </a:endParaRPr>
              </a:p>
            </p:txBody>
          </p:sp>
        </p:grpSp>
        <p:sp>
          <p:nvSpPr>
            <p:cNvPr id="11" name="Rectangle: Rounded Corners 10">
              <a:extLst>
                <a:ext uri="{FF2B5EF4-FFF2-40B4-BE49-F238E27FC236}">
                  <a16:creationId xmlns:a16="http://schemas.microsoft.com/office/drawing/2014/main" id="{4A51E40F-4A6B-49D5-AB1B-0CCB052766D2}"/>
                </a:ext>
              </a:extLst>
            </p:cNvPr>
            <p:cNvSpPr/>
            <p:nvPr/>
          </p:nvSpPr>
          <p:spPr>
            <a:xfrm>
              <a:off x="4943507" y="5275352"/>
              <a:ext cx="1040109" cy="256810"/>
            </a:xfrm>
            <a:prstGeom prst="roundRect">
              <a:avLst>
                <a:gd fmla="val 50000" name="adj"/>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sz="1050">
                  <a:solidFill>
                    <a:schemeClr val="bg1">
                      <a:lumMod val="65000"/>
                    </a:schemeClr>
                  </a:solidFill>
                  <a:cs typeface="+mn-ea"/>
                  <a:sym typeface="+mn-lt"/>
                </a:rPr>
                <a:t>Read More</a:t>
              </a:r>
            </a:p>
          </p:txBody>
        </p:sp>
      </p:grpSp>
      <p:grpSp>
        <p:nvGrpSpPr>
          <p:cNvPr id="4" name="Group 3">
            <a:extLst>
              <a:ext uri="{FF2B5EF4-FFF2-40B4-BE49-F238E27FC236}">
                <a16:creationId xmlns:a16="http://schemas.microsoft.com/office/drawing/2014/main" id="{45AD7E73-58E3-4889-A5D1-F058E278E047}"/>
              </a:ext>
            </a:extLst>
          </p:cNvPr>
          <p:cNvGrpSpPr/>
          <p:nvPr/>
        </p:nvGrpSpPr>
        <p:grpSpPr>
          <a:xfrm>
            <a:off x="1948836" y="3135136"/>
            <a:ext cx="2178050" cy="2849880"/>
            <a:chOff x="1948836" y="3135136"/>
            <a:chExt cx="2178050" cy="2849880"/>
          </a:xfrm>
        </p:grpSpPr>
        <p:sp>
          <p:nvSpPr>
            <p:cNvPr id="38" name="Rectangle: Rounded Corners 37">
              <a:extLst>
                <a:ext uri="{FF2B5EF4-FFF2-40B4-BE49-F238E27FC236}">
                  <a16:creationId xmlns:a16="http://schemas.microsoft.com/office/drawing/2014/main" id="{C676AB68-CEB4-4D74-9D9A-57D906ED6308}"/>
                </a:ext>
              </a:extLst>
            </p:cNvPr>
            <p:cNvSpPr/>
            <p:nvPr/>
          </p:nvSpPr>
          <p:spPr>
            <a:xfrm>
              <a:off x="1948836" y="3135136"/>
              <a:ext cx="2178050" cy="2849880"/>
            </a:xfrm>
            <a:prstGeom prst="roundRect">
              <a:avLst>
                <a:gd fmla="val 2814" name="adj"/>
              </a:avLst>
            </a:prstGeom>
            <a:solidFill>
              <a:schemeClr val="bg1"/>
            </a:solidFill>
            <a:ln>
              <a:noFill/>
            </a:ln>
            <a:effectLst>
              <a:outerShdw algn="t" blurRad="317500" dir="5400000" dist="50800"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cs typeface="+mn-ea"/>
                <a:sym typeface="+mn-lt"/>
              </a:endParaRPr>
            </a:p>
          </p:txBody>
        </p:sp>
        <p:grpSp>
          <p:nvGrpSpPr>
            <p:cNvPr id="35" name="Group 34">
              <a:extLst>
                <a:ext uri="{FF2B5EF4-FFF2-40B4-BE49-F238E27FC236}">
                  <a16:creationId xmlns:a16="http://schemas.microsoft.com/office/drawing/2014/main" id="{3BC3337A-A9A2-46D8-AC92-7547744ACC3D}"/>
                </a:ext>
              </a:extLst>
            </p:cNvPr>
            <p:cNvGrpSpPr/>
            <p:nvPr/>
          </p:nvGrpSpPr>
          <p:grpSpPr>
            <a:xfrm>
              <a:off x="2113201" y="3682428"/>
              <a:ext cx="1849321" cy="1459263"/>
              <a:chOff x="2113201" y="3682428"/>
              <a:chExt cx="1849321" cy="1459263"/>
            </a:xfrm>
          </p:grpSpPr>
          <p:sp>
            <p:nvSpPr>
              <p:cNvPr id="27" name="TextBox 26">
                <a:extLst>
                  <a:ext uri="{FF2B5EF4-FFF2-40B4-BE49-F238E27FC236}">
                    <a16:creationId xmlns:a16="http://schemas.microsoft.com/office/drawing/2014/main" id="{B472C660-D070-41F0-8CDA-962EABA00307}"/>
                  </a:ext>
                </a:extLst>
              </p:cNvPr>
              <p:cNvSpPr txBox="1"/>
              <p:nvPr/>
            </p:nvSpPr>
            <p:spPr>
              <a:xfrm>
                <a:off x="2113201" y="4864692"/>
                <a:ext cx="1849321" cy="276999"/>
              </a:xfrm>
              <a:prstGeom prst="rect">
                <a:avLst/>
              </a:prstGeom>
              <a:noFill/>
            </p:spPr>
            <p:txBody>
              <a:bodyPr rtlCol="0" wrap="square">
                <a:spAutoFit/>
              </a:bodyPr>
              <a:lstStyle/>
              <a:p>
                <a:pPr algn="ctr"/>
                <a:endParaRPr dirty="0" i="1" lang="en-US" sz="1200">
                  <a:solidFill>
                    <a:schemeClr val="bg1">
                      <a:lumMod val="65000"/>
                    </a:schemeClr>
                  </a:solidFill>
                  <a:cs typeface="+mn-ea"/>
                  <a:sym typeface="+mn-lt"/>
                </a:endParaRPr>
              </a:p>
            </p:txBody>
          </p:sp>
          <p:grpSp>
            <p:nvGrpSpPr>
              <p:cNvPr id="28" name="Group 27">
                <a:extLst>
                  <a:ext uri="{FF2B5EF4-FFF2-40B4-BE49-F238E27FC236}">
                    <a16:creationId xmlns:a16="http://schemas.microsoft.com/office/drawing/2014/main" id="{B95193F1-5F54-4163-908D-2FC7E2B38A91}"/>
                  </a:ext>
                </a:extLst>
              </p:cNvPr>
              <p:cNvGrpSpPr/>
              <p:nvPr/>
            </p:nvGrpSpPr>
            <p:grpSpPr>
              <a:xfrm>
                <a:off x="2498458" y="3682428"/>
                <a:ext cx="1078807" cy="1078802"/>
                <a:chOff x="2693234" y="3569398"/>
                <a:chExt cx="1078807" cy="1078802"/>
              </a:xfrm>
            </p:grpSpPr>
            <p:grpSp>
              <p:nvGrpSpPr>
                <p:cNvPr id="30" name="Group 29">
                  <a:extLst>
                    <a:ext uri="{FF2B5EF4-FFF2-40B4-BE49-F238E27FC236}">
                      <a16:creationId xmlns:a16="http://schemas.microsoft.com/office/drawing/2014/main" id="{ED0CF65E-1178-40BE-9D35-652069E63B5D}"/>
                    </a:ext>
                  </a:extLst>
                </p:cNvPr>
                <p:cNvGrpSpPr/>
                <p:nvPr/>
              </p:nvGrpSpPr>
              <p:grpSpPr>
                <a:xfrm>
                  <a:off x="2693235" y="3569398"/>
                  <a:ext cx="1078805" cy="1078802"/>
                  <a:chOff x="4126706" y="2563416"/>
                  <a:chExt cx="578645" cy="578644"/>
                </a:xfrm>
              </p:grpSpPr>
              <p:sp>
                <p:nvSpPr>
                  <p:cNvPr id="33" name="Oval 32">
                    <a:extLst>
                      <a:ext uri="{FF2B5EF4-FFF2-40B4-BE49-F238E27FC236}">
                        <a16:creationId xmlns:a16="http://schemas.microsoft.com/office/drawing/2014/main" id="{06097452-583D-4403-B9D8-F78F57B7595F}"/>
                      </a:ext>
                    </a:extLst>
                  </p:cNvPr>
                  <p:cNvSpPr/>
                  <p:nvPr/>
                </p:nvSpPr>
                <p:spPr>
                  <a:xfrm>
                    <a:off x="4126706" y="2563416"/>
                    <a:ext cx="578644" cy="578644"/>
                  </a:xfrm>
                  <a:prstGeom prst="ellipse">
                    <a:avLst/>
                  </a:prstGeom>
                  <a:noFill/>
                  <a:ln w="381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id-ID" sz="1600">
                      <a:solidFill>
                        <a:schemeClr val="bg1">
                          <a:lumMod val="65000"/>
                        </a:schemeClr>
                      </a:solidFill>
                      <a:cs typeface="+mn-ea"/>
                      <a:sym typeface="+mn-lt"/>
                    </a:endParaRPr>
                  </a:p>
                </p:txBody>
              </p:sp>
              <p:sp>
                <p:nvSpPr>
                  <p:cNvPr id="34" name="Arc 33">
                    <a:extLst>
                      <a:ext uri="{FF2B5EF4-FFF2-40B4-BE49-F238E27FC236}">
                        <a16:creationId xmlns:a16="http://schemas.microsoft.com/office/drawing/2014/main" id="{8AD0147A-8327-4B03-9270-E2D79A0CEA57}"/>
                      </a:ext>
                    </a:extLst>
                  </p:cNvPr>
                  <p:cNvSpPr/>
                  <p:nvPr/>
                </p:nvSpPr>
                <p:spPr>
                  <a:xfrm>
                    <a:off x="4126707" y="2563416"/>
                    <a:ext cx="578644" cy="578644"/>
                  </a:xfrm>
                  <a:prstGeom prst="arc">
                    <a:avLst>
                      <a:gd fmla="val 3419068" name="adj1"/>
                      <a:gd fmla="val 16108834" name="adj2"/>
                    </a:avLst>
                  </a:prstGeom>
                  <a:ln cap="rnd" w="38100">
                    <a:gradFill>
                      <a:gsLst>
                        <a:gs pos="0">
                          <a:schemeClr val="accent1"/>
                        </a:gs>
                        <a:gs pos="100000">
                          <a:schemeClr val="accent1">
                            <a:lumMod val="75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dirty="0" lang="id-ID" sz="4400">
                      <a:solidFill>
                        <a:schemeClr val="bg1">
                          <a:lumMod val="65000"/>
                        </a:schemeClr>
                      </a:solidFill>
                      <a:cs typeface="+mn-ea"/>
                      <a:sym typeface="+mn-lt"/>
                    </a:endParaRPr>
                  </a:p>
                </p:txBody>
              </p:sp>
            </p:grpSp>
            <p:sp>
              <p:nvSpPr>
                <p:cNvPr id="31" name="TextBox 30">
                  <a:extLst>
                    <a:ext uri="{FF2B5EF4-FFF2-40B4-BE49-F238E27FC236}">
                      <a16:creationId xmlns:a16="http://schemas.microsoft.com/office/drawing/2014/main" id="{3FDFBBF3-29A3-4CB7-9F9A-067F39643998}"/>
                    </a:ext>
                  </a:extLst>
                </p:cNvPr>
                <p:cNvSpPr txBox="1"/>
                <p:nvPr/>
              </p:nvSpPr>
              <p:spPr>
                <a:xfrm>
                  <a:off x="2693234" y="3877967"/>
                  <a:ext cx="1078807" cy="461665"/>
                </a:xfrm>
                <a:prstGeom prst="rect">
                  <a:avLst/>
                </a:prstGeom>
                <a:noFill/>
              </p:spPr>
              <p:txBody>
                <a:bodyPr rtlCol="0" wrap="square">
                  <a:spAutoFit/>
                </a:bodyPr>
                <a:lstStyle/>
                <a:p>
                  <a:pPr algn="ctr"/>
                  <a:r>
                    <a:rPr b="1" dirty="0" lang="en-US" sz="2400">
                      <a:solidFill>
                        <a:schemeClr val="bg1">
                          <a:lumMod val="65000"/>
                        </a:schemeClr>
                      </a:solidFill>
                      <a:cs typeface="+mn-ea"/>
                      <a:sym typeface="+mn-lt"/>
                    </a:rPr>
                    <a:t>68%</a:t>
                  </a:r>
                  <a:endParaRPr b="1" dirty="0" lang="id-ID" sz="2400">
                    <a:solidFill>
                      <a:schemeClr val="bg1">
                        <a:lumMod val="65000"/>
                      </a:schemeClr>
                    </a:solidFill>
                    <a:cs typeface="+mn-ea"/>
                    <a:sym typeface="+mn-lt"/>
                  </a:endParaRPr>
                </a:p>
              </p:txBody>
            </p:sp>
          </p:grpSp>
        </p:grpSp>
      </p:grpSp>
      <p:sp>
        <p:nvSpPr>
          <p:cNvPr id="36" name="TextBox 35"/>
          <p:cNvSpPr txBox="1"/>
          <p:nvPr/>
        </p:nvSpPr>
        <p:spPr>
          <a:xfrm>
            <a:off x="-178168" y="5002492"/>
            <a:ext cx="1656272" cy="369332"/>
          </a:xfrm>
          <a:prstGeom prst="rect">
            <a:avLst/>
          </a:prstGeom>
          <a:noFill/>
        </p:spPr>
        <p:txBody>
          <a:bodyPr rtlCol="0" wrap="square">
            <a:spAutoFit/>
          </a:bodyPr>
          <a:lstStyle/>
          <a:p>
            <a:endParaRPr altLang="en-US" dirty="0" lang="zh-CN"/>
          </a:p>
        </p:txBody>
      </p:sp>
      <p:sp>
        <p:nvSpPr>
          <p:cNvPr id="40" name="TextBox 39"/>
          <p:cNvSpPr txBox="1"/>
          <p:nvPr/>
        </p:nvSpPr>
        <p:spPr>
          <a:xfrm>
            <a:off x="2186963" y="4896983"/>
            <a:ext cx="1656272" cy="369332"/>
          </a:xfrm>
          <a:prstGeom prst="rect">
            <a:avLst/>
          </a:prstGeom>
          <a:noFill/>
        </p:spPr>
        <p:txBody>
          <a:bodyPr rtlCol="0" wrap="square">
            <a:spAutoFit/>
          </a:bodyPr>
          <a:lstStyle/>
          <a:p>
            <a:endParaRPr altLang="en-US" dirty="0" lang="zh-CN"/>
          </a:p>
        </p:txBody>
      </p:sp>
      <p:sp>
        <p:nvSpPr>
          <p:cNvPr id="48" name="TextBox 47"/>
          <p:cNvSpPr txBox="1"/>
          <p:nvPr/>
        </p:nvSpPr>
        <p:spPr>
          <a:xfrm>
            <a:off x="4701562" y="4571669"/>
            <a:ext cx="1656272" cy="369332"/>
          </a:xfrm>
          <a:prstGeom prst="rect">
            <a:avLst/>
          </a:prstGeom>
          <a:noFill/>
        </p:spPr>
        <p:txBody>
          <a:bodyPr rtlCol="0" wrap="square">
            <a:spAutoFit/>
          </a:bodyPr>
          <a:lstStyle/>
          <a:p>
            <a:endParaRPr altLang="en-US" dirty="0" lang="zh-CN"/>
          </a:p>
        </p:txBody>
      </p:sp>
      <p:sp>
        <p:nvSpPr>
          <p:cNvPr name="TextBox 8" id="8"/>
          <p:cNvSpPr txBox="true"/>
          <p:nvPr/>
        </p:nvSpPr>
        <p:spPr>
          <a:xfrm>
            <a:off x="25400" y="5080000"/>
            <a:ext cx="1905000" cy="1270000"/>
          </a:xfrm>
          <a:prstGeom prst="rect">
            <a:avLst/>
          </a:prstGeom>
        </p:spPr>
        <p:txBody>
          <a:bodyPr anchor="t" rtlCol="false"/>
          <a:lstStyle/>
          <a:p>
            <a:pPr algn="l">
              <a:defRPr/>
            </a:pPr>
            <a:r>
              <a:rPr lang="zh-CN"/>
              <a:t/>
            </a:r>
            <a:endParaRPr lang="en-US" sz="1100"/>
          </a:p>
          <a:p>
            <a:r>
              <a:rPr lang="en-US" sz="1200"/>
              <a:t>它的性能目标是高数据速率、减少延迟、节省能源、降低成本、提高系统容量和大规模设备连接</a:t>
            </a:r>
          </a:p>
        </p:txBody>
      </p:sp>
      <p:sp>
        <p:nvSpPr>
          <p:cNvPr name="TextBox 9" id="9"/>
          <p:cNvSpPr txBox="true"/>
          <p:nvPr/>
        </p:nvSpPr>
        <p:spPr>
          <a:xfrm>
            <a:off x="2032000" y="5080000"/>
            <a:ext cx="1905000" cy="1270000"/>
          </a:xfrm>
          <a:prstGeom prst="rect">
            <a:avLst/>
          </a:prstGeom>
        </p:spPr>
        <p:txBody>
          <a:bodyPr anchor="t" rtlCol="false"/>
          <a:lstStyle/>
          <a:p>
            <a:pPr algn="l">
              <a:defRPr/>
            </a:pPr>
            <a:r>
              <a:rPr lang="zh-CN"/>
              <a:t/>
            </a:r>
            <a:endParaRPr lang="en-US" sz="1100"/>
          </a:p>
          <a:p>
            <a:r>
              <a:rPr lang="en-US" sz="1200"/>
              <a:t>我们期待已久的这场革命</a:t>
            </a:r>
          </a:p>
        </p:txBody>
      </p:sp>
      <p:sp>
        <p:nvSpPr>
          <p:cNvPr name="TextBox 10" id="10"/>
          <p:cNvSpPr txBox="true"/>
          <p:nvPr/>
        </p:nvSpPr>
        <p:spPr>
          <a:xfrm>
            <a:off x="4699000" y="5080000"/>
            <a:ext cx="1905000" cy="1270000"/>
          </a:xfrm>
          <a:prstGeom prst="rect">
            <a:avLst/>
          </a:prstGeom>
        </p:spPr>
        <p:txBody>
          <a:bodyPr anchor="t" rtlCol="false"/>
          <a:lstStyle/>
          <a:p>
            <a:pPr algn="l">
              <a:defRPr/>
            </a:pPr>
            <a:r>
              <a:rPr lang="zh-CN"/>
              <a:t/>
            </a:r>
            <a:endParaRPr lang="en-US" sz="1100"/>
          </a:p>
          <a:p>
            <a:r>
              <a:rPr lang="en-US" sz="1200"/>
              <a:t>其实是互联网和通信技术的融合过程</a:t>
            </a:r>
          </a:p>
        </p:txBody>
      </p:sp>
    </p:spTree>
    <p:extLst>
      <p:ext uri="{BB962C8B-B14F-4D97-AF65-F5344CB8AC3E}">
        <p14:creationId xmlns:p14="http://schemas.microsoft.com/office/powerpoint/2010/main" val="2962184533"/>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decel="100000" fill="hold" id="5" nodeType="withEffect" presetClass="entr" presetID="2" presetSubtype="8">
                                  <p:stCondLst>
                                    <p:cond delay="0"/>
                                  </p:stCondLst>
                                  <p:childTnLst>
                                    <p:set>
                                      <p:cBhvr>
                                        <p:cTn dur="1" fill="hold" id="6">
                                          <p:stCondLst>
                                            <p:cond delay="0"/>
                                          </p:stCondLst>
                                        </p:cTn>
                                        <p:tgtEl>
                                          <p:spTgt spid="2"/>
                                        </p:tgtEl>
                                        <p:attrNameLst>
                                          <p:attrName>style.visibility</p:attrName>
                                        </p:attrNameLst>
                                      </p:cBhvr>
                                      <p:to>
                                        <p:strVal val="visible"/>
                                      </p:to>
                                    </p:set>
                                    <p:anim calcmode="lin" valueType="num">
                                      <p:cBhvr additive="base">
                                        <p:cTn dur="1000" fill="hold" id="7"/>
                                        <p:tgtEl>
                                          <p:spTgt spid="2"/>
                                        </p:tgtEl>
                                        <p:attrNameLst>
                                          <p:attrName>ppt_x</p:attrName>
                                        </p:attrNameLst>
                                      </p:cBhvr>
                                      <p:tavLst>
                                        <p:tav tm="0">
                                          <p:val>
                                            <p:strVal val="0-#ppt_w/2"/>
                                          </p:val>
                                        </p:tav>
                                        <p:tav tm="100000">
                                          <p:val>
                                            <p:strVal val="#ppt_x"/>
                                          </p:val>
                                        </p:tav>
                                      </p:tavLst>
                                    </p:anim>
                                    <p:anim calcmode="lin" valueType="num">
                                      <p:cBhvr additive="base">
                                        <p:cTn dur="1000" fill="hold" id="8"/>
                                        <p:tgtEl>
                                          <p:spTgt spid="2"/>
                                        </p:tgtEl>
                                        <p:attrNameLst>
                                          <p:attrName>ppt_y</p:attrName>
                                        </p:attrNameLst>
                                      </p:cBhvr>
                                      <p:tavLst>
                                        <p:tav tm="0">
                                          <p:val>
                                            <p:strVal val="#ppt_y"/>
                                          </p:val>
                                        </p:tav>
                                        <p:tav tm="100000">
                                          <p:val>
                                            <p:strVal val="#ppt_y"/>
                                          </p:val>
                                        </p:tav>
                                      </p:tavLst>
                                    </p:anim>
                                  </p:childTnLst>
                                </p:cTn>
                              </p:par>
                              <p:par>
                                <p:cTn decel="100000" fill="hold" id="9" nodeType="withEffect" presetClass="entr" presetID="2" presetSubtype="8">
                                  <p:stCondLst>
                                    <p:cond delay="1000"/>
                                  </p:stCondLst>
                                  <p:childTnLst>
                                    <p:set>
                                      <p:cBhvr>
                                        <p:cTn dur="1" fill="hold" id="10">
                                          <p:stCondLst>
                                            <p:cond delay="0"/>
                                          </p:stCondLst>
                                        </p:cTn>
                                        <p:tgtEl>
                                          <p:spTgt spid="3"/>
                                        </p:tgtEl>
                                        <p:attrNameLst>
                                          <p:attrName>style.visibility</p:attrName>
                                        </p:attrNameLst>
                                      </p:cBhvr>
                                      <p:to>
                                        <p:strVal val="visible"/>
                                      </p:to>
                                    </p:set>
                                    <p:anim calcmode="lin" valueType="num">
                                      <p:cBhvr additive="base">
                                        <p:cTn dur="750" fill="hold" id="11"/>
                                        <p:tgtEl>
                                          <p:spTgt spid="3"/>
                                        </p:tgtEl>
                                        <p:attrNameLst>
                                          <p:attrName>ppt_x</p:attrName>
                                        </p:attrNameLst>
                                      </p:cBhvr>
                                      <p:tavLst>
                                        <p:tav tm="0">
                                          <p:val>
                                            <p:strVal val="0-#ppt_w/2"/>
                                          </p:val>
                                        </p:tav>
                                        <p:tav tm="100000">
                                          <p:val>
                                            <p:strVal val="#ppt_x"/>
                                          </p:val>
                                        </p:tav>
                                      </p:tavLst>
                                    </p:anim>
                                    <p:anim calcmode="lin" valueType="num">
                                      <p:cBhvr additive="base">
                                        <p:cTn dur="750" fill="hold" id="12"/>
                                        <p:tgtEl>
                                          <p:spTgt spid="3"/>
                                        </p:tgtEl>
                                        <p:attrNameLst>
                                          <p:attrName>ppt_y</p:attrName>
                                        </p:attrNameLst>
                                      </p:cBhvr>
                                      <p:tavLst>
                                        <p:tav tm="0">
                                          <p:val>
                                            <p:strVal val="#ppt_y"/>
                                          </p:val>
                                        </p:tav>
                                        <p:tav tm="100000">
                                          <p:val>
                                            <p:strVal val="#ppt_y"/>
                                          </p:val>
                                        </p:tav>
                                      </p:tavLst>
                                    </p:anim>
                                  </p:childTnLst>
                                </p:cTn>
                              </p:par>
                              <p:par>
                                <p:cTn decel="100000" fill="hold" id="13" nodeType="withEffect" presetClass="entr" presetID="2" presetSubtype="8">
                                  <p:stCondLst>
                                    <p:cond delay="1250"/>
                                  </p:stCondLst>
                                  <p:childTnLst>
                                    <p:set>
                                      <p:cBhvr>
                                        <p:cTn dur="1" fill="hold" id="14">
                                          <p:stCondLst>
                                            <p:cond delay="0"/>
                                          </p:stCondLst>
                                        </p:cTn>
                                        <p:tgtEl>
                                          <p:spTgt spid="4"/>
                                        </p:tgtEl>
                                        <p:attrNameLst>
                                          <p:attrName>style.visibility</p:attrName>
                                        </p:attrNameLst>
                                      </p:cBhvr>
                                      <p:to>
                                        <p:strVal val="visible"/>
                                      </p:to>
                                    </p:set>
                                    <p:anim calcmode="lin" valueType="num">
                                      <p:cBhvr additive="base">
                                        <p:cTn dur="750" fill="hold" id="15"/>
                                        <p:tgtEl>
                                          <p:spTgt spid="4"/>
                                        </p:tgtEl>
                                        <p:attrNameLst>
                                          <p:attrName>ppt_x</p:attrName>
                                        </p:attrNameLst>
                                      </p:cBhvr>
                                      <p:tavLst>
                                        <p:tav tm="0">
                                          <p:val>
                                            <p:strVal val="0-#ppt_w/2"/>
                                          </p:val>
                                        </p:tav>
                                        <p:tav tm="100000">
                                          <p:val>
                                            <p:strVal val="#ppt_x"/>
                                          </p:val>
                                        </p:tav>
                                      </p:tavLst>
                                    </p:anim>
                                    <p:anim calcmode="lin" valueType="num">
                                      <p:cBhvr additive="base">
                                        <p:cTn dur="750" fill="hold" id="16"/>
                                        <p:tgtEl>
                                          <p:spTgt spid="4"/>
                                        </p:tgtEl>
                                        <p:attrNameLst>
                                          <p:attrName>ppt_y</p:attrName>
                                        </p:attrNameLst>
                                      </p:cBhvr>
                                      <p:tavLst>
                                        <p:tav tm="0">
                                          <p:val>
                                            <p:strVal val="#ppt_y"/>
                                          </p:val>
                                        </p:tav>
                                        <p:tav tm="100000">
                                          <p:val>
                                            <p:strVal val="#ppt_y"/>
                                          </p:val>
                                        </p:tav>
                                      </p:tavLst>
                                    </p:anim>
                                  </p:childTnLst>
                                </p:cTn>
                              </p:par>
                              <p:par>
                                <p:cTn decel="100000" fill="hold" id="17" nodeType="withEffect" presetClass="entr" presetID="2" presetSubtype="8">
                                  <p:stCondLst>
                                    <p:cond delay="1250"/>
                                  </p:stCondLst>
                                  <p:childTnLst>
                                    <p:set>
                                      <p:cBhvr>
                                        <p:cTn dur="1" fill="hold" id="18">
                                          <p:stCondLst>
                                            <p:cond delay="0"/>
                                          </p:stCondLst>
                                        </p:cTn>
                                        <p:tgtEl>
                                          <p:spTgt spid="6"/>
                                        </p:tgtEl>
                                        <p:attrNameLst>
                                          <p:attrName>style.visibility</p:attrName>
                                        </p:attrNameLst>
                                      </p:cBhvr>
                                      <p:to>
                                        <p:strVal val="visible"/>
                                      </p:to>
                                    </p:set>
                                    <p:anim calcmode="lin" valueType="num">
                                      <p:cBhvr additive="base">
                                        <p:cTn dur="1000" fill="hold" id="19"/>
                                        <p:tgtEl>
                                          <p:spTgt spid="6"/>
                                        </p:tgtEl>
                                        <p:attrNameLst>
                                          <p:attrName>ppt_x</p:attrName>
                                        </p:attrNameLst>
                                      </p:cBhvr>
                                      <p:tavLst>
                                        <p:tav tm="0">
                                          <p:val>
                                            <p:strVal val="0-#ppt_w/2"/>
                                          </p:val>
                                        </p:tav>
                                        <p:tav tm="100000">
                                          <p:val>
                                            <p:strVal val="#ppt_x"/>
                                          </p:val>
                                        </p:tav>
                                      </p:tavLst>
                                    </p:anim>
                                    <p:anim calcmode="lin" valueType="num">
                                      <p:cBhvr additive="base">
                                        <p:cTn dur="1000" fill="hold" id="20"/>
                                        <p:tgtEl>
                                          <p:spTgt spid="6"/>
                                        </p:tgtEl>
                                        <p:attrNameLst>
                                          <p:attrName>ppt_y</p:attrName>
                                        </p:attrNameLst>
                                      </p:cBhvr>
                                      <p:tavLst>
                                        <p:tav tm="0">
                                          <p:val>
                                            <p:strVal val="#ppt_y"/>
                                          </p:val>
                                        </p:tav>
                                        <p:tav tm="100000">
                                          <p:val>
                                            <p:strVal val="#ppt_y"/>
                                          </p:val>
                                        </p:tav>
                                      </p:tavLst>
                                    </p:anim>
                                  </p:childTnLst>
                                </p:cTn>
                              </p:par>
                              <p:par>
                                <p:cTn accel="50000" decel="50000" fill="hold" id="21" nodeType="withEffect" presetClass="path" presetID="64" presetSubtype="0">
                                  <p:stCondLst>
                                    <p:cond delay="2250"/>
                                  </p:stCondLst>
                                  <p:childTnLst>
                                    <p:animMotion origin="layout" path="M 2.91667E-6 -4.81481E-6 L 2.91667E-6 -0.07106 " pathEditMode="relative" ptsTypes="AA" rAng="0">
                                      <p:cBhvr>
                                        <p:cTn dur="750" fill="hold" id="22"/>
                                        <p:tgtEl>
                                          <p:spTgt spid="6"/>
                                        </p:tgtEl>
                                        <p:attrNameLst>
                                          <p:attrName>ppt_x</p:attrName>
                                          <p:attrName>ppt_y</p:attrName>
                                        </p:attrNameLst>
                                      </p:cBhvr>
                                      <p:rCtr x="0" y="-3565"/>
                                    </p:animMotion>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cstate="screen" r:embed="rId5">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cstate="screen" r:embed="rId5">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cstate="screen" r:embed="rId6">
            <a:extLst>
              <a:ext uri="{28A0092B-C50C-407E-A947-70E740481C1C}">
                <a14:useLocalDpi xmlns:a14="http://schemas.microsoft.com/office/drawing/2010/main"/>
              </a:ext>
            </a:extLst>
          </a:blip>
          <a:stretch>
            <a:fillRect/>
          </a:stretch>
        </p:blipFill>
        <p:spPr>
          <a:xfrm>
            <a:off x="3606062" y="770021"/>
            <a:ext cx="4979876" cy="4979876"/>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3296621" y="2626171"/>
            <a:ext cx="5571461" cy="1200329"/>
          </a:xfrm>
          <a:prstGeom prst="rect">
            <a:avLst/>
          </a:prstGeom>
          <a:noFill/>
        </p:spPr>
        <p:txBody>
          <a:bodyPr rtlCol="0" wrap="square">
            <a:spAutoFit/>
          </a:bodyPr>
          <a:lstStyle/>
          <a:p>
            <a:pPr algn="ctr"/>
            <a:r>
              <a:rPr altLang="zh-CN" dirty="0" lang="en-US" sz="7200">
                <a:solidFill>
                  <a:schemeClr val="bg1"/>
                </a:solidFill>
                <a:cs typeface="+mn-ea"/>
                <a:sym typeface="+mn-lt"/>
              </a:rPr>
              <a:t>two</a:t>
            </a:r>
            <a:endParaRPr altLang="en-US" dirty="0" lang="zh-CN" sz="7200">
              <a:solidFill>
                <a:schemeClr val="bg1"/>
              </a:solidFill>
              <a:cs typeface="+mn-ea"/>
              <a:sym typeface="+mn-lt"/>
            </a:endParaRP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cstate="screen" r:embed="rId7">
            <a:extLst>
              <a:ext uri="{28A0092B-C50C-407E-A947-70E740481C1C}">
                <a14:useLocalDpi xmlns:a14="http://schemas.microsoft.com/office/drawing/2010/main"/>
              </a:ext>
            </a:extLst>
          </a:blip>
          <a:stretch>
            <a:fillRect/>
          </a:stretch>
        </p:blipFill>
        <p:spPr>
          <a:xfrm>
            <a:off x="7531007" y="952920"/>
            <a:ext cx="3971170" cy="2023684"/>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2"/>
            </p:custDataLst>
          </p:nvPr>
        </p:nvPicPr>
        <p:blipFill>
          <a:blip cstate="screen" r:embed="rId8">
            <a:extLst>
              <a:ext uri="{28A0092B-C50C-407E-A947-70E740481C1C}">
                <a14:useLocalDpi xmlns:a14="http://schemas.microsoft.com/office/drawing/2010/main"/>
              </a:ext>
            </a:extLst>
          </a:blip>
          <a:stretch>
            <a:fillRect/>
          </a:stretch>
        </p:blipFill>
        <p:spPr>
          <a:xfrm>
            <a:off x="2345602" y="5109572"/>
            <a:ext cx="939985" cy="496433"/>
          </a:xfrm>
          <a:prstGeom prst="rect">
            <a:avLst/>
          </a:prstGeom>
        </p:spPr>
      </p:pic>
      <p:pic>
        <p:nvPicPr>
          <p:cNvPr id="3" name="图片 2">
            <a:extLst>
              <a:ext uri="{FF2B5EF4-FFF2-40B4-BE49-F238E27FC236}">
                <a16:creationId xmlns:a16="http://schemas.microsoft.com/office/drawing/2014/main" id="{D7A6AC93-C3A9-4869-B431-27476B24370F}"/>
              </a:ext>
            </a:extLst>
          </p:cNvPr>
          <p:cNvPicPr>
            <a:picLocks noChangeAspect="1"/>
          </p:cNvPicPr>
          <p:nvPr/>
        </p:nvPicPr>
        <p:blipFill>
          <a:blip cstate="screen" r:embed="rId9">
            <a:extLst>
              <a:ext uri="{28A0092B-C50C-407E-A947-70E740481C1C}">
                <a14:useLocalDpi xmlns:a14="http://schemas.microsoft.com/office/drawing/2010/main"/>
              </a:ext>
            </a:extLst>
          </a:blip>
          <a:stretch>
            <a:fillRect/>
          </a:stretch>
        </p:blipFill>
        <p:spPr>
          <a:xfrm>
            <a:off x="615572" y="5378071"/>
            <a:ext cx="1113568" cy="743652"/>
          </a:xfrm>
          <a:prstGeom prst="rect">
            <a:avLst/>
          </a:prstGeom>
        </p:spPr>
      </p:pic>
    </p:spTree>
    <p:extLst>
      <p:ext uri="{BB962C8B-B14F-4D97-AF65-F5344CB8AC3E}">
        <p14:creationId xmlns:p14="http://schemas.microsoft.com/office/powerpoint/2010/main" val="1042880998"/>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8"/>
                                        </p:tgtEl>
                                        <p:attrNameLst>
                                          <p:attrName>style.visibility</p:attrName>
                                        </p:attrNameLst>
                                      </p:cBhvr>
                                      <p:to>
                                        <p:strVal val="visible"/>
                                      </p:to>
                                    </p:set>
                                    <p:animEffect filter="wipe(left)" transition="in">
                                      <p:cBhvr>
                                        <p:cTn dur="1000" id="7"/>
                                        <p:tgtEl>
                                          <p:spTgt spid="8"/>
                                        </p:tgtEl>
                                      </p:cBhvr>
                                    </p:animEffect>
                                  </p:childTnLst>
                                </p:cTn>
                              </p:par>
                              <p:par>
                                <p:cTn decel="100000" fill="hold" id="8" nodeType="withEffect" presetClass="entr" presetID="2" presetSubtype="3">
                                  <p:stCondLst>
                                    <p:cond delay="250"/>
                                  </p:stCondLst>
                                  <p:childTnLst>
                                    <p:set>
                                      <p:cBhvr>
                                        <p:cTn dur="1" fill="hold" id="9">
                                          <p:stCondLst>
                                            <p:cond delay="0"/>
                                          </p:stCondLst>
                                        </p:cTn>
                                        <p:tgtEl>
                                          <p:spTgt spid="13"/>
                                        </p:tgtEl>
                                        <p:attrNameLst>
                                          <p:attrName>style.visibility</p:attrName>
                                        </p:attrNameLst>
                                      </p:cBhvr>
                                      <p:to>
                                        <p:strVal val="visible"/>
                                      </p:to>
                                    </p:set>
                                    <p:anim calcmode="lin" valueType="num">
                                      <p:cBhvr additive="base">
                                        <p:cTn dur="1500" fill="hold" id="10"/>
                                        <p:tgtEl>
                                          <p:spTgt spid="13"/>
                                        </p:tgtEl>
                                        <p:attrNameLst>
                                          <p:attrName>ppt_x</p:attrName>
                                        </p:attrNameLst>
                                      </p:cBhvr>
                                      <p:tavLst>
                                        <p:tav tm="0">
                                          <p:val>
                                            <p:strVal val="1+#ppt_w/2"/>
                                          </p:val>
                                        </p:tav>
                                        <p:tav tm="100000">
                                          <p:val>
                                            <p:strVal val="#ppt_x"/>
                                          </p:val>
                                        </p:tav>
                                      </p:tavLst>
                                    </p:anim>
                                    <p:anim calcmode="lin" valueType="num">
                                      <p:cBhvr additive="base">
                                        <p:cTn dur="1500" fill="hold" id="11"/>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8"/>
    </p:bld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DC4F5D2E-6FEE-4717-B655-8CA49AC4D7CA}"/>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36" name="图片 35">
            <a:extLst>
              <a:ext uri="{FF2B5EF4-FFF2-40B4-BE49-F238E27FC236}">
                <a16:creationId xmlns:a16="http://schemas.microsoft.com/office/drawing/2014/main" id="{D2739BC3-5211-4699-9540-7ED65D6E1E80}"/>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pic>
        <p:nvPicPr>
          <p:cNvPr id="5" name="图片 4">
            <a:extLst>
              <a:ext uri="{FF2B5EF4-FFF2-40B4-BE49-F238E27FC236}">
                <a16:creationId xmlns:a16="http://schemas.microsoft.com/office/drawing/2014/main" id="{4A3FA661-2228-4700-9D41-FF5C8D7B215C}"/>
              </a:ext>
            </a:extLst>
          </p:cNvPr>
          <p:cNvPicPr>
            <a:picLocks noChangeAspect="1"/>
          </p:cNvPicPr>
          <p:nvPr/>
        </p:nvPicPr>
        <p:blipFill>
          <a:blip cstate="screen" r:embed="rId4">
            <a:extLst>
              <a:ext uri="{28A0092B-C50C-407E-A947-70E740481C1C}">
                <a14:useLocalDpi xmlns:a14="http://schemas.microsoft.com/office/drawing/2010/main"/>
              </a:ext>
            </a:extLst>
          </a:blip>
          <a:stretch>
            <a:fillRect/>
          </a:stretch>
        </p:blipFill>
        <p:spPr>
          <a:xfrm>
            <a:off x="3505257" y="1316120"/>
            <a:ext cx="4767082" cy="4767082"/>
          </a:xfrm>
          <a:prstGeom prst="rect">
            <a:avLst/>
          </a:prstGeom>
        </p:spPr>
      </p:pic>
      <p:sp>
        <p:nvSpPr>
          <p:cNvPr id="72" name="文本框 71"/>
          <p:cNvSpPr txBox="1"/>
          <p:nvPr/>
        </p:nvSpPr>
        <p:spPr>
          <a:xfrm>
            <a:off x="2125942" y="2306254"/>
            <a:ext cx="1895516" cy="369332"/>
          </a:xfrm>
          <a:prstGeom prst="rect">
            <a:avLst/>
          </a:prstGeom>
          <a:noFill/>
        </p:spPr>
        <p:txBody>
          <a:bodyPr rtlCol="0" wrap="square">
            <a:spAutoFit/>
          </a:bodyPr>
          <a:lstStyle/>
          <a:p>
            <a:pPr algn="r"/>
            <a:r>
              <a:rPr altLang="en-US" dirty="0" lang="zh-CN">
                <a:gradFill>
                  <a:gsLst>
                    <a:gs pos="0">
                      <a:srgbClr val="AF76B0"/>
                    </a:gs>
                    <a:gs pos="100000">
                      <a:schemeClr val="accent2"/>
                    </a:gs>
                  </a:gsLst>
                  <a:path path="circle">
                    <a:fillToRect b="100000" l="100000"/>
                  </a:path>
                </a:gradFill>
                <a:cs typeface="+mn-ea"/>
                <a:sym typeface="+mn-lt"/>
              </a:rPr>
              <a:t>输入您的内容</a:t>
            </a:r>
          </a:p>
        </p:txBody>
      </p:sp>
      <p:sp>
        <p:nvSpPr>
          <p:cNvPr id="74" name="文本框 73"/>
          <p:cNvSpPr txBox="1"/>
          <p:nvPr/>
        </p:nvSpPr>
        <p:spPr>
          <a:xfrm>
            <a:off x="2152714" y="3941885"/>
            <a:ext cx="1895516" cy="369332"/>
          </a:xfrm>
          <a:prstGeom prst="rect">
            <a:avLst/>
          </a:prstGeom>
          <a:noFill/>
        </p:spPr>
        <p:txBody>
          <a:bodyPr rtlCol="0" wrap="square">
            <a:spAutoFit/>
          </a:bodyPr>
          <a:lstStyle/>
          <a:p>
            <a:pPr algn="r"/>
            <a:r>
              <a:rPr altLang="en-US" dirty="0" lang="zh-CN">
                <a:gradFill>
                  <a:gsLst>
                    <a:gs pos="0">
                      <a:srgbClr val="AF76B0"/>
                    </a:gs>
                    <a:gs pos="100000">
                      <a:schemeClr val="accent2"/>
                    </a:gs>
                  </a:gsLst>
                  <a:path path="circle">
                    <a:fillToRect b="100000" l="100000"/>
                  </a:path>
                </a:gradFill>
                <a:cs typeface="+mn-ea"/>
                <a:sym typeface="+mn-lt"/>
              </a:rPr>
              <a:t>输入您的内容</a:t>
            </a:r>
          </a:p>
        </p:txBody>
      </p:sp>
      <p:sp>
        <p:nvSpPr>
          <p:cNvPr id="76" name="文本框 75"/>
          <p:cNvSpPr txBox="1"/>
          <p:nvPr/>
        </p:nvSpPr>
        <p:spPr>
          <a:xfrm>
            <a:off x="7502071" y="2319902"/>
            <a:ext cx="1895516" cy="369332"/>
          </a:xfrm>
          <a:prstGeom prst="rect">
            <a:avLst/>
          </a:prstGeom>
          <a:noFill/>
        </p:spPr>
        <p:txBody>
          <a:bodyPr rtlCol="0" wrap="square">
            <a:spAutoFit/>
          </a:bodyPr>
          <a:lstStyle/>
          <a:p>
            <a:r>
              <a:rPr altLang="en-US" dirty="0" lang="zh-CN">
                <a:gradFill>
                  <a:gsLst>
                    <a:gs pos="0">
                      <a:srgbClr val="AF76B0"/>
                    </a:gs>
                    <a:gs pos="100000">
                      <a:schemeClr val="accent2"/>
                    </a:gs>
                  </a:gsLst>
                  <a:path path="circle">
                    <a:fillToRect b="100000" l="100000"/>
                  </a:path>
                </a:gradFill>
                <a:cs typeface="+mn-ea"/>
                <a:sym typeface="+mn-lt"/>
              </a:rPr>
              <a:t>输入您的内容</a:t>
            </a:r>
          </a:p>
        </p:txBody>
      </p:sp>
      <p:sp>
        <p:nvSpPr>
          <p:cNvPr id="78" name="文本框 77"/>
          <p:cNvSpPr txBox="1"/>
          <p:nvPr/>
        </p:nvSpPr>
        <p:spPr>
          <a:xfrm>
            <a:off x="7502071" y="3924300"/>
            <a:ext cx="1895516" cy="369332"/>
          </a:xfrm>
          <a:prstGeom prst="rect">
            <a:avLst/>
          </a:prstGeom>
          <a:noFill/>
        </p:spPr>
        <p:txBody>
          <a:bodyPr rtlCol="0" wrap="square">
            <a:spAutoFit/>
          </a:bodyPr>
          <a:lstStyle/>
          <a:p>
            <a:r>
              <a:rPr altLang="en-US" dirty="0" lang="zh-CN">
                <a:gradFill>
                  <a:gsLst>
                    <a:gs pos="0">
                      <a:srgbClr val="AF76B0"/>
                    </a:gs>
                    <a:gs pos="100000">
                      <a:schemeClr val="accent2"/>
                    </a:gs>
                  </a:gsLst>
                  <a:path path="circle">
                    <a:fillToRect b="100000" l="100000"/>
                  </a:path>
                </a:gradFill>
                <a:cs typeface="+mn-ea"/>
                <a:sym typeface="+mn-lt"/>
              </a:rPr>
              <a:t>输入您的内容</a:t>
            </a:r>
          </a:p>
        </p:txBody>
      </p:sp>
      <p:grpSp>
        <p:nvGrpSpPr>
          <p:cNvPr id="10" name="组合 9"/>
          <p:cNvGrpSpPr/>
          <p:nvPr/>
        </p:nvGrpSpPr>
        <p:grpSpPr>
          <a:xfrm>
            <a:off x="4508500" y="2298700"/>
            <a:ext cx="2787290" cy="2618451"/>
            <a:chOff x="4508500" y="2298700"/>
            <a:chExt cx="2787290" cy="2618451"/>
          </a:xfrm>
        </p:grpSpPr>
        <p:grpSp>
          <p:nvGrpSpPr>
            <p:cNvPr id="9" name="组合 8"/>
            <p:cNvGrpSpPr/>
            <p:nvPr/>
          </p:nvGrpSpPr>
          <p:grpSpPr>
            <a:xfrm>
              <a:off x="4508500" y="2298700"/>
              <a:ext cx="2787290" cy="2590800"/>
              <a:chOff x="4483100" y="2463800"/>
              <a:chExt cx="2787290" cy="2590800"/>
            </a:xfrm>
          </p:grpSpPr>
          <p:sp>
            <p:nvSpPr>
              <p:cNvPr id="66" name="椭圆 65"/>
              <p:cNvSpPr/>
              <p:nvPr/>
            </p:nvSpPr>
            <p:spPr>
              <a:xfrm>
                <a:off x="4483100" y="24638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sz="2000">
                  <a:solidFill>
                    <a:srgbClr val="071270"/>
                  </a:solidFill>
                  <a:cs typeface="+mn-ea"/>
                  <a:sym typeface="+mn-lt"/>
                </a:endParaRPr>
              </a:p>
            </p:txBody>
          </p:sp>
          <p:sp>
            <p:nvSpPr>
              <p:cNvPr id="67" name="椭圆 66"/>
              <p:cNvSpPr/>
              <p:nvPr/>
            </p:nvSpPr>
            <p:spPr>
              <a:xfrm>
                <a:off x="6270445" y="24638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sz="2000">
                  <a:solidFill>
                    <a:srgbClr val="071270"/>
                  </a:solidFill>
                  <a:cs typeface="+mn-ea"/>
                  <a:sym typeface="+mn-lt"/>
                </a:endParaRPr>
              </a:p>
            </p:txBody>
          </p:sp>
          <p:sp>
            <p:nvSpPr>
              <p:cNvPr id="68" name="椭圆 67"/>
              <p:cNvSpPr/>
              <p:nvPr/>
            </p:nvSpPr>
            <p:spPr>
              <a:xfrm>
                <a:off x="4483100" y="40640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sz="2000">
                  <a:solidFill>
                    <a:srgbClr val="071270"/>
                  </a:solidFill>
                  <a:cs typeface="+mn-ea"/>
                  <a:sym typeface="+mn-lt"/>
                </a:endParaRPr>
              </a:p>
            </p:txBody>
          </p:sp>
          <p:sp>
            <p:nvSpPr>
              <p:cNvPr id="69" name="椭圆 68"/>
              <p:cNvSpPr/>
              <p:nvPr/>
            </p:nvSpPr>
            <p:spPr>
              <a:xfrm>
                <a:off x="6270445" y="4064000"/>
                <a:ext cx="999945"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sz="2000">
                  <a:solidFill>
                    <a:srgbClr val="071270"/>
                  </a:solidFill>
                  <a:cs typeface="+mn-ea"/>
                  <a:sym typeface="+mn-lt"/>
                </a:endParaRPr>
              </a:p>
            </p:txBody>
          </p:sp>
        </p:grpSp>
        <p:sp>
          <p:nvSpPr>
            <p:cNvPr id="79" name="文本框 78"/>
            <p:cNvSpPr txBox="1"/>
            <p:nvPr/>
          </p:nvSpPr>
          <p:spPr>
            <a:xfrm>
              <a:off x="4776903" y="2584101"/>
              <a:ext cx="455497" cy="707886"/>
            </a:xfrm>
            <a:prstGeom prst="rect">
              <a:avLst/>
            </a:prstGeom>
            <a:noFill/>
          </p:spPr>
          <p:txBody>
            <a:bodyPr rtlCol="0" wrap="square">
              <a:spAutoFit/>
            </a:bodyPr>
            <a:lstStyle/>
            <a:p>
              <a:pPr algn="r"/>
              <a:r>
                <a:rPr altLang="zh-CN" dirty="0" lang="en-US" sz="2000">
                  <a:solidFill>
                    <a:srgbClr val="071270"/>
                  </a:solidFill>
                  <a:cs typeface="+mn-ea"/>
                  <a:sym typeface="+mn-lt"/>
                </a:rPr>
                <a:t>01</a:t>
              </a:r>
              <a:endParaRPr altLang="en-US" dirty="0" lang="zh-CN" sz="2000">
                <a:solidFill>
                  <a:srgbClr val="071270"/>
                </a:solidFill>
                <a:cs typeface="+mn-ea"/>
                <a:sym typeface="+mn-lt"/>
              </a:endParaRPr>
            </a:p>
          </p:txBody>
        </p:sp>
        <p:sp>
          <p:nvSpPr>
            <p:cNvPr id="80" name="文本框 79"/>
            <p:cNvSpPr txBox="1"/>
            <p:nvPr/>
          </p:nvSpPr>
          <p:spPr>
            <a:xfrm>
              <a:off x="6569832" y="2584101"/>
              <a:ext cx="455497" cy="707886"/>
            </a:xfrm>
            <a:prstGeom prst="rect">
              <a:avLst/>
            </a:prstGeom>
            <a:noFill/>
          </p:spPr>
          <p:txBody>
            <a:bodyPr rtlCol="0" wrap="square">
              <a:spAutoFit/>
            </a:bodyPr>
            <a:lstStyle/>
            <a:p>
              <a:pPr algn="r"/>
              <a:r>
                <a:rPr altLang="zh-CN" dirty="0" lang="en-US" sz="2000">
                  <a:solidFill>
                    <a:srgbClr val="071270"/>
                  </a:solidFill>
                  <a:cs typeface="+mn-ea"/>
                  <a:sym typeface="+mn-lt"/>
                </a:rPr>
                <a:t>02</a:t>
              </a:r>
              <a:endParaRPr altLang="en-US" dirty="0" lang="zh-CN" sz="2000">
                <a:solidFill>
                  <a:srgbClr val="071270"/>
                </a:solidFill>
                <a:cs typeface="+mn-ea"/>
                <a:sym typeface="+mn-lt"/>
              </a:endParaRPr>
            </a:p>
          </p:txBody>
        </p:sp>
        <p:sp>
          <p:nvSpPr>
            <p:cNvPr id="81" name="文本框 80"/>
            <p:cNvSpPr txBox="1"/>
            <p:nvPr/>
          </p:nvSpPr>
          <p:spPr>
            <a:xfrm>
              <a:off x="4776903" y="4209265"/>
              <a:ext cx="455497" cy="707886"/>
            </a:xfrm>
            <a:prstGeom prst="rect">
              <a:avLst/>
            </a:prstGeom>
            <a:noFill/>
          </p:spPr>
          <p:txBody>
            <a:bodyPr rtlCol="0" wrap="square">
              <a:spAutoFit/>
            </a:bodyPr>
            <a:lstStyle/>
            <a:p>
              <a:pPr algn="r"/>
              <a:r>
                <a:rPr altLang="zh-CN" dirty="0" lang="en-US" sz="2000">
                  <a:solidFill>
                    <a:srgbClr val="071270"/>
                  </a:solidFill>
                  <a:cs typeface="+mn-ea"/>
                  <a:sym typeface="+mn-lt"/>
                </a:rPr>
                <a:t>03</a:t>
              </a:r>
              <a:endParaRPr altLang="en-US" dirty="0" lang="zh-CN" sz="2000">
                <a:solidFill>
                  <a:srgbClr val="071270"/>
                </a:solidFill>
                <a:cs typeface="+mn-ea"/>
                <a:sym typeface="+mn-lt"/>
              </a:endParaRPr>
            </a:p>
          </p:txBody>
        </p:sp>
        <p:sp>
          <p:nvSpPr>
            <p:cNvPr id="82" name="文本框 81"/>
            <p:cNvSpPr txBox="1"/>
            <p:nvPr/>
          </p:nvSpPr>
          <p:spPr>
            <a:xfrm>
              <a:off x="6569832" y="4209265"/>
              <a:ext cx="455497" cy="707886"/>
            </a:xfrm>
            <a:prstGeom prst="rect">
              <a:avLst/>
            </a:prstGeom>
            <a:noFill/>
          </p:spPr>
          <p:txBody>
            <a:bodyPr rtlCol="0" wrap="square">
              <a:spAutoFit/>
            </a:bodyPr>
            <a:lstStyle/>
            <a:p>
              <a:pPr algn="r"/>
              <a:r>
                <a:rPr altLang="zh-CN" dirty="0" lang="en-US" sz="2000">
                  <a:solidFill>
                    <a:srgbClr val="071270"/>
                  </a:solidFill>
                  <a:cs typeface="+mn-ea"/>
                  <a:sym typeface="+mn-lt"/>
                </a:rPr>
                <a:t>04</a:t>
              </a:r>
              <a:endParaRPr altLang="en-US" dirty="0" lang="zh-CN" sz="2000">
                <a:solidFill>
                  <a:srgbClr val="071270"/>
                </a:solidFill>
                <a:cs typeface="+mn-ea"/>
                <a:sym typeface="+mn-lt"/>
              </a:endParaRPr>
            </a:p>
          </p:txBody>
        </p:sp>
        <p:grpSp>
          <p:nvGrpSpPr>
            <p:cNvPr id="83" name="组合 82"/>
            <p:cNvGrpSpPr/>
            <p:nvPr/>
          </p:nvGrpSpPr>
          <p:grpSpPr>
            <a:xfrm>
              <a:off x="5706121" y="3289300"/>
              <a:ext cx="452059" cy="410361"/>
              <a:chOff x="6461126" y="-2608263"/>
              <a:chExt cx="1084263" cy="984250"/>
            </a:xfrm>
            <a:solidFill>
              <a:schemeClr val="bg1"/>
            </a:solidFill>
          </p:grpSpPr>
          <p:sp>
            <p:nvSpPr>
              <p:cNvPr id="84" name="Freeform 9"/>
              <p:cNvSpPr>
                <a:spLocks/>
              </p:cNvSpPr>
              <p:nvPr/>
            </p:nvSpPr>
            <p:spPr bwMode="auto">
              <a:xfrm>
                <a:off x="6983413" y="-1827213"/>
                <a:ext cx="4763" cy="0"/>
              </a:xfrm>
              <a:custGeom>
                <a:avLst/>
                <a:gdLst>
                  <a:gd fmla="*/ 1 w 1" name="T0"/>
                  <a:gd fmla="*/ 0 w 1" name="T1"/>
                  <a:gd fmla="*/ 1 w 1" name="T2"/>
                </a:gdLst>
                <a:ahLst/>
                <a:cxnLst>
                  <a:cxn ang="0">
                    <a:pos x="T0" y="0"/>
                  </a:cxn>
                  <a:cxn ang="0">
                    <a:pos x="T1" y="0"/>
                  </a:cxn>
                  <a:cxn ang="0">
                    <a:pos x="T2" y="0"/>
                  </a:cxn>
                </a:cxnLst>
                <a:rect b="b" l="0" r="r" t="0"/>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t" anchorCtr="0" bIns="45720" compatLnSpc="1" lIns="91440" numCol="1" rIns="91440" tIns="45720" vert="horz" wrap="square">
                <a:prstTxWarp prst="textNoShape">
                  <a:avLst/>
                </a:prstTxWarp>
              </a:bodyPr>
              <a:lstStyle/>
              <a:p>
                <a:endParaRPr altLang="en-US" lang="zh-CN" sz="2000">
                  <a:solidFill>
                    <a:srgbClr val="071270"/>
                  </a:solidFill>
                  <a:cs typeface="+mn-ea"/>
                  <a:sym typeface="+mn-lt"/>
                </a:endParaRPr>
              </a:p>
            </p:txBody>
          </p:sp>
          <p:sp>
            <p:nvSpPr>
              <p:cNvPr id="85" name="Freeform 10"/>
              <p:cNvSpPr>
                <a:spLocks/>
              </p:cNvSpPr>
              <p:nvPr/>
            </p:nvSpPr>
            <p:spPr bwMode="auto">
              <a:xfrm>
                <a:off x="6461126" y="-2608263"/>
                <a:ext cx="777875" cy="984250"/>
              </a:xfrm>
              <a:custGeom>
                <a:avLst/>
                <a:gdLst>
                  <a:gd fmla="*/ 183 w 183" name="T0"/>
                  <a:gd fmla="*/ 56 h 232" name="T1"/>
                  <a:gd fmla="*/ 183 w 183" name="T2"/>
                  <a:gd fmla="*/ 20 h 232" name="T3"/>
                  <a:gd fmla="*/ 163 w 183" name="T4"/>
                  <a:gd fmla="*/ 0 h 232" name="T5"/>
                  <a:gd fmla="*/ 60 w 183" name="T6"/>
                  <a:gd fmla="*/ 0 h 232" name="T7"/>
                  <a:gd fmla="*/ 60 w 183" name="T8"/>
                  <a:gd fmla="*/ 0 h 232" name="T9"/>
                  <a:gd fmla="*/ 56 w 183" name="T10"/>
                  <a:gd fmla="*/ 1 h 232" name="T11"/>
                  <a:gd fmla="*/ 3 w 183" name="T12"/>
                  <a:gd fmla="*/ 46 h 232" name="T13"/>
                  <a:gd fmla="*/ 0 w 183" name="T14"/>
                  <a:gd fmla="*/ 51 h 232" name="T15"/>
                  <a:gd fmla="*/ 0 w 183" name="T16"/>
                  <a:gd fmla="*/ 51 h 232" name="T17"/>
                  <a:gd fmla="*/ 0 w 183" name="T18"/>
                  <a:gd fmla="*/ 212 h 232" name="T19"/>
                  <a:gd fmla="*/ 20 w 183" name="T20"/>
                  <a:gd fmla="*/ 232 h 232" name="T21"/>
                  <a:gd fmla="*/ 163 w 183" name="T22"/>
                  <a:gd fmla="*/ 232 h 232" name="T23"/>
                  <a:gd fmla="*/ 183 w 183" name="T24"/>
                  <a:gd fmla="*/ 212 h 232" name="T25"/>
                  <a:gd fmla="*/ 183 w 183" name="T26"/>
                  <a:gd fmla="*/ 178 h 232" name="T27"/>
                  <a:gd fmla="*/ 179 w 183" name="T28"/>
                  <a:gd fmla="*/ 180 h 232" name="T29"/>
                  <a:gd fmla="*/ 169 w 183" name="T30"/>
                  <a:gd fmla="*/ 184 h 232" name="T31"/>
                  <a:gd fmla="*/ 169 w 183" name="T32"/>
                  <a:gd fmla="*/ 212 h 232" name="T33"/>
                  <a:gd fmla="*/ 163 w 183" name="T34"/>
                  <a:gd fmla="*/ 218 h 232" name="T35"/>
                  <a:gd fmla="*/ 20 w 183" name="T36"/>
                  <a:gd fmla="*/ 218 h 232" name="T37"/>
                  <a:gd fmla="*/ 14 w 183" name="T38"/>
                  <a:gd fmla="*/ 212 h 232" name="T39"/>
                  <a:gd fmla="*/ 14 w 183" name="T40"/>
                  <a:gd fmla="*/ 55 h 232" name="T41"/>
                  <a:gd fmla="*/ 58 w 183" name="T42"/>
                  <a:gd fmla="*/ 18 h 232" name="T43"/>
                  <a:gd fmla="*/ 58 w 183" name="T44"/>
                  <a:gd fmla="*/ 59 h 232" name="T45"/>
                  <a:gd fmla="*/ 36 w 183" name="T46"/>
                  <a:gd fmla="*/ 59 h 232" name="T47"/>
                  <a:gd fmla="*/ 36 w 183" name="T48"/>
                  <a:gd fmla="*/ 73 h 232" name="T49"/>
                  <a:gd fmla="*/ 72 w 183" name="T50"/>
                  <a:gd fmla="*/ 73 h 232" name="T51"/>
                  <a:gd fmla="*/ 72 w 183" name="T52"/>
                  <a:gd fmla="*/ 14 h 232" name="T53"/>
                  <a:gd fmla="*/ 163 w 183" name="T54"/>
                  <a:gd fmla="*/ 14 h 232" name="T55"/>
                  <a:gd fmla="*/ 169 w 183" name="T56"/>
                  <a:gd fmla="*/ 20 h 232" name="T57"/>
                  <a:gd fmla="*/ 169 w 183" name="T58"/>
                  <a:gd fmla="*/ 70 h 232" name="T59"/>
                  <a:gd fmla="*/ 183 w 183" name="T60"/>
                  <a:gd fmla="*/ 56 h 232" name="T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b="b" l="0" r="r" t="0"/>
                <a:pathLst>
                  <a:path h="232" w="183">
                    <a:moveTo>
                      <a:pt x="183" y="56"/>
                    </a:moveTo>
                    <a:cubicBezTo>
                      <a:pt x="183" y="20"/>
                      <a:pt x="183" y="20"/>
                      <a:pt x="183" y="20"/>
                    </a:cubicBezTo>
                    <a:cubicBezTo>
                      <a:pt x="183" y="9"/>
                      <a:pt x="174" y="0"/>
                      <a:pt x="163" y="0"/>
                    </a:cubicBezTo>
                    <a:cubicBezTo>
                      <a:pt x="60" y="0"/>
                      <a:pt x="60" y="0"/>
                      <a:pt x="60" y="0"/>
                    </a:cubicBezTo>
                    <a:cubicBezTo>
                      <a:pt x="60" y="0"/>
                      <a:pt x="60" y="0"/>
                      <a:pt x="60" y="0"/>
                    </a:cubicBezTo>
                    <a:cubicBezTo>
                      <a:pt x="58" y="0"/>
                      <a:pt x="57" y="0"/>
                      <a:pt x="56" y="1"/>
                    </a:cubicBezTo>
                    <a:cubicBezTo>
                      <a:pt x="3" y="46"/>
                      <a:pt x="3" y="46"/>
                      <a:pt x="3" y="46"/>
                    </a:cubicBezTo>
                    <a:cubicBezTo>
                      <a:pt x="1" y="47"/>
                      <a:pt x="0" y="49"/>
                      <a:pt x="0" y="51"/>
                    </a:cubicBezTo>
                    <a:cubicBezTo>
                      <a:pt x="0" y="51"/>
                      <a:pt x="0" y="51"/>
                      <a:pt x="0" y="51"/>
                    </a:cubicBezTo>
                    <a:cubicBezTo>
                      <a:pt x="0" y="212"/>
                      <a:pt x="0" y="212"/>
                      <a:pt x="0" y="212"/>
                    </a:cubicBezTo>
                    <a:cubicBezTo>
                      <a:pt x="0" y="223"/>
                      <a:pt x="9" y="232"/>
                      <a:pt x="20" y="232"/>
                    </a:cubicBezTo>
                    <a:cubicBezTo>
                      <a:pt x="163" y="232"/>
                      <a:pt x="163" y="232"/>
                      <a:pt x="163" y="232"/>
                    </a:cubicBezTo>
                    <a:cubicBezTo>
                      <a:pt x="174" y="232"/>
                      <a:pt x="183" y="223"/>
                      <a:pt x="183" y="212"/>
                    </a:cubicBezTo>
                    <a:cubicBezTo>
                      <a:pt x="183" y="178"/>
                      <a:pt x="183" y="178"/>
                      <a:pt x="183" y="178"/>
                    </a:cubicBezTo>
                    <a:cubicBezTo>
                      <a:pt x="181" y="179"/>
                      <a:pt x="180" y="180"/>
                      <a:pt x="179" y="180"/>
                    </a:cubicBezTo>
                    <a:cubicBezTo>
                      <a:pt x="169" y="184"/>
                      <a:pt x="169" y="184"/>
                      <a:pt x="169" y="184"/>
                    </a:cubicBezTo>
                    <a:cubicBezTo>
                      <a:pt x="169" y="212"/>
                      <a:pt x="169" y="212"/>
                      <a:pt x="169" y="212"/>
                    </a:cubicBezTo>
                    <a:cubicBezTo>
                      <a:pt x="169" y="215"/>
                      <a:pt x="166" y="218"/>
                      <a:pt x="163" y="218"/>
                    </a:cubicBezTo>
                    <a:cubicBezTo>
                      <a:pt x="20" y="218"/>
                      <a:pt x="20" y="218"/>
                      <a:pt x="20" y="218"/>
                    </a:cubicBezTo>
                    <a:cubicBezTo>
                      <a:pt x="17" y="218"/>
                      <a:pt x="14" y="215"/>
                      <a:pt x="14" y="212"/>
                    </a:cubicBezTo>
                    <a:cubicBezTo>
                      <a:pt x="14" y="55"/>
                      <a:pt x="14" y="55"/>
                      <a:pt x="14" y="55"/>
                    </a:cubicBezTo>
                    <a:cubicBezTo>
                      <a:pt x="58" y="18"/>
                      <a:pt x="58" y="18"/>
                      <a:pt x="58" y="18"/>
                    </a:cubicBezTo>
                    <a:cubicBezTo>
                      <a:pt x="58" y="59"/>
                      <a:pt x="58" y="59"/>
                      <a:pt x="58" y="59"/>
                    </a:cubicBezTo>
                    <a:cubicBezTo>
                      <a:pt x="36" y="59"/>
                      <a:pt x="36" y="59"/>
                      <a:pt x="36" y="59"/>
                    </a:cubicBezTo>
                    <a:cubicBezTo>
                      <a:pt x="36" y="73"/>
                      <a:pt x="36" y="73"/>
                      <a:pt x="36" y="73"/>
                    </a:cubicBezTo>
                    <a:cubicBezTo>
                      <a:pt x="72" y="73"/>
                      <a:pt x="72" y="73"/>
                      <a:pt x="72" y="73"/>
                    </a:cubicBezTo>
                    <a:cubicBezTo>
                      <a:pt x="72" y="14"/>
                      <a:pt x="72" y="14"/>
                      <a:pt x="72" y="14"/>
                    </a:cubicBezTo>
                    <a:cubicBezTo>
                      <a:pt x="163" y="14"/>
                      <a:pt x="163" y="14"/>
                      <a:pt x="163" y="14"/>
                    </a:cubicBezTo>
                    <a:cubicBezTo>
                      <a:pt x="166" y="14"/>
                      <a:pt x="169" y="16"/>
                      <a:pt x="169" y="20"/>
                    </a:cubicBezTo>
                    <a:cubicBezTo>
                      <a:pt x="169" y="70"/>
                      <a:pt x="169" y="70"/>
                      <a:pt x="169" y="70"/>
                    </a:cubicBezTo>
                    <a:lnTo>
                      <a:pt x="18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t" anchorCtr="0" bIns="45720" compatLnSpc="1" lIns="91440" numCol="1" rIns="91440" tIns="45720" vert="horz" wrap="square">
                <a:prstTxWarp prst="textNoShape">
                  <a:avLst/>
                </a:prstTxWarp>
              </a:bodyPr>
              <a:lstStyle/>
              <a:p>
                <a:endParaRPr altLang="en-US" lang="zh-CN" sz="2000">
                  <a:solidFill>
                    <a:srgbClr val="071270"/>
                  </a:solidFill>
                  <a:cs typeface="+mn-ea"/>
                  <a:sym typeface="+mn-lt"/>
                </a:endParaRPr>
              </a:p>
            </p:txBody>
          </p:sp>
          <p:sp>
            <p:nvSpPr>
              <p:cNvPr id="86" name="Freeform 11"/>
              <p:cNvSpPr>
                <a:spLocks/>
              </p:cNvSpPr>
              <p:nvPr/>
            </p:nvSpPr>
            <p:spPr bwMode="auto">
              <a:xfrm>
                <a:off x="6608763" y="-2159000"/>
                <a:ext cx="417513" cy="60325"/>
              </a:xfrm>
              <a:custGeom>
                <a:avLst/>
                <a:gdLst>
                  <a:gd fmla="*/ 92 w 98" name="T0"/>
                  <a:gd fmla="*/ 6 h 14" name="T1"/>
                  <a:gd fmla="*/ 98 w 98" name="T2"/>
                  <a:gd fmla="*/ 0 h 14" name="T3"/>
                  <a:gd fmla="*/ 7 w 98" name="T4"/>
                  <a:gd fmla="*/ 0 h 14" name="T5"/>
                  <a:gd fmla="*/ 0 w 98" name="T6"/>
                  <a:gd fmla="*/ 7 h 14" name="T7"/>
                  <a:gd fmla="*/ 7 w 98" name="T8"/>
                  <a:gd fmla="*/ 14 h 14" name="T9"/>
                  <a:gd fmla="*/ 87 w 98" name="T10"/>
                  <a:gd fmla="*/ 14 h 14" name="T11"/>
                  <a:gd fmla="*/ 87 w 98" name="T12"/>
                  <a:gd fmla="*/ 14 h 14" name="T13"/>
                  <a:gd fmla="*/ 92 w 98" name="T14"/>
                  <a:gd fmla="*/ 6 h 14" name="T15"/>
                </a:gdLst>
                <a:ahLst/>
                <a:cxnLst>
                  <a:cxn ang="0">
                    <a:pos x="T0" y="T1"/>
                  </a:cxn>
                  <a:cxn ang="0">
                    <a:pos x="T2" y="T3"/>
                  </a:cxn>
                  <a:cxn ang="0">
                    <a:pos x="T4" y="T5"/>
                  </a:cxn>
                  <a:cxn ang="0">
                    <a:pos x="T6" y="T7"/>
                  </a:cxn>
                  <a:cxn ang="0">
                    <a:pos x="T8" y="T9"/>
                  </a:cxn>
                  <a:cxn ang="0">
                    <a:pos x="T10" y="T11"/>
                  </a:cxn>
                  <a:cxn ang="0">
                    <a:pos x="T12" y="T13"/>
                  </a:cxn>
                  <a:cxn ang="0">
                    <a:pos x="T14" y="T15"/>
                  </a:cxn>
                </a:cxnLst>
                <a:rect b="b" l="0" r="r" t="0"/>
                <a:pathLst>
                  <a:path h="14" w="98">
                    <a:moveTo>
                      <a:pt x="92" y="6"/>
                    </a:moveTo>
                    <a:cubicBezTo>
                      <a:pt x="98" y="0"/>
                      <a:pt x="98" y="0"/>
                      <a:pt x="98" y="0"/>
                    </a:cubicBezTo>
                    <a:cubicBezTo>
                      <a:pt x="7" y="0"/>
                      <a:pt x="7" y="0"/>
                      <a:pt x="7" y="0"/>
                    </a:cubicBezTo>
                    <a:cubicBezTo>
                      <a:pt x="3" y="0"/>
                      <a:pt x="0" y="3"/>
                      <a:pt x="0" y="7"/>
                    </a:cubicBezTo>
                    <a:cubicBezTo>
                      <a:pt x="0" y="11"/>
                      <a:pt x="3" y="14"/>
                      <a:pt x="7" y="14"/>
                    </a:cubicBezTo>
                    <a:cubicBezTo>
                      <a:pt x="87" y="14"/>
                      <a:pt x="87" y="14"/>
                      <a:pt x="87" y="14"/>
                    </a:cubicBezTo>
                    <a:cubicBezTo>
                      <a:pt x="87" y="14"/>
                      <a:pt x="87" y="14"/>
                      <a:pt x="87" y="14"/>
                    </a:cubicBezTo>
                    <a:cubicBezTo>
                      <a:pt x="88" y="11"/>
                      <a:pt x="89" y="8"/>
                      <a:pt x="9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t" anchorCtr="0" bIns="45720" compatLnSpc="1" lIns="91440" numCol="1" rIns="91440" tIns="45720" vert="horz" wrap="square">
                <a:prstTxWarp prst="textNoShape">
                  <a:avLst/>
                </a:prstTxWarp>
              </a:bodyPr>
              <a:lstStyle/>
              <a:p>
                <a:endParaRPr altLang="en-US" lang="zh-CN" sz="2000">
                  <a:solidFill>
                    <a:srgbClr val="071270"/>
                  </a:solidFill>
                  <a:cs typeface="+mn-ea"/>
                  <a:sym typeface="+mn-lt"/>
                </a:endParaRPr>
              </a:p>
            </p:txBody>
          </p:sp>
          <p:sp>
            <p:nvSpPr>
              <p:cNvPr id="87" name="Freeform 12"/>
              <p:cNvSpPr>
                <a:spLocks/>
              </p:cNvSpPr>
              <p:nvPr/>
            </p:nvSpPr>
            <p:spPr bwMode="auto">
              <a:xfrm>
                <a:off x="6608763" y="-1887538"/>
                <a:ext cx="290513" cy="60325"/>
              </a:xfrm>
              <a:custGeom>
                <a:avLst/>
                <a:gdLst>
                  <a:gd fmla="*/ 68 w 68" name="T0"/>
                  <a:gd fmla="*/ 0 h 14" name="T1"/>
                  <a:gd fmla="*/ 7 w 68" name="T2"/>
                  <a:gd fmla="*/ 0 h 14" name="T3"/>
                  <a:gd fmla="*/ 0 w 68" name="T4"/>
                  <a:gd fmla="*/ 7 h 14" name="T5"/>
                  <a:gd fmla="*/ 7 w 68" name="T6"/>
                  <a:gd fmla="*/ 14 h 14" name="T7"/>
                  <a:gd fmla="*/ 68 w 68" name="T8"/>
                  <a:gd fmla="*/ 14 h 14" name="T9"/>
                  <a:gd fmla="*/ 68 w 68" name="T10"/>
                  <a:gd fmla="*/ 0 h 14" name="T11"/>
                </a:gdLst>
                <a:ahLst/>
                <a:cxnLst>
                  <a:cxn ang="0">
                    <a:pos x="T0" y="T1"/>
                  </a:cxn>
                  <a:cxn ang="0">
                    <a:pos x="T2" y="T3"/>
                  </a:cxn>
                  <a:cxn ang="0">
                    <a:pos x="T4" y="T5"/>
                  </a:cxn>
                  <a:cxn ang="0">
                    <a:pos x="T6" y="T7"/>
                  </a:cxn>
                  <a:cxn ang="0">
                    <a:pos x="T8" y="T9"/>
                  </a:cxn>
                  <a:cxn ang="0">
                    <a:pos x="T10" y="T11"/>
                  </a:cxn>
                </a:cxnLst>
                <a:rect b="b" l="0" r="r" t="0"/>
                <a:pathLst>
                  <a:path h="14" w="68">
                    <a:moveTo>
                      <a:pt x="68" y="0"/>
                    </a:moveTo>
                    <a:cubicBezTo>
                      <a:pt x="7" y="0"/>
                      <a:pt x="7" y="0"/>
                      <a:pt x="7" y="0"/>
                    </a:cubicBezTo>
                    <a:cubicBezTo>
                      <a:pt x="3" y="0"/>
                      <a:pt x="0" y="3"/>
                      <a:pt x="0" y="7"/>
                    </a:cubicBezTo>
                    <a:cubicBezTo>
                      <a:pt x="0" y="11"/>
                      <a:pt x="3" y="14"/>
                      <a:pt x="7" y="14"/>
                    </a:cubicBezTo>
                    <a:cubicBezTo>
                      <a:pt x="68" y="14"/>
                      <a:pt x="68" y="14"/>
                      <a:pt x="68" y="14"/>
                    </a:cubicBezTo>
                    <a:cubicBezTo>
                      <a:pt x="67" y="9"/>
                      <a:pt x="67" y="4"/>
                      <a:pt x="6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t" anchorCtr="0" bIns="45720" compatLnSpc="1" lIns="91440" numCol="1" rIns="91440" tIns="45720" vert="horz" wrap="square">
                <a:prstTxWarp prst="textNoShape">
                  <a:avLst/>
                </a:prstTxWarp>
              </a:bodyPr>
              <a:lstStyle/>
              <a:p>
                <a:endParaRPr altLang="en-US" lang="zh-CN" sz="2000">
                  <a:solidFill>
                    <a:srgbClr val="071270"/>
                  </a:solidFill>
                  <a:cs typeface="+mn-ea"/>
                  <a:sym typeface="+mn-lt"/>
                </a:endParaRPr>
              </a:p>
            </p:txBody>
          </p:sp>
          <p:sp>
            <p:nvSpPr>
              <p:cNvPr id="88" name="Freeform 13"/>
              <p:cNvSpPr>
                <a:spLocks/>
              </p:cNvSpPr>
              <p:nvPr/>
            </p:nvSpPr>
            <p:spPr bwMode="auto">
              <a:xfrm>
                <a:off x="6608763" y="-2022475"/>
                <a:ext cx="341313" cy="58738"/>
              </a:xfrm>
              <a:custGeom>
                <a:avLst/>
                <a:gdLst>
                  <a:gd fmla="*/ 7 w 80" name="T0"/>
                  <a:gd fmla="*/ 0 h 14" name="T1"/>
                  <a:gd fmla="*/ 0 w 80" name="T2"/>
                  <a:gd fmla="*/ 7 h 14" name="T3"/>
                  <a:gd fmla="*/ 7 w 80" name="T4"/>
                  <a:gd fmla="*/ 14 h 14" name="T5"/>
                  <a:gd fmla="*/ 75 w 80" name="T6"/>
                  <a:gd fmla="*/ 14 h 14" name="T7"/>
                  <a:gd fmla="*/ 80 w 80" name="T8"/>
                  <a:gd fmla="*/ 0 h 14" name="T9"/>
                  <a:gd fmla="*/ 7 w 80" name="T10"/>
                  <a:gd fmla="*/ 0 h 14" name="T11"/>
                </a:gdLst>
                <a:ahLst/>
                <a:cxnLst>
                  <a:cxn ang="0">
                    <a:pos x="T0" y="T1"/>
                  </a:cxn>
                  <a:cxn ang="0">
                    <a:pos x="T2" y="T3"/>
                  </a:cxn>
                  <a:cxn ang="0">
                    <a:pos x="T4" y="T5"/>
                  </a:cxn>
                  <a:cxn ang="0">
                    <a:pos x="T6" y="T7"/>
                  </a:cxn>
                  <a:cxn ang="0">
                    <a:pos x="T8" y="T9"/>
                  </a:cxn>
                  <a:cxn ang="0">
                    <a:pos x="T10" y="T11"/>
                  </a:cxn>
                </a:cxnLst>
                <a:rect b="b" l="0" r="r" t="0"/>
                <a:pathLst>
                  <a:path h="14" w="80">
                    <a:moveTo>
                      <a:pt x="7" y="0"/>
                    </a:moveTo>
                    <a:cubicBezTo>
                      <a:pt x="3" y="0"/>
                      <a:pt x="0" y="3"/>
                      <a:pt x="0" y="7"/>
                    </a:cubicBezTo>
                    <a:cubicBezTo>
                      <a:pt x="0" y="11"/>
                      <a:pt x="3" y="14"/>
                      <a:pt x="7" y="14"/>
                    </a:cubicBezTo>
                    <a:cubicBezTo>
                      <a:pt x="75" y="14"/>
                      <a:pt x="75" y="14"/>
                      <a:pt x="75" y="14"/>
                    </a:cubicBezTo>
                    <a:cubicBezTo>
                      <a:pt x="80" y="0"/>
                      <a:pt x="80" y="0"/>
                      <a:pt x="80" y="0"/>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t" anchorCtr="0" bIns="45720" compatLnSpc="1" lIns="91440" numCol="1" rIns="91440" tIns="45720" vert="horz" wrap="square">
                <a:prstTxWarp prst="textNoShape">
                  <a:avLst/>
                </a:prstTxWarp>
              </a:bodyPr>
              <a:lstStyle/>
              <a:p>
                <a:endParaRPr altLang="en-US" lang="zh-CN" sz="2000">
                  <a:solidFill>
                    <a:srgbClr val="071270"/>
                  </a:solidFill>
                  <a:cs typeface="+mn-ea"/>
                  <a:sym typeface="+mn-lt"/>
                </a:endParaRPr>
              </a:p>
            </p:txBody>
          </p:sp>
          <p:sp>
            <p:nvSpPr>
              <p:cNvPr id="89" name="Freeform 14"/>
              <p:cNvSpPr>
                <a:spLocks/>
              </p:cNvSpPr>
              <p:nvPr/>
            </p:nvSpPr>
            <p:spPr bwMode="auto">
              <a:xfrm>
                <a:off x="6988176" y="-1831975"/>
                <a:ext cx="0" cy="4763"/>
              </a:xfrm>
              <a:custGeom>
                <a:avLst/>
                <a:gdLst>
                  <a:gd fmla="*/ 0 h 1" name="T0"/>
                  <a:gd fmla="*/ 1 h 1" name="T1"/>
                  <a:gd fmla="*/ 0 h 1" name="T2"/>
                </a:gdLst>
                <a:ahLst/>
                <a:cxnLst>
                  <a:cxn ang="0">
                    <a:pos x="0" y="T0"/>
                  </a:cxn>
                  <a:cxn ang="0">
                    <a:pos x="0" y="T1"/>
                  </a:cxn>
                  <a:cxn ang="0">
                    <a:pos x="0" y="T2"/>
                  </a:cxn>
                </a:cxnLst>
                <a:rect b="b" l="0" r="r" t="0"/>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t" anchorCtr="0" bIns="45720" compatLnSpc="1" lIns="91440" numCol="1" rIns="91440" tIns="45720" vert="horz" wrap="square">
                <a:prstTxWarp prst="textNoShape">
                  <a:avLst/>
                </a:prstTxWarp>
              </a:bodyPr>
              <a:lstStyle/>
              <a:p>
                <a:endParaRPr altLang="en-US" lang="zh-CN" sz="2000">
                  <a:solidFill>
                    <a:srgbClr val="071270"/>
                  </a:solidFill>
                  <a:cs typeface="+mn-ea"/>
                  <a:sym typeface="+mn-lt"/>
                </a:endParaRPr>
              </a:p>
            </p:txBody>
          </p:sp>
          <p:sp>
            <p:nvSpPr>
              <p:cNvPr id="90" name="Freeform 15"/>
              <p:cNvSpPr>
                <a:spLocks noEditPoints="1"/>
              </p:cNvSpPr>
              <p:nvPr/>
            </p:nvSpPr>
            <p:spPr bwMode="auto">
              <a:xfrm>
                <a:off x="6950076" y="-2417763"/>
                <a:ext cx="595313" cy="590550"/>
              </a:xfrm>
              <a:custGeom>
                <a:avLst/>
                <a:gdLst>
                  <a:gd fmla="*/ 130 w 140" name="T0"/>
                  <a:gd fmla="*/ 51 h 139" name="T1"/>
                  <a:gd fmla="*/ 140 w 140" name="T2"/>
                  <a:gd fmla="*/ 42 h 139" name="T3"/>
                  <a:gd fmla="*/ 99 w 140" name="T4"/>
                  <a:gd fmla="*/ 0 h 139" name="T5"/>
                  <a:gd fmla="*/ 22 w 140" name="T6"/>
                  <a:gd fmla="*/ 77 h 139" name="T7"/>
                  <a:gd fmla="*/ 20 w 140" name="T8"/>
                  <a:gd fmla="*/ 80 h 139" name="T9"/>
                  <a:gd fmla="*/ 1 w 140" name="T10"/>
                  <a:gd fmla="*/ 129 h 139" name="T11"/>
                  <a:gd fmla="*/ 3 w 140" name="T12"/>
                  <a:gd fmla="*/ 136 h 139" name="T13"/>
                  <a:gd fmla="*/ 8 w 140" name="T14"/>
                  <a:gd fmla="*/ 139 h 139" name="T15"/>
                  <a:gd fmla="*/ 10 w 140" name="T16"/>
                  <a:gd fmla="*/ 138 h 139" name="T17"/>
                  <a:gd fmla="*/ 59 w 140" name="T18"/>
                  <a:gd fmla="*/ 122 h 139" name="T19"/>
                  <a:gd fmla="*/ 62 w 140" name="T20"/>
                  <a:gd fmla="*/ 120 h 139" name="T21"/>
                  <a:gd fmla="*/ 120 w 140" name="T22"/>
                  <a:gd fmla="*/ 62 h 139" name="T23"/>
                  <a:gd fmla="*/ 110 w 140" name="T24"/>
                  <a:gd fmla="*/ 52 h 139" name="T25"/>
                  <a:gd fmla="*/ 62 w 140" name="T26"/>
                  <a:gd fmla="*/ 101 h 139" name="T27"/>
                  <a:gd fmla="*/ 40 w 140" name="T28"/>
                  <a:gd fmla="*/ 79 h 139" name="T29"/>
                  <a:gd fmla="*/ 99 w 140" name="T30"/>
                  <a:gd fmla="*/ 20 h 139" name="T31"/>
                  <a:gd fmla="*/ 130 w 140" name="T32"/>
                  <a:gd fmla="*/ 51 h 139" name="T33"/>
                  <a:gd fmla="*/ 51 w 140" name="T34"/>
                  <a:gd fmla="*/ 110 h 139" name="T35"/>
                  <a:gd fmla="*/ 28 w 140" name="T36"/>
                  <a:gd fmla="*/ 117 h 139" name="T37"/>
                  <a:gd fmla="*/ 23 w 140" name="T38"/>
                  <a:gd fmla="*/ 112 h 139" name="T39"/>
                  <a:gd fmla="*/ 31 w 140" name="T40"/>
                  <a:gd fmla="*/ 90 h 139" name="T41"/>
                  <a:gd fmla="*/ 51 w 140" name="T42"/>
                  <a:gd fmla="*/ 110 h 139" name="T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b="b" l="0" r="r" t="0"/>
                <a:pathLst>
                  <a:path h="139" w="140">
                    <a:moveTo>
                      <a:pt x="130" y="51"/>
                    </a:moveTo>
                    <a:cubicBezTo>
                      <a:pt x="140" y="42"/>
                      <a:pt x="140" y="42"/>
                      <a:pt x="140" y="42"/>
                    </a:cubicBezTo>
                    <a:cubicBezTo>
                      <a:pt x="99" y="0"/>
                      <a:pt x="99" y="0"/>
                      <a:pt x="99" y="0"/>
                    </a:cubicBezTo>
                    <a:cubicBezTo>
                      <a:pt x="22" y="77"/>
                      <a:pt x="22" y="77"/>
                      <a:pt x="22" y="77"/>
                    </a:cubicBezTo>
                    <a:cubicBezTo>
                      <a:pt x="21" y="78"/>
                      <a:pt x="20" y="79"/>
                      <a:pt x="20" y="80"/>
                    </a:cubicBezTo>
                    <a:cubicBezTo>
                      <a:pt x="1" y="129"/>
                      <a:pt x="1" y="129"/>
                      <a:pt x="1" y="129"/>
                    </a:cubicBezTo>
                    <a:cubicBezTo>
                      <a:pt x="0" y="132"/>
                      <a:pt x="1" y="135"/>
                      <a:pt x="3" y="136"/>
                    </a:cubicBezTo>
                    <a:cubicBezTo>
                      <a:pt x="4" y="138"/>
                      <a:pt x="6" y="139"/>
                      <a:pt x="8" y="139"/>
                    </a:cubicBezTo>
                    <a:cubicBezTo>
                      <a:pt x="9" y="139"/>
                      <a:pt x="9" y="138"/>
                      <a:pt x="10" y="138"/>
                    </a:cubicBezTo>
                    <a:cubicBezTo>
                      <a:pt x="59" y="122"/>
                      <a:pt x="59" y="122"/>
                      <a:pt x="59" y="122"/>
                    </a:cubicBezTo>
                    <a:cubicBezTo>
                      <a:pt x="60" y="122"/>
                      <a:pt x="61" y="121"/>
                      <a:pt x="62" y="120"/>
                    </a:cubicBezTo>
                    <a:cubicBezTo>
                      <a:pt x="120" y="62"/>
                      <a:pt x="120" y="62"/>
                      <a:pt x="120" y="62"/>
                    </a:cubicBezTo>
                    <a:cubicBezTo>
                      <a:pt x="110" y="52"/>
                      <a:pt x="110" y="52"/>
                      <a:pt x="110" y="52"/>
                    </a:cubicBezTo>
                    <a:cubicBezTo>
                      <a:pt x="62" y="101"/>
                      <a:pt x="62" y="101"/>
                      <a:pt x="62" y="101"/>
                    </a:cubicBezTo>
                    <a:cubicBezTo>
                      <a:pt x="40" y="79"/>
                      <a:pt x="40" y="79"/>
                      <a:pt x="40" y="79"/>
                    </a:cubicBezTo>
                    <a:cubicBezTo>
                      <a:pt x="99" y="20"/>
                      <a:pt x="99" y="20"/>
                      <a:pt x="99" y="20"/>
                    </a:cubicBezTo>
                    <a:lnTo>
                      <a:pt x="130" y="51"/>
                    </a:lnTo>
                    <a:close/>
                    <a:moveTo>
                      <a:pt x="51" y="110"/>
                    </a:moveTo>
                    <a:cubicBezTo>
                      <a:pt x="28" y="117"/>
                      <a:pt x="28" y="117"/>
                      <a:pt x="28" y="117"/>
                    </a:cubicBezTo>
                    <a:cubicBezTo>
                      <a:pt x="23" y="112"/>
                      <a:pt x="23" y="112"/>
                      <a:pt x="23" y="112"/>
                    </a:cubicBezTo>
                    <a:cubicBezTo>
                      <a:pt x="31" y="90"/>
                      <a:pt x="31" y="90"/>
                      <a:pt x="31" y="90"/>
                    </a:cubicBezTo>
                    <a:lnTo>
                      <a:pt x="51"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t" anchorCtr="0" bIns="45720" compatLnSpc="1" lIns="91440" numCol="1" rIns="91440" tIns="45720" vert="horz" wrap="square">
                <a:prstTxWarp prst="textNoShape">
                  <a:avLst/>
                </a:prstTxWarp>
              </a:bodyPr>
              <a:lstStyle/>
              <a:p>
                <a:endParaRPr altLang="en-US" lang="zh-CN" sz="2000">
                  <a:solidFill>
                    <a:srgbClr val="071270"/>
                  </a:solidFill>
                  <a:cs typeface="+mn-ea"/>
                  <a:sym typeface="+mn-lt"/>
                </a:endParaRPr>
              </a:p>
            </p:txBody>
          </p:sp>
        </p:grpSp>
      </p:grpSp>
      <p:sp>
        <p:nvSpPr>
          <p:cNvPr id="30" name="文本框 29">
            <a:extLst>
              <a:ext uri="{FF2B5EF4-FFF2-40B4-BE49-F238E27FC236}">
                <a16:creationId xmlns:a16="http://schemas.microsoft.com/office/drawing/2014/main" id="{7D0FC097-4394-4757-A88E-FD262CCC3255}"/>
              </a:ext>
            </a:extLst>
          </p:cNvPr>
          <p:cNvSpPr txBox="1"/>
          <p:nvPr/>
        </p:nvSpPr>
        <p:spPr>
          <a:xfrm>
            <a:off x="4867137" y="855440"/>
            <a:ext cx="2457725" cy="523220"/>
          </a:xfrm>
          <a:prstGeom prst="rect">
            <a:avLst/>
          </a:prstGeom>
          <a:noFill/>
        </p:spPr>
        <p:txBody>
          <a:bodyPr rtlCol="0" wrap="none">
            <a:spAutoFit/>
          </a:bodyPr>
          <a:lstStyle/>
          <a:p>
            <a:pPr algn="ctr"/>
            <a:r>
              <a:rPr altLang="zh-CN" dirty="0" lang="en-US" sz="2800">
                <a:gradFill>
                  <a:gsLst>
                    <a:gs pos="0">
                      <a:srgbClr val="AF76B0"/>
                    </a:gs>
                    <a:gs pos="100000">
                      <a:schemeClr val="accent2"/>
                    </a:gs>
                  </a:gsLst>
                  <a:path path="circle">
                    <a:fillToRect b="100000" l="100000"/>
                  </a:path>
                </a:gradFill>
                <a:cs typeface="+mn-ea"/>
                <a:sym typeface="+mn-lt"/>
              </a:rPr>
              <a:t>5G</a:t>
            </a:r>
            <a:r>
              <a:rPr altLang="en-US" dirty="0" lang="zh-CN" sz="2800">
                <a:gradFill>
                  <a:gsLst>
                    <a:gs pos="0">
                      <a:srgbClr val="AF76B0"/>
                    </a:gs>
                    <a:gs pos="100000">
                      <a:schemeClr val="accent2"/>
                    </a:gs>
                  </a:gsLst>
                  <a:path path="circle">
                    <a:fillToRect b="100000" l="100000"/>
                  </a:path>
                </a:gradFill>
                <a:cs typeface="+mn-ea"/>
                <a:sym typeface="+mn-lt"/>
              </a:rPr>
              <a:t>时代的到来</a:t>
            </a:r>
          </a:p>
        </p:txBody>
      </p:sp>
      <p:sp>
        <p:nvSpPr>
          <p:cNvPr id="32" name="TextBox 31"/>
          <p:cNvSpPr txBox="1"/>
          <p:nvPr/>
        </p:nvSpPr>
        <p:spPr>
          <a:xfrm>
            <a:off x="2510287" y="2717321"/>
            <a:ext cx="1656272" cy="369332"/>
          </a:xfrm>
          <a:prstGeom prst="rect">
            <a:avLst/>
          </a:prstGeom>
          <a:noFill/>
        </p:spPr>
        <p:txBody>
          <a:bodyPr rtlCol="0" wrap="square">
            <a:spAutoFit/>
          </a:bodyPr>
          <a:lstStyle/>
          <a:p>
            <a:endParaRPr altLang="en-US" dirty="0" lang="zh-CN"/>
          </a:p>
        </p:txBody>
      </p:sp>
      <p:sp>
        <p:nvSpPr>
          <p:cNvPr id="33" name="TextBox 32"/>
          <p:cNvSpPr txBox="1"/>
          <p:nvPr/>
        </p:nvSpPr>
        <p:spPr>
          <a:xfrm>
            <a:off x="2553419" y="4278702"/>
            <a:ext cx="1656272" cy="369332"/>
          </a:xfrm>
          <a:prstGeom prst="rect">
            <a:avLst/>
          </a:prstGeom>
          <a:noFill/>
        </p:spPr>
        <p:txBody>
          <a:bodyPr rtlCol="0" wrap="square">
            <a:spAutoFit/>
          </a:bodyPr>
          <a:lstStyle/>
          <a:p>
            <a:endParaRPr altLang="en-US" dirty="0" lang="zh-CN"/>
          </a:p>
        </p:txBody>
      </p:sp>
      <p:sp>
        <p:nvSpPr>
          <p:cNvPr id="34" name="TextBox 33"/>
          <p:cNvSpPr txBox="1"/>
          <p:nvPr/>
        </p:nvSpPr>
        <p:spPr>
          <a:xfrm>
            <a:off x="7591246" y="2631057"/>
            <a:ext cx="1656272" cy="369332"/>
          </a:xfrm>
          <a:prstGeom prst="rect">
            <a:avLst/>
          </a:prstGeom>
          <a:noFill/>
        </p:spPr>
        <p:txBody>
          <a:bodyPr rtlCol="0" wrap="square">
            <a:spAutoFit/>
          </a:bodyPr>
          <a:lstStyle/>
          <a:p>
            <a:endParaRPr altLang="en-US" dirty="0" lang="zh-CN"/>
          </a:p>
        </p:txBody>
      </p:sp>
      <p:sp>
        <p:nvSpPr>
          <p:cNvPr id="37" name="TextBox 36"/>
          <p:cNvSpPr txBox="1"/>
          <p:nvPr/>
        </p:nvSpPr>
        <p:spPr>
          <a:xfrm>
            <a:off x="7617125" y="4278702"/>
            <a:ext cx="1915064" cy="369332"/>
          </a:xfrm>
          <a:prstGeom prst="rect">
            <a:avLst/>
          </a:prstGeom>
          <a:noFill/>
        </p:spPr>
        <p:txBody>
          <a:bodyPr rtlCol="0" wrap="square">
            <a:spAutoFit/>
          </a:bodyPr>
          <a:lstStyle/>
          <a:p>
            <a:endParaRPr altLang="en-US" dirty="0" lang="zh-CN"/>
          </a:p>
        </p:txBody>
      </p:sp>
      <p:sp>
        <p:nvSpPr>
          <p:cNvPr name="TextBox 2" id="2"/>
          <p:cNvSpPr txBox="true"/>
          <p:nvPr/>
        </p:nvSpPr>
        <p:spPr>
          <a:xfrm>
            <a:off x="254000" y="1905000"/>
            <a:ext cx="3302000" cy="1270000"/>
          </a:xfrm>
          <a:prstGeom prst="rect">
            <a:avLst/>
          </a:prstGeom>
        </p:spPr>
        <p:txBody>
          <a:bodyPr anchor="t" rtlCol="false"/>
          <a:lstStyle/>
          <a:p>
            <a:pPr algn="l">
              <a:defRPr/>
            </a:pPr>
            <a:r>
              <a:rPr lang="zh-CN"/>
              <a:t/>
            </a:r>
            <a:endParaRPr lang="en-US" sz="1100"/>
          </a:p>
          <a:p>
            <a:r>
              <a:rPr lang="en-US" sz="1200">
                <a:solidFill>
                  <a:srgbClr val="FFFFFF"/>
                </a:solidFill>
              </a:rPr>
              <a:t>回顾一下移动通信技术的发展</a:t>
            </a:r>
          </a:p>
        </p:txBody>
      </p:sp>
      <p:sp>
        <p:nvSpPr>
          <p:cNvPr name="TextBox 3" id="3"/>
          <p:cNvSpPr txBox="true"/>
          <p:nvPr/>
        </p:nvSpPr>
        <p:spPr>
          <a:xfrm>
            <a:off x="7620000" y="1905000"/>
            <a:ext cx="3302000" cy="1270000"/>
          </a:xfrm>
          <a:prstGeom prst="rect">
            <a:avLst/>
          </a:prstGeom>
        </p:spPr>
        <p:txBody>
          <a:bodyPr anchor="t" rtlCol="false"/>
          <a:lstStyle/>
          <a:p>
            <a:pPr algn="l">
              <a:defRPr/>
            </a:pPr>
            <a:r>
              <a:rPr lang="zh-CN"/>
              <a:t/>
            </a:r>
            <a:endParaRPr lang="en-US" sz="1100"/>
          </a:p>
          <a:p>
            <a:r>
              <a:rPr lang="en-US" sz="1200">
                <a:solidFill>
                  <a:srgbClr val="FFFFFF"/>
                </a:solidFill>
              </a:rPr>
              <a:t>在这个过程中很多应用都在不断加入其中</a:t>
            </a:r>
          </a:p>
        </p:txBody>
      </p:sp>
      <p:sp>
        <p:nvSpPr>
          <p:cNvPr name="TextBox 4" id="4"/>
          <p:cNvSpPr txBox="true"/>
          <p:nvPr/>
        </p:nvSpPr>
        <p:spPr>
          <a:xfrm>
            <a:off x="254000" y="5080000"/>
            <a:ext cx="3302000" cy="1270000"/>
          </a:xfrm>
          <a:prstGeom prst="rect">
            <a:avLst/>
          </a:prstGeom>
        </p:spPr>
        <p:txBody>
          <a:bodyPr anchor="t" rtlCol="false"/>
          <a:lstStyle/>
          <a:p>
            <a:pPr algn="l">
              <a:defRPr/>
            </a:pPr>
            <a:r>
              <a:rPr lang="zh-CN"/>
              <a:t/>
            </a:r>
            <a:endParaRPr lang="en-US" sz="1100"/>
          </a:p>
          <a:p>
            <a:r>
              <a:rPr lang="en-US" sz="1200">
                <a:solidFill>
                  <a:srgbClr val="FFFFFF"/>
                </a:solidFill>
              </a:rPr>
              <a:t>比如计算机跟通信的融合产生了互联网、互联网跟手机的融合带来了移动互联网</a:t>
            </a:r>
          </a:p>
        </p:txBody>
      </p:sp>
      <p:sp>
        <p:nvSpPr>
          <p:cNvPr name="TextBox 6" id="6"/>
          <p:cNvSpPr txBox="true"/>
          <p:nvPr/>
        </p:nvSpPr>
        <p:spPr>
          <a:xfrm>
            <a:off x="7620000" y="5080000"/>
            <a:ext cx="3302000" cy="1270000"/>
          </a:xfrm>
          <a:prstGeom prst="rect">
            <a:avLst/>
          </a:prstGeom>
        </p:spPr>
        <p:txBody>
          <a:bodyPr anchor="t" rtlCol="false"/>
          <a:lstStyle/>
          <a:p>
            <a:pPr algn="l">
              <a:defRPr/>
            </a:pPr>
            <a:r>
              <a:rPr lang="zh-CN"/>
              <a:t/>
            </a:r>
            <a:endParaRPr lang="en-US" sz="1100"/>
          </a:p>
          <a:p>
            <a:r>
              <a:rPr lang="en-US" sz="1200">
                <a:solidFill>
                  <a:srgbClr val="FFFFFF"/>
                </a:solidFill>
              </a:rPr>
              <a:t>所以应用的出现总是在融合其他产业在1995年</a:t>
            </a:r>
          </a:p>
        </p:txBody>
      </p:sp>
      <p:sp>
        <p:nvSpPr>
          <p:cNvPr name="TextBox 7" id="7"/>
          <p:cNvSpPr txBox="true"/>
          <p:nvPr/>
        </p:nvSpPr>
        <p:spPr>
          <a:xfrm>
            <a:off x="25400" y="5080000"/>
            <a:ext cx="762000" cy="1270000"/>
          </a:xfrm>
          <a:prstGeom prst="rect">
            <a:avLst/>
          </a:prstGeom>
        </p:spPr>
        <p:txBody>
          <a:bodyPr anchor="t" rtlCol="false"/>
          <a:lstStyle/>
          <a:p>
            <a:pPr algn="l">
              <a:defRPr/>
            </a:pPr>
            <a:r>
              <a:rPr lang="zh-CN"/>
              <a:t/>
            </a:r>
            <a:endParaRPr lang="en-US" sz="1100"/>
          </a:p>
          <a:p/>
          <a:p>
            <a:r>
              <a:rPr lang="en-US" sz="1200"/>
              <a:t>每一次的技术步和发展</a:t>
            </a:r>
          </a:p>
        </p:txBody>
      </p:sp>
      <p:sp>
        <p:nvSpPr>
          <p:cNvPr name="TextBox 8" id="8"/>
          <p:cNvSpPr txBox="true"/>
          <p:nvPr/>
        </p:nvSpPr>
        <p:spPr>
          <a:xfrm>
            <a:off x="889000" y="5080000"/>
            <a:ext cx="762000" cy="1270000"/>
          </a:xfrm>
          <a:prstGeom prst="rect">
            <a:avLst/>
          </a:prstGeom>
        </p:spPr>
        <p:txBody>
          <a:bodyPr anchor="t" rtlCol="false"/>
          <a:lstStyle/>
          <a:p>
            <a:pPr algn="l">
              <a:defRPr/>
            </a:pPr>
            <a:r>
              <a:rPr lang="zh-CN"/>
              <a:t/>
            </a:r>
            <a:endParaRPr lang="en-US" sz="1100"/>
          </a:p>
          <a:p/>
        </p:txBody>
      </p:sp>
      <p:sp>
        <p:nvSpPr>
          <p:cNvPr name="TextBox 11" id="11"/>
          <p:cNvSpPr txBox="true"/>
          <p:nvPr/>
        </p:nvSpPr>
        <p:spPr>
          <a:xfrm>
            <a:off x="1524000" y="5080000"/>
            <a:ext cx="762000" cy="1270000"/>
          </a:xfrm>
          <a:prstGeom prst="rect">
            <a:avLst/>
          </a:prstGeom>
        </p:spPr>
        <p:txBody>
          <a:bodyPr anchor="t" rtlCol="false"/>
          <a:lstStyle/>
          <a:p>
            <a:pPr algn="l">
              <a:defRPr/>
            </a:pPr>
            <a:r>
              <a:rPr lang="zh-CN"/>
              <a:t/>
            </a:r>
            <a:endParaRPr lang="en-US" sz="1100"/>
          </a:p>
          <a:p>
            <a:r>
              <a:rPr lang="en-US" sz="1200"/>
              <a:t>于是又出现了内容服务产业</a:t>
            </a:r>
          </a:p>
        </p:txBody>
      </p:sp>
    </p:spTree>
    <p:extLst>
      <p:ext uri="{BB962C8B-B14F-4D97-AF65-F5344CB8AC3E}">
        <p14:creationId xmlns:p14="http://schemas.microsoft.com/office/powerpoint/2010/main" val="1161648075"/>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10"/>
                                        </p:tgtEl>
                                        <p:attrNameLst>
                                          <p:attrName>style.visibility</p:attrName>
                                        </p:attrNameLst>
                                      </p:cBhvr>
                                      <p:to>
                                        <p:strVal val="visible"/>
                                      </p:to>
                                    </p:set>
                                    <p:anim calcmode="lin" valueType="num">
                                      <p:cBhvr>
                                        <p:cTn dur="500" fill="hold" id="7"/>
                                        <p:tgtEl>
                                          <p:spTgt spid="10"/>
                                        </p:tgtEl>
                                        <p:attrNameLst>
                                          <p:attrName>ppt_w</p:attrName>
                                        </p:attrNameLst>
                                      </p:cBhvr>
                                      <p:tavLst>
                                        <p:tav tm="0">
                                          <p:val>
                                            <p:fltVal val="0"/>
                                          </p:val>
                                        </p:tav>
                                        <p:tav tm="100000">
                                          <p:val>
                                            <p:strVal val="#ppt_w"/>
                                          </p:val>
                                        </p:tav>
                                      </p:tavLst>
                                    </p:anim>
                                    <p:anim calcmode="lin" valueType="num">
                                      <p:cBhvr>
                                        <p:cTn dur="500" fill="hold" id="8"/>
                                        <p:tgtEl>
                                          <p:spTgt spid="10"/>
                                        </p:tgtEl>
                                        <p:attrNameLst>
                                          <p:attrName>ppt_h</p:attrName>
                                        </p:attrNameLst>
                                      </p:cBhvr>
                                      <p:tavLst>
                                        <p:tav tm="0">
                                          <p:val>
                                            <p:fltVal val="0"/>
                                          </p:val>
                                        </p:tav>
                                        <p:tav tm="100000">
                                          <p:val>
                                            <p:strVal val="#ppt_h"/>
                                          </p:val>
                                        </p:tav>
                                      </p:tavLst>
                                    </p:anim>
                                    <p:animEffect filter="fade" transition="in">
                                      <p:cBhvr>
                                        <p:cTn dur="500" id="9"/>
                                        <p:tgtEl>
                                          <p:spTgt spid="10"/>
                                        </p:tgtEl>
                                      </p:cBhvr>
                                    </p:animEffect>
                                  </p:childTnLst>
                                </p:cTn>
                              </p:par>
                            </p:childTnLst>
                          </p:cTn>
                        </p:par>
                        <p:par>
                          <p:cTn fill="hold" id="10">
                            <p:stCondLst>
                              <p:cond delay="500"/>
                            </p:stCondLst>
                            <p:childTnLst>
                              <p:par>
                                <p:cTn fill="hold" grpId="0" id="11" nodeType="afterEffect" presetClass="entr" presetID="2" presetSubtype="8">
                                  <p:stCondLst>
                                    <p:cond delay="0"/>
                                  </p:stCondLst>
                                  <p:childTnLst>
                                    <p:set>
                                      <p:cBhvr>
                                        <p:cTn dur="1" fill="hold" id="12">
                                          <p:stCondLst>
                                            <p:cond delay="0"/>
                                          </p:stCondLst>
                                        </p:cTn>
                                        <p:tgtEl>
                                          <p:spTgt spid="72"/>
                                        </p:tgtEl>
                                        <p:attrNameLst>
                                          <p:attrName>style.visibility</p:attrName>
                                        </p:attrNameLst>
                                      </p:cBhvr>
                                      <p:to>
                                        <p:strVal val="visible"/>
                                      </p:to>
                                    </p:set>
                                    <p:anim calcmode="lin" valueType="num">
                                      <p:cBhvr additive="base">
                                        <p:cTn dur="500" fill="hold" id="13"/>
                                        <p:tgtEl>
                                          <p:spTgt spid="72"/>
                                        </p:tgtEl>
                                        <p:attrNameLst>
                                          <p:attrName>ppt_x</p:attrName>
                                        </p:attrNameLst>
                                      </p:cBhvr>
                                      <p:tavLst>
                                        <p:tav tm="0">
                                          <p:val>
                                            <p:strVal val="0-#ppt_w/2"/>
                                          </p:val>
                                        </p:tav>
                                        <p:tav tm="100000">
                                          <p:val>
                                            <p:strVal val="#ppt_x"/>
                                          </p:val>
                                        </p:tav>
                                      </p:tavLst>
                                    </p:anim>
                                    <p:anim calcmode="lin" valueType="num">
                                      <p:cBhvr additive="base">
                                        <p:cTn dur="500" fill="hold" id="14"/>
                                        <p:tgtEl>
                                          <p:spTgt spid="72"/>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8">
                                  <p:stCondLst>
                                    <p:cond delay="0"/>
                                  </p:stCondLst>
                                  <p:childTnLst>
                                    <p:set>
                                      <p:cBhvr>
                                        <p:cTn dur="1" fill="hold" id="18">
                                          <p:stCondLst>
                                            <p:cond delay="0"/>
                                          </p:stCondLst>
                                        </p:cTn>
                                        <p:tgtEl>
                                          <p:spTgt spid="74"/>
                                        </p:tgtEl>
                                        <p:attrNameLst>
                                          <p:attrName>style.visibility</p:attrName>
                                        </p:attrNameLst>
                                      </p:cBhvr>
                                      <p:to>
                                        <p:strVal val="visible"/>
                                      </p:to>
                                    </p:set>
                                    <p:anim calcmode="lin" valueType="num">
                                      <p:cBhvr additive="base">
                                        <p:cTn dur="500" fill="hold" id="19"/>
                                        <p:tgtEl>
                                          <p:spTgt spid="74"/>
                                        </p:tgtEl>
                                        <p:attrNameLst>
                                          <p:attrName>ppt_x</p:attrName>
                                        </p:attrNameLst>
                                      </p:cBhvr>
                                      <p:tavLst>
                                        <p:tav tm="0">
                                          <p:val>
                                            <p:strVal val="0-#ppt_w/2"/>
                                          </p:val>
                                        </p:tav>
                                        <p:tav tm="100000">
                                          <p:val>
                                            <p:strVal val="#ppt_x"/>
                                          </p:val>
                                        </p:tav>
                                      </p:tavLst>
                                    </p:anim>
                                    <p:anim calcmode="lin" valueType="num">
                                      <p:cBhvr additive="base">
                                        <p:cTn dur="500" fill="hold" id="20"/>
                                        <p:tgtEl>
                                          <p:spTgt spid="74"/>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8">
                                  <p:stCondLst>
                                    <p:cond delay="0"/>
                                  </p:stCondLst>
                                  <p:childTnLst>
                                    <p:set>
                                      <p:cBhvr>
                                        <p:cTn dur="1" fill="hold" id="24">
                                          <p:stCondLst>
                                            <p:cond delay="0"/>
                                          </p:stCondLst>
                                        </p:cTn>
                                        <p:tgtEl>
                                          <p:spTgt spid="76"/>
                                        </p:tgtEl>
                                        <p:attrNameLst>
                                          <p:attrName>style.visibility</p:attrName>
                                        </p:attrNameLst>
                                      </p:cBhvr>
                                      <p:to>
                                        <p:strVal val="visible"/>
                                      </p:to>
                                    </p:set>
                                    <p:anim calcmode="lin" valueType="num">
                                      <p:cBhvr additive="base">
                                        <p:cTn dur="500" fill="hold" id="25"/>
                                        <p:tgtEl>
                                          <p:spTgt spid="76"/>
                                        </p:tgtEl>
                                        <p:attrNameLst>
                                          <p:attrName>ppt_x</p:attrName>
                                        </p:attrNameLst>
                                      </p:cBhvr>
                                      <p:tavLst>
                                        <p:tav tm="0">
                                          <p:val>
                                            <p:strVal val="0-#ppt_w/2"/>
                                          </p:val>
                                        </p:tav>
                                        <p:tav tm="100000">
                                          <p:val>
                                            <p:strVal val="#ppt_x"/>
                                          </p:val>
                                        </p:tav>
                                      </p:tavLst>
                                    </p:anim>
                                    <p:anim calcmode="lin" valueType="num">
                                      <p:cBhvr additive="base">
                                        <p:cTn dur="500" fill="hold" id="26"/>
                                        <p:tgtEl>
                                          <p:spTgt spid="76"/>
                                        </p:tgtEl>
                                        <p:attrNameLst>
                                          <p:attrName>ppt_y</p:attrName>
                                        </p:attrNameLst>
                                      </p:cBhvr>
                                      <p:tavLst>
                                        <p:tav tm="0">
                                          <p:val>
                                            <p:strVal val="#ppt_y"/>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8">
                                  <p:stCondLst>
                                    <p:cond delay="0"/>
                                  </p:stCondLst>
                                  <p:childTnLst>
                                    <p:set>
                                      <p:cBhvr>
                                        <p:cTn dur="1" fill="hold" id="30">
                                          <p:stCondLst>
                                            <p:cond delay="0"/>
                                          </p:stCondLst>
                                        </p:cTn>
                                        <p:tgtEl>
                                          <p:spTgt spid="78"/>
                                        </p:tgtEl>
                                        <p:attrNameLst>
                                          <p:attrName>style.visibility</p:attrName>
                                        </p:attrNameLst>
                                      </p:cBhvr>
                                      <p:to>
                                        <p:strVal val="visible"/>
                                      </p:to>
                                    </p:set>
                                    <p:anim calcmode="lin" valueType="num">
                                      <p:cBhvr additive="base">
                                        <p:cTn dur="500" fill="hold" id="31"/>
                                        <p:tgtEl>
                                          <p:spTgt spid="78"/>
                                        </p:tgtEl>
                                        <p:attrNameLst>
                                          <p:attrName>ppt_x</p:attrName>
                                        </p:attrNameLst>
                                      </p:cBhvr>
                                      <p:tavLst>
                                        <p:tav tm="0">
                                          <p:val>
                                            <p:strVal val="0-#ppt_w/2"/>
                                          </p:val>
                                        </p:tav>
                                        <p:tav tm="100000">
                                          <p:val>
                                            <p:strVal val="#ppt_x"/>
                                          </p:val>
                                        </p:tav>
                                      </p:tavLst>
                                    </p:anim>
                                    <p:anim calcmode="lin" valueType="num">
                                      <p:cBhvr additive="base">
                                        <p:cTn dur="500" fill="hold" id="32"/>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72"/>
      <p:bldP grpId="0" spid="74"/>
      <p:bldP grpId="0" spid="76"/>
      <p:bldP grpId="0" spid="78"/>
    </p:bld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5A94E1CC-A913-41D8-B661-5C7192316831}"/>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25" name="图片 24">
            <a:extLst>
              <a:ext uri="{FF2B5EF4-FFF2-40B4-BE49-F238E27FC236}">
                <a16:creationId xmlns:a16="http://schemas.microsoft.com/office/drawing/2014/main" id="{7395D27B-E444-4680-9A4C-273D6241B4F3}"/>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grpSp>
        <p:nvGrpSpPr>
          <p:cNvPr id="8" name="组合 7"/>
          <p:cNvGrpSpPr/>
          <p:nvPr/>
        </p:nvGrpSpPr>
        <p:grpSpPr>
          <a:xfrm>
            <a:off x="1642655" y="1921874"/>
            <a:ext cx="2417236" cy="3500578"/>
            <a:chOff x="1642655" y="1921874"/>
            <a:chExt cx="2417236" cy="3500578"/>
          </a:xfrm>
        </p:grpSpPr>
        <p:grpSp>
          <p:nvGrpSpPr>
            <p:cNvPr id="6" name="组合 5"/>
            <p:cNvGrpSpPr/>
            <p:nvPr/>
          </p:nvGrpSpPr>
          <p:grpSpPr>
            <a:xfrm>
              <a:off x="1642655" y="1921874"/>
              <a:ext cx="2417236" cy="3500578"/>
              <a:chOff x="1724297" y="2029097"/>
              <a:chExt cx="2613917" cy="4199866"/>
            </a:xfrm>
          </p:grpSpPr>
          <p:sp>
            <p:nvSpPr>
              <p:cNvPr id="5" name="矩形 4"/>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a:solidFill>
                    <a:schemeClr val="bg1"/>
                  </a:solidFill>
                  <a:cs typeface="+mn-ea"/>
                  <a:sym typeface="+mn-lt"/>
                </a:endParaRPr>
              </a:p>
            </p:txBody>
          </p:sp>
          <p:sp>
            <p:nvSpPr>
              <p:cNvPr id="21" name="矩形 20"/>
              <p:cNvSpPr/>
              <p:nvPr/>
            </p:nvSpPr>
            <p:spPr>
              <a:xfrm>
                <a:off x="1995608" y="2318814"/>
                <a:ext cx="2342606" cy="3910149"/>
              </a:xfrm>
              <a:prstGeom prst="rect">
                <a:avLst/>
              </a:prstGeom>
              <a:gradFill>
                <a:gsLst>
                  <a:gs pos="0">
                    <a:srgbClr val="AF76B0"/>
                  </a:gs>
                  <a:gs pos="100000">
                    <a:schemeClr val="accent2"/>
                  </a:gs>
                </a:gsLst>
                <a:path path="circle">
                  <a:fillToRect b="100000" l="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grpSp>
        <p:sp>
          <p:nvSpPr>
            <p:cNvPr id="44" name="矩形 43"/>
            <p:cNvSpPr/>
            <p:nvPr/>
          </p:nvSpPr>
          <p:spPr>
            <a:xfrm>
              <a:off x="2234971" y="3723635"/>
              <a:ext cx="1521744" cy="307777"/>
            </a:xfrm>
            <a:prstGeom prst="rect">
              <a:avLst/>
            </a:prstGeom>
            <a:noFill/>
          </p:spPr>
          <p:txBody>
            <a:bodyPr rtlCol="0" wrap="square">
              <a:spAutoFit/>
            </a:bodyPr>
            <a:lstStyle/>
            <a:p>
              <a:pPr algn="ctr"/>
              <a:endParaRPr altLang="en-US" dirty="0" lang="zh-CN" sz="1400">
                <a:solidFill>
                  <a:schemeClr val="bg1"/>
                </a:solidFill>
                <a:cs typeface="+mn-ea"/>
                <a:sym typeface="+mn-lt"/>
              </a:endParaRPr>
            </a:p>
          </p:txBody>
        </p:sp>
        <p:sp>
          <p:nvSpPr>
            <p:cNvPr id="45" name="文本框 44"/>
            <p:cNvSpPr txBox="1"/>
            <p:nvPr/>
          </p:nvSpPr>
          <p:spPr>
            <a:xfrm>
              <a:off x="2287957" y="3307425"/>
              <a:ext cx="1415773" cy="338554"/>
            </a:xfrm>
            <a:prstGeom prst="rect">
              <a:avLst/>
            </a:prstGeom>
            <a:noFill/>
          </p:spPr>
          <p:txBody>
            <a:bodyPr rtlCol="0" wrap="none">
              <a:spAutoFit/>
            </a:bodyPr>
            <a:lstStyle/>
            <a:p>
              <a:pPr algn="r"/>
              <a:r>
                <a:rPr altLang="en-US" dirty="0" lang="zh-CN" sz="1600">
                  <a:solidFill>
                    <a:schemeClr val="bg1"/>
                  </a:solidFill>
                  <a:cs typeface="+mn-ea"/>
                  <a:sym typeface="+mn-lt"/>
                </a:rPr>
                <a:t>您的文字内容</a:t>
              </a:r>
            </a:p>
          </p:txBody>
        </p:sp>
        <p:sp>
          <p:nvSpPr>
            <p:cNvPr id="50" name="文本框 49"/>
            <p:cNvSpPr txBox="1"/>
            <p:nvPr/>
          </p:nvSpPr>
          <p:spPr>
            <a:xfrm>
              <a:off x="2586229" y="2530646"/>
              <a:ext cx="813043" cy="769441"/>
            </a:xfrm>
            <a:prstGeom prst="rect">
              <a:avLst/>
            </a:prstGeom>
            <a:noFill/>
          </p:spPr>
          <p:txBody>
            <a:bodyPr rtlCol="0" wrap="none">
              <a:spAutoFit/>
            </a:bodyPr>
            <a:lstStyle/>
            <a:p>
              <a:pPr algn="r"/>
              <a:r>
                <a:rPr altLang="zh-CN" dirty="0" lang="en-US" sz="4400">
                  <a:solidFill>
                    <a:schemeClr val="bg1"/>
                  </a:solidFill>
                  <a:cs typeface="+mn-ea"/>
                  <a:sym typeface="+mn-lt"/>
                </a:rPr>
                <a:t>01</a:t>
              </a:r>
              <a:endParaRPr altLang="en-US" dirty="0" lang="zh-CN" sz="4400">
                <a:solidFill>
                  <a:schemeClr val="bg1"/>
                </a:solidFill>
                <a:cs typeface="+mn-ea"/>
                <a:sym typeface="+mn-lt"/>
              </a:endParaRPr>
            </a:p>
          </p:txBody>
        </p:sp>
      </p:grpSp>
      <p:grpSp>
        <p:nvGrpSpPr>
          <p:cNvPr id="10" name="组合 9"/>
          <p:cNvGrpSpPr/>
          <p:nvPr/>
        </p:nvGrpSpPr>
        <p:grpSpPr>
          <a:xfrm>
            <a:off x="4975284" y="1921874"/>
            <a:ext cx="2417236" cy="3500578"/>
            <a:chOff x="4975284" y="1921874"/>
            <a:chExt cx="2417236" cy="3500578"/>
          </a:xfrm>
        </p:grpSpPr>
        <p:grpSp>
          <p:nvGrpSpPr>
            <p:cNvPr id="26" name="组合 25"/>
            <p:cNvGrpSpPr/>
            <p:nvPr/>
          </p:nvGrpSpPr>
          <p:grpSpPr>
            <a:xfrm>
              <a:off x="4975284" y="1921874"/>
              <a:ext cx="2417236" cy="3500578"/>
              <a:chOff x="1724297" y="2029097"/>
              <a:chExt cx="2613917" cy="4199866"/>
            </a:xfrm>
          </p:grpSpPr>
          <p:sp>
            <p:nvSpPr>
              <p:cNvPr id="27" name="矩形 26"/>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a:solidFill>
                    <a:schemeClr val="bg1"/>
                  </a:solidFill>
                  <a:cs typeface="+mn-ea"/>
                  <a:sym typeface="+mn-lt"/>
                </a:endParaRPr>
              </a:p>
            </p:txBody>
          </p:sp>
          <p:sp>
            <p:nvSpPr>
              <p:cNvPr id="31" name="矩形 30"/>
              <p:cNvSpPr/>
              <p:nvPr/>
            </p:nvSpPr>
            <p:spPr>
              <a:xfrm>
                <a:off x="1995608" y="2318814"/>
                <a:ext cx="2342606" cy="3910149"/>
              </a:xfrm>
              <a:prstGeom prst="rect">
                <a:avLst/>
              </a:prstGeom>
              <a:gradFill>
                <a:gsLst>
                  <a:gs pos="0">
                    <a:srgbClr val="AF76B0"/>
                  </a:gs>
                  <a:gs pos="100000">
                    <a:schemeClr val="accent2"/>
                  </a:gs>
                </a:gsLst>
                <a:path path="circle">
                  <a:fillToRect b="100000" l="100000"/>
                </a:path>
              </a:gradFill>
              <a:ln>
                <a:no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lang="zh-CN">
                  <a:solidFill>
                    <a:schemeClr val="bg1"/>
                  </a:solidFill>
                  <a:cs typeface="+mn-ea"/>
                  <a:sym typeface="+mn-lt"/>
                </a:endParaRPr>
              </a:p>
            </p:txBody>
          </p:sp>
        </p:grpSp>
        <p:sp>
          <p:nvSpPr>
            <p:cNvPr id="46" name="矩形 45"/>
            <p:cNvSpPr/>
            <p:nvPr/>
          </p:nvSpPr>
          <p:spPr>
            <a:xfrm>
              <a:off x="5567601" y="3723635"/>
              <a:ext cx="1521744" cy="307777"/>
            </a:xfrm>
            <a:prstGeom prst="rect">
              <a:avLst/>
            </a:prstGeom>
            <a:noFill/>
          </p:spPr>
          <p:txBody>
            <a:bodyPr rtlCol="0" wrap="square">
              <a:spAutoFit/>
            </a:bodyPr>
            <a:lstStyle/>
            <a:p>
              <a:pPr algn="ctr"/>
              <a:endParaRPr altLang="en-US" dirty="0" lang="zh-CN" sz="1400">
                <a:solidFill>
                  <a:schemeClr val="bg1"/>
                </a:solidFill>
                <a:cs typeface="+mn-ea"/>
                <a:sym typeface="+mn-lt"/>
              </a:endParaRPr>
            </a:p>
          </p:txBody>
        </p:sp>
        <p:sp>
          <p:nvSpPr>
            <p:cNvPr id="47" name="文本框 46"/>
            <p:cNvSpPr txBox="1"/>
            <p:nvPr/>
          </p:nvSpPr>
          <p:spPr>
            <a:xfrm>
              <a:off x="5620587" y="3307425"/>
              <a:ext cx="1415773" cy="338554"/>
            </a:xfrm>
            <a:prstGeom prst="rect">
              <a:avLst/>
            </a:prstGeom>
            <a:noFill/>
          </p:spPr>
          <p:txBody>
            <a:bodyPr rtlCol="0" wrap="none">
              <a:spAutoFit/>
            </a:bodyPr>
            <a:lstStyle/>
            <a:p>
              <a:pPr algn="r"/>
              <a:r>
                <a:rPr altLang="en-US" dirty="0" lang="zh-CN" sz="1600">
                  <a:solidFill>
                    <a:schemeClr val="bg1"/>
                  </a:solidFill>
                  <a:cs typeface="+mn-ea"/>
                  <a:sym typeface="+mn-lt"/>
                </a:rPr>
                <a:t>您的文字内容</a:t>
              </a:r>
            </a:p>
          </p:txBody>
        </p:sp>
        <p:sp>
          <p:nvSpPr>
            <p:cNvPr id="51" name="文本框 50"/>
            <p:cNvSpPr txBox="1"/>
            <p:nvPr/>
          </p:nvSpPr>
          <p:spPr>
            <a:xfrm>
              <a:off x="5904318" y="2530646"/>
              <a:ext cx="813043" cy="769441"/>
            </a:xfrm>
            <a:prstGeom prst="rect">
              <a:avLst/>
            </a:prstGeom>
            <a:noFill/>
          </p:spPr>
          <p:txBody>
            <a:bodyPr rtlCol="0" wrap="none">
              <a:spAutoFit/>
            </a:bodyPr>
            <a:lstStyle/>
            <a:p>
              <a:pPr algn="r"/>
              <a:r>
                <a:rPr altLang="zh-CN" dirty="0" lang="en-US" sz="4400">
                  <a:solidFill>
                    <a:schemeClr val="bg1"/>
                  </a:solidFill>
                  <a:cs typeface="+mn-ea"/>
                  <a:sym typeface="+mn-lt"/>
                </a:rPr>
                <a:t>02</a:t>
              </a:r>
              <a:endParaRPr altLang="en-US" dirty="0" lang="zh-CN" sz="4400">
                <a:solidFill>
                  <a:schemeClr val="bg1"/>
                </a:solidFill>
                <a:cs typeface="+mn-ea"/>
                <a:sym typeface="+mn-lt"/>
              </a:endParaRPr>
            </a:p>
          </p:txBody>
        </p:sp>
      </p:grpSp>
      <p:grpSp>
        <p:nvGrpSpPr>
          <p:cNvPr id="9" name="组合 8"/>
          <p:cNvGrpSpPr/>
          <p:nvPr/>
        </p:nvGrpSpPr>
        <p:grpSpPr>
          <a:xfrm>
            <a:off x="8307914" y="1921874"/>
            <a:ext cx="2417236" cy="3500578"/>
            <a:chOff x="8307914" y="1921874"/>
            <a:chExt cx="2417236" cy="3500578"/>
          </a:xfrm>
        </p:grpSpPr>
        <p:grpSp>
          <p:nvGrpSpPr>
            <p:cNvPr id="41" name="组合 40"/>
            <p:cNvGrpSpPr/>
            <p:nvPr/>
          </p:nvGrpSpPr>
          <p:grpSpPr>
            <a:xfrm>
              <a:off x="8307914" y="1921874"/>
              <a:ext cx="2417236" cy="3500578"/>
              <a:chOff x="1724297" y="2029097"/>
              <a:chExt cx="2613917" cy="4199866"/>
            </a:xfrm>
          </p:grpSpPr>
          <p:sp>
            <p:nvSpPr>
              <p:cNvPr id="42" name="矩形 41"/>
              <p:cNvSpPr/>
              <p:nvPr/>
            </p:nvSpPr>
            <p:spPr>
              <a:xfrm>
                <a:off x="1724297" y="2029097"/>
                <a:ext cx="2342606" cy="391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sp>
            <p:nvSpPr>
              <p:cNvPr id="43" name="矩形 42"/>
              <p:cNvSpPr/>
              <p:nvPr/>
            </p:nvSpPr>
            <p:spPr>
              <a:xfrm>
                <a:off x="1995608" y="2318814"/>
                <a:ext cx="2342606" cy="3910149"/>
              </a:xfrm>
              <a:prstGeom prst="rect">
                <a:avLst/>
              </a:prstGeom>
              <a:gradFill>
                <a:gsLst>
                  <a:gs pos="0">
                    <a:srgbClr val="AF76B0"/>
                  </a:gs>
                  <a:gs pos="100000">
                    <a:schemeClr val="accent2"/>
                  </a:gs>
                </a:gsLst>
                <a:path path="circle">
                  <a:fillToRect b="100000" l="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altLang="en-US" dirty="0" lang="zh-CN">
                  <a:solidFill>
                    <a:schemeClr val="bg1"/>
                  </a:solidFill>
                  <a:cs typeface="+mn-ea"/>
                  <a:sym typeface="+mn-lt"/>
                </a:endParaRPr>
              </a:p>
            </p:txBody>
          </p:sp>
        </p:grpSp>
        <p:sp>
          <p:nvSpPr>
            <p:cNvPr id="48" name="矩形 47"/>
            <p:cNvSpPr/>
            <p:nvPr/>
          </p:nvSpPr>
          <p:spPr>
            <a:xfrm>
              <a:off x="8882301" y="3723635"/>
              <a:ext cx="1521744" cy="307777"/>
            </a:xfrm>
            <a:prstGeom prst="rect">
              <a:avLst/>
            </a:prstGeom>
            <a:noFill/>
          </p:spPr>
          <p:txBody>
            <a:bodyPr rtlCol="0" wrap="square">
              <a:spAutoFit/>
            </a:bodyPr>
            <a:lstStyle/>
            <a:p>
              <a:pPr algn="ctr"/>
              <a:endParaRPr altLang="en-US" dirty="0" lang="zh-CN" sz="1400">
                <a:solidFill>
                  <a:schemeClr val="bg1"/>
                </a:solidFill>
                <a:cs typeface="+mn-ea"/>
                <a:sym typeface="+mn-lt"/>
              </a:endParaRPr>
            </a:p>
          </p:txBody>
        </p:sp>
        <p:sp>
          <p:nvSpPr>
            <p:cNvPr id="49" name="文本框 48"/>
            <p:cNvSpPr txBox="1"/>
            <p:nvPr/>
          </p:nvSpPr>
          <p:spPr>
            <a:xfrm>
              <a:off x="8935287" y="3307425"/>
              <a:ext cx="1415773" cy="338554"/>
            </a:xfrm>
            <a:prstGeom prst="rect">
              <a:avLst/>
            </a:prstGeom>
            <a:noFill/>
          </p:spPr>
          <p:txBody>
            <a:bodyPr rtlCol="0" wrap="none">
              <a:spAutoFit/>
            </a:bodyPr>
            <a:lstStyle/>
            <a:p>
              <a:pPr algn="r"/>
              <a:r>
                <a:rPr altLang="en-US" dirty="0" lang="zh-CN" sz="1600">
                  <a:solidFill>
                    <a:schemeClr val="bg1"/>
                  </a:solidFill>
                  <a:cs typeface="+mn-ea"/>
                  <a:sym typeface="+mn-lt"/>
                </a:rPr>
                <a:t>您的文字内容</a:t>
              </a:r>
            </a:p>
          </p:txBody>
        </p:sp>
        <p:sp>
          <p:nvSpPr>
            <p:cNvPr id="52" name="文本框 51"/>
            <p:cNvSpPr txBox="1"/>
            <p:nvPr/>
          </p:nvSpPr>
          <p:spPr>
            <a:xfrm>
              <a:off x="9217825" y="2530646"/>
              <a:ext cx="813043" cy="769441"/>
            </a:xfrm>
            <a:prstGeom prst="rect">
              <a:avLst/>
            </a:prstGeom>
            <a:noFill/>
          </p:spPr>
          <p:txBody>
            <a:bodyPr rtlCol="0" wrap="none">
              <a:spAutoFit/>
            </a:bodyPr>
            <a:lstStyle/>
            <a:p>
              <a:pPr algn="r"/>
              <a:r>
                <a:rPr altLang="zh-CN" dirty="0" lang="en-US" sz="4400">
                  <a:solidFill>
                    <a:schemeClr val="bg1"/>
                  </a:solidFill>
                  <a:cs typeface="+mn-ea"/>
                  <a:sym typeface="+mn-lt"/>
                </a:rPr>
                <a:t>03</a:t>
              </a:r>
              <a:endParaRPr altLang="en-US" dirty="0" lang="zh-CN" sz="4400">
                <a:solidFill>
                  <a:schemeClr val="bg1"/>
                </a:solidFill>
                <a:cs typeface="+mn-ea"/>
                <a:sym typeface="+mn-lt"/>
              </a:endParaRPr>
            </a:p>
          </p:txBody>
        </p:sp>
      </p:grpSp>
      <p:sp>
        <p:nvSpPr>
          <p:cNvPr id="29" name="文本框 28">
            <a:extLst>
              <a:ext uri="{FF2B5EF4-FFF2-40B4-BE49-F238E27FC236}">
                <a16:creationId xmlns:a16="http://schemas.microsoft.com/office/drawing/2014/main" id="{24E04A06-E1A9-4B4E-98DC-F5C4E4E71317}"/>
              </a:ext>
            </a:extLst>
          </p:cNvPr>
          <p:cNvSpPr txBox="1"/>
          <p:nvPr/>
        </p:nvSpPr>
        <p:spPr>
          <a:xfrm>
            <a:off x="4867137" y="855440"/>
            <a:ext cx="2457725" cy="523220"/>
          </a:xfrm>
          <a:prstGeom prst="rect">
            <a:avLst/>
          </a:prstGeom>
          <a:noFill/>
        </p:spPr>
        <p:txBody>
          <a:bodyPr rtlCol="0" wrap="none">
            <a:spAutoFit/>
          </a:bodyPr>
          <a:lstStyle/>
          <a:p>
            <a:pPr algn="ctr"/>
            <a:r>
              <a:rPr altLang="zh-CN" dirty="0" lang="en-US" sz="2800">
                <a:solidFill>
                  <a:schemeClr val="bg1"/>
                </a:solidFill>
                <a:cs typeface="+mn-ea"/>
                <a:sym typeface="+mn-lt"/>
              </a:rPr>
              <a:t>5G</a:t>
            </a:r>
            <a:r>
              <a:rPr altLang="en-US" dirty="0" lang="zh-CN" sz="2800">
                <a:solidFill>
                  <a:schemeClr val="bg1"/>
                </a:solidFill>
                <a:cs typeface="+mn-ea"/>
                <a:sym typeface="+mn-lt"/>
              </a:rPr>
              <a:t>时代的到来</a:t>
            </a:r>
          </a:p>
        </p:txBody>
      </p:sp>
      <p:sp>
        <p:nvSpPr>
          <p:cNvPr id="28" name="TextBox 27"/>
          <p:cNvSpPr txBox="1"/>
          <p:nvPr/>
        </p:nvSpPr>
        <p:spPr>
          <a:xfrm>
            <a:off x="2225615" y="3838754"/>
            <a:ext cx="1656272" cy="369332"/>
          </a:xfrm>
          <a:prstGeom prst="rect">
            <a:avLst/>
          </a:prstGeom>
          <a:noFill/>
        </p:spPr>
        <p:txBody>
          <a:bodyPr rtlCol="0" wrap="square">
            <a:spAutoFit/>
          </a:bodyPr>
          <a:lstStyle/>
          <a:p>
            <a:endParaRPr altLang="en-US" dirty="0" lang="zh-CN"/>
          </a:p>
        </p:txBody>
      </p:sp>
      <p:sp>
        <p:nvSpPr>
          <p:cNvPr id="30" name="TextBox 29"/>
          <p:cNvSpPr txBox="1"/>
          <p:nvPr/>
        </p:nvSpPr>
        <p:spPr>
          <a:xfrm>
            <a:off x="5503653" y="3821502"/>
            <a:ext cx="1656272" cy="369332"/>
          </a:xfrm>
          <a:prstGeom prst="rect">
            <a:avLst/>
          </a:prstGeom>
          <a:noFill/>
        </p:spPr>
        <p:txBody>
          <a:bodyPr rtlCol="0" wrap="square">
            <a:spAutoFit/>
          </a:bodyPr>
          <a:lstStyle/>
          <a:p>
            <a:endParaRPr altLang="en-US" dirty="0" lang="zh-CN"/>
          </a:p>
        </p:txBody>
      </p:sp>
      <p:sp>
        <p:nvSpPr>
          <p:cNvPr id="32" name="TextBox 31"/>
          <p:cNvSpPr txBox="1"/>
          <p:nvPr/>
        </p:nvSpPr>
        <p:spPr>
          <a:xfrm>
            <a:off x="8902461" y="3778370"/>
            <a:ext cx="1656272" cy="369332"/>
          </a:xfrm>
          <a:prstGeom prst="rect">
            <a:avLst/>
          </a:prstGeom>
          <a:noFill/>
        </p:spPr>
        <p:txBody>
          <a:bodyPr rtlCol="0" wrap="square">
            <a:spAutoFit/>
          </a:bodyPr>
          <a:lstStyle/>
          <a:p>
            <a:endParaRPr altLang="en-US" dirty="0" lang="zh-CN"/>
          </a:p>
        </p:txBody>
      </p:sp>
    </p:spTree>
    <p:extLst>
      <p:ext uri="{BB962C8B-B14F-4D97-AF65-F5344CB8AC3E}">
        <p14:creationId xmlns:p14="http://schemas.microsoft.com/office/powerpoint/2010/main" val="3849638596"/>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id="5" nodeType="withEffect" presetClass="entr" presetID="2" presetSubtype="8">
                                  <p:stCondLst>
                                    <p:cond delay="0"/>
                                  </p:stCondLst>
                                  <p:childTnLst>
                                    <p:set>
                                      <p:cBhvr>
                                        <p:cTn dur="1" fill="hold" id="6">
                                          <p:stCondLst>
                                            <p:cond delay="0"/>
                                          </p:stCondLst>
                                        </p:cTn>
                                        <p:tgtEl>
                                          <p:spTgt spid="8"/>
                                        </p:tgtEl>
                                        <p:attrNameLst>
                                          <p:attrName>style.visibility</p:attrName>
                                        </p:attrNameLst>
                                      </p:cBhvr>
                                      <p:to>
                                        <p:strVal val="visible"/>
                                      </p:to>
                                    </p:set>
                                    <p:anim calcmode="lin" valueType="num">
                                      <p:cBhvr additive="base">
                                        <p:cTn dur="500" fill="hold" id="7"/>
                                        <p:tgtEl>
                                          <p:spTgt spid="8"/>
                                        </p:tgtEl>
                                        <p:attrNameLst>
                                          <p:attrName>ppt_x</p:attrName>
                                        </p:attrNameLst>
                                      </p:cBhvr>
                                      <p:tavLst>
                                        <p:tav tm="0">
                                          <p:val>
                                            <p:strVal val="0-#ppt_w/2"/>
                                          </p:val>
                                        </p:tav>
                                        <p:tav tm="100000">
                                          <p:val>
                                            <p:strVal val="#ppt_x"/>
                                          </p:val>
                                        </p:tav>
                                      </p:tavLst>
                                    </p:anim>
                                    <p:anim calcmode="lin" valueType="num">
                                      <p:cBhvr additive="base">
                                        <p:cTn dur="500" fill="hold" id="8"/>
                                        <p:tgtEl>
                                          <p:spTgt spid="8"/>
                                        </p:tgtEl>
                                        <p:attrNameLst>
                                          <p:attrName>ppt_y</p:attrName>
                                        </p:attrNameLst>
                                      </p:cBhvr>
                                      <p:tavLst>
                                        <p:tav tm="0">
                                          <p:val>
                                            <p:strVal val="#ppt_y"/>
                                          </p:val>
                                        </p:tav>
                                        <p:tav tm="100000">
                                          <p:val>
                                            <p:strVal val="#ppt_y"/>
                                          </p:val>
                                        </p:tav>
                                      </p:tavLst>
                                    </p:anim>
                                  </p:childTnLst>
                                </p:cTn>
                              </p:par>
                              <p:par>
                                <p:cTn fill="hold" id="9" nodeType="withEffect" presetClass="entr" presetID="2" presetSubtype="8">
                                  <p:stCondLst>
                                    <p:cond delay="200"/>
                                  </p:stCondLst>
                                  <p:childTnLst>
                                    <p:set>
                                      <p:cBhvr>
                                        <p:cTn dur="1" fill="hold" id="10">
                                          <p:stCondLst>
                                            <p:cond delay="0"/>
                                          </p:stCondLst>
                                        </p:cTn>
                                        <p:tgtEl>
                                          <p:spTgt spid="10"/>
                                        </p:tgtEl>
                                        <p:attrNameLst>
                                          <p:attrName>style.visibility</p:attrName>
                                        </p:attrNameLst>
                                      </p:cBhvr>
                                      <p:to>
                                        <p:strVal val="visible"/>
                                      </p:to>
                                    </p:set>
                                    <p:anim calcmode="lin" valueType="num">
                                      <p:cBhvr additive="base">
                                        <p:cTn dur="500" fill="hold" id="11"/>
                                        <p:tgtEl>
                                          <p:spTgt spid="10"/>
                                        </p:tgtEl>
                                        <p:attrNameLst>
                                          <p:attrName>ppt_x</p:attrName>
                                        </p:attrNameLst>
                                      </p:cBhvr>
                                      <p:tavLst>
                                        <p:tav tm="0">
                                          <p:val>
                                            <p:strVal val="0-#ppt_w/2"/>
                                          </p:val>
                                        </p:tav>
                                        <p:tav tm="100000">
                                          <p:val>
                                            <p:strVal val="#ppt_x"/>
                                          </p:val>
                                        </p:tav>
                                      </p:tavLst>
                                    </p:anim>
                                    <p:anim calcmode="lin" valueType="num">
                                      <p:cBhvr additive="base">
                                        <p:cTn dur="500" fill="hold" id="12"/>
                                        <p:tgtEl>
                                          <p:spTgt spid="10"/>
                                        </p:tgtEl>
                                        <p:attrNameLst>
                                          <p:attrName>ppt_y</p:attrName>
                                        </p:attrNameLst>
                                      </p:cBhvr>
                                      <p:tavLst>
                                        <p:tav tm="0">
                                          <p:val>
                                            <p:strVal val="#ppt_y"/>
                                          </p:val>
                                        </p:tav>
                                        <p:tav tm="100000">
                                          <p:val>
                                            <p:strVal val="#ppt_y"/>
                                          </p:val>
                                        </p:tav>
                                      </p:tavLst>
                                    </p:anim>
                                  </p:childTnLst>
                                </p:cTn>
                              </p:par>
                              <p:par>
                                <p:cTn fill="hold" id="13" nodeType="withEffect" presetClass="entr" presetID="2" presetSubtype="8">
                                  <p:stCondLst>
                                    <p:cond delay="300"/>
                                  </p:stCondLst>
                                  <p:childTnLst>
                                    <p:set>
                                      <p:cBhvr>
                                        <p:cTn dur="1" fill="hold" id="14">
                                          <p:stCondLst>
                                            <p:cond delay="0"/>
                                          </p:stCondLst>
                                        </p:cTn>
                                        <p:tgtEl>
                                          <p:spTgt spid="9"/>
                                        </p:tgtEl>
                                        <p:attrNameLst>
                                          <p:attrName>style.visibility</p:attrName>
                                        </p:attrNameLst>
                                      </p:cBhvr>
                                      <p:to>
                                        <p:strVal val="visible"/>
                                      </p:to>
                                    </p:set>
                                    <p:anim calcmode="lin" valueType="num">
                                      <p:cBhvr additive="base">
                                        <p:cTn dur="500" fill="hold" id="15"/>
                                        <p:tgtEl>
                                          <p:spTgt spid="9"/>
                                        </p:tgtEl>
                                        <p:attrNameLst>
                                          <p:attrName>ppt_x</p:attrName>
                                        </p:attrNameLst>
                                      </p:cBhvr>
                                      <p:tavLst>
                                        <p:tav tm="0">
                                          <p:val>
                                            <p:strVal val="0-#ppt_w/2"/>
                                          </p:val>
                                        </p:tav>
                                        <p:tav tm="100000">
                                          <p:val>
                                            <p:strVal val="#ppt_x"/>
                                          </p:val>
                                        </p:tav>
                                      </p:tavLst>
                                    </p:anim>
                                    <p:anim calcmode="lin" valueType="num">
                                      <p:cBhvr additive="base">
                                        <p:cTn dur="500" fill="hold" id="16"/>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5A795C-BE8E-4D59-B5A3-24942FAE3432}"/>
              </a:ext>
            </a:extLst>
          </p:cNvPr>
          <p:cNvPicPr>
            <a:picLocks noChangeAspect="1"/>
          </p:cNvPicPr>
          <p:nvPr/>
        </p:nvPicPr>
        <p:blipFill>
          <a:blip cstate="screen" r:embed="rId6">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5" name="图片 4">
            <a:extLst>
              <a:ext uri="{FF2B5EF4-FFF2-40B4-BE49-F238E27FC236}">
                <a16:creationId xmlns:a16="http://schemas.microsoft.com/office/drawing/2014/main" id="{DA1402B6-8FB0-45F8-8D50-8C606B95DA66}"/>
              </a:ext>
            </a:extLst>
          </p:cNvPr>
          <p:cNvPicPr>
            <a:picLocks noChangeAspect="1"/>
          </p:cNvPicPr>
          <p:nvPr/>
        </p:nvPicPr>
        <p:blipFill>
          <a:blip cstate="screen" r:embed="rId6">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pic>
        <p:nvPicPr>
          <p:cNvPr id="7" name="图片 6">
            <a:extLst>
              <a:ext uri="{FF2B5EF4-FFF2-40B4-BE49-F238E27FC236}">
                <a16:creationId xmlns:a16="http://schemas.microsoft.com/office/drawing/2014/main" id="{42E79092-AEAA-4353-87A4-2C14A24D6E3A}"/>
              </a:ext>
            </a:extLst>
          </p:cNvPr>
          <p:cNvPicPr>
            <a:picLocks noChangeAspect="1"/>
          </p:cNvPicPr>
          <p:nvPr/>
        </p:nvPicPr>
        <p:blipFill>
          <a:blip cstate="screen" r:embed="rId7">
            <a:extLst>
              <a:ext uri="{28A0092B-C50C-407E-A947-70E740481C1C}">
                <a14:useLocalDpi xmlns:a14="http://schemas.microsoft.com/office/drawing/2010/main"/>
              </a:ext>
            </a:extLst>
          </a:blip>
          <a:stretch>
            <a:fillRect/>
          </a:stretch>
        </p:blipFill>
        <p:spPr>
          <a:xfrm>
            <a:off x="3519783" y="775554"/>
            <a:ext cx="5124254" cy="5124254"/>
          </a:xfrm>
          <a:prstGeom prst="rect">
            <a:avLst/>
          </a:prstGeom>
        </p:spPr>
      </p:pic>
      <p:sp>
        <p:nvSpPr>
          <p:cNvPr id="8" name="PA_库_文本框 22">
            <a:extLst>
              <a:ext uri="{FF2B5EF4-FFF2-40B4-BE49-F238E27FC236}">
                <a16:creationId xmlns:a16="http://schemas.microsoft.com/office/drawing/2014/main" id="{34932D71-311F-4690-B7B4-0CC948950E1A}"/>
              </a:ext>
            </a:extLst>
          </p:cNvPr>
          <p:cNvSpPr txBox="1"/>
          <p:nvPr>
            <p:custDataLst>
              <p:tags r:id="rId1"/>
            </p:custDataLst>
          </p:nvPr>
        </p:nvSpPr>
        <p:spPr>
          <a:xfrm>
            <a:off x="3324557" y="2629157"/>
            <a:ext cx="5571461" cy="1200329"/>
          </a:xfrm>
          <a:prstGeom prst="rect">
            <a:avLst/>
          </a:prstGeom>
          <a:noFill/>
        </p:spPr>
        <p:txBody>
          <a:bodyPr rtlCol="0" wrap="square">
            <a:spAutoFit/>
          </a:bodyPr>
          <a:lstStyle/>
          <a:p>
            <a:pPr algn="ctr"/>
            <a:r>
              <a:rPr altLang="zh-CN" dirty="0" lang="en-US" sz="7200">
                <a:solidFill>
                  <a:schemeClr val="bg1"/>
                </a:solidFill>
                <a:cs typeface="+mn-ea"/>
                <a:sym typeface="+mn-lt"/>
              </a:rPr>
              <a:t>three</a:t>
            </a:r>
            <a:endParaRPr altLang="en-US" dirty="0" lang="zh-CN" sz="7200">
              <a:solidFill>
                <a:schemeClr val="bg1"/>
              </a:solidFill>
              <a:cs typeface="+mn-ea"/>
              <a:sym typeface="+mn-lt"/>
            </a:endParaRPr>
          </a:p>
        </p:txBody>
      </p:sp>
      <p:pic>
        <p:nvPicPr>
          <p:cNvPr id="11" name="图片 10">
            <a:extLst>
              <a:ext uri="{FF2B5EF4-FFF2-40B4-BE49-F238E27FC236}">
                <a16:creationId xmlns:a16="http://schemas.microsoft.com/office/drawing/2014/main" id="{8EE6A827-45D4-437A-9CD7-4F962CAF4C03}"/>
              </a:ext>
            </a:extLst>
          </p:cNvPr>
          <p:cNvPicPr>
            <a:picLocks noChangeAspect="1"/>
          </p:cNvPicPr>
          <p:nvPr/>
        </p:nvPicPr>
        <p:blipFill>
          <a:blip cstate="screen" r:embed="rId8">
            <a:extLst>
              <a:ext uri="{28A0092B-C50C-407E-A947-70E740481C1C}">
                <a14:useLocalDpi xmlns:a14="http://schemas.microsoft.com/office/drawing/2010/main"/>
              </a:ext>
            </a:extLst>
          </a:blip>
          <a:stretch>
            <a:fillRect/>
          </a:stretch>
        </p:blipFill>
        <p:spPr>
          <a:xfrm>
            <a:off x="7531007" y="952187"/>
            <a:ext cx="3971170" cy="2025150"/>
          </a:xfrm>
          <a:prstGeom prst="rect">
            <a:avLst/>
          </a:prstGeom>
        </p:spPr>
      </p:pic>
      <p:pic>
        <p:nvPicPr>
          <p:cNvPr id="12" name="PA_库_图片 26">
            <a:extLst>
              <a:ext uri="{FF2B5EF4-FFF2-40B4-BE49-F238E27FC236}">
                <a16:creationId xmlns:a16="http://schemas.microsoft.com/office/drawing/2014/main" id="{F12353E5-2C4B-4654-8C22-968B6486A395}"/>
              </a:ext>
            </a:extLst>
          </p:cNvPr>
          <p:cNvPicPr>
            <a:picLocks noChangeAspect="1"/>
          </p:cNvPicPr>
          <p:nvPr>
            <p:custDataLst>
              <p:tags r:id="rId2"/>
            </p:custDataLst>
          </p:nvPr>
        </p:nvPicPr>
        <p:blipFill>
          <a:blip cstate="screen" r:embed="rId9">
            <a:extLst>
              <a:ext uri="{28A0092B-C50C-407E-A947-70E740481C1C}">
                <a14:useLocalDpi xmlns:a14="http://schemas.microsoft.com/office/drawing/2010/main"/>
              </a:ext>
            </a:extLst>
          </a:blip>
          <a:stretch>
            <a:fillRect/>
          </a:stretch>
        </p:blipFill>
        <p:spPr>
          <a:xfrm>
            <a:off x="994611" y="5312203"/>
            <a:ext cx="1061788" cy="587605"/>
          </a:xfrm>
          <a:prstGeom prst="rect">
            <a:avLst/>
          </a:prstGeom>
        </p:spPr>
      </p:pic>
      <p:pic>
        <p:nvPicPr>
          <p:cNvPr id="13" name="PA_库_图片 28">
            <a:extLst>
              <a:ext uri="{FF2B5EF4-FFF2-40B4-BE49-F238E27FC236}">
                <a16:creationId xmlns:a16="http://schemas.microsoft.com/office/drawing/2014/main" id="{7E890EA7-314A-4289-BDFA-76A02F820364}"/>
              </a:ext>
            </a:extLst>
          </p:cNvPr>
          <p:cNvPicPr>
            <a:picLocks noChangeAspect="1"/>
          </p:cNvPicPr>
          <p:nvPr>
            <p:custDataLst>
              <p:tags r:id="rId3"/>
            </p:custDataLst>
          </p:nvPr>
        </p:nvPicPr>
        <p:blipFill>
          <a:blip cstate="screen" r:embed="rId10">
            <a:extLst>
              <a:ext uri="{28A0092B-C50C-407E-A947-70E740481C1C}">
                <a14:useLocalDpi xmlns:a14="http://schemas.microsoft.com/office/drawing/2010/main"/>
              </a:ext>
            </a:extLst>
          </a:blip>
          <a:stretch>
            <a:fillRect/>
          </a:stretch>
        </p:blipFill>
        <p:spPr>
          <a:xfrm>
            <a:off x="2345602" y="5109572"/>
            <a:ext cx="939985" cy="496433"/>
          </a:xfrm>
          <a:prstGeom prst="rect">
            <a:avLst/>
          </a:prstGeom>
        </p:spPr>
      </p:pic>
    </p:spTree>
    <p:extLst>
      <p:ext uri="{BB962C8B-B14F-4D97-AF65-F5344CB8AC3E}">
        <p14:creationId xmlns:p14="http://schemas.microsoft.com/office/powerpoint/2010/main" val="424043398"/>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8"/>
                                        </p:tgtEl>
                                        <p:attrNameLst>
                                          <p:attrName>style.visibility</p:attrName>
                                        </p:attrNameLst>
                                      </p:cBhvr>
                                      <p:to>
                                        <p:strVal val="visible"/>
                                      </p:to>
                                    </p:set>
                                    <p:animEffect filter="wipe(left)" transition="in">
                                      <p:cBhvr>
                                        <p:cTn dur="1000" id="7"/>
                                        <p:tgtEl>
                                          <p:spTgt spid="8"/>
                                        </p:tgtEl>
                                      </p:cBhvr>
                                    </p:animEffect>
                                  </p:childTnLst>
                                </p:cTn>
                              </p:par>
                            </p:childTnLst>
                          </p:cTn>
                        </p:par>
                        <p:par>
                          <p:cTn fill="hold" id="8">
                            <p:stCondLst>
                              <p:cond delay="1000"/>
                            </p:stCondLst>
                            <p:childTnLst>
                              <p:par>
                                <p:cTn decel="100000" fill="hold" id="9" nodeType="afterEffect" presetClass="entr" presetID="2" presetSubtype="3">
                                  <p:stCondLst>
                                    <p:cond delay="0"/>
                                  </p:stCondLst>
                                  <p:childTnLst>
                                    <p:set>
                                      <p:cBhvr>
                                        <p:cTn dur="1" fill="hold" id="10">
                                          <p:stCondLst>
                                            <p:cond delay="0"/>
                                          </p:stCondLst>
                                        </p:cTn>
                                        <p:tgtEl>
                                          <p:spTgt spid="12"/>
                                        </p:tgtEl>
                                        <p:attrNameLst>
                                          <p:attrName>style.visibility</p:attrName>
                                        </p:attrNameLst>
                                      </p:cBhvr>
                                      <p:to>
                                        <p:strVal val="visible"/>
                                      </p:to>
                                    </p:set>
                                    <p:anim calcmode="lin" valueType="num">
                                      <p:cBhvr additive="base">
                                        <p:cTn dur="1500" fill="hold" id="11"/>
                                        <p:tgtEl>
                                          <p:spTgt spid="12"/>
                                        </p:tgtEl>
                                        <p:attrNameLst>
                                          <p:attrName>ppt_x</p:attrName>
                                        </p:attrNameLst>
                                      </p:cBhvr>
                                      <p:tavLst>
                                        <p:tav tm="0">
                                          <p:val>
                                            <p:strVal val="1+#ppt_w/2"/>
                                          </p:val>
                                        </p:tav>
                                        <p:tav tm="100000">
                                          <p:val>
                                            <p:strVal val="#ppt_x"/>
                                          </p:val>
                                        </p:tav>
                                      </p:tavLst>
                                    </p:anim>
                                    <p:anim calcmode="lin" valueType="num">
                                      <p:cBhvr additive="base">
                                        <p:cTn dur="1500" fill="hold" id="12"/>
                                        <p:tgtEl>
                                          <p:spTgt spid="12"/>
                                        </p:tgtEl>
                                        <p:attrNameLst>
                                          <p:attrName>ppt_y</p:attrName>
                                        </p:attrNameLst>
                                      </p:cBhvr>
                                      <p:tavLst>
                                        <p:tav tm="0">
                                          <p:val>
                                            <p:strVal val="0-#ppt_h/2"/>
                                          </p:val>
                                        </p:tav>
                                        <p:tav tm="100000">
                                          <p:val>
                                            <p:strVal val="#ppt_y"/>
                                          </p:val>
                                        </p:tav>
                                      </p:tavLst>
                                    </p:anim>
                                  </p:childTnLst>
                                </p:cTn>
                              </p:par>
                              <p:par>
                                <p:cTn decel="100000" fill="hold" id="13" nodeType="withEffect" presetClass="entr" presetID="2" presetSubtype="3">
                                  <p:stCondLst>
                                    <p:cond delay="250"/>
                                  </p:stCondLst>
                                  <p:childTnLst>
                                    <p:set>
                                      <p:cBhvr>
                                        <p:cTn dur="1" fill="hold" id="14">
                                          <p:stCondLst>
                                            <p:cond delay="0"/>
                                          </p:stCondLst>
                                        </p:cTn>
                                        <p:tgtEl>
                                          <p:spTgt spid="13"/>
                                        </p:tgtEl>
                                        <p:attrNameLst>
                                          <p:attrName>style.visibility</p:attrName>
                                        </p:attrNameLst>
                                      </p:cBhvr>
                                      <p:to>
                                        <p:strVal val="visible"/>
                                      </p:to>
                                    </p:set>
                                    <p:anim calcmode="lin" valueType="num">
                                      <p:cBhvr additive="base">
                                        <p:cTn dur="1500" fill="hold" id="15"/>
                                        <p:tgtEl>
                                          <p:spTgt spid="13"/>
                                        </p:tgtEl>
                                        <p:attrNameLst>
                                          <p:attrName>ppt_x</p:attrName>
                                        </p:attrNameLst>
                                      </p:cBhvr>
                                      <p:tavLst>
                                        <p:tav tm="0">
                                          <p:val>
                                            <p:strVal val="1+#ppt_w/2"/>
                                          </p:val>
                                        </p:tav>
                                        <p:tav tm="100000">
                                          <p:val>
                                            <p:strVal val="#ppt_x"/>
                                          </p:val>
                                        </p:tav>
                                      </p:tavLst>
                                    </p:anim>
                                    <p:anim calcmode="lin" valueType="num">
                                      <p:cBhvr additive="base">
                                        <p:cTn dur="1500" fill="hold" id="16"/>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utoUpdateAnimBg="0" grpId="0" spid="8"/>
    </p:bldLst>
  </p:timing>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7355D"/>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A72F442-FD55-4E1F-BCAB-1FAA8BCD7614}"/>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323951" y="0"/>
            <a:ext cx="6800049" cy="6858000"/>
          </a:xfrm>
          <a:prstGeom prst="rect">
            <a:avLst/>
          </a:prstGeom>
        </p:spPr>
      </p:pic>
      <p:pic>
        <p:nvPicPr>
          <p:cNvPr id="12" name="图片 11">
            <a:extLst>
              <a:ext uri="{FF2B5EF4-FFF2-40B4-BE49-F238E27FC236}">
                <a16:creationId xmlns:a16="http://schemas.microsoft.com/office/drawing/2014/main" id="{1FF3CA4D-DE3A-4CD9-9834-9DCA52FDDC88}"/>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5715901" y="44113"/>
            <a:ext cx="6800049" cy="6858000"/>
          </a:xfrm>
          <a:prstGeom prst="rect">
            <a:avLst/>
          </a:prstGeom>
        </p:spPr>
      </p:pic>
      <p:sp>
        <p:nvSpPr>
          <p:cNvPr id="36" name="Oval 7">
            <a:extLst>
              <a:ext uri="{FF2B5EF4-FFF2-40B4-BE49-F238E27FC236}">
                <a16:creationId xmlns:a16="http://schemas.microsoft.com/office/drawing/2014/main" id="{0F033941-1FC1-4584-86F0-934B0469BAB5}"/>
              </a:ext>
            </a:extLst>
          </p:cNvPr>
          <p:cNvSpPr/>
          <p:nvPr/>
        </p:nvSpPr>
        <p:spPr>
          <a:xfrm>
            <a:off x="3600451" y="2279651"/>
            <a:ext cx="2906184" cy="2908300"/>
          </a:xfrm>
          <a:prstGeom prst="ellipse">
            <a:avLst/>
          </a:prstGeom>
          <a:blipFill dpi="0" rotWithShape="1">
            <a:blip cstate="screen" r:embed="rId4">
              <a:extLst>
                <a:ext uri="{28A0092B-C50C-407E-A947-70E740481C1C}">
                  <a14:useLocalDpi xmlns:a14="http://schemas.microsoft.com/office/drawing/2010/main"/>
                </a:ext>
              </a:extLst>
            </a:blip>
            <a:srcRect/>
            <a:stretch>
              <a:fillRect/>
            </a:stretch>
          </a:blipFill>
          <a:ln w="95250">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1219170">
              <a:defRPr/>
            </a:pPr>
            <a:endParaRPr dirty="0" lang="id-ID" sz="2400">
              <a:solidFill>
                <a:prstClr val="white"/>
              </a:solidFill>
              <a:cs typeface="+mn-ea"/>
              <a:sym typeface="+mn-lt"/>
            </a:endParaRPr>
          </a:p>
        </p:txBody>
      </p:sp>
      <p:sp>
        <p:nvSpPr>
          <p:cNvPr id="37" name="Oval 15">
            <a:extLst>
              <a:ext uri="{FF2B5EF4-FFF2-40B4-BE49-F238E27FC236}">
                <a16:creationId xmlns:a16="http://schemas.microsoft.com/office/drawing/2014/main" id="{8ACFCDD0-4337-4FD4-AA95-00C484102545}"/>
              </a:ext>
            </a:extLst>
          </p:cNvPr>
          <p:cNvSpPr/>
          <p:nvPr/>
        </p:nvSpPr>
        <p:spPr>
          <a:xfrm>
            <a:off x="6627285" y="1312334"/>
            <a:ext cx="2326217" cy="2324100"/>
          </a:xfrm>
          <a:prstGeom prst="ellipse">
            <a:avLst/>
          </a:prstGeom>
          <a:blipFill dpi="0" rotWithShape="1">
            <a:blip cstate="screen" r:embed="rId5">
              <a:extLst>
                <a:ext uri="{28A0092B-C50C-407E-A947-70E740481C1C}">
                  <a14:useLocalDpi xmlns:a14="http://schemas.microsoft.com/office/drawing/2010/main"/>
                </a:ext>
              </a:extLst>
            </a:blip>
            <a:srcRect/>
            <a:stretch>
              <a:fillRect/>
            </a:stretch>
          </a:blipFill>
          <a:ln w="95250">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1219170">
              <a:defRPr/>
            </a:pPr>
            <a:endParaRPr lang="id-ID" sz="2400">
              <a:solidFill>
                <a:prstClr val="white"/>
              </a:solidFill>
              <a:cs typeface="+mn-ea"/>
              <a:sym typeface="+mn-lt"/>
            </a:endParaRPr>
          </a:p>
        </p:txBody>
      </p:sp>
      <p:sp>
        <p:nvSpPr>
          <p:cNvPr id="38" name="Oval 16">
            <a:extLst>
              <a:ext uri="{FF2B5EF4-FFF2-40B4-BE49-F238E27FC236}">
                <a16:creationId xmlns:a16="http://schemas.microsoft.com/office/drawing/2014/main" id="{C7F901C0-690F-4923-9C16-4ED01C0E00B6}"/>
              </a:ext>
            </a:extLst>
          </p:cNvPr>
          <p:cNvSpPr/>
          <p:nvPr/>
        </p:nvSpPr>
        <p:spPr>
          <a:xfrm rot="18204386">
            <a:off x="6506634" y="3854451"/>
            <a:ext cx="1860551" cy="1860551"/>
          </a:xfrm>
          <a:prstGeom prst="ellipse">
            <a:avLst/>
          </a:prstGeom>
          <a:blipFill dpi="0" rotWithShape="1">
            <a:blip cstate="screen" r:embed="rId6">
              <a:extLst>
                <a:ext uri="{28A0092B-C50C-407E-A947-70E740481C1C}">
                  <a14:useLocalDpi xmlns:a14="http://schemas.microsoft.com/office/drawing/2010/main"/>
                </a:ext>
              </a:extLst>
            </a:blip>
            <a:srcRect/>
            <a:stretch>
              <a:fillRect/>
            </a:stretch>
          </a:blipFill>
          <a:ln w="95250">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1219170">
              <a:defRPr/>
            </a:pPr>
            <a:endParaRPr lang="id-ID" sz="2400">
              <a:solidFill>
                <a:prstClr val="white"/>
              </a:solidFill>
              <a:cs typeface="+mn-ea"/>
              <a:sym typeface="+mn-lt"/>
            </a:endParaRPr>
          </a:p>
        </p:txBody>
      </p:sp>
      <p:sp>
        <p:nvSpPr>
          <p:cNvPr id="41" name="TextBox 11">
            <a:extLst>
              <a:ext uri="{FF2B5EF4-FFF2-40B4-BE49-F238E27FC236}">
                <a16:creationId xmlns:a16="http://schemas.microsoft.com/office/drawing/2014/main" id="{A1F09139-3050-4443-8CE6-AB08466C3EA8}"/>
              </a:ext>
            </a:extLst>
          </p:cNvPr>
          <p:cNvSpPr txBox="1"/>
          <p:nvPr/>
        </p:nvSpPr>
        <p:spPr>
          <a:xfrm>
            <a:off x="381000" y="2019301"/>
            <a:ext cx="2785533" cy="830997"/>
          </a:xfrm>
          <a:prstGeom prst="rect">
            <a:avLst/>
          </a:prstGeom>
          <a:noFill/>
        </p:spPr>
        <p:txBody>
          <a:bodyPr rtlCol="0" wrap="square">
            <a:spAutoFit/>
          </a:bodyPr>
          <a:lstStyle/>
          <a:p>
            <a:pPr defTabSz="1219170" eaLnBrk="0" fontAlgn="base" hangingPunct="0">
              <a:spcBef>
                <a:spcPct val="0"/>
              </a:spcBef>
              <a:spcAft>
                <a:spcPct val="0"/>
              </a:spcAft>
            </a:pPr>
            <a:r>
              <a:rPr altLang="zh-CN" dirty="0" lang="en-US" sz="2400">
                <a:gradFill>
                  <a:gsLst>
                    <a:gs pos="3000">
                      <a:schemeClr val="accent2"/>
                    </a:gs>
                    <a:gs pos="63000">
                      <a:schemeClr val="accent3"/>
                    </a:gs>
                  </a:gsLst>
                  <a:lin ang="3000000" scaled="0"/>
                </a:gradFill>
                <a:cs typeface="+mn-ea"/>
                <a:sym typeface="+mn-lt"/>
              </a:rPr>
              <a:t>5G</a:t>
            </a:r>
            <a:r>
              <a:rPr altLang="en-US" dirty="0" lang="zh-CN" sz="2400">
                <a:gradFill>
                  <a:gsLst>
                    <a:gs pos="3000">
                      <a:schemeClr val="accent2"/>
                    </a:gs>
                    <a:gs pos="63000">
                      <a:schemeClr val="accent3"/>
                    </a:gs>
                  </a:gsLst>
                  <a:lin ang="3000000" scaled="0"/>
                </a:gradFill>
                <a:cs typeface="+mn-ea"/>
                <a:sym typeface="+mn-lt"/>
              </a:rPr>
              <a:t>时代的到来</a:t>
            </a:r>
            <a:endParaRPr altLang="zh-CN" dirty="0" lang="en-US" sz="2400">
              <a:gradFill>
                <a:gsLst>
                  <a:gs pos="3000">
                    <a:schemeClr val="accent2"/>
                  </a:gs>
                  <a:gs pos="63000">
                    <a:schemeClr val="accent3"/>
                  </a:gs>
                </a:gsLst>
                <a:lin ang="3000000" scaled="0"/>
              </a:gradFill>
              <a:cs typeface="+mn-ea"/>
              <a:sym typeface="+mn-lt"/>
            </a:endParaRPr>
          </a:p>
          <a:p>
            <a:pPr defTabSz="1219170" eaLnBrk="0" fontAlgn="base" hangingPunct="0">
              <a:spcBef>
                <a:spcPct val="0"/>
              </a:spcBef>
              <a:spcAft>
                <a:spcPct val="0"/>
              </a:spcAft>
            </a:pPr>
            <a:endParaRPr altLang="zh-CN" dirty="0" lang="id-ID" sz="2400">
              <a:solidFill>
                <a:srgbClr val="67FECF"/>
              </a:solidFill>
              <a:cs typeface="+mn-ea"/>
              <a:sym typeface="+mn-lt"/>
            </a:endParaRPr>
          </a:p>
        </p:txBody>
      </p:sp>
      <p:grpSp>
        <p:nvGrpSpPr>
          <p:cNvPr id="42" name="Group 23">
            <a:extLst>
              <a:ext uri="{FF2B5EF4-FFF2-40B4-BE49-F238E27FC236}">
                <a16:creationId xmlns:a16="http://schemas.microsoft.com/office/drawing/2014/main" id="{979C6BC9-5994-4C40-B446-1179F9CA6F9A}"/>
              </a:ext>
            </a:extLst>
          </p:cNvPr>
          <p:cNvGrpSpPr/>
          <p:nvPr/>
        </p:nvGrpSpPr>
        <p:grpSpPr>
          <a:xfrm>
            <a:off x="514311" y="5332502"/>
            <a:ext cx="960000" cy="263629"/>
            <a:chOff x="446753" y="2755392"/>
            <a:chExt cx="720000" cy="197722"/>
          </a:xfrm>
          <a:effectLst>
            <a:outerShdw algn="t" blurRad="50800" dir="5400000" dist="38100" rotWithShape="0">
              <a:prstClr val="black">
                <a:alpha val="40000"/>
              </a:prstClr>
            </a:outerShdw>
          </a:effectLst>
        </p:grpSpPr>
        <p:sp>
          <p:nvSpPr>
            <p:cNvPr id="43" name="Rounded Rectangle 20">
              <a:extLst>
                <a:ext uri="{FF2B5EF4-FFF2-40B4-BE49-F238E27FC236}">
                  <a16:creationId xmlns:a16="http://schemas.microsoft.com/office/drawing/2014/main" id="{B724F007-3FD3-4169-9C97-760DA18C5A03}"/>
                </a:ext>
              </a:extLst>
            </p:cNvPr>
            <p:cNvSpPr/>
            <p:nvPr/>
          </p:nvSpPr>
          <p:spPr>
            <a:xfrm>
              <a:off x="446753" y="2773114"/>
              <a:ext cx="720000" cy="180000"/>
            </a:xfrm>
            <a:prstGeom prst="roundRect">
              <a:avLst>
                <a:gd fmla="val 46832" name="adj"/>
              </a:avLst>
            </a:prstGeom>
            <a:gradFill>
              <a:gsLst>
                <a:gs pos="100000">
                  <a:schemeClr val="accent3">
                    <a:lumMod val="60000"/>
                    <a:lumOff val="40000"/>
                  </a:schemeClr>
                </a:gs>
                <a:gs pos="40000">
                  <a:srgbClr val="67FECF"/>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1219170">
                <a:defRPr/>
              </a:pPr>
              <a:endParaRPr lang="id-ID" sz="2400">
                <a:solidFill>
                  <a:prstClr val="white"/>
                </a:solidFill>
                <a:cs typeface="+mn-ea"/>
                <a:sym typeface="+mn-lt"/>
              </a:endParaRPr>
            </a:p>
          </p:txBody>
        </p:sp>
        <p:sp>
          <p:nvSpPr>
            <p:cNvPr id="44" name="TextBox 21">
              <a:extLst>
                <a:ext uri="{FF2B5EF4-FFF2-40B4-BE49-F238E27FC236}">
                  <a16:creationId xmlns:a16="http://schemas.microsoft.com/office/drawing/2014/main" id="{197979A7-E11E-4EB7-962B-13D645F7F908}"/>
                </a:ext>
              </a:extLst>
            </p:cNvPr>
            <p:cNvSpPr txBox="1"/>
            <p:nvPr/>
          </p:nvSpPr>
          <p:spPr>
            <a:xfrm>
              <a:off x="490000" y="2755392"/>
              <a:ext cx="588142" cy="192409"/>
            </a:xfrm>
            <a:prstGeom prst="rect">
              <a:avLst/>
            </a:prstGeom>
            <a:noFill/>
          </p:spPr>
          <p:txBody>
            <a:bodyPr rtlCol="0" wrap="none">
              <a:spAutoFit/>
            </a:bodyPr>
            <a:lstStyle/>
            <a:p>
              <a:pPr defTabSz="1219170">
                <a:defRPr/>
              </a:pPr>
              <a:r>
                <a:rPr dirty="0" lang="id-ID" sz="1067">
                  <a:solidFill>
                    <a:prstClr val="white"/>
                  </a:solidFill>
                  <a:cs typeface="+mn-ea"/>
                  <a:sym typeface="+mn-lt"/>
                </a:rPr>
                <a:t>walking in</a:t>
              </a:r>
            </a:p>
          </p:txBody>
        </p:sp>
      </p:grpSp>
      <p:sp>
        <p:nvSpPr>
          <p:cNvPr id="13" name="TextBox 12"/>
          <p:cNvSpPr txBox="1"/>
          <p:nvPr/>
        </p:nvSpPr>
        <p:spPr>
          <a:xfrm>
            <a:off x="414068" y="2838091"/>
            <a:ext cx="1656272" cy="369332"/>
          </a:xfrm>
          <a:prstGeom prst="rect">
            <a:avLst/>
          </a:prstGeom>
          <a:noFill/>
        </p:spPr>
        <p:txBody>
          <a:bodyPr rtlCol="0" wrap="square">
            <a:spAutoFit/>
          </a:bodyPr>
          <a:lstStyle/>
          <a:p>
            <a:endParaRPr altLang="en-US" dirty="0" lang="zh-CN"/>
          </a:p>
        </p:txBody>
      </p:sp>
      <p:sp>
        <p:nvSpPr>
          <p:cNvPr name="TextBox 2" id="2"/>
          <p:cNvSpPr txBox="true"/>
          <p:nvPr/>
        </p:nvSpPr>
        <p:spPr>
          <a:xfrm>
            <a:off x="127000" y="3048000"/>
            <a:ext cx="3302000" cy="1270000"/>
          </a:xfrm>
          <a:prstGeom prst="rect">
            <a:avLst/>
          </a:prstGeom>
        </p:spPr>
        <p:txBody>
          <a:bodyPr anchor="t" rtlCol="false"/>
          <a:lstStyle/>
          <a:p>
            <a:pPr algn="l">
              <a:defRPr/>
            </a:pPr>
            <a:r>
              <a:rPr lang="zh-CN"/>
              <a:t/>
            </a:r>
            <a:endParaRPr lang="en-US" sz="1100"/>
          </a:p>
          <a:p>
            <a:r>
              <a:rPr lang="en-US" sz="1200">
                <a:solidFill>
                  <a:srgbClr val="FFFFFF"/>
                </a:solidFill>
              </a:rPr>
              <a:t>于是网络跟家电又产生了融合这就是5G带来的重大变化只能把那些盲哑设备、看不到的设备挖掘连接起来</a:t>
            </a:r>
          </a:p>
        </p:txBody>
      </p:sp>
    </p:spTree>
    <p:extLst>
      <p:ext uri="{BB962C8B-B14F-4D97-AF65-F5344CB8AC3E}">
        <p14:creationId xmlns:p14="http://schemas.microsoft.com/office/powerpoint/2010/main" val="446313064"/>
      </p:ext>
    </p:extLst>
  </p:cSld>
  <p:clrMapOvr>
    <a:masterClrMapping/>
  </p:clrMapOvr>
  <mc:AlternateContent xmlns:mc="http://schemas.openxmlformats.org/markup-compatibility/2006">
    <mc:Choice xmlns:p14="http://schemas.microsoft.com/office/powerpoint/2010/main" Requires="p14">
      <p:transition p14:dur="1500" spd="slow">
        <p:random/>
      </p:transition>
    </mc:Choice>
    <mc:Fallback>
      <p:transition spd="slow">
        <p:random/>
      </p:transition>
    </mc:Fallback>
  </mc:AlternateContent>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41"/>
                                        </p:tgtEl>
                                        <p:attrNameLst>
                                          <p:attrName>style.visibility</p:attrName>
                                        </p:attrNameLst>
                                      </p:cBhvr>
                                      <p:to>
                                        <p:strVal val="visible"/>
                                      </p:to>
                                    </p:set>
                                    <p:animEffect filter="wipe(left)" transition="in">
                                      <p:cBhvr>
                                        <p:cTn dur="500" id="7"/>
                                        <p:tgtEl>
                                          <p:spTgt spid="41"/>
                                        </p:tgtEl>
                                      </p:cBhvr>
                                    </p:animEffect>
                                  </p:childTnLst>
                                </p:cTn>
                              </p:par>
                            </p:childTnLst>
                          </p:cTn>
                        </p:par>
                        <p:par>
                          <p:cTn fill="hold" id="8">
                            <p:stCondLst>
                              <p:cond delay="500"/>
                            </p:stCondLst>
                            <p:childTnLst>
                              <p:par>
                                <p:cTn fill="hold" id="9" nodeType="afterEffect" presetClass="entr" presetID="12" presetSubtype="4">
                                  <p:stCondLst>
                                    <p:cond delay="0"/>
                                  </p:stCondLst>
                                  <p:childTnLst>
                                    <p:set>
                                      <p:cBhvr>
                                        <p:cTn dur="1" fill="hold" id="10">
                                          <p:stCondLst>
                                            <p:cond delay="0"/>
                                          </p:stCondLst>
                                        </p:cTn>
                                        <p:tgtEl>
                                          <p:spTgt spid="42"/>
                                        </p:tgtEl>
                                        <p:attrNameLst>
                                          <p:attrName>style.visibility</p:attrName>
                                        </p:attrNameLst>
                                      </p:cBhvr>
                                      <p:to>
                                        <p:strVal val="visible"/>
                                      </p:to>
                                    </p:set>
                                    <p:animEffect filter="slide(fromBottom)" transition="in">
                                      <p:cBhvr>
                                        <p:cTn dur="500" id="11"/>
                                        <p:tgtEl>
                                          <p:spTgt spid="42"/>
                                        </p:tgtEl>
                                      </p:cBhvr>
                                    </p:animEffect>
                                  </p:childTnLst>
                                </p:cTn>
                              </p:par>
                            </p:childTnLst>
                          </p:cTn>
                        </p:par>
                        <p:par>
                          <p:cTn fill="hold" id="12">
                            <p:stCondLst>
                              <p:cond delay="1000"/>
                            </p:stCondLst>
                            <p:childTnLst>
                              <p:par>
                                <p:cTn fill="hold" grpId="0" id="13" nodeType="afterEffect" presetClass="entr" presetID="53" presetSubtype="16">
                                  <p:stCondLst>
                                    <p:cond delay="0"/>
                                  </p:stCondLst>
                                  <p:childTnLst>
                                    <p:set>
                                      <p:cBhvr>
                                        <p:cTn dur="1" fill="hold" id="14">
                                          <p:stCondLst>
                                            <p:cond delay="0"/>
                                          </p:stCondLst>
                                        </p:cTn>
                                        <p:tgtEl>
                                          <p:spTgt spid="36"/>
                                        </p:tgtEl>
                                        <p:attrNameLst>
                                          <p:attrName>style.visibility</p:attrName>
                                        </p:attrNameLst>
                                      </p:cBhvr>
                                      <p:to>
                                        <p:strVal val="visible"/>
                                      </p:to>
                                    </p:set>
                                    <p:anim calcmode="lin" valueType="num">
                                      <p:cBhvr>
                                        <p:cTn dur="500" fill="hold" id="15"/>
                                        <p:tgtEl>
                                          <p:spTgt spid="36"/>
                                        </p:tgtEl>
                                        <p:attrNameLst>
                                          <p:attrName>ppt_w</p:attrName>
                                        </p:attrNameLst>
                                      </p:cBhvr>
                                      <p:tavLst>
                                        <p:tav tm="0">
                                          <p:val>
                                            <p:fltVal val="0"/>
                                          </p:val>
                                        </p:tav>
                                        <p:tav tm="100000">
                                          <p:val>
                                            <p:strVal val="#ppt_w"/>
                                          </p:val>
                                        </p:tav>
                                      </p:tavLst>
                                    </p:anim>
                                    <p:anim calcmode="lin" valueType="num">
                                      <p:cBhvr>
                                        <p:cTn dur="500" fill="hold" id="16"/>
                                        <p:tgtEl>
                                          <p:spTgt spid="36"/>
                                        </p:tgtEl>
                                        <p:attrNameLst>
                                          <p:attrName>ppt_h</p:attrName>
                                        </p:attrNameLst>
                                      </p:cBhvr>
                                      <p:tavLst>
                                        <p:tav tm="0">
                                          <p:val>
                                            <p:fltVal val="0"/>
                                          </p:val>
                                        </p:tav>
                                        <p:tav tm="100000">
                                          <p:val>
                                            <p:strVal val="#ppt_h"/>
                                          </p:val>
                                        </p:tav>
                                      </p:tavLst>
                                    </p:anim>
                                    <p:animEffect filter="fade" transition="in">
                                      <p:cBhvr>
                                        <p:cTn dur="500" id="17"/>
                                        <p:tgtEl>
                                          <p:spTgt spid="36"/>
                                        </p:tgtEl>
                                      </p:cBhvr>
                                    </p:animEffect>
                                  </p:childTnLst>
                                </p:cTn>
                              </p:par>
                            </p:childTnLst>
                          </p:cTn>
                        </p:par>
                        <p:par>
                          <p:cTn fill="hold" id="18">
                            <p:stCondLst>
                              <p:cond delay="1500"/>
                            </p:stCondLst>
                            <p:childTnLst>
                              <p:par>
                                <p:cTn fill="hold" grpId="0" id="19" nodeType="afterEffect" presetClass="entr" presetID="53" presetSubtype="16">
                                  <p:stCondLst>
                                    <p:cond delay="0"/>
                                  </p:stCondLst>
                                  <p:childTnLst>
                                    <p:set>
                                      <p:cBhvr>
                                        <p:cTn dur="1" fill="hold" id="20">
                                          <p:stCondLst>
                                            <p:cond delay="0"/>
                                          </p:stCondLst>
                                        </p:cTn>
                                        <p:tgtEl>
                                          <p:spTgt spid="37"/>
                                        </p:tgtEl>
                                        <p:attrNameLst>
                                          <p:attrName>style.visibility</p:attrName>
                                        </p:attrNameLst>
                                      </p:cBhvr>
                                      <p:to>
                                        <p:strVal val="visible"/>
                                      </p:to>
                                    </p:set>
                                    <p:anim calcmode="lin" valueType="num">
                                      <p:cBhvr>
                                        <p:cTn dur="500" fill="hold" id="21"/>
                                        <p:tgtEl>
                                          <p:spTgt spid="37"/>
                                        </p:tgtEl>
                                        <p:attrNameLst>
                                          <p:attrName>ppt_w</p:attrName>
                                        </p:attrNameLst>
                                      </p:cBhvr>
                                      <p:tavLst>
                                        <p:tav tm="0">
                                          <p:val>
                                            <p:fltVal val="0"/>
                                          </p:val>
                                        </p:tav>
                                        <p:tav tm="100000">
                                          <p:val>
                                            <p:strVal val="#ppt_w"/>
                                          </p:val>
                                        </p:tav>
                                      </p:tavLst>
                                    </p:anim>
                                    <p:anim calcmode="lin" valueType="num">
                                      <p:cBhvr>
                                        <p:cTn dur="500" fill="hold" id="22"/>
                                        <p:tgtEl>
                                          <p:spTgt spid="37"/>
                                        </p:tgtEl>
                                        <p:attrNameLst>
                                          <p:attrName>ppt_h</p:attrName>
                                        </p:attrNameLst>
                                      </p:cBhvr>
                                      <p:tavLst>
                                        <p:tav tm="0">
                                          <p:val>
                                            <p:fltVal val="0"/>
                                          </p:val>
                                        </p:tav>
                                        <p:tav tm="100000">
                                          <p:val>
                                            <p:strVal val="#ppt_h"/>
                                          </p:val>
                                        </p:tav>
                                      </p:tavLst>
                                    </p:anim>
                                    <p:animEffect filter="fade" transition="in">
                                      <p:cBhvr>
                                        <p:cTn dur="500" id="23"/>
                                        <p:tgtEl>
                                          <p:spTgt spid="37"/>
                                        </p:tgtEl>
                                      </p:cBhvr>
                                    </p:animEffect>
                                  </p:childTnLst>
                                </p:cTn>
                              </p:par>
                            </p:childTnLst>
                          </p:cTn>
                        </p:par>
                        <p:par>
                          <p:cTn fill="hold" id="24">
                            <p:stCondLst>
                              <p:cond delay="2000"/>
                            </p:stCondLst>
                            <p:childTnLst>
                              <p:par>
                                <p:cTn fill="hold" grpId="0" id="25" nodeType="afterEffect" presetClass="entr" presetID="53" presetSubtype="16">
                                  <p:stCondLst>
                                    <p:cond delay="0"/>
                                  </p:stCondLst>
                                  <p:childTnLst>
                                    <p:set>
                                      <p:cBhvr>
                                        <p:cTn dur="1" fill="hold" id="26">
                                          <p:stCondLst>
                                            <p:cond delay="0"/>
                                          </p:stCondLst>
                                        </p:cTn>
                                        <p:tgtEl>
                                          <p:spTgt spid="38"/>
                                        </p:tgtEl>
                                        <p:attrNameLst>
                                          <p:attrName>style.visibility</p:attrName>
                                        </p:attrNameLst>
                                      </p:cBhvr>
                                      <p:to>
                                        <p:strVal val="visible"/>
                                      </p:to>
                                    </p:set>
                                    <p:anim calcmode="lin" valueType="num">
                                      <p:cBhvr>
                                        <p:cTn dur="500" fill="hold" id="27"/>
                                        <p:tgtEl>
                                          <p:spTgt spid="38"/>
                                        </p:tgtEl>
                                        <p:attrNameLst>
                                          <p:attrName>ppt_w</p:attrName>
                                        </p:attrNameLst>
                                      </p:cBhvr>
                                      <p:tavLst>
                                        <p:tav tm="0">
                                          <p:val>
                                            <p:fltVal val="0"/>
                                          </p:val>
                                        </p:tav>
                                        <p:tav tm="100000">
                                          <p:val>
                                            <p:strVal val="#ppt_w"/>
                                          </p:val>
                                        </p:tav>
                                      </p:tavLst>
                                    </p:anim>
                                    <p:anim calcmode="lin" valueType="num">
                                      <p:cBhvr>
                                        <p:cTn dur="500" fill="hold" id="28"/>
                                        <p:tgtEl>
                                          <p:spTgt spid="38"/>
                                        </p:tgtEl>
                                        <p:attrNameLst>
                                          <p:attrName>ppt_h</p:attrName>
                                        </p:attrNameLst>
                                      </p:cBhvr>
                                      <p:tavLst>
                                        <p:tav tm="0">
                                          <p:val>
                                            <p:fltVal val="0"/>
                                          </p:val>
                                        </p:tav>
                                        <p:tav tm="100000">
                                          <p:val>
                                            <p:strVal val="#ppt_h"/>
                                          </p:val>
                                        </p:tav>
                                      </p:tavLst>
                                    </p:anim>
                                    <p:animEffect filter="fade" transition="in">
                                      <p:cBhvr>
                                        <p:cTn dur="500" id="29"/>
                                        <p:tgtEl>
                                          <p:spTgt spid="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6"/>
      <p:bldP animBg="1" grpId="0" spid="37"/>
      <p:bldP animBg="1" grpId="0" spid="38"/>
      <p:bldP grpId="0" spid="4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G视频"/>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自定义 57">
      <a:dk1>
        <a:srgbClr val="262626"/>
      </a:dk1>
      <a:lt1>
        <a:srgbClr val="FFFFFF"/>
      </a:lt1>
      <a:dk2>
        <a:srgbClr val="262626"/>
      </a:dk2>
      <a:lt2>
        <a:srgbClr val="FFFFFF"/>
      </a:lt2>
      <a:accent1>
        <a:srgbClr val="3FBAE5"/>
      </a:accent1>
      <a:accent2>
        <a:srgbClr val="34D4D8"/>
      </a:accent2>
      <a:accent3>
        <a:srgbClr val="CB63E7"/>
      </a:accent3>
      <a:accent4>
        <a:srgbClr val="34D4D8"/>
      </a:accent4>
      <a:accent5>
        <a:srgbClr val="3FBAE5"/>
      </a:accent5>
      <a:accent6>
        <a:srgbClr val="34D4D8"/>
      </a:accent6>
      <a:hlink>
        <a:srgbClr val="FFFFFF"/>
      </a:hlink>
      <a:folHlink>
        <a:srgbClr val="595959"/>
      </a:folHlink>
    </a:clrScheme>
    <a:fontScheme name="1ysarx2u">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122</Words>
  <Application>Microsoft Office PowerPoint</Application>
  <PresentationFormat>自定义</PresentationFormat>
  <Paragraphs>62</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2018-11-09T05:58:58Z</dcterms:created>
  <dc:creator>第一PPT</dc:creator>
  <dc:description>www.1ppt.com</dc:description>
  <cp:keywords>www.1ppt.com</cp:keywords>
  <cp:lastModifiedBy>HY</cp:lastModifiedBy>
  <dcterms:modified xsi:type="dcterms:W3CDTF">2019-12-14T03:20:17Z</dcterms:modified>
  <cp:revision>67</cp:revision>
  <dc:title>5G互联网主题PPT</dc:title>
</cp:coreProperties>
</file>