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wav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3" r:id="rId2"/>
    <p:sldMasterId id="2147483667" r:id="rId3"/>
    <p:sldMasterId id="2147483671" r:id="rId4"/>
    <p:sldMasterId id="2147483675" r:id="rId5"/>
    <p:sldMasterId id="2147483697" r:id="rId6"/>
    <p:sldMasterId id="2147483719" r:id="rId7"/>
    <p:sldMasterId id="2147483738" r:id="rId8"/>
    <p:sldMasterId id="2147483757" r:id="rId9"/>
    <p:sldMasterId id="2147483778" r:id="rId10"/>
    <p:sldMasterId id="2147483799" r:id="rId11"/>
  </p:sldMasterIdLst>
  <p:notesMasterIdLst>
    <p:notesMasterId r:id="rId12"/>
  </p:notesMasterIdLst>
  <p:sldIdLst>
    <p:sldId id="259" r:id="rId13"/>
    <p:sldId id="262" r:id="rId14"/>
    <p:sldId id="265" r:id="rId15"/>
    <p:sldId id="268" r:id="rId16"/>
    <p:sldId id="271" r:id="rId17"/>
    <p:sldId id="274" r:id="rId18"/>
    <p:sldId id="277" r:id="rId19"/>
    <p:sldId id="280" r:id="rId20"/>
    <p:sldId id="283" r:id="rId21"/>
    <p:sldId id="286" r:id="rId22"/>
    <p:sldId id="289" r:id="rId23"/>
    <p:sldId id="292" r:id="rId24"/>
    <p:sldId id="295" r:id="rId25"/>
    <p:sldId id="298" r:id="rId26"/>
    <p:sldId id="301" r:id="rId27"/>
    <p:sldId id="304" r:id="rId28"/>
    <p:sldId id="307" r:id="rId29"/>
    <p:sldId id="310" r:id="rId30"/>
    <p:sldId id="313" r:id="rId31"/>
    <p:sldId id="316" r:id="rId32"/>
    <p:sldId id="319" r:id="rId33"/>
    <p:sldId id="322" r:id="rId34"/>
    <p:sldId id="325" r:id="rId35"/>
    <p:sldId id="328" r:id="rId36"/>
    <p:sldId id="331" r:id="rId37"/>
    <p:sldId id="334" r:id="rId38"/>
    <p:sldId id="337" r:id="rId39"/>
    <p:sldId id="340" r:id="rId40"/>
    <p:sldId id="343" r:id="rId41"/>
    <p:sldId id="346" r:id="rId42"/>
    <p:sldId id="349" r:id="rId43"/>
    <p:sldId id="352" r:id="rId44"/>
    <p:sldId id="355" r:id="rId45"/>
    <p:sldId id="358" r:id="rId46"/>
    <p:sldId id="361" r:id="rId47"/>
    <p:sldId id="364" r:id="rId48"/>
    <p:sldId id="367" r:id="rId49"/>
    <p:sldId id="370" r:id="rId50"/>
    <p:sldId id="373" r:id="rId51"/>
    <p:sldId id="376" r:id="rId52"/>
    <p:sldId id="379" r:id="rId53"/>
    <p:sldId id="382" r:id="rId54"/>
    <p:sldId id="385" r:id="rId55"/>
    <p:sldId id="388" r:id="rId56"/>
    <p:sldId id="391" r:id="rId57"/>
    <p:sldId id="394" r:id="rId58"/>
    <p:sldId id="397" r:id="rId59"/>
    <p:sldId id="400" r:id="rId60"/>
    <p:sldId id="403" r:id="rId61"/>
    <p:sldId id="406" r:id="rId62"/>
    <p:sldId id="409" r:id="rId63"/>
    <p:sldId id="412" r:id="rId64"/>
    <p:sldId id="415" r:id="rId65"/>
    <p:sldId id="418" r:id="rId66"/>
    <p:sldId id="421" r:id="rId67"/>
    <p:sldId id="424" r:id="rId68"/>
    <p:sldId id="427" r:id="rId69"/>
    <p:sldId id="430" r:id="rId70"/>
    <p:sldId id="433" r:id="rId71"/>
    <p:sldId id="436" r:id="rId72"/>
    <p:sldId id="439" r:id="rId73"/>
    <p:sldId id="442" r:id="rId74"/>
    <p:sldId id="445" r:id="rId75"/>
    <p:sldId id="448" r:id="rId76"/>
    <p:sldId id="451" r:id="rId77"/>
    <p:sldId id="454" r:id="rId78"/>
    <p:sldId id="457" r:id="rId79"/>
    <p:sldId id="460" r:id="rId80"/>
    <p:sldId id="463" r:id="rId81"/>
    <p:sldId id="466" r:id="rId82"/>
    <p:sldId id="469" r:id="rId83"/>
    <p:sldId id="472" r:id="rId84"/>
    <p:sldId id="475" r:id="rId85"/>
    <p:sldId id="478" r:id="rId86"/>
    <p:sldId id="481" r:id="rId87"/>
    <p:sldId id="484" r:id="rId88"/>
    <p:sldId id="487" r:id="rId89"/>
    <p:sldId id="490" r:id="rId90"/>
    <p:sldId id="493" r:id="rId91"/>
    <p:sldId id="496" r:id="rId92"/>
    <p:sldId id="499" r:id="rId93"/>
    <p:sldId id="502" r:id="rId94"/>
    <p:sldId id="505" r:id="rId95"/>
    <p:sldId id="508" r:id="rId96"/>
    <p:sldId id="511" r:id="rId97"/>
    <p:sldId id="514" r:id="rId98"/>
    <p:sldId id="517" r:id="rId99"/>
    <p:sldId id="520" r:id="rId100"/>
    <p:sldId id="523" r:id="rId101"/>
    <p:sldId id="526" r:id="rId102"/>
    <p:sldId id="529" r:id="rId103"/>
    <p:sldId id="532" r:id="rId104"/>
    <p:sldId id="535" r:id="rId105"/>
    <p:sldId id="538" r:id="rId106"/>
    <p:sldId id="541" r:id="rId107"/>
    <p:sldId id="544" r:id="rId108"/>
    <p:sldId id="547" r:id="rId109"/>
    <p:sldId id="550" r:id="rId110"/>
    <p:sldId id="553" r:id="rId111"/>
    <p:sldId id="556" r:id="rId112"/>
    <p:sldId id="559" r:id="rId113"/>
    <p:sldId id="562" r:id="rId114"/>
    <p:sldId id="565" r:id="rId115"/>
    <p:sldId id="568" r:id="rId116"/>
    <p:sldId id="571" r:id="rId117"/>
    <p:sldId id="574" r:id="rId118"/>
    <p:sldId id="577" r:id="rId119"/>
    <p:sldId id="580" r:id="rId120"/>
    <p:sldId id="583" r:id="rId121"/>
    <p:sldId id="586" r:id="rId122"/>
    <p:sldId id="589" r:id="rId123"/>
    <p:sldId id="592" r:id="rId124"/>
    <p:sldId id="595" r:id="rId125"/>
    <p:sldId id="598" r:id="rId126"/>
    <p:sldId id="601" r:id="rId127"/>
    <p:sldId id="604" r:id="rId128"/>
    <p:sldId id="607" r:id="rId129"/>
    <p:sldId id="610" r:id="rId130"/>
    <p:sldId id="613" r:id="rId131"/>
    <p:sldId id="616" r:id="rId132"/>
    <p:sldId id="619" r:id="rId133"/>
    <p:sldId id="622" r:id="rId134"/>
    <p:sldId id="625" r:id="rId135"/>
    <p:sldId id="628" r:id="rId136"/>
    <p:sldId id="631" r:id="rId137"/>
    <p:sldId id="634" r:id="rId138"/>
    <p:sldId id="637" r:id="rId139"/>
    <p:sldId id="640" r:id="rId140"/>
    <p:sldId id="643" r:id="rId141"/>
    <p:sldId id="646" r:id="rId142"/>
    <p:sldId id="649" r:id="rId143"/>
    <p:sldId id="652" r:id="rId144"/>
    <p:sldId id="655" r:id="rId145"/>
    <p:sldId id="658" r:id="rId146"/>
    <p:sldId id="661" r:id="rId147"/>
    <p:sldId id="664" r:id="rId148"/>
    <p:sldId id="667" r:id="rId149"/>
    <p:sldId id="670" r:id="rId150"/>
    <p:sldId id="673" r:id="rId151"/>
    <p:sldId id="676" r:id="rId152"/>
    <p:sldId id="679" r:id="rId153"/>
    <p:sldId id="682" r:id="rId154"/>
    <p:sldId id="685" r:id="rId155"/>
    <p:sldId id="688" r:id="rId156"/>
    <p:sldId id="691" r:id="rId157"/>
    <p:sldId id="694" r:id="rId158"/>
    <p:sldId id="697" r:id="rId159"/>
    <p:sldId id="700" r:id="rId160"/>
    <p:sldId id="703" r:id="rId161"/>
    <p:sldId id="706" r:id="rId162"/>
  </p:sldIdLst>
  <p:sldSz cx="9144000" cy="6858000"/>
  <p:notesSz cx="6858000" cy="9144000"/>
  <p:custDataLst>
    <p:tags r:id="rId1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slide" Target="slides/slide88.xml" /><Relationship Id="rId101" Type="http://schemas.openxmlformats.org/officeDocument/2006/relationships/slide" Target="slides/slide89.xml" /><Relationship Id="rId102" Type="http://schemas.openxmlformats.org/officeDocument/2006/relationships/slide" Target="slides/slide90.xml" /><Relationship Id="rId103" Type="http://schemas.openxmlformats.org/officeDocument/2006/relationships/slide" Target="slides/slide91.xml" /><Relationship Id="rId104" Type="http://schemas.openxmlformats.org/officeDocument/2006/relationships/slide" Target="slides/slide92.xml" /><Relationship Id="rId105" Type="http://schemas.openxmlformats.org/officeDocument/2006/relationships/slide" Target="slides/slide93.xml" /><Relationship Id="rId106" Type="http://schemas.openxmlformats.org/officeDocument/2006/relationships/slide" Target="slides/slide94.xml" /><Relationship Id="rId107" Type="http://schemas.openxmlformats.org/officeDocument/2006/relationships/slide" Target="slides/slide95.xml" /><Relationship Id="rId108" Type="http://schemas.openxmlformats.org/officeDocument/2006/relationships/slide" Target="slides/slide96.xml" /><Relationship Id="rId109" Type="http://schemas.openxmlformats.org/officeDocument/2006/relationships/slide" Target="slides/slide97.xml" /><Relationship Id="rId11" Type="http://schemas.openxmlformats.org/officeDocument/2006/relationships/slideMaster" Target="slideMasters/slideMaster11.xml" /><Relationship Id="rId110" Type="http://schemas.openxmlformats.org/officeDocument/2006/relationships/slide" Target="slides/slide98.xml" /><Relationship Id="rId111" Type="http://schemas.openxmlformats.org/officeDocument/2006/relationships/slide" Target="slides/slide99.xml" /><Relationship Id="rId112" Type="http://schemas.openxmlformats.org/officeDocument/2006/relationships/slide" Target="slides/slide100.xml" /><Relationship Id="rId113" Type="http://schemas.openxmlformats.org/officeDocument/2006/relationships/slide" Target="slides/slide101.xml" /><Relationship Id="rId114" Type="http://schemas.openxmlformats.org/officeDocument/2006/relationships/slide" Target="slides/slide102.xml" /><Relationship Id="rId115" Type="http://schemas.openxmlformats.org/officeDocument/2006/relationships/slide" Target="slides/slide103.xml" /><Relationship Id="rId116" Type="http://schemas.openxmlformats.org/officeDocument/2006/relationships/slide" Target="slides/slide104.xml" /><Relationship Id="rId117" Type="http://schemas.openxmlformats.org/officeDocument/2006/relationships/slide" Target="slides/slide105.xml" /><Relationship Id="rId118" Type="http://schemas.openxmlformats.org/officeDocument/2006/relationships/slide" Target="slides/slide106.xml" /><Relationship Id="rId119" Type="http://schemas.openxmlformats.org/officeDocument/2006/relationships/slide" Target="slides/slide107.xml" /><Relationship Id="rId12" Type="http://schemas.openxmlformats.org/officeDocument/2006/relationships/notesMaster" Target="notesMasters/notesMaster1.xml" /><Relationship Id="rId120" Type="http://schemas.openxmlformats.org/officeDocument/2006/relationships/slide" Target="slides/slide108.xml" /><Relationship Id="rId121" Type="http://schemas.openxmlformats.org/officeDocument/2006/relationships/slide" Target="slides/slide109.xml" /><Relationship Id="rId122" Type="http://schemas.openxmlformats.org/officeDocument/2006/relationships/slide" Target="slides/slide110.xml" /><Relationship Id="rId123" Type="http://schemas.openxmlformats.org/officeDocument/2006/relationships/slide" Target="slides/slide111.xml" /><Relationship Id="rId124" Type="http://schemas.openxmlformats.org/officeDocument/2006/relationships/slide" Target="slides/slide112.xml" /><Relationship Id="rId125" Type="http://schemas.openxmlformats.org/officeDocument/2006/relationships/slide" Target="slides/slide113.xml" /><Relationship Id="rId126" Type="http://schemas.openxmlformats.org/officeDocument/2006/relationships/slide" Target="slides/slide114.xml" /><Relationship Id="rId127" Type="http://schemas.openxmlformats.org/officeDocument/2006/relationships/slide" Target="slides/slide115.xml" /><Relationship Id="rId128" Type="http://schemas.openxmlformats.org/officeDocument/2006/relationships/slide" Target="slides/slide116.xml" /><Relationship Id="rId129" Type="http://schemas.openxmlformats.org/officeDocument/2006/relationships/slide" Target="slides/slide117.xml" /><Relationship Id="rId13" Type="http://schemas.openxmlformats.org/officeDocument/2006/relationships/slide" Target="slides/slide1.xml" /><Relationship Id="rId130" Type="http://schemas.openxmlformats.org/officeDocument/2006/relationships/slide" Target="slides/slide118.xml" /><Relationship Id="rId131" Type="http://schemas.openxmlformats.org/officeDocument/2006/relationships/slide" Target="slides/slide119.xml" /><Relationship Id="rId132" Type="http://schemas.openxmlformats.org/officeDocument/2006/relationships/slide" Target="slides/slide120.xml" /><Relationship Id="rId133" Type="http://schemas.openxmlformats.org/officeDocument/2006/relationships/slide" Target="slides/slide121.xml" /><Relationship Id="rId134" Type="http://schemas.openxmlformats.org/officeDocument/2006/relationships/slide" Target="slides/slide122.xml" /><Relationship Id="rId135" Type="http://schemas.openxmlformats.org/officeDocument/2006/relationships/slide" Target="slides/slide123.xml" /><Relationship Id="rId136" Type="http://schemas.openxmlformats.org/officeDocument/2006/relationships/slide" Target="slides/slide124.xml" /><Relationship Id="rId137" Type="http://schemas.openxmlformats.org/officeDocument/2006/relationships/slide" Target="slides/slide125.xml" /><Relationship Id="rId138" Type="http://schemas.openxmlformats.org/officeDocument/2006/relationships/slide" Target="slides/slide126.xml" /><Relationship Id="rId139" Type="http://schemas.openxmlformats.org/officeDocument/2006/relationships/slide" Target="slides/slide127.xml" /><Relationship Id="rId14" Type="http://schemas.openxmlformats.org/officeDocument/2006/relationships/slide" Target="slides/slide2.xml" /><Relationship Id="rId140" Type="http://schemas.openxmlformats.org/officeDocument/2006/relationships/slide" Target="slides/slide128.xml" /><Relationship Id="rId141" Type="http://schemas.openxmlformats.org/officeDocument/2006/relationships/slide" Target="slides/slide129.xml" /><Relationship Id="rId142" Type="http://schemas.openxmlformats.org/officeDocument/2006/relationships/slide" Target="slides/slide130.xml" /><Relationship Id="rId143" Type="http://schemas.openxmlformats.org/officeDocument/2006/relationships/slide" Target="slides/slide131.xml" /><Relationship Id="rId144" Type="http://schemas.openxmlformats.org/officeDocument/2006/relationships/slide" Target="slides/slide132.xml" /><Relationship Id="rId145" Type="http://schemas.openxmlformats.org/officeDocument/2006/relationships/slide" Target="slides/slide133.xml" /><Relationship Id="rId146" Type="http://schemas.openxmlformats.org/officeDocument/2006/relationships/slide" Target="slides/slide134.xml" /><Relationship Id="rId147" Type="http://schemas.openxmlformats.org/officeDocument/2006/relationships/slide" Target="slides/slide135.xml" /><Relationship Id="rId148" Type="http://schemas.openxmlformats.org/officeDocument/2006/relationships/slide" Target="slides/slide136.xml" /><Relationship Id="rId149" Type="http://schemas.openxmlformats.org/officeDocument/2006/relationships/slide" Target="slides/slide137.xml" /><Relationship Id="rId15" Type="http://schemas.openxmlformats.org/officeDocument/2006/relationships/slide" Target="slides/slide3.xml" /><Relationship Id="rId150" Type="http://schemas.openxmlformats.org/officeDocument/2006/relationships/slide" Target="slides/slide138.xml" /><Relationship Id="rId151" Type="http://schemas.openxmlformats.org/officeDocument/2006/relationships/slide" Target="slides/slide139.xml" /><Relationship Id="rId152" Type="http://schemas.openxmlformats.org/officeDocument/2006/relationships/slide" Target="slides/slide140.xml" /><Relationship Id="rId153" Type="http://schemas.openxmlformats.org/officeDocument/2006/relationships/slide" Target="slides/slide141.xml" /><Relationship Id="rId154" Type="http://schemas.openxmlformats.org/officeDocument/2006/relationships/slide" Target="slides/slide142.xml" /><Relationship Id="rId155" Type="http://schemas.openxmlformats.org/officeDocument/2006/relationships/slide" Target="slides/slide143.xml" /><Relationship Id="rId156" Type="http://schemas.openxmlformats.org/officeDocument/2006/relationships/slide" Target="slides/slide144.xml" /><Relationship Id="rId157" Type="http://schemas.openxmlformats.org/officeDocument/2006/relationships/slide" Target="slides/slide145.xml" /><Relationship Id="rId158" Type="http://schemas.openxmlformats.org/officeDocument/2006/relationships/slide" Target="slides/slide146.xml" /><Relationship Id="rId159" Type="http://schemas.openxmlformats.org/officeDocument/2006/relationships/slide" Target="slides/slide147.xml" /><Relationship Id="rId16" Type="http://schemas.openxmlformats.org/officeDocument/2006/relationships/slide" Target="slides/slide4.xml" /><Relationship Id="rId160" Type="http://schemas.openxmlformats.org/officeDocument/2006/relationships/slide" Target="slides/slide148.xml" /><Relationship Id="rId161" Type="http://schemas.openxmlformats.org/officeDocument/2006/relationships/slide" Target="slides/slide149.xml" /><Relationship Id="rId162" Type="http://schemas.openxmlformats.org/officeDocument/2006/relationships/slide" Target="slides/slide150.xml" /><Relationship Id="rId163" Type="http://schemas.openxmlformats.org/officeDocument/2006/relationships/tags" Target="tags/tag1.xml" /><Relationship Id="rId164" Type="http://schemas.openxmlformats.org/officeDocument/2006/relationships/presProps" Target="presProps.xml" /><Relationship Id="rId165" Type="http://schemas.openxmlformats.org/officeDocument/2006/relationships/viewProps" Target="viewProps.xml" /><Relationship Id="rId166" Type="http://schemas.openxmlformats.org/officeDocument/2006/relationships/theme" Target="theme/theme1.xml" /><Relationship Id="rId167" Type="http://schemas.openxmlformats.org/officeDocument/2006/relationships/tableStyles" Target="tableStyles.xml" /><Relationship Id="rId17" Type="http://schemas.openxmlformats.org/officeDocument/2006/relationships/slide" Target="slides/slide5.xml" /><Relationship Id="rId18" Type="http://schemas.openxmlformats.org/officeDocument/2006/relationships/slide" Target="slides/slide6.xml" /><Relationship Id="rId19" Type="http://schemas.openxmlformats.org/officeDocument/2006/relationships/slide" Target="slides/slide7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8.xml" /><Relationship Id="rId21" Type="http://schemas.openxmlformats.org/officeDocument/2006/relationships/slide" Target="slides/slide9.xml" /><Relationship Id="rId22" Type="http://schemas.openxmlformats.org/officeDocument/2006/relationships/slide" Target="slides/slide10.xml" /><Relationship Id="rId23" Type="http://schemas.openxmlformats.org/officeDocument/2006/relationships/slide" Target="slides/slide11.xml" /><Relationship Id="rId24" Type="http://schemas.openxmlformats.org/officeDocument/2006/relationships/slide" Target="slides/slide12.xml" /><Relationship Id="rId25" Type="http://schemas.openxmlformats.org/officeDocument/2006/relationships/slide" Target="slides/slide13.xml" /><Relationship Id="rId26" Type="http://schemas.openxmlformats.org/officeDocument/2006/relationships/slide" Target="slides/slide14.xml" /><Relationship Id="rId27" Type="http://schemas.openxmlformats.org/officeDocument/2006/relationships/slide" Target="slides/slide15.xml" /><Relationship Id="rId28" Type="http://schemas.openxmlformats.org/officeDocument/2006/relationships/slide" Target="slides/slide16.xml" /><Relationship Id="rId29" Type="http://schemas.openxmlformats.org/officeDocument/2006/relationships/slide" Target="slides/slide17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18.xml" /><Relationship Id="rId31" Type="http://schemas.openxmlformats.org/officeDocument/2006/relationships/slide" Target="slides/slide19.xml" /><Relationship Id="rId32" Type="http://schemas.openxmlformats.org/officeDocument/2006/relationships/slide" Target="slides/slide20.xml" /><Relationship Id="rId33" Type="http://schemas.openxmlformats.org/officeDocument/2006/relationships/slide" Target="slides/slide21.xml" /><Relationship Id="rId34" Type="http://schemas.openxmlformats.org/officeDocument/2006/relationships/slide" Target="slides/slide22.xml" /><Relationship Id="rId35" Type="http://schemas.openxmlformats.org/officeDocument/2006/relationships/slide" Target="slides/slide23.xml" /><Relationship Id="rId36" Type="http://schemas.openxmlformats.org/officeDocument/2006/relationships/slide" Target="slides/slide24.xml" /><Relationship Id="rId37" Type="http://schemas.openxmlformats.org/officeDocument/2006/relationships/slide" Target="slides/slide25.xml" /><Relationship Id="rId38" Type="http://schemas.openxmlformats.org/officeDocument/2006/relationships/slide" Target="slides/slide26.xml" /><Relationship Id="rId39" Type="http://schemas.openxmlformats.org/officeDocument/2006/relationships/slide" Target="slides/slide27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28.xml" /><Relationship Id="rId41" Type="http://schemas.openxmlformats.org/officeDocument/2006/relationships/slide" Target="slides/slide29.xml" /><Relationship Id="rId42" Type="http://schemas.openxmlformats.org/officeDocument/2006/relationships/slide" Target="slides/slide30.xml" /><Relationship Id="rId43" Type="http://schemas.openxmlformats.org/officeDocument/2006/relationships/slide" Target="slides/slide31.xml" /><Relationship Id="rId44" Type="http://schemas.openxmlformats.org/officeDocument/2006/relationships/slide" Target="slides/slide32.xml" /><Relationship Id="rId45" Type="http://schemas.openxmlformats.org/officeDocument/2006/relationships/slide" Target="slides/slide33.xml" /><Relationship Id="rId46" Type="http://schemas.openxmlformats.org/officeDocument/2006/relationships/slide" Target="slides/slide34.xml" /><Relationship Id="rId47" Type="http://schemas.openxmlformats.org/officeDocument/2006/relationships/slide" Target="slides/slide35.xml" /><Relationship Id="rId48" Type="http://schemas.openxmlformats.org/officeDocument/2006/relationships/slide" Target="slides/slide36.xml" /><Relationship Id="rId49" Type="http://schemas.openxmlformats.org/officeDocument/2006/relationships/slide" Target="slides/slide37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38.xml" /><Relationship Id="rId51" Type="http://schemas.openxmlformats.org/officeDocument/2006/relationships/slide" Target="slides/slide39.xml" /><Relationship Id="rId52" Type="http://schemas.openxmlformats.org/officeDocument/2006/relationships/slide" Target="slides/slide40.xml" /><Relationship Id="rId53" Type="http://schemas.openxmlformats.org/officeDocument/2006/relationships/slide" Target="slides/slide41.xml" /><Relationship Id="rId54" Type="http://schemas.openxmlformats.org/officeDocument/2006/relationships/slide" Target="slides/slide42.xml" /><Relationship Id="rId55" Type="http://schemas.openxmlformats.org/officeDocument/2006/relationships/slide" Target="slides/slide43.xml" /><Relationship Id="rId56" Type="http://schemas.openxmlformats.org/officeDocument/2006/relationships/slide" Target="slides/slide44.xml" /><Relationship Id="rId57" Type="http://schemas.openxmlformats.org/officeDocument/2006/relationships/slide" Target="slides/slide45.xml" /><Relationship Id="rId58" Type="http://schemas.openxmlformats.org/officeDocument/2006/relationships/slide" Target="slides/slide46.xml" /><Relationship Id="rId59" Type="http://schemas.openxmlformats.org/officeDocument/2006/relationships/slide" Target="slides/slide47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48.xml" /><Relationship Id="rId61" Type="http://schemas.openxmlformats.org/officeDocument/2006/relationships/slide" Target="slides/slide49.xml" /><Relationship Id="rId62" Type="http://schemas.openxmlformats.org/officeDocument/2006/relationships/slide" Target="slides/slide50.xml" /><Relationship Id="rId63" Type="http://schemas.openxmlformats.org/officeDocument/2006/relationships/slide" Target="slides/slide51.xml" /><Relationship Id="rId64" Type="http://schemas.openxmlformats.org/officeDocument/2006/relationships/slide" Target="slides/slide52.xml" /><Relationship Id="rId65" Type="http://schemas.openxmlformats.org/officeDocument/2006/relationships/slide" Target="slides/slide53.xml" /><Relationship Id="rId66" Type="http://schemas.openxmlformats.org/officeDocument/2006/relationships/slide" Target="slides/slide54.xml" /><Relationship Id="rId67" Type="http://schemas.openxmlformats.org/officeDocument/2006/relationships/slide" Target="slides/slide55.xml" /><Relationship Id="rId68" Type="http://schemas.openxmlformats.org/officeDocument/2006/relationships/slide" Target="slides/slide56.xml" /><Relationship Id="rId69" Type="http://schemas.openxmlformats.org/officeDocument/2006/relationships/slide" Target="slides/slide57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58.xml" /><Relationship Id="rId71" Type="http://schemas.openxmlformats.org/officeDocument/2006/relationships/slide" Target="slides/slide59.xml" /><Relationship Id="rId72" Type="http://schemas.openxmlformats.org/officeDocument/2006/relationships/slide" Target="slides/slide60.xml" /><Relationship Id="rId73" Type="http://schemas.openxmlformats.org/officeDocument/2006/relationships/slide" Target="slides/slide61.xml" /><Relationship Id="rId74" Type="http://schemas.openxmlformats.org/officeDocument/2006/relationships/slide" Target="slides/slide62.xml" /><Relationship Id="rId75" Type="http://schemas.openxmlformats.org/officeDocument/2006/relationships/slide" Target="slides/slide63.xml" /><Relationship Id="rId76" Type="http://schemas.openxmlformats.org/officeDocument/2006/relationships/slide" Target="slides/slide64.xml" /><Relationship Id="rId77" Type="http://schemas.openxmlformats.org/officeDocument/2006/relationships/slide" Target="slides/slide65.xml" /><Relationship Id="rId78" Type="http://schemas.openxmlformats.org/officeDocument/2006/relationships/slide" Target="slides/slide66.xml" /><Relationship Id="rId79" Type="http://schemas.openxmlformats.org/officeDocument/2006/relationships/slide" Target="slides/slide67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68.xml" /><Relationship Id="rId81" Type="http://schemas.openxmlformats.org/officeDocument/2006/relationships/slide" Target="slides/slide69.xml" /><Relationship Id="rId82" Type="http://schemas.openxmlformats.org/officeDocument/2006/relationships/slide" Target="slides/slide70.xml" /><Relationship Id="rId83" Type="http://schemas.openxmlformats.org/officeDocument/2006/relationships/slide" Target="slides/slide71.xml" /><Relationship Id="rId84" Type="http://schemas.openxmlformats.org/officeDocument/2006/relationships/slide" Target="slides/slide72.xml" /><Relationship Id="rId85" Type="http://schemas.openxmlformats.org/officeDocument/2006/relationships/slide" Target="slides/slide73.xml" /><Relationship Id="rId86" Type="http://schemas.openxmlformats.org/officeDocument/2006/relationships/slide" Target="slides/slide74.xml" /><Relationship Id="rId87" Type="http://schemas.openxmlformats.org/officeDocument/2006/relationships/slide" Target="slides/slide75.xml" /><Relationship Id="rId88" Type="http://schemas.openxmlformats.org/officeDocument/2006/relationships/slide" Target="slides/slide76.xml" /><Relationship Id="rId89" Type="http://schemas.openxmlformats.org/officeDocument/2006/relationships/slide" Target="slides/slide77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78.xml" /><Relationship Id="rId91" Type="http://schemas.openxmlformats.org/officeDocument/2006/relationships/slide" Target="slides/slide79.xml" /><Relationship Id="rId92" Type="http://schemas.openxmlformats.org/officeDocument/2006/relationships/slide" Target="slides/slide80.xml" /><Relationship Id="rId93" Type="http://schemas.openxmlformats.org/officeDocument/2006/relationships/slide" Target="slides/slide81.xml" /><Relationship Id="rId94" Type="http://schemas.openxmlformats.org/officeDocument/2006/relationships/slide" Target="slides/slide82.xml" /><Relationship Id="rId95" Type="http://schemas.openxmlformats.org/officeDocument/2006/relationships/slide" Target="slides/slide83.xml" /><Relationship Id="rId96" Type="http://schemas.openxmlformats.org/officeDocument/2006/relationships/slide" Target="slides/slide84.xml" /><Relationship Id="rId97" Type="http://schemas.openxmlformats.org/officeDocument/2006/relationships/slide" Target="slides/slide85.xml" /><Relationship Id="rId98" Type="http://schemas.openxmlformats.org/officeDocument/2006/relationships/slide" Target="slides/slide86.xml" /><Relationship Id="rId99" Type="http://schemas.openxmlformats.org/officeDocument/2006/relationships/slide" Target="slides/slide8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4.wmf" /><Relationship Id="rId3" Type="http://schemas.openxmlformats.org/officeDocument/2006/relationships/image" Target="../media/image5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2.png" /></Relationships>
</file>

<file path=ppt/drawings/_rels/vmlDrawing10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5.wmf" /><Relationship Id="rId2" Type="http://schemas.openxmlformats.org/officeDocument/2006/relationships/image" Target="../media/image2.png" /></Relationships>
</file>

<file path=ppt/drawings/_rels/vmlDrawing10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0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6.wmf" /><Relationship Id="rId2" Type="http://schemas.openxmlformats.org/officeDocument/2006/relationships/image" Target="../media/image217.wmf" /><Relationship Id="rId3" Type="http://schemas.openxmlformats.org/officeDocument/2006/relationships/image" Target="../media/image2.png" /></Relationships>
</file>

<file path=ppt/drawings/_rels/vmlDrawing10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8.wmf" /><Relationship Id="rId2" Type="http://schemas.openxmlformats.org/officeDocument/2006/relationships/image" Target="../media/image219.wmf" /><Relationship Id="rId3" Type="http://schemas.openxmlformats.org/officeDocument/2006/relationships/image" Target="../media/image220.wmf" /><Relationship Id="rId4" Type="http://schemas.openxmlformats.org/officeDocument/2006/relationships/image" Target="../media/image221.wmf" /><Relationship Id="rId5" Type="http://schemas.openxmlformats.org/officeDocument/2006/relationships/image" Target="../media/image222.wmf" /><Relationship Id="rId6" Type="http://schemas.openxmlformats.org/officeDocument/2006/relationships/image" Target="../media/image2.png" /></Relationships>
</file>

<file path=ppt/drawings/_rels/vmlDrawing10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3.wmf" /><Relationship Id="rId2" Type="http://schemas.openxmlformats.org/officeDocument/2006/relationships/image" Target="../media/image224.wmf" /><Relationship Id="rId3" Type="http://schemas.openxmlformats.org/officeDocument/2006/relationships/image" Target="../media/image225.wmf" /><Relationship Id="rId4" Type="http://schemas.openxmlformats.org/officeDocument/2006/relationships/image" Target="../media/image2.png" /></Relationships>
</file>

<file path=ppt/drawings/_rels/vmlDrawing10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6.wmf" /><Relationship Id="rId2" Type="http://schemas.openxmlformats.org/officeDocument/2006/relationships/image" Target="../media/image227.wmf" /><Relationship Id="rId3" Type="http://schemas.openxmlformats.org/officeDocument/2006/relationships/image" Target="../media/image228.wmf" /><Relationship Id="rId4" Type="http://schemas.openxmlformats.org/officeDocument/2006/relationships/image" Target="../media/image229.wmf" /><Relationship Id="rId5" Type="http://schemas.openxmlformats.org/officeDocument/2006/relationships/image" Target="../media/image230.wmf" /><Relationship Id="rId6" Type="http://schemas.openxmlformats.org/officeDocument/2006/relationships/image" Target="../media/image2.png" /></Relationships>
</file>

<file path=ppt/drawings/_rels/vmlDrawing10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1.wmf" /><Relationship Id="rId2" Type="http://schemas.openxmlformats.org/officeDocument/2006/relationships/image" Target="../media/image232.wmf" /><Relationship Id="rId3" Type="http://schemas.openxmlformats.org/officeDocument/2006/relationships/image" Target="../media/image233.wmf" /><Relationship Id="rId4" Type="http://schemas.openxmlformats.org/officeDocument/2006/relationships/image" Target="../media/image2.png" /></Relationships>
</file>

<file path=ppt/drawings/_rels/vmlDrawing10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4.wmf" /><Relationship Id="rId2" Type="http://schemas.openxmlformats.org/officeDocument/2006/relationships/image" Target="../media/image235.wmf" /><Relationship Id="rId3" Type="http://schemas.openxmlformats.org/officeDocument/2006/relationships/image" Target="../media/image183.wmf" /><Relationship Id="rId4" Type="http://schemas.openxmlformats.org/officeDocument/2006/relationships/image" Target="../media/image236.wmf" /><Relationship Id="rId5" Type="http://schemas.openxmlformats.org/officeDocument/2006/relationships/image" Target="../media/image2.png" /><Relationship Id="rId6" Type="http://schemas.openxmlformats.org/officeDocument/2006/relationships/image" Target="../media/image237.wmf" /><Relationship Id="rId7" Type="http://schemas.openxmlformats.org/officeDocument/2006/relationships/image" Target="../media/image238.wmf" /><Relationship Id="rId8" Type="http://schemas.openxmlformats.org/officeDocument/2006/relationships/image" Target="../media/image239.wmf" /></Relationships>
</file>

<file path=ppt/drawings/_rels/vmlDrawing10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3.wmf" /><Relationship Id="rId2" Type="http://schemas.openxmlformats.org/officeDocument/2006/relationships/image" Target="../media/image236.wmf" /><Relationship Id="rId3" Type="http://schemas.openxmlformats.org/officeDocument/2006/relationships/image" Target="../media/image59.wmf" /><Relationship Id="rId4" Type="http://schemas.openxmlformats.org/officeDocument/2006/relationships/image" Target="../media/image240.wmf" /><Relationship Id="rId5" Type="http://schemas.openxmlformats.org/officeDocument/2006/relationships/image" Target="../media/image241.wmf" /><Relationship Id="rId6" Type="http://schemas.openxmlformats.org/officeDocument/2006/relationships/image" Target="../media/image2.png" /></Relationships>
</file>

<file path=ppt/drawings/_rels/vmlDrawing10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2.wmf" /><Relationship Id="rId2" Type="http://schemas.openxmlformats.org/officeDocument/2006/relationships/image" Target="../media/image2.png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6.wmf" /><Relationship Id="rId3" Type="http://schemas.openxmlformats.org/officeDocument/2006/relationships/image" Target="../media/image2.png" /></Relationships>
</file>

<file path=ppt/drawings/_rels/vmlDrawing1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3.wmf" /><Relationship Id="rId2" Type="http://schemas.openxmlformats.org/officeDocument/2006/relationships/image" Target="../media/image244.wmf" /><Relationship Id="rId3" Type="http://schemas.openxmlformats.org/officeDocument/2006/relationships/image" Target="../media/image245.wmf" /><Relationship Id="rId4" Type="http://schemas.openxmlformats.org/officeDocument/2006/relationships/image" Target="../media/image246.wmf" /><Relationship Id="rId5" Type="http://schemas.openxmlformats.org/officeDocument/2006/relationships/image" Target="../media/image247.wmf" /><Relationship Id="rId6" Type="http://schemas.openxmlformats.org/officeDocument/2006/relationships/image" Target="../media/image248.wmf" /><Relationship Id="rId7" Type="http://schemas.openxmlformats.org/officeDocument/2006/relationships/image" Target="../media/image249.wmf" /><Relationship Id="rId8" Type="http://schemas.openxmlformats.org/officeDocument/2006/relationships/image" Target="../media/image2.png" /></Relationships>
</file>

<file path=ppt/drawings/_rels/vmlDrawing1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0.wmf" /><Relationship Id="rId2" Type="http://schemas.openxmlformats.org/officeDocument/2006/relationships/image" Target="../media/image2.png" /></Relationships>
</file>

<file path=ppt/drawings/_rels/vmlDrawing1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1.wmf" /><Relationship Id="rId2" Type="http://schemas.openxmlformats.org/officeDocument/2006/relationships/image" Target="../media/image252.wmf" /><Relationship Id="rId3" Type="http://schemas.openxmlformats.org/officeDocument/2006/relationships/image" Target="../media/image253.wmf" /><Relationship Id="rId4" Type="http://schemas.openxmlformats.org/officeDocument/2006/relationships/image" Target="../media/image2.png" /></Relationships>
</file>

<file path=ppt/drawings/_rels/vmlDrawing1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4.wmf" /><Relationship Id="rId2" Type="http://schemas.openxmlformats.org/officeDocument/2006/relationships/image" Target="../media/image255.wmf" /><Relationship Id="rId3" Type="http://schemas.openxmlformats.org/officeDocument/2006/relationships/image" Target="../media/image2.png" /></Relationships>
</file>

<file path=ppt/drawings/_rels/vmlDrawing1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6.wmf" /><Relationship Id="rId2" Type="http://schemas.openxmlformats.org/officeDocument/2006/relationships/image" Target="../media/image257.wmf" /><Relationship Id="rId3" Type="http://schemas.openxmlformats.org/officeDocument/2006/relationships/image" Target="../media/image258.wmf" /><Relationship Id="rId4" Type="http://schemas.openxmlformats.org/officeDocument/2006/relationships/image" Target="../media/image2.png" /></Relationships>
</file>

<file path=ppt/drawings/_rels/vmlDrawing1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9.wmf" /><Relationship Id="rId2" Type="http://schemas.openxmlformats.org/officeDocument/2006/relationships/image" Target="../media/image260.wmf" /><Relationship Id="rId3" Type="http://schemas.openxmlformats.org/officeDocument/2006/relationships/image" Target="../media/image261.wmf" /><Relationship Id="rId4" Type="http://schemas.openxmlformats.org/officeDocument/2006/relationships/image" Target="../media/image2.png" /><Relationship Id="rId5" Type="http://schemas.openxmlformats.org/officeDocument/2006/relationships/image" Target="../media/image262.wmf" /></Relationships>
</file>

<file path=ppt/drawings/_rels/vmlDrawing1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63.wmf" /><Relationship Id="rId3" Type="http://schemas.openxmlformats.org/officeDocument/2006/relationships/image" Target="../media/image264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1.wmf" /><Relationship Id="rId3" Type="http://schemas.openxmlformats.org/officeDocument/2006/relationships/image" Target="../media/image2.png" /></Relationships>
</file>

<file path=ppt/drawings/_rels/vmlDrawing1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5.wmf" /><Relationship Id="rId2" Type="http://schemas.openxmlformats.org/officeDocument/2006/relationships/image" Target="../media/image266.wmf" /><Relationship Id="rId3" Type="http://schemas.openxmlformats.org/officeDocument/2006/relationships/image" Target="../media/image267.wmf" /><Relationship Id="rId4" Type="http://schemas.openxmlformats.org/officeDocument/2006/relationships/image" Target="../media/image268.wmf" /><Relationship Id="rId5" Type="http://schemas.openxmlformats.org/officeDocument/2006/relationships/image" Target="../media/image269.wmf" /><Relationship Id="rId6" Type="http://schemas.openxmlformats.org/officeDocument/2006/relationships/image" Target="../media/image2.png" /></Relationships>
</file>

<file path=ppt/drawings/_rels/vmlDrawing1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0.wmf" /><Relationship Id="rId10" Type="http://schemas.openxmlformats.org/officeDocument/2006/relationships/image" Target="../media/image279.wmf" /><Relationship Id="rId11" Type="http://schemas.openxmlformats.org/officeDocument/2006/relationships/image" Target="../media/image2.png" /><Relationship Id="rId2" Type="http://schemas.openxmlformats.org/officeDocument/2006/relationships/image" Target="../media/image271.wmf" /><Relationship Id="rId3" Type="http://schemas.openxmlformats.org/officeDocument/2006/relationships/image" Target="../media/image272.wmf" /><Relationship Id="rId4" Type="http://schemas.openxmlformats.org/officeDocument/2006/relationships/image" Target="../media/image273.wmf" /><Relationship Id="rId5" Type="http://schemas.openxmlformats.org/officeDocument/2006/relationships/image" Target="../media/image274.wmf" /><Relationship Id="rId6" Type="http://schemas.openxmlformats.org/officeDocument/2006/relationships/image" Target="../media/image275.wmf" /><Relationship Id="rId7" Type="http://schemas.openxmlformats.org/officeDocument/2006/relationships/image" Target="../media/image276.wmf" /><Relationship Id="rId8" Type="http://schemas.openxmlformats.org/officeDocument/2006/relationships/image" Target="../media/image277.wmf" /><Relationship Id="rId9" Type="http://schemas.openxmlformats.org/officeDocument/2006/relationships/image" Target="../media/image278.wmf" /></Relationships>
</file>

<file path=ppt/drawings/_rels/vmlDrawing1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0.wmf" /><Relationship Id="rId2" Type="http://schemas.openxmlformats.org/officeDocument/2006/relationships/image" Target="../media/image2.png" /></Relationships>
</file>

<file path=ppt/drawings/_rels/vmlDrawing1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3.wmf" /><Relationship Id="rId2" Type="http://schemas.openxmlformats.org/officeDocument/2006/relationships/image" Target="../media/image2.png" /><Relationship Id="rId3" Type="http://schemas.openxmlformats.org/officeDocument/2006/relationships/image" Target="../media/image281.wmf" /><Relationship Id="rId4" Type="http://schemas.openxmlformats.org/officeDocument/2006/relationships/image" Target="../media/image282.wmf" /><Relationship Id="rId5" Type="http://schemas.openxmlformats.org/officeDocument/2006/relationships/image" Target="../media/image283.wmf" /></Relationships>
</file>

<file path=ppt/drawings/_rels/vmlDrawing1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4.wmf" /><Relationship Id="rId2" Type="http://schemas.openxmlformats.org/officeDocument/2006/relationships/image" Target="../media/image285.wmf" /><Relationship Id="rId3" Type="http://schemas.openxmlformats.org/officeDocument/2006/relationships/image" Target="../media/image286.wmf" /><Relationship Id="rId4" Type="http://schemas.openxmlformats.org/officeDocument/2006/relationships/image" Target="../media/image287.wmf" /><Relationship Id="rId5" Type="http://schemas.openxmlformats.org/officeDocument/2006/relationships/image" Target="../media/image2.png" /></Relationships>
</file>

<file path=ppt/drawings/_rels/vmlDrawing1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8.wmf" /><Relationship Id="rId2" Type="http://schemas.openxmlformats.org/officeDocument/2006/relationships/image" Target="../media/image285.wmf" /><Relationship Id="rId3" Type="http://schemas.openxmlformats.org/officeDocument/2006/relationships/image" Target="../media/image289.wmf" /><Relationship Id="rId4" Type="http://schemas.openxmlformats.org/officeDocument/2006/relationships/image" Target="../media/image290.wmf" /><Relationship Id="rId5" Type="http://schemas.openxmlformats.org/officeDocument/2006/relationships/image" Target="../media/image291.wmf" /><Relationship Id="rId6" Type="http://schemas.openxmlformats.org/officeDocument/2006/relationships/image" Target="../media/image292.wmf" /><Relationship Id="rId7" Type="http://schemas.openxmlformats.org/officeDocument/2006/relationships/image" Target="../media/image2.png" /></Relationships>
</file>

<file path=ppt/drawings/_rels/vmlDrawing1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3.wmf" /><Relationship Id="rId2" Type="http://schemas.openxmlformats.org/officeDocument/2006/relationships/image" Target="../media/image2.png" /><Relationship Id="rId3" Type="http://schemas.openxmlformats.org/officeDocument/2006/relationships/image" Target="../media/image293.wmf" /><Relationship Id="rId4" Type="http://schemas.openxmlformats.org/officeDocument/2006/relationships/image" Target="../media/image294.wmf" /><Relationship Id="rId5" Type="http://schemas.openxmlformats.org/officeDocument/2006/relationships/image" Target="../media/image295.wmf" /><Relationship Id="rId6" Type="http://schemas.openxmlformats.org/officeDocument/2006/relationships/image" Target="../media/image296.wmf" /><Relationship Id="rId7" Type="http://schemas.openxmlformats.org/officeDocument/2006/relationships/image" Target="../media/image297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12.wmf" /><Relationship Id="rId5" Type="http://schemas.openxmlformats.org/officeDocument/2006/relationships/image" Target="../media/image2.png" /></Relationships>
</file>

<file path=ppt/drawings/_rels/vmlDrawing1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8.wmf" /><Relationship Id="rId2" Type="http://schemas.openxmlformats.org/officeDocument/2006/relationships/image" Target="../media/image299.wmf" /><Relationship Id="rId3" Type="http://schemas.openxmlformats.org/officeDocument/2006/relationships/image" Target="../media/image300.wmf" /><Relationship Id="rId4" Type="http://schemas.openxmlformats.org/officeDocument/2006/relationships/image" Target="../media/image301.wmf" /><Relationship Id="rId5" Type="http://schemas.openxmlformats.org/officeDocument/2006/relationships/image" Target="../media/image2.png" /></Relationships>
</file>

<file path=ppt/drawings/_rels/vmlDrawing1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2.wmf" /><Relationship Id="rId2" Type="http://schemas.openxmlformats.org/officeDocument/2006/relationships/image" Target="../media/image183.wmf" /><Relationship Id="rId3" Type="http://schemas.openxmlformats.org/officeDocument/2006/relationships/image" Target="../media/image303.wmf" /><Relationship Id="rId4" Type="http://schemas.openxmlformats.org/officeDocument/2006/relationships/image" Target="../media/image304.wmf" /><Relationship Id="rId5" Type="http://schemas.openxmlformats.org/officeDocument/2006/relationships/image" Target="../media/image2.png" /><Relationship Id="rId6" Type="http://schemas.openxmlformats.org/officeDocument/2006/relationships/image" Target="../media/image305.wmf" /><Relationship Id="rId7" Type="http://schemas.openxmlformats.org/officeDocument/2006/relationships/image" Target="../media/image306.wmf" /></Relationships>
</file>

<file path=ppt/drawings/_rels/vmlDrawing1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7.wmf" /><Relationship Id="rId2" Type="http://schemas.openxmlformats.org/officeDocument/2006/relationships/image" Target="../media/image308.wmf" /><Relationship Id="rId3" Type="http://schemas.openxmlformats.org/officeDocument/2006/relationships/image" Target="../media/image309.wmf" /><Relationship Id="rId4" Type="http://schemas.openxmlformats.org/officeDocument/2006/relationships/image" Target="../media/image2.png" /></Relationships>
</file>

<file path=ppt/drawings/_rels/vmlDrawing13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0.wmf" /><Relationship Id="rId2" Type="http://schemas.openxmlformats.org/officeDocument/2006/relationships/image" Target="../media/image311.wmf" /><Relationship Id="rId3" Type="http://schemas.openxmlformats.org/officeDocument/2006/relationships/image" Target="../media/image2.png" /></Relationships>
</file>

<file path=ppt/drawings/_rels/vmlDrawing13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2.wmf" /><Relationship Id="rId2" Type="http://schemas.openxmlformats.org/officeDocument/2006/relationships/image" Target="../media/image313.wmf" /><Relationship Id="rId3" Type="http://schemas.openxmlformats.org/officeDocument/2006/relationships/image" Target="../media/image314.wmf" /><Relationship Id="rId4" Type="http://schemas.openxmlformats.org/officeDocument/2006/relationships/image" Target="../media/image2.png" /></Relationships>
</file>

<file path=ppt/drawings/_rels/vmlDrawing13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5.wmf" /><Relationship Id="rId2" Type="http://schemas.openxmlformats.org/officeDocument/2006/relationships/image" Target="../media/image316.wmf" /><Relationship Id="rId3" Type="http://schemas.openxmlformats.org/officeDocument/2006/relationships/image" Target="../media/image2.png" /></Relationships>
</file>

<file path=ppt/drawings/_rels/vmlDrawing13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7.wmf" /><Relationship Id="rId2" Type="http://schemas.openxmlformats.org/officeDocument/2006/relationships/image" Target="../media/image318.wmf" /><Relationship Id="rId3" Type="http://schemas.openxmlformats.org/officeDocument/2006/relationships/image" Target="../media/image319.wmf" /><Relationship Id="rId4" Type="http://schemas.openxmlformats.org/officeDocument/2006/relationships/image" Target="../media/image320.wmf" /><Relationship Id="rId5" Type="http://schemas.openxmlformats.org/officeDocument/2006/relationships/image" Target="../media/image321.wmf" /><Relationship Id="rId6" Type="http://schemas.openxmlformats.org/officeDocument/2006/relationships/image" Target="../media/image322.wmf" /><Relationship Id="rId7" Type="http://schemas.openxmlformats.org/officeDocument/2006/relationships/image" Target="../media/image323.wmf" /><Relationship Id="rId8" Type="http://schemas.openxmlformats.org/officeDocument/2006/relationships/image" Target="../media/image2.png" /></Relationships>
</file>

<file path=ppt/drawings/_rels/vmlDrawing13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4.wmf" /><Relationship Id="rId2" Type="http://schemas.openxmlformats.org/officeDocument/2006/relationships/image" Target="../media/image325.wmf" /><Relationship Id="rId3" Type="http://schemas.openxmlformats.org/officeDocument/2006/relationships/image" Target="../media/image2.png" /></Relationships>
</file>

<file path=ppt/drawings/_rels/vmlDrawing13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6.wmf" /><Relationship Id="rId2" Type="http://schemas.openxmlformats.org/officeDocument/2006/relationships/image" Target="../media/image327.wmf" /><Relationship Id="rId3" Type="http://schemas.openxmlformats.org/officeDocument/2006/relationships/image" Target="../media/image328.wmf" /><Relationship Id="rId4" Type="http://schemas.openxmlformats.org/officeDocument/2006/relationships/image" Target="../media/image329.wmf" /><Relationship Id="rId5" Type="http://schemas.openxmlformats.org/officeDocument/2006/relationships/image" Target="../media/image330.wmf" /><Relationship Id="rId6" Type="http://schemas.openxmlformats.org/officeDocument/2006/relationships/image" Target="../media/image331.wmf" /><Relationship Id="rId7" Type="http://schemas.openxmlformats.org/officeDocument/2006/relationships/image" Target="../media/image332.wmf" /><Relationship Id="rId8" Type="http://schemas.openxmlformats.org/officeDocument/2006/relationships/image" Target="../media/image2.png" /></Relationships>
</file>

<file path=ppt/drawings/_rels/vmlDrawing13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wmf" /><Relationship Id="rId2" Type="http://schemas.openxmlformats.org/officeDocument/2006/relationships/image" Target="../media/image14.wmf" /><Relationship Id="rId3" Type="http://schemas.openxmlformats.org/officeDocument/2006/relationships/image" Target="../media/image2.png" /><Relationship Id="rId4" Type="http://schemas.openxmlformats.org/officeDocument/2006/relationships/image" Target="../media/image1.png" /><Relationship Id="rId5" Type="http://schemas.openxmlformats.org/officeDocument/2006/relationships/image" Target="../media/image15.wmf" /><Relationship Id="rId6" Type="http://schemas.openxmlformats.org/officeDocument/2006/relationships/image" Target="../media/image16.wmf" /><Relationship Id="rId7" Type="http://schemas.openxmlformats.org/officeDocument/2006/relationships/image" Target="../media/image17.wmf" /></Relationships>
</file>

<file path=ppt/drawings/_rels/vmlDrawing14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3.wmf" /><Relationship Id="rId2" Type="http://schemas.openxmlformats.org/officeDocument/2006/relationships/image" Target="../media/image334.wmf" /><Relationship Id="rId3" Type="http://schemas.openxmlformats.org/officeDocument/2006/relationships/image" Target="../media/image335.wmf" /><Relationship Id="rId4" Type="http://schemas.openxmlformats.org/officeDocument/2006/relationships/image" Target="../media/image336.wmf" /><Relationship Id="rId5" Type="http://schemas.openxmlformats.org/officeDocument/2006/relationships/image" Target="../media/image2.png" /></Relationships>
</file>

<file path=ppt/drawings/_rels/vmlDrawing14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7.wmf" /><Relationship Id="rId2" Type="http://schemas.openxmlformats.org/officeDocument/2006/relationships/image" Target="../media/image338.wmf" /><Relationship Id="rId3" Type="http://schemas.openxmlformats.org/officeDocument/2006/relationships/image" Target="../media/image339.wmf" /><Relationship Id="rId4" Type="http://schemas.openxmlformats.org/officeDocument/2006/relationships/image" Target="../media/image340.wmf" /><Relationship Id="rId5" Type="http://schemas.openxmlformats.org/officeDocument/2006/relationships/image" Target="../media/image2.png" /></Relationships>
</file>

<file path=ppt/drawings/_rels/vmlDrawing14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4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wmf" /><Relationship Id="rId2" Type="http://schemas.openxmlformats.org/officeDocument/2006/relationships/image" Target="../media/image19.wmf" /><Relationship Id="rId3" Type="http://schemas.openxmlformats.org/officeDocument/2006/relationships/image" Target="../media/image20.wmf" /><Relationship Id="rId4" Type="http://schemas.openxmlformats.org/officeDocument/2006/relationships/image" Target="../media/image1.png" /><Relationship Id="rId5" Type="http://schemas.openxmlformats.org/officeDocument/2006/relationships/image" Target="../media/image2.png" /><Relationship Id="rId6" Type="http://schemas.openxmlformats.org/officeDocument/2006/relationships/image" Target="../media/image21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wmf" /><Relationship Id="rId2" Type="http://schemas.openxmlformats.org/officeDocument/2006/relationships/image" Target="../media/image23.wmf" /><Relationship Id="rId3" Type="http://schemas.openxmlformats.org/officeDocument/2006/relationships/image" Target="../media/image24.wmf" /><Relationship Id="rId4" Type="http://schemas.openxmlformats.org/officeDocument/2006/relationships/image" Target="../media/image25.wmf" /><Relationship Id="rId5" Type="http://schemas.openxmlformats.org/officeDocument/2006/relationships/image" Target="../media/image26.wmf" /><Relationship Id="rId6" Type="http://schemas.openxmlformats.org/officeDocument/2006/relationships/image" Target="../media/image1.png" /><Relationship Id="rId7" Type="http://schemas.openxmlformats.org/officeDocument/2006/relationships/image" Target="../media/image27.wmf" /><Relationship Id="rId8" Type="http://schemas.openxmlformats.org/officeDocument/2006/relationships/image" Target="../media/image2.png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Relationship Id="rId2" Type="http://schemas.openxmlformats.org/officeDocument/2006/relationships/image" Target="../media/image29.wmf" /><Relationship Id="rId3" Type="http://schemas.openxmlformats.org/officeDocument/2006/relationships/image" Target="../media/image30.wmf" /><Relationship Id="rId4" Type="http://schemas.openxmlformats.org/officeDocument/2006/relationships/image" Target="../media/image31.wmf" /><Relationship Id="rId5" Type="http://schemas.openxmlformats.org/officeDocument/2006/relationships/image" Target="../media/image1.png" /><Relationship Id="rId6" Type="http://schemas.openxmlformats.org/officeDocument/2006/relationships/image" Target="../media/image2.png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Relationship Id="rId2" Type="http://schemas.openxmlformats.org/officeDocument/2006/relationships/image" Target="../media/image33.wmf" /><Relationship Id="rId3" Type="http://schemas.openxmlformats.org/officeDocument/2006/relationships/image" Target="../media/image34.wmf" /><Relationship Id="rId4" Type="http://schemas.openxmlformats.org/officeDocument/2006/relationships/image" Target="../media/image12.wmf" /><Relationship Id="rId5" Type="http://schemas.openxmlformats.org/officeDocument/2006/relationships/image" Target="../media/image1.png" /><Relationship Id="rId6" Type="http://schemas.openxmlformats.org/officeDocument/2006/relationships/image" Target="../media/image2.png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wmf" /><Relationship Id="rId2" Type="http://schemas.openxmlformats.org/officeDocument/2006/relationships/image" Target="../media/image36.wmf" /><Relationship Id="rId3" Type="http://schemas.openxmlformats.org/officeDocument/2006/relationships/image" Target="../media/image1.png" /><Relationship Id="rId4" Type="http://schemas.openxmlformats.org/officeDocument/2006/relationships/image" Target="../media/image2.png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wmf" /><Relationship Id="rId2" Type="http://schemas.openxmlformats.org/officeDocument/2006/relationships/image" Target="../media/image2.png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wmf" /><Relationship Id="rId2" Type="http://schemas.openxmlformats.org/officeDocument/2006/relationships/image" Target="../media/image39.wmf" /><Relationship Id="rId3" Type="http://schemas.openxmlformats.org/officeDocument/2006/relationships/image" Target="../media/image2.png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wmf" /><Relationship Id="rId2" Type="http://schemas.openxmlformats.org/officeDocument/2006/relationships/image" Target="../media/image2.png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wmf" /><Relationship Id="rId2" Type="http://schemas.openxmlformats.org/officeDocument/2006/relationships/image" Target="../media/image2.png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wmf" /><Relationship Id="rId2" Type="http://schemas.openxmlformats.org/officeDocument/2006/relationships/image" Target="../media/image43.wmf" /><Relationship Id="rId3" Type="http://schemas.openxmlformats.org/officeDocument/2006/relationships/image" Target="../media/image44.wmf" /><Relationship Id="rId4" Type="http://schemas.openxmlformats.org/officeDocument/2006/relationships/image" Target="../media/image2.png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Relationship Id="rId2" Type="http://schemas.openxmlformats.org/officeDocument/2006/relationships/image" Target="../media/image46.wmf" /><Relationship Id="rId3" Type="http://schemas.openxmlformats.org/officeDocument/2006/relationships/image" Target="../media/image47.wmf" /><Relationship Id="rId4" Type="http://schemas.openxmlformats.org/officeDocument/2006/relationships/image" Target="../media/image2.png" /></Relationships>
</file>

<file path=ppt/drawings/_rels/vmlDrawing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wmf" /><Relationship Id="rId2" Type="http://schemas.openxmlformats.org/officeDocument/2006/relationships/image" Target="../media/image49.wmf" /><Relationship Id="rId3" Type="http://schemas.openxmlformats.org/officeDocument/2006/relationships/image" Target="../media/image50.wmf" /><Relationship Id="rId4" Type="http://schemas.openxmlformats.org/officeDocument/2006/relationships/image" Target="../media/image2.png" /></Relationships>
</file>

<file path=ppt/drawings/_rels/vmlDrawing3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wmf" /><Relationship Id="rId2" Type="http://schemas.openxmlformats.org/officeDocument/2006/relationships/image" Target="../media/image52.wmf" /><Relationship Id="rId3" Type="http://schemas.openxmlformats.org/officeDocument/2006/relationships/image" Target="../media/image53.wmf" /><Relationship Id="rId4" Type="http://schemas.openxmlformats.org/officeDocument/2006/relationships/image" Target="../media/image2.png" /></Relationships>
</file>

<file path=ppt/drawings/_rels/vmlDrawing3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3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wmf" /><Relationship Id="rId2" Type="http://schemas.openxmlformats.org/officeDocument/2006/relationships/image" Target="../media/image55.wmf" /><Relationship Id="rId3" Type="http://schemas.openxmlformats.org/officeDocument/2006/relationships/image" Target="../media/image56.wmf" /><Relationship Id="rId4" Type="http://schemas.openxmlformats.org/officeDocument/2006/relationships/image" Target="../media/image2.png" /></Relationships>
</file>

<file path=ppt/drawings/_rels/vmlDrawing3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wmf" /><Relationship Id="rId2" Type="http://schemas.openxmlformats.org/officeDocument/2006/relationships/image" Target="../media/image58.wmf" /><Relationship Id="rId3" Type="http://schemas.openxmlformats.org/officeDocument/2006/relationships/image" Target="../media/image2.png" /></Relationships>
</file>

<file path=ppt/drawings/_rels/vmlDrawing3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wmf" /><Relationship Id="rId2" Type="http://schemas.openxmlformats.org/officeDocument/2006/relationships/image" Target="../media/image60.wmf" /><Relationship Id="rId3" Type="http://schemas.openxmlformats.org/officeDocument/2006/relationships/image" Target="../media/image61.wmf" /><Relationship Id="rId4" Type="http://schemas.openxmlformats.org/officeDocument/2006/relationships/image" Target="../media/image62.wmf" /><Relationship Id="rId5" Type="http://schemas.openxmlformats.org/officeDocument/2006/relationships/image" Target="../media/image2.png" /></Relationships>
</file>

<file path=ppt/drawings/_rels/vmlDrawing3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3.wmf" /><Relationship Id="rId2" Type="http://schemas.openxmlformats.org/officeDocument/2006/relationships/image" Target="../media/image64.wmf" /><Relationship Id="rId3" Type="http://schemas.openxmlformats.org/officeDocument/2006/relationships/image" Target="../media/image2.png" /></Relationships>
</file>

<file path=ppt/drawings/_rels/vmlDrawing3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5.wmf" /><Relationship Id="rId2" Type="http://schemas.openxmlformats.org/officeDocument/2006/relationships/image" Target="../media/image66.wmf" /><Relationship Id="rId3" Type="http://schemas.openxmlformats.org/officeDocument/2006/relationships/image" Target="../media/image67.wmf" /><Relationship Id="rId4" Type="http://schemas.openxmlformats.org/officeDocument/2006/relationships/image" Target="../media/image2.png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4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8.wmf" /><Relationship Id="rId2" Type="http://schemas.openxmlformats.org/officeDocument/2006/relationships/image" Target="../media/image69.wmf" /><Relationship Id="rId3" Type="http://schemas.openxmlformats.org/officeDocument/2006/relationships/image" Target="../media/image2.png" /></Relationships>
</file>

<file path=ppt/drawings/_rels/vmlDrawing4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0.wmf" /><Relationship Id="rId2" Type="http://schemas.openxmlformats.org/officeDocument/2006/relationships/image" Target="../media/image71.wmf" /><Relationship Id="rId3" Type="http://schemas.openxmlformats.org/officeDocument/2006/relationships/image" Target="../media/image72.wmf" /><Relationship Id="rId4" Type="http://schemas.openxmlformats.org/officeDocument/2006/relationships/image" Target="../media/image2.png" /></Relationships>
</file>

<file path=ppt/drawings/_rels/vmlDrawing4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3.wmf" /><Relationship Id="rId2" Type="http://schemas.openxmlformats.org/officeDocument/2006/relationships/image" Target="../media/image2.png" /></Relationships>
</file>

<file path=ppt/drawings/_rels/vmlDrawing4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4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4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4.wmf" /><Relationship Id="rId2" Type="http://schemas.openxmlformats.org/officeDocument/2006/relationships/image" Target="../media/image75.wmf" /><Relationship Id="rId3" Type="http://schemas.openxmlformats.org/officeDocument/2006/relationships/image" Target="../media/image2.png" /></Relationships>
</file>

<file path=ppt/drawings/_rels/vmlDrawing4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6.wmf" /><Relationship Id="rId2" Type="http://schemas.openxmlformats.org/officeDocument/2006/relationships/image" Target="../media/image77.wmf" /><Relationship Id="rId3" Type="http://schemas.openxmlformats.org/officeDocument/2006/relationships/image" Target="../media/image2.png" /></Relationships>
</file>

<file path=ppt/drawings/_rels/vmlDrawing4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8.wmf" /><Relationship Id="rId2" Type="http://schemas.openxmlformats.org/officeDocument/2006/relationships/image" Target="../media/image79.wmf" /><Relationship Id="rId3" Type="http://schemas.openxmlformats.org/officeDocument/2006/relationships/image" Target="../media/image80.wmf" /><Relationship Id="rId4" Type="http://schemas.openxmlformats.org/officeDocument/2006/relationships/image" Target="../media/image2.png" /></Relationships>
</file>

<file path=ppt/drawings/_rels/vmlDrawing4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1.wmf" /><Relationship Id="rId2" Type="http://schemas.openxmlformats.org/officeDocument/2006/relationships/image" Target="../media/image82.wmf" /><Relationship Id="rId3" Type="http://schemas.openxmlformats.org/officeDocument/2006/relationships/image" Target="../media/image83.wmf" /><Relationship Id="rId4" Type="http://schemas.openxmlformats.org/officeDocument/2006/relationships/image" Target="../media/image84.wmf" /><Relationship Id="rId5" Type="http://schemas.openxmlformats.org/officeDocument/2006/relationships/image" Target="../media/image85.wmf" /><Relationship Id="rId6" Type="http://schemas.openxmlformats.org/officeDocument/2006/relationships/image" Target="../media/image2.png" /></Relationships>
</file>

<file path=ppt/drawings/_rels/vmlDrawing4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6.wmf" /><Relationship Id="rId2" Type="http://schemas.openxmlformats.org/officeDocument/2006/relationships/image" Target="../media/image2.png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5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7.wmf" /><Relationship Id="rId2" Type="http://schemas.openxmlformats.org/officeDocument/2006/relationships/image" Target="../media/image2.png" /></Relationships>
</file>

<file path=ppt/drawings/_rels/vmlDrawing5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8.wmf" /><Relationship Id="rId2" Type="http://schemas.openxmlformats.org/officeDocument/2006/relationships/image" Target="../media/image89.wmf" /><Relationship Id="rId3" Type="http://schemas.openxmlformats.org/officeDocument/2006/relationships/image" Target="../media/image2.png" /></Relationships>
</file>

<file path=ppt/drawings/_rels/vmlDrawing5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0.wmf" /><Relationship Id="rId2" Type="http://schemas.openxmlformats.org/officeDocument/2006/relationships/image" Target="../media/image91.wmf" /><Relationship Id="rId3" Type="http://schemas.openxmlformats.org/officeDocument/2006/relationships/image" Target="../media/image2.png" /></Relationships>
</file>

<file path=ppt/drawings/_rels/vmlDrawing5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2.wmf" /><Relationship Id="rId2" Type="http://schemas.openxmlformats.org/officeDocument/2006/relationships/image" Target="../media/image90.wmf" /><Relationship Id="rId3" Type="http://schemas.openxmlformats.org/officeDocument/2006/relationships/image" Target="../media/image93.wmf" /><Relationship Id="rId4" Type="http://schemas.openxmlformats.org/officeDocument/2006/relationships/image" Target="../media/image94.wmf" /><Relationship Id="rId5" Type="http://schemas.openxmlformats.org/officeDocument/2006/relationships/image" Target="../media/image95.wmf" /><Relationship Id="rId6" Type="http://schemas.openxmlformats.org/officeDocument/2006/relationships/image" Target="../media/image96.wmf" /><Relationship Id="rId7" Type="http://schemas.openxmlformats.org/officeDocument/2006/relationships/image" Target="../media/image91.wmf" /><Relationship Id="rId8" Type="http://schemas.openxmlformats.org/officeDocument/2006/relationships/image" Target="../media/image2.png" /></Relationships>
</file>

<file path=ppt/drawings/_rels/vmlDrawing5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5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5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5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7.wmf" /><Relationship Id="rId2" Type="http://schemas.openxmlformats.org/officeDocument/2006/relationships/image" Target="../media/image98.wmf" /><Relationship Id="rId3" Type="http://schemas.openxmlformats.org/officeDocument/2006/relationships/image" Target="../media/image2.png" /></Relationships>
</file>

<file path=ppt/drawings/_rels/vmlDrawing5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5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9.wmf" /><Relationship Id="rId2" Type="http://schemas.openxmlformats.org/officeDocument/2006/relationships/image" Target="../media/image100.wmf" /><Relationship Id="rId3" Type="http://schemas.openxmlformats.org/officeDocument/2006/relationships/image" Target="../media/image2.png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6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1.wmf" /><Relationship Id="rId2" Type="http://schemas.openxmlformats.org/officeDocument/2006/relationships/image" Target="../media/image2.png" /><Relationship Id="rId3" Type="http://schemas.openxmlformats.org/officeDocument/2006/relationships/image" Target="../media/image102.wmf" /><Relationship Id="rId4" Type="http://schemas.openxmlformats.org/officeDocument/2006/relationships/image" Target="../media/image103.wmf" /><Relationship Id="rId5" Type="http://schemas.openxmlformats.org/officeDocument/2006/relationships/image" Target="../media/image104.wmf" /></Relationships>
</file>

<file path=ppt/drawings/_rels/vmlDrawing6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97.wmf" /><Relationship Id="rId3" Type="http://schemas.openxmlformats.org/officeDocument/2006/relationships/image" Target="../media/image104.wmf" /></Relationships>
</file>

<file path=ppt/drawings/_rels/vmlDrawing6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5.wmf" /><Relationship Id="rId2" Type="http://schemas.openxmlformats.org/officeDocument/2006/relationships/image" Target="../media/image106.wmf" /><Relationship Id="rId3" Type="http://schemas.openxmlformats.org/officeDocument/2006/relationships/image" Target="../media/image107.wmf" /><Relationship Id="rId4" Type="http://schemas.openxmlformats.org/officeDocument/2006/relationships/image" Target="../media/image2.png" /></Relationships>
</file>

<file path=ppt/drawings/_rels/vmlDrawing6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8.wmf" /><Relationship Id="rId2" Type="http://schemas.openxmlformats.org/officeDocument/2006/relationships/image" Target="../media/image109.wmf" /><Relationship Id="rId3" Type="http://schemas.openxmlformats.org/officeDocument/2006/relationships/image" Target="../media/image110.wmf" /><Relationship Id="rId4" Type="http://schemas.openxmlformats.org/officeDocument/2006/relationships/image" Target="../media/image2.png" /></Relationships>
</file>

<file path=ppt/drawings/_rels/vmlDrawing6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1.wmf" /><Relationship Id="rId2" Type="http://schemas.openxmlformats.org/officeDocument/2006/relationships/image" Target="../media/image112.wmf" /><Relationship Id="rId3" Type="http://schemas.openxmlformats.org/officeDocument/2006/relationships/image" Target="../media/image2.png" /></Relationships>
</file>

<file path=ppt/drawings/_rels/vmlDrawing6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3.wmf" /><Relationship Id="rId2" Type="http://schemas.openxmlformats.org/officeDocument/2006/relationships/image" Target="../media/image114.wmf" /><Relationship Id="rId3" Type="http://schemas.openxmlformats.org/officeDocument/2006/relationships/image" Target="../media/image115.wmf" /><Relationship Id="rId4" Type="http://schemas.openxmlformats.org/officeDocument/2006/relationships/image" Target="../media/image2.png" /></Relationships>
</file>

<file path=ppt/drawings/_rels/vmlDrawing6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6.wmf" /><Relationship Id="rId2" Type="http://schemas.openxmlformats.org/officeDocument/2006/relationships/image" Target="../media/image117.wmf" /><Relationship Id="rId3" Type="http://schemas.openxmlformats.org/officeDocument/2006/relationships/image" Target="../media/image118.wmf" /><Relationship Id="rId4" Type="http://schemas.openxmlformats.org/officeDocument/2006/relationships/image" Target="../media/image2.png" /></Relationships>
</file>

<file path=ppt/drawings/_rels/vmlDrawing6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9.wmf" /><Relationship Id="rId2" Type="http://schemas.openxmlformats.org/officeDocument/2006/relationships/image" Target="../media/image120.wmf" /><Relationship Id="rId3" Type="http://schemas.openxmlformats.org/officeDocument/2006/relationships/image" Target="../media/image121.wmf" /><Relationship Id="rId4" Type="http://schemas.openxmlformats.org/officeDocument/2006/relationships/image" Target="../media/image122.wmf" /><Relationship Id="rId5" Type="http://schemas.openxmlformats.org/officeDocument/2006/relationships/image" Target="../media/image2.png" /></Relationships>
</file>

<file path=ppt/drawings/_rels/vmlDrawing6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3.wmf" /><Relationship Id="rId2" Type="http://schemas.openxmlformats.org/officeDocument/2006/relationships/image" Target="../media/image2.png" /></Relationships>
</file>

<file path=ppt/drawings/_rels/vmlDrawing6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4.wmf" /><Relationship Id="rId2" Type="http://schemas.openxmlformats.org/officeDocument/2006/relationships/image" Target="../media/image125.wmf" /><Relationship Id="rId3" Type="http://schemas.openxmlformats.org/officeDocument/2006/relationships/image" Target="../media/image126.wmf" /><Relationship Id="rId4" Type="http://schemas.openxmlformats.org/officeDocument/2006/relationships/image" Target="../media/image127.wmf" /><Relationship Id="rId5" Type="http://schemas.openxmlformats.org/officeDocument/2006/relationships/image" Target="../media/image2.png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7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8.wmf" /><Relationship Id="rId2" Type="http://schemas.openxmlformats.org/officeDocument/2006/relationships/image" Target="../media/image129.wmf" /><Relationship Id="rId3" Type="http://schemas.openxmlformats.org/officeDocument/2006/relationships/image" Target="../media/image130.wmf" /><Relationship Id="rId4" Type="http://schemas.openxmlformats.org/officeDocument/2006/relationships/image" Target="../media/image131.wmf" /><Relationship Id="rId5" Type="http://schemas.openxmlformats.org/officeDocument/2006/relationships/image" Target="../media/image132.wmf" /><Relationship Id="rId6" Type="http://schemas.openxmlformats.org/officeDocument/2006/relationships/image" Target="../media/image2.png" /><Relationship Id="rId7" Type="http://schemas.openxmlformats.org/officeDocument/2006/relationships/image" Target="../media/image133.wmf" /></Relationships>
</file>

<file path=ppt/drawings/_rels/vmlDrawing7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4.wmf" /><Relationship Id="rId2" Type="http://schemas.openxmlformats.org/officeDocument/2006/relationships/image" Target="../media/image135.wmf" /><Relationship Id="rId3" Type="http://schemas.openxmlformats.org/officeDocument/2006/relationships/image" Target="../media/image136.wmf" /><Relationship Id="rId4" Type="http://schemas.openxmlformats.org/officeDocument/2006/relationships/image" Target="../media/image137.wmf" /><Relationship Id="rId5" Type="http://schemas.openxmlformats.org/officeDocument/2006/relationships/image" Target="../media/image124.wmf" /><Relationship Id="rId6" Type="http://schemas.openxmlformats.org/officeDocument/2006/relationships/image" Target="../media/image2.png" /></Relationships>
</file>

<file path=ppt/drawings/_rels/vmlDrawing7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8.wmf" /><Relationship Id="rId2" Type="http://schemas.openxmlformats.org/officeDocument/2006/relationships/image" Target="../media/image139.wmf" /><Relationship Id="rId3" Type="http://schemas.openxmlformats.org/officeDocument/2006/relationships/image" Target="../media/image140.wmf" /><Relationship Id="rId4" Type="http://schemas.openxmlformats.org/officeDocument/2006/relationships/image" Target="../media/image141.wmf" /><Relationship Id="rId5" Type="http://schemas.openxmlformats.org/officeDocument/2006/relationships/image" Target="../media/image2.png" /></Relationships>
</file>

<file path=ppt/drawings/_rels/vmlDrawing7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2.wmf" /><Relationship Id="rId2" Type="http://schemas.openxmlformats.org/officeDocument/2006/relationships/image" Target="../media/image143.wmf" /><Relationship Id="rId3" Type="http://schemas.openxmlformats.org/officeDocument/2006/relationships/image" Target="../media/image2.png" /></Relationships>
</file>

<file path=ppt/drawings/_rels/vmlDrawing7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4.wmf" /><Relationship Id="rId2" Type="http://schemas.openxmlformats.org/officeDocument/2006/relationships/image" Target="../media/image145.wmf" /><Relationship Id="rId3" Type="http://schemas.openxmlformats.org/officeDocument/2006/relationships/image" Target="../media/image146.wmf" /><Relationship Id="rId4" Type="http://schemas.openxmlformats.org/officeDocument/2006/relationships/image" Target="../media/image2.png" /></Relationships>
</file>

<file path=ppt/drawings/_rels/vmlDrawing7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7.wmf" /><Relationship Id="rId2" Type="http://schemas.openxmlformats.org/officeDocument/2006/relationships/image" Target="../media/image129.wmf" /><Relationship Id="rId3" Type="http://schemas.openxmlformats.org/officeDocument/2006/relationships/image" Target="../media/image131.wmf" /><Relationship Id="rId4" Type="http://schemas.openxmlformats.org/officeDocument/2006/relationships/image" Target="../media/image148.wmf" /><Relationship Id="rId5" Type="http://schemas.openxmlformats.org/officeDocument/2006/relationships/image" Target="../media/image149.wmf" /><Relationship Id="rId6" Type="http://schemas.openxmlformats.org/officeDocument/2006/relationships/image" Target="../media/image2.png" /><Relationship Id="rId7" Type="http://schemas.openxmlformats.org/officeDocument/2006/relationships/image" Target="../media/image130.wmf" /><Relationship Id="rId8" Type="http://schemas.openxmlformats.org/officeDocument/2006/relationships/image" Target="../media/image133.wmf" /></Relationships>
</file>

<file path=ppt/drawings/_rels/vmlDrawing7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0.wmf" /><Relationship Id="rId2" Type="http://schemas.openxmlformats.org/officeDocument/2006/relationships/image" Target="../media/image151.wmf" /><Relationship Id="rId3" Type="http://schemas.openxmlformats.org/officeDocument/2006/relationships/image" Target="../media/image2.png" /></Relationships>
</file>

<file path=ppt/drawings/_rels/vmlDrawing7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2.wmf" /><Relationship Id="rId2" Type="http://schemas.openxmlformats.org/officeDocument/2006/relationships/image" Target="../media/image153.wmf" /><Relationship Id="rId3" Type="http://schemas.openxmlformats.org/officeDocument/2006/relationships/image" Target="../media/image154.wmf" /><Relationship Id="rId4" Type="http://schemas.openxmlformats.org/officeDocument/2006/relationships/image" Target="../media/image155.wmf" /><Relationship Id="rId5" Type="http://schemas.openxmlformats.org/officeDocument/2006/relationships/image" Target="../media/image2.png" /></Relationships>
</file>

<file path=ppt/drawings/_rels/vmlDrawing7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6.wmf" /><Relationship Id="rId2" Type="http://schemas.openxmlformats.org/officeDocument/2006/relationships/image" Target="../media/image157.wmf" /><Relationship Id="rId3" Type="http://schemas.openxmlformats.org/officeDocument/2006/relationships/image" Target="../media/image2.png" /></Relationships>
</file>

<file path=ppt/drawings/_rels/vmlDrawing7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8.wmf" /><Relationship Id="rId2" Type="http://schemas.openxmlformats.org/officeDocument/2006/relationships/image" Target="../media/image159.wmf" /><Relationship Id="rId3" Type="http://schemas.openxmlformats.org/officeDocument/2006/relationships/image" Target="../media/image2.png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/Relationships>
</file>

<file path=ppt/drawings/_rels/vmlDrawing8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8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8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0.wmf" /><Relationship Id="rId2" Type="http://schemas.openxmlformats.org/officeDocument/2006/relationships/image" Target="../media/image161.wmf" /><Relationship Id="rId3" Type="http://schemas.openxmlformats.org/officeDocument/2006/relationships/image" Target="../media/image162.wmf" /><Relationship Id="rId4" Type="http://schemas.openxmlformats.org/officeDocument/2006/relationships/image" Target="../media/image163.wmf" /><Relationship Id="rId5" Type="http://schemas.openxmlformats.org/officeDocument/2006/relationships/image" Target="../media/image164.wmf" /><Relationship Id="rId6" Type="http://schemas.openxmlformats.org/officeDocument/2006/relationships/image" Target="../media/image165.wmf" /><Relationship Id="rId7" Type="http://schemas.openxmlformats.org/officeDocument/2006/relationships/image" Target="../media/image2.png" /></Relationships>
</file>

<file path=ppt/drawings/_rels/vmlDrawing8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0.wmf" /><Relationship Id="rId2" Type="http://schemas.openxmlformats.org/officeDocument/2006/relationships/image" Target="../media/image161.wmf" /><Relationship Id="rId3" Type="http://schemas.openxmlformats.org/officeDocument/2006/relationships/image" Target="../media/image166.wmf" /><Relationship Id="rId4" Type="http://schemas.openxmlformats.org/officeDocument/2006/relationships/image" Target="../media/image2.png" /></Relationships>
</file>

<file path=ppt/drawings/_rels/vmlDrawing8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7.wmf" /><Relationship Id="rId2" Type="http://schemas.openxmlformats.org/officeDocument/2006/relationships/image" Target="../media/image168.wmf" /><Relationship Id="rId3" Type="http://schemas.openxmlformats.org/officeDocument/2006/relationships/image" Target="../media/image169.wmf" /><Relationship Id="rId4" Type="http://schemas.openxmlformats.org/officeDocument/2006/relationships/image" Target="../media/image2.png" /></Relationships>
</file>

<file path=ppt/drawings/_rels/vmlDrawing8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0.wmf" /><Relationship Id="rId2" Type="http://schemas.openxmlformats.org/officeDocument/2006/relationships/image" Target="../media/image171.wmf" /><Relationship Id="rId3" Type="http://schemas.openxmlformats.org/officeDocument/2006/relationships/image" Target="../media/image172.wmf" /><Relationship Id="rId4" Type="http://schemas.openxmlformats.org/officeDocument/2006/relationships/image" Target="../media/image173.wmf" /><Relationship Id="rId5" Type="http://schemas.openxmlformats.org/officeDocument/2006/relationships/image" Target="../media/image174.wmf" /><Relationship Id="rId6" Type="http://schemas.openxmlformats.org/officeDocument/2006/relationships/image" Target="../media/image2.png" /></Relationships>
</file>

<file path=ppt/drawings/_rels/vmlDrawing8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5.wmf" /><Relationship Id="rId2" Type="http://schemas.openxmlformats.org/officeDocument/2006/relationships/image" Target="../media/image2.png" /></Relationships>
</file>

<file path=ppt/drawings/_rels/vmlDrawing8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8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6.wmf" /><Relationship Id="rId2" Type="http://schemas.openxmlformats.org/officeDocument/2006/relationships/image" Target="../media/image177.wmf" /><Relationship Id="rId3" Type="http://schemas.openxmlformats.org/officeDocument/2006/relationships/image" Target="../media/image2.png" /></Relationships>
</file>

<file path=ppt/drawings/_rels/vmlDrawing8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8.wmf" /><Relationship Id="rId2" Type="http://schemas.openxmlformats.org/officeDocument/2006/relationships/image" Target="../media/image179.wmf" /><Relationship Id="rId3" Type="http://schemas.openxmlformats.org/officeDocument/2006/relationships/image" Target="../media/image180.wmf" /><Relationship Id="rId4" Type="http://schemas.openxmlformats.org/officeDocument/2006/relationships/image" Target="../media/image181.wmf" /><Relationship Id="rId5" Type="http://schemas.openxmlformats.org/officeDocument/2006/relationships/image" Target="../media/image182.wmf" /><Relationship Id="rId6" Type="http://schemas.openxmlformats.org/officeDocument/2006/relationships/image" Target="../media/image2.png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3.wmf" /><Relationship Id="rId3" Type="http://schemas.openxmlformats.org/officeDocument/2006/relationships/image" Target="../media/image4.wmf" /><Relationship Id="rId4" Type="http://schemas.openxmlformats.org/officeDocument/2006/relationships/image" Target="../media/image5.wmf" /><Relationship Id="rId5" Type="http://schemas.openxmlformats.org/officeDocument/2006/relationships/image" Target="../media/image6.wmf" /><Relationship Id="rId6" Type="http://schemas.openxmlformats.org/officeDocument/2006/relationships/image" Target="../media/image7.wmf" /><Relationship Id="rId7" Type="http://schemas.openxmlformats.org/officeDocument/2006/relationships/image" Target="../media/image8.wmf" /><Relationship Id="rId8" Type="http://schemas.openxmlformats.org/officeDocument/2006/relationships/image" Target="../media/image2.png" /></Relationships>
</file>

<file path=ppt/drawings/_rels/vmlDrawing9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3.wmf" /><Relationship Id="rId2" Type="http://schemas.openxmlformats.org/officeDocument/2006/relationships/image" Target="../media/image2.png" /><Relationship Id="rId3" Type="http://schemas.openxmlformats.org/officeDocument/2006/relationships/image" Target="../media/image184.wmf" /></Relationships>
</file>

<file path=ppt/drawings/_rels/vmlDrawing9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5.wmf" /><Relationship Id="rId2" Type="http://schemas.openxmlformats.org/officeDocument/2006/relationships/image" Target="../media/image97.wmf" /><Relationship Id="rId3" Type="http://schemas.openxmlformats.org/officeDocument/2006/relationships/image" Target="../media/image186.wmf" /><Relationship Id="rId4" Type="http://schemas.openxmlformats.org/officeDocument/2006/relationships/image" Target="../media/image2.png" /></Relationships>
</file>

<file path=ppt/drawings/_rels/vmlDrawing9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7.wmf" /><Relationship Id="rId2" Type="http://schemas.openxmlformats.org/officeDocument/2006/relationships/image" Target="../media/image188.wmf" /><Relationship Id="rId3" Type="http://schemas.openxmlformats.org/officeDocument/2006/relationships/image" Target="../media/image189.wmf" /><Relationship Id="rId4" Type="http://schemas.openxmlformats.org/officeDocument/2006/relationships/image" Target="../media/image2.png" /></Relationships>
</file>

<file path=ppt/drawings/_rels/vmlDrawing9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0.wmf" /><Relationship Id="rId10" Type="http://schemas.openxmlformats.org/officeDocument/2006/relationships/image" Target="../media/image198.wmf" /><Relationship Id="rId2" Type="http://schemas.openxmlformats.org/officeDocument/2006/relationships/image" Target="../media/image191.wmf" /><Relationship Id="rId3" Type="http://schemas.openxmlformats.org/officeDocument/2006/relationships/image" Target="../media/image192.wmf" /><Relationship Id="rId4" Type="http://schemas.openxmlformats.org/officeDocument/2006/relationships/image" Target="../media/image193.wmf" /><Relationship Id="rId5" Type="http://schemas.openxmlformats.org/officeDocument/2006/relationships/image" Target="../media/image194.wmf" /><Relationship Id="rId6" Type="http://schemas.openxmlformats.org/officeDocument/2006/relationships/image" Target="../media/image195.wmf" /><Relationship Id="rId7" Type="http://schemas.openxmlformats.org/officeDocument/2006/relationships/image" Target="../media/image2.png" /><Relationship Id="rId8" Type="http://schemas.openxmlformats.org/officeDocument/2006/relationships/image" Target="../media/image196.wmf" /><Relationship Id="rId9" Type="http://schemas.openxmlformats.org/officeDocument/2006/relationships/image" Target="../media/image197.wmf" /></Relationships>
</file>

<file path=ppt/drawings/_rels/vmlDrawing9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9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9.wmf" /><Relationship Id="rId2" Type="http://schemas.openxmlformats.org/officeDocument/2006/relationships/image" Target="../media/image200.wmf" /><Relationship Id="rId3" Type="http://schemas.openxmlformats.org/officeDocument/2006/relationships/image" Target="../media/image201.wmf" /><Relationship Id="rId4" Type="http://schemas.openxmlformats.org/officeDocument/2006/relationships/image" Target="../media/image202.wmf" /><Relationship Id="rId5" Type="http://schemas.openxmlformats.org/officeDocument/2006/relationships/image" Target="../media/image2.png" /></Relationships>
</file>

<file path=ppt/drawings/_rels/vmlDrawing9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3.wmf" /><Relationship Id="rId2" Type="http://schemas.openxmlformats.org/officeDocument/2006/relationships/image" Target="../media/image204.wmf" /><Relationship Id="rId3" Type="http://schemas.openxmlformats.org/officeDocument/2006/relationships/image" Target="../media/image205.wmf" /><Relationship Id="rId4" Type="http://schemas.openxmlformats.org/officeDocument/2006/relationships/image" Target="../media/image2.png" /></Relationships>
</file>

<file path=ppt/drawings/_rels/vmlDrawing9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6.wmf" /><Relationship Id="rId2" Type="http://schemas.openxmlformats.org/officeDocument/2006/relationships/image" Target="../media/image207.wmf" /><Relationship Id="rId3" Type="http://schemas.openxmlformats.org/officeDocument/2006/relationships/image" Target="../media/image208.wmf" /><Relationship Id="rId4" Type="http://schemas.openxmlformats.org/officeDocument/2006/relationships/image" Target="../media/image2.png" /></Relationships>
</file>

<file path=ppt/drawings/_rels/vmlDrawing9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9.wmf" /><Relationship Id="rId2" Type="http://schemas.openxmlformats.org/officeDocument/2006/relationships/image" Target="../media/image210.wmf" /><Relationship Id="rId3" Type="http://schemas.openxmlformats.org/officeDocument/2006/relationships/image" Target="../media/image211.wmf" /><Relationship Id="rId4" Type="http://schemas.openxmlformats.org/officeDocument/2006/relationships/image" Target="../media/image212.wmf" /><Relationship Id="rId5" Type="http://schemas.openxmlformats.org/officeDocument/2006/relationships/image" Target="../media/image213.wmf" /><Relationship Id="rId6" Type="http://schemas.openxmlformats.org/officeDocument/2006/relationships/image" Target="../media/image2.png" /></Relationships>
</file>

<file path=ppt/drawings/_rels/vmlDrawing9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4.wmf" /><Relationship Id="rId2" Type="http://schemas.openxmlformats.org/officeDocument/2006/relationships/image" Target="../media/image2.png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6146" name="Rectangle 2" titl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fld id="{D7713209-90DB-47ED-A752-43FD628ED468}" type="header">
              <a:rPr sz="1200"/>
              <a:t>*</a:t>
            </a:fld>
            <a:endParaRPr sz="1200"/>
          </a:p>
        </p:txBody>
      </p:sp>
      <p:sp>
        <p:nvSpPr>
          <p:cNvPr id="6147" name="Rectangle 3" title="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F07A2699-BB62-4C1D-952B-38FFA5940970}" type="datetime1">
              <a:rPr sz="1200"/>
              <a:t>*</a:t>
            </a:fld>
            <a:endParaRPr sz="1200"/>
          </a:p>
        </p:txBody>
      </p:sp>
      <p:sp>
        <p:nvSpPr>
          <p:cNvPr id="6148" name="Rectangle 4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</p:sp>
      <p:sp>
        <p:nvSpPr>
          <p:cNvPr id="6149" name="Rectangle 5" title="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6150" name="Rectangle 6" title="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fld id="{63ABA5CA-394C-42DC-B5D7-E53C4D44C397}" type="footer">
              <a:rPr sz="1200"/>
              <a:t>*</a:t>
            </a:fld>
            <a:endParaRPr sz="1200"/>
          </a:p>
        </p:txBody>
      </p:sp>
      <p:sp>
        <p:nvSpPr>
          <p:cNvPr id="6151" name="Rectangle 7" title="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04442996-8904-4DF4-AF4A-1AA1F2CACE90}" type="slidenum">
              <a:rPr sz="120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8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5123" name="NotDefined 3" title=""/>
          <p:cNvSpPr/>
          <p:nvPr>
            <p:ph type="body" idx="3"/>
          </p:nvPr>
        </p:nvSpPr>
        <p:spPr>
          <a:xfrm>
            <a:off x="914400" y="4343400"/>
            <a:ext cx="50292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4" name="NotDefined 2" title="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84995" name="NotDefined 3" title=""/>
          <p:cNvSpPr/>
          <p:nvPr>
            <p:ph type="body" idx="3"/>
          </p:nvPr>
        </p:nvSpPr>
        <p:spPr>
          <a:xfrm>
            <a:off x="914400" y="4343400"/>
            <a:ext cx="50292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4996" name="Rectangle 2" title="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 eaLnBrk="1" hangingPunct="1"/>
            <a:fld id="{11C58799-0E1E-45E2-A245-1B3636197AD6}" type="header">
              <a:rPr kumimoji="1" lang="zh-CN" altLang="en-US" sz="1200"/>
              <a:t/>
            </a:fld>
            <a:endParaRPr kumimoji="1" lang="zh-CN" altLang="en-US" sz="1200"/>
          </a:p>
        </p:txBody>
      </p:sp>
      <p:sp>
        <p:nvSpPr>
          <p:cNvPr id="84997" name="Rectangle 3" title=""/>
          <p:cNvSpPr>
            <a:spLocks noGrp="1"/>
          </p:cNvSpPr>
          <p:nvPr>
            <p:ph type="dt" idx="1"/>
          </p:nvPr>
        </p:nvSpPr>
        <p:spPr/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endParaRPr kumimoji="1" lang="en-US" altLang="zh-CN" sz="1200"/>
          </a:p>
        </p:txBody>
      </p:sp>
      <p:sp>
        <p:nvSpPr>
          <p:cNvPr id="84998" name="Rectangle 6" title=""/>
          <p:cNvSpPr>
            <a:spLocks noGrp="1"/>
          </p:cNvSpPr>
          <p:nvPr>
            <p:ph type="ftr" sz="quarter" idx="4"/>
          </p:nvPr>
        </p:nvSpPr>
        <p:spPr/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fld id="{9A175463-6426-41D7-94CE-48ADB7FCF01A}" type="footer">
              <a:rPr kumimoji="1" lang="zh-CN" altLang="en-US" sz="1200"/>
              <a:t/>
            </a:fld>
            <a:endParaRPr kumimoji="1" lang="en-US" altLang="zh-CN" sz="1200"/>
          </a:p>
        </p:txBody>
      </p:sp>
      <p:sp>
        <p:nvSpPr>
          <p:cNvPr id="84999" name="Rectangle 7" title=""/>
          <p:cNvSpPr>
            <a:spLocks noGrp="1"/>
          </p:cNvSpPr>
          <p:nvPr>
            <p:ph type="sldNum" sz="quarter" idx="5"/>
          </p:nvPr>
        </p:nvSpPr>
        <p:spPr/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CC1C424F-ED07-4F07-BF66-CD0422A3CF47}" type="slidenum">
              <a:rPr kumimoji="1" lang="zh-CN" altLang="en-US" sz="1200"/>
              <a:t>68</a:t>
            </a:fld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8C7FD-5D05-4AAB-9220-18E18649C5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5A90F8-D58A-4516-80E4-F09FA0FEB1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6322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6323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632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632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632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84B5D1A4-5678-48A3-95EC-8B2F90265A01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6327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6328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7EF51-AC0D-414F-A387-544F512026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686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86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3686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686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3687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563C1B92-3DEB-45C6-9886-02D1813ECCD4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3687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687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6322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6323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632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632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632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84B5D1A4-5678-48A3-95EC-8B2F90265A01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6327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6328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686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86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3686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686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3687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563C1B92-3DEB-45C6-9886-02D1813ECCD4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3687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687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325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325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325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325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325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4FF82B06-3DF9-48C7-BE25-68A9FEE0C654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325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325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14BE3C-1B15-41BC-BF29-9E073F5840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325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325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325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325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325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4FF82B06-3DF9-48C7-BE25-68A9FEE0C654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325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325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8806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806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8806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806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807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7854E562-6532-4662-8777-654DEB243CE2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8807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8807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E9C92D-A39F-4827-9BB6-4A24B85D33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3F8154C-59D9-4D05-AE2B-B8A84B3173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8806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806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8806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806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807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7854E562-6532-4662-8777-654DEB243CE2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8807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8807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737CB79-F244-4B35-A6EF-AD4F1F9F71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1B9E62-2779-42ED-8404-071323B5AE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28002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28003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12800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800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800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8A13EF42-C44D-4001-9FEA-F5A8BF653C0D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128007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128008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AA8C7C9-D319-4B5E-94E7-98E18FF45C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EF4502-30CA-4D17-83AD-25BADCF184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28002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28003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12800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800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800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8A13EF42-C44D-4001-9FEA-F5A8BF653C0D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128007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128008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F4CC99-363E-4787-AF5C-7A82686C92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2.xml" /><Relationship Id="rId10" Type="http://schemas.openxmlformats.org/officeDocument/2006/relationships/slideLayout" Target="../slideLayouts/slideLayout111.xml" /><Relationship Id="rId11" Type="http://schemas.openxmlformats.org/officeDocument/2006/relationships/slideLayout" Target="../slideLayouts/slideLayout112.xml" /><Relationship Id="rId12" Type="http://schemas.openxmlformats.org/officeDocument/2006/relationships/slideLayout" Target="../slideLayouts/slideLayout113.xml" /><Relationship Id="rId13" Type="http://schemas.openxmlformats.org/officeDocument/2006/relationships/slideLayout" Target="../slideLayouts/slideLayout114.xml" /><Relationship Id="rId14" Type="http://schemas.openxmlformats.org/officeDocument/2006/relationships/slideLayout" Target="../slideLayouts/slideLayout115.xml" /><Relationship Id="rId15" Type="http://schemas.openxmlformats.org/officeDocument/2006/relationships/slideLayout" Target="../slideLayouts/slideLayout116.xml" /><Relationship Id="rId16" Type="http://schemas.openxmlformats.org/officeDocument/2006/relationships/slideLayout" Target="../slideLayouts/slideLayout117.xml" /><Relationship Id="rId17" Type="http://schemas.openxmlformats.org/officeDocument/2006/relationships/slideLayout" Target="../slideLayouts/slideLayout118.xml" /><Relationship Id="rId18" Type="http://schemas.openxmlformats.org/officeDocument/2006/relationships/slideLayout" Target="../slideLayouts/slideLayout119.xml" /><Relationship Id="rId19" Type="http://schemas.openxmlformats.org/officeDocument/2006/relationships/slideLayout" Target="../slideLayouts/slideLayout120.xml" /><Relationship Id="rId2" Type="http://schemas.openxmlformats.org/officeDocument/2006/relationships/slideLayout" Target="../slideLayouts/slideLayout103.xml" /><Relationship Id="rId20" Type="http://schemas.openxmlformats.org/officeDocument/2006/relationships/slideLayout" Target="../slideLayouts/slideLayout121.xml" /><Relationship Id="rId21" Type="http://schemas.openxmlformats.org/officeDocument/2006/relationships/theme" Target="../theme/theme10.xml" /><Relationship Id="rId3" Type="http://schemas.openxmlformats.org/officeDocument/2006/relationships/slideLayout" Target="../slideLayouts/slideLayout104.xml" /><Relationship Id="rId4" Type="http://schemas.openxmlformats.org/officeDocument/2006/relationships/slideLayout" Target="../slideLayouts/slideLayout105.xml" /><Relationship Id="rId5" Type="http://schemas.openxmlformats.org/officeDocument/2006/relationships/slideLayout" Target="../slideLayouts/slideLayout106.xml" /><Relationship Id="rId6" Type="http://schemas.openxmlformats.org/officeDocument/2006/relationships/slideLayout" Target="../slideLayouts/slideLayout107.xml" /><Relationship Id="rId7" Type="http://schemas.openxmlformats.org/officeDocument/2006/relationships/slideLayout" Target="../slideLayouts/slideLayout108.xml" /><Relationship Id="rId8" Type="http://schemas.openxmlformats.org/officeDocument/2006/relationships/slideLayout" Target="../slideLayouts/slideLayout109.xml" /><Relationship Id="rId9" Type="http://schemas.openxmlformats.org/officeDocument/2006/relationships/slideLayout" Target="../slideLayouts/slideLayout1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Relationship Id="rId10" Type="http://schemas.openxmlformats.org/officeDocument/2006/relationships/slideLayout" Target="../slideLayouts/slideLayout131.xml" /><Relationship Id="rId11" Type="http://schemas.openxmlformats.org/officeDocument/2006/relationships/slideLayout" Target="../slideLayouts/slideLayout132.xml" /><Relationship Id="rId12" Type="http://schemas.openxmlformats.org/officeDocument/2006/relationships/slideLayout" Target="../slideLayouts/slideLayout133.xml" /><Relationship Id="rId13" Type="http://schemas.openxmlformats.org/officeDocument/2006/relationships/slideLayout" Target="../slideLayouts/slideLayout134.xml" /><Relationship Id="rId14" Type="http://schemas.openxmlformats.org/officeDocument/2006/relationships/slideLayout" Target="../slideLayouts/slideLayout135.xml" /><Relationship Id="rId15" Type="http://schemas.openxmlformats.org/officeDocument/2006/relationships/slideLayout" Target="../slideLayouts/slideLayout136.xml" /><Relationship Id="rId16" Type="http://schemas.openxmlformats.org/officeDocument/2006/relationships/slideLayout" Target="../slideLayouts/slideLayout137.xml" /><Relationship Id="rId17" Type="http://schemas.openxmlformats.org/officeDocument/2006/relationships/slideLayout" Target="../slideLayouts/slideLayout138.xml" /><Relationship Id="rId18" Type="http://schemas.openxmlformats.org/officeDocument/2006/relationships/slideLayout" Target="../slideLayouts/slideLayout139.xml" /><Relationship Id="rId19" Type="http://schemas.openxmlformats.org/officeDocument/2006/relationships/slideLayout" Target="../slideLayouts/slideLayout140.xml" /><Relationship Id="rId2" Type="http://schemas.openxmlformats.org/officeDocument/2006/relationships/slideLayout" Target="../slideLayouts/slideLayout123.xml" /><Relationship Id="rId20" Type="http://schemas.openxmlformats.org/officeDocument/2006/relationships/slideLayout" Target="../slideLayouts/slideLayout141.xml" /><Relationship Id="rId21" Type="http://schemas.openxmlformats.org/officeDocument/2006/relationships/theme" Target="../theme/theme11.xml" /><Relationship Id="rId3" Type="http://schemas.openxmlformats.org/officeDocument/2006/relationships/slideLayout" Target="../slideLayouts/slideLayout124.xml" /><Relationship Id="rId4" Type="http://schemas.openxmlformats.org/officeDocument/2006/relationships/slideLayout" Target="../slideLayouts/slideLayout125.xml" /><Relationship Id="rId5" Type="http://schemas.openxmlformats.org/officeDocument/2006/relationships/slideLayout" Target="../slideLayouts/slideLayout126.xml" /><Relationship Id="rId6" Type="http://schemas.openxmlformats.org/officeDocument/2006/relationships/slideLayout" Target="../slideLayouts/slideLayout127.xml" /><Relationship Id="rId7" Type="http://schemas.openxmlformats.org/officeDocument/2006/relationships/slideLayout" Target="../slideLayouts/slideLayout128.xml" /><Relationship Id="rId8" Type="http://schemas.openxmlformats.org/officeDocument/2006/relationships/slideLayout" Target="../slideLayouts/slideLayout129.xml" /><Relationship Id="rId9" Type="http://schemas.openxmlformats.org/officeDocument/2006/relationships/slideLayout" Target="../slideLayouts/slideLayout130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20.xml" /><Relationship Id="rId4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2.xml" /><Relationship Id="rId3" Type="http://schemas.openxmlformats.org/officeDocument/2006/relationships/slideLayout" Target="../slideLayouts/slideLayout23.xml" /><Relationship Id="rId4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10" Type="http://schemas.openxmlformats.org/officeDocument/2006/relationships/slideLayout" Target="../slideLayouts/slideLayout33.xml" /><Relationship Id="rId11" Type="http://schemas.openxmlformats.org/officeDocument/2006/relationships/slideLayout" Target="../slideLayouts/slideLayout34.xml" /><Relationship Id="rId12" Type="http://schemas.openxmlformats.org/officeDocument/2006/relationships/slideLayout" Target="../slideLayouts/slideLayout35.xml" /><Relationship Id="rId13" Type="http://schemas.openxmlformats.org/officeDocument/2006/relationships/slideLayout" Target="../slideLayouts/slideLayout36.xml" /><Relationship Id="rId14" Type="http://schemas.openxmlformats.org/officeDocument/2006/relationships/slideLayout" Target="../slideLayouts/slideLayout37.xml" /><Relationship Id="rId15" Type="http://schemas.openxmlformats.org/officeDocument/2006/relationships/slideLayout" Target="../slideLayouts/slideLayout38.xml" /><Relationship Id="rId16" Type="http://schemas.openxmlformats.org/officeDocument/2006/relationships/slideLayout" Target="../slideLayouts/slideLayout39.xml" /><Relationship Id="rId17" Type="http://schemas.openxmlformats.org/officeDocument/2006/relationships/slideLayout" Target="../slideLayouts/slideLayout40.xml" /><Relationship Id="rId18" Type="http://schemas.openxmlformats.org/officeDocument/2006/relationships/slideLayout" Target="../slideLayouts/slideLayout41.xml" /><Relationship Id="rId19" Type="http://schemas.openxmlformats.org/officeDocument/2006/relationships/slideLayout" Target="../slideLayouts/slideLayout42.xml" /><Relationship Id="rId2" Type="http://schemas.openxmlformats.org/officeDocument/2006/relationships/slideLayout" Target="../slideLayouts/slideLayout25.xml" /><Relationship Id="rId20" Type="http://schemas.openxmlformats.org/officeDocument/2006/relationships/slideLayout" Target="../slideLayouts/slideLayout43.xml" /><Relationship Id="rId21" Type="http://schemas.openxmlformats.org/officeDocument/2006/relationships/slideLayout" Target="../slideLayouts/slideLayout44.xml" /><Relationship Id="rId22" Type="http://schemas.openxmlformats.org/officeDocument/2006/relationships/theme" Target="../theme/theme6.xml" /><Relationship Id="rId3" Type="http://schemas.openxmlformats.org/officeDocument/2006/relationships/slideLayout" Target="../slideLayouts/slideLayout26.xml" /><Relationship Id="rId4" Type="http://schemas.openxmlformats.org/officeDocument/2006/relationships/slideLayout" Target="../slideLayouts/slideLayout27.xml" /><Relationship Id="rId5" Type="http://schemas.openxmlformats.org/officeDocument/2006/relationships/slideLayout" Target="../slideLayouts/slideLayout28.xml" /><Relationship Id="rId6" Type="http://schemas.openxmlformats.org/officeDocument/2006/relationships/slideLayout" Target="../slideLayouts/slideLayout29.xml" /><Relationship Id="rId7" Type="http://schemas.openxmlformats.org/officeDocument/2006/relationships/slideLayout" Target="../slideLayouts/slideLayout30.xml" /><Relationship Id="rId8" Type="http://schemas.openxmlformats.org/officeDocument/2006/relationships/slideLayout" Target="../slideLayouts/slideLayout31.xml" /><Relationship Id="rId9" Type="http://schemas.openxmlformats.org/officeDocument/2006/relationships/slideLayout" Target="../slideLayouts/slideLayout32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slideLayout" Target="../slideLayouts/slideLayout56.xml" /><Relationship Id="rId13" Type="http://schemas.openxmlformats.org/officeDocument/2006/relationships/slideLayout" Target="../slideLayouts/slideLayout57.xml" /><Relationship Id="rId14" Type="http://schemas.openxmlformats.org/officeDocument/2006/relationships/slideLayout" Target="../slideLayouts/slideLayout58.xml" /><Relationship Id="rId15" Type="http://schemas.openxmlformats.org/officeDocument/2006/relationships/slideLayout" Target="../slideLayouts/slideLayout59.xml" /><Relationship Id="rId16" Type="http://schemas.openxmlformats.org/officeDocument/2006/relationships/slideLayout" Target="../slideLayouts/slideLayout60.xml" /><Relationship Id="rId17" Type="http://schemas.openxmlformats.org/officeDocument/2006/relationships/slideLayout" Target="../slideLayouts/slideLayout61.xml" /><Relationship Id="rId18" Type="http://schemas.openxmlformats.org/officeDocument/2006/relationships/slideLayout" Target="../slideLayouts/slideLayout62.xml" /><Relationship Id="rId19" Type="http://schemas.openxmlformats.org/officeDocument/2006/relationships/slideLayout" Target="../slideLayouts/slideLayout63.xml" /><Relationship Id="rId2" Type="http://schemas.openxmlformats.org/officeDocument/2006/relationships/slideLayout" Target="../slideLayouts/slideLayout46.xml" /><Relationship Id="rId20" Type="http://schemas.openxmlformats.org/officeDocument/2006/relationships/slideLayout" Target="../slideLayouts/slideLayout64.xml" /><Relationship Id="rId21" Type="http://schemas.openxmlformats.org/officeDocument/2006/relationships/slideLayout" Target="../slideLayouts/slideLayout65.xml" /><Relationship Id="rId22" Type="http://schemas.openxmlformats.org/officeDocument/2006/relationships/theme" Target="../theme/theme7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10" Type="http://schemas.openxmlformats.org/officeDocument/2006/relationships/slideLayout" Target="../slideLayouts/slideLayout75.xml" /><Relationship Id="rId11" Type="http://schemas.openxmlformats.org/officeDocument/2006/relationships/slideLayout" Target="../slideLayouts/slideLayout76.xml" /><Relationship Id="rId12" Type="http://schemas.openxmlformats.org/officeDocument/2006/relationships/slideLayout" Target="../slideLayouts/slideLayout77.xml" /><Relationship Id="rId13" Type="http://schemas.openxmlformats.org/officeDocument/2006/relationships/slideLayout" Target="../slideLayouts/slideLayout78.xml" /><Relationship Id="rId14" Type="http://schemas.openxmlformats.org/officeDocument/2006/relationships/slideLayout" Target="../slideLayouts/slideLayout79.xml" /><Relationship Id="rId15" Type="http://schemas.openxmlformats.org/officeDocument/2006/relationships/slideLayout" Target="../slideLayouts/slideLayout80.xml" /><Relationship Id="rId16" Type="http://schemas.openxmlformats.org/officeDocument/2006/relationships/slideLayout" Target="../slideLayouts/slideLayout81.xml" /><Relationship Id="rId17" Type="http://schemas.openxmlformats.org/officeDocument/2006/relationships/slideLayout" Target="../slideLayouts/slideLayout82.xml" /><Relationship Id="rId18" Type="http://schemas.openxmlformats.org/officeDocument/2006/relationships/slideLayout" Target="../slideLayouts/slideLayout83.xml" /><Relationship Id="rId19" Type="http://schemas.openxmlformats.org/officeDocument/2006/relationships/theme" Target="../theme/theme8.xml" /><Relationship Id="rId2" Type="http://schemas.openxmlformats.org/officeDocument/2006/relationships/slideLayout" Target="../slideLayouts/slideLayout67.xml" /><Relationship Id="rId3" Type="http://schemas.openxmlformats.org/officeDocument/2006/relationships/slideLayout" Target="../slideLayouts/slideLayout68.xml" /><Relationship Id="rId4" Type="http://schemas.openxmlformats.org/officeDocument/2006/relationships/slideLayout" Target="../slideLayouts/slideLayout69.xml" /><Relationship Id="rId5" Type="http://schemas.openxmlformats.org/officeDocument/2006/relationships/slideLayout" Target="../slideLayouts/slideLayout70.xml" /><Relationship Id="rId6" Type="http://schemas.openxmlformats.org/officeDocument/2006/relationships/slideLayout" Target="../slideLayouts/slideLayout71.xml" /><Relationship Id="rId7" Type="http://schemas.openxmlformats.org/officeDocument/2006/relationships/slideLayout" Target="../slideLayouts/slideLayout72.xml" /><Relationship Id="rId8" Type="http://schemas.openxmlformats.org/officeDocument/2006/relationships/slideLayout" Target="../slideLayouts/slideLayout73.xml" /><Relationship Id="rId9" Type="http://schemas.openxmlformats.org/officeDocument/2006/relationships/slideLayout" Target="../slideLayouts/slideLayout74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4.xml" /><Relationship Id="rId10" Type="http://schemas.openxmlformats.org/officeDocument/2006/relationships/slideLayout" Target="../slideLayouts/slideLayout93.xml" /><Relationship Id="rId11" Type="http://schemas.openxmlformats.org/officeDocument/2006/relationships/slideLayout" Target="../slideLayouts/slideLayout94.xml" /><Relationship Id="rId12" Type="http://schemas.openxmlformats.org/officeDocument/2006/relationships/slideLayout" Target="../slideLayouts/slideLayout95.xml" /><Relationship Id="rId13" Type="http://schemas.openxmlformats.org/officeDocument/2006/relationships/slideLayout" Target="../slideLayouts/slideLayout96.xml" /><Relationship Id="rId14" Type="http://schemas.openxmlformats.org/officeDocument/2006/relationships/slideLayout" Target="../slideLayouts/slideLayout97.xml" /><Relationship Id="rId15" Type="http://schemas.openxmlformats.org/officeDocument/2006/relationships/slideLayout" Target="../slideLayouts/slideLayout98.xml" /><Relationship Id="rId16" Type="http://schemas.openxmlformats.org/officeDocument/2006/relationships/slideLayout" Target="../slideLayouts/slideLayout99.xml" /><Relationship Id="rId17" Type="http://schemas.openxmlformats.org/officeDocument/2006/relationships/slideLayout" Target="../slideLayouts/slideLayout100.xml" /><Relationship Id="rId18" Type="http://schemas.openxmlformats.org/officeDocument/2006/relationships/slideLayout" Target="../slideLayouts/slideLayout101.xml" /><Relationship Id="rId19" Type="http://schemas.openxmlformats.org/officeDocument/2006/relationships/theme" Target="../theme/theme9.xml" /><Relationship Id="rId2" Type="http://schemas.openxmlformats.org/officeDocument/2006/relationships/slideLayout" Target="../slideLayouts/slideLayout85.xml" /><Relationship Id="rId3" Type="http://schemas.openxmlformats.org/officeDocument/2006/relationships/slideLayout" Target="../slideLayouts/slideLayout86.xml" /><Relationship Id="rId4" Type="http://schemas.openxmlformats.org/officeDocument/2006/relationships/slideLayout" Target="../slideLayouts/slideLayout87.xml" /><Relationship Id="rId5" Type="http://schemas.openxmlformats.org/officeDocument/2006/relationships/slideLayout" Target="../slideLayouts/slideLayout88.xml" /><Relationship Id="rId6" Type="http://schemas.openxmlformats.org/officeDocument/2006/relationships/slideLayout" Target="../slideLayouts/slideLayout89.xml" /><Relationship Id="rId7" Type="http://schemas.openxmlformats.org/officeDocument/2006/relationships/slideLayout" Target="../slideLayouts/slideLayout90.xml" /><Relationship Id="rId8" Type="http://schemas.openxmlformats.org/officeDocument/2006/relationships/slideLayout" Target="../slideLayouts/slideLayout91.xml" /><Relationship Id="rId9" Type="http://schemas.openxmlformats.org/officeDocument/2006/relationships/slideLayout" Target="../slideLayouts/slideLayout9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5298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5299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530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530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530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3EC5AEEA-9D08-4A97-B268-CE2B772C4463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5303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5304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5298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5299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530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530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530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3EC5AEEA-9D08-4A97-B268-CE2B772C4463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5303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5304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58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58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584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584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3584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72D36690-59F2-440E-AA51-7D3480686136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3584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584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58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58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584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584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3584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72D36690-59F2-440E-AA51-7D3480686136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3584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584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222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222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222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222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223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087F872B-0CB4-4470-9FDB-FD634FC0CBA8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223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223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222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222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222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222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5223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087F872B-0CB4-4470-9FDB-FD634FC0CBA8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5223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5223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870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70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8704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704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704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2C76B2C9-E8AD-4942-BF19-7B408E4CBDF0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8704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8704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870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70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8704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704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704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2C76B2C9-E8AD-4942-BF19-7B408E4CBDF0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8704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8704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26978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26979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2698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698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698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6A4356F7-0948-40E0-9329-74D5071B0EEC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126983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126984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26978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26979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2698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698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sz="1200">
              <a:latin typeface="Garamond" pitchFamily="18" charset="0"/>
            </a:endParaRPr>
          </a:p>
        </p:txBody>
      </p:sp>
      <p:sp>
        <p:nvSpPr>
          <p:cNvPr id="12698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6A4356F7-0948-40E0-9329-74D5071B0EEC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126983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126984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1.v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29.bin" TargetMode="Internal" /><Relationship Id="rId11" Type="http://schemas.openxmlformats.org/officeDocument/2006/relationships/image" Target="../media/image10.wmf" /><Relationship Id="rId12" Type="http://schemas.openxmlformats.org/officeDocument/2006/relationships/oleObject" Target="../embeddings/oleObject30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10.v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6.bin" TargetMode="Internal" /><Relationship Id="rId5" Type="http://schemas.openxmlformats.org/officeDocument/2006/relationships/image" Target="../media/image4.wmf" /><Relationship Id="rId6" Type="http://schemas.openxmlformats.org/officeDocument/2006/relationships/oleObject" Target="../embeddings/oleObject27.bin" TargetMode="Internal" /><Relationship Id="rId7" Type="http://schemas.openxmlformats.org/officeDocument/2006/relationships/image" Target="../media/image5.wmf" /><Relationship Id="rId8" Type="http://schemas.openxmlformats.org/officeDocument/2006/relationships/oleObject" Target="../embeddings/oleObject28.bin" TargetMode="Internal" /><Relationship Id="rId9" Type="http://schemas.openxmlformats.org/officeDocument/2006/relationships/image" Target="../media/image9.wmf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3.xml" /><Relationship Id="rId10" Type="http://schemas.openxmlformats.org/officeDocument/2006/relationships/oleObject" Target="../embeddings/oleObject342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95.vml" /><Relationship Id="rId2" Type="http://schemas.openxmlformats.org/officeDocument/2006/relationships/oleObject" Target="../embeddings/oleObject338.bin" TargetMode="Internal" /><Relationship Id="rId3" Type="http://schemas.openxmlformats.org/officeDocument/2006/relationships/image" Target="../media/image199.wmf" /><Relationship Id="rId4" Type="http://schemas.openxmlformats.org/officeDocument/2006/relationships/oleObject" Target="../embeddings/oleObject339.bin" TargetMode="Internal" /><Relationship Id="rId5" Type="http://schemas.openxmlformats.org/officeDocument/2006/relationships/image" Target="../media/image200.wmf" /><Relationship Id="rId6" Type="http://schemas.openxmlformats.org/officeDocument/2006/relationships/oleObject" Target="../embeddings/oleObject340.bin" TargetMode="Internal" /><Relationship Id="rId7" Type="http://schemas.openxmlformats.org/officeDocument/2006/relationships/image" Target="../media/image201.wmf" /><Relationship Id="rId8" Type="http://schemas.openxmlformats.org/officeDocument/2006/relationships/oleObject" Target="../embeddings/oleObject341.bin" TargetMode="Internal" /><Relationship Id="rId9" Type="http://schemas.openxmlformats.org/officeDocument/2006/relationships/image" Target="../media/image202.wmf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96.vml" /><Relationship Id="rId2" Type="http://schemas.openxmlformats.org/officeDocument/2006/relationships/oleObject" Target="../embeddings/oleObject343.bin" TargetMode="Internal" /><Relationship Id="rId3" Type="http://schemas.openxmlformats.org/officeDocument/2006/relationships/image" Target="../media/image203.wmf" /><Relationship Id="rId4" Type="http://schemas.openxmlformats.org/officeDocument/2006/relationships/oleObject" Target="../embeddings/oleObject344.bin" TargetMode="Internal" /><Relationship Id="rId5" Type="http://schemas.openxmlformats.org/officeDocument/2006/relationships/image" Target="../media/image204.wmf" /><Relationship Id="rId6" Type="http://schemas.openxmlformats.org/officeDocument/2006/relationships/oleObject" Target="../embeddings/oleObject345.bin" TargetMode="Internal" /><Relationship Id="rId7" Type="http://schemas.openxmlformats.org/officeDocument/2006/relationships/image" Target="../media/image205.wmf" /><Relationship Id="rId8" Type="http://schemas.openxmlformats.org/officeDocument/2006/relationships/oleObject" Target="../embeddings/oleObject346.bin" TargetMode="Internal" /><Relationship Id="rId9" Type="http://schemas.openxmlformats.org/officeDocument/2006/relationships/image" Target="../media/image2.png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97.vml" /><Relationship Id="rId2" Type="http://schemas.openxmlformats.org/officeDocument/2006/relationships/oleObject" Target="../embeddings/oleObject347.bin" TargetMode="Internal" /><Relationship Id="rId3" Type="http://schemas.openxmlformats.org/officeDocument/2006/relationships/image" Target="../media/image206.wmf" /><Relationship Id="rId4" Type="http://schemas.openxmlformats.org/officeDocument/2006/relationships/oleObject" Target="../embeddings/oleObject348.bin" TargetMode="Internal" /><Relationship Id="rId5" Type="http://schemas.openxmlformats.org/officeDocument/2006/relationships/image" Target="../media/image207.wmf" /><Relationship Id="rId6" Type="http://schemas.openxmlformats.org/officeDocument/2006/relationships/oleObject" Target="../embeddings/oleObject349.bin" TargetMode="Internal" /><Relationship Id="rId7" Type="http://schemas.openxmlformats.org/officeDocument/2006/relationships/image" Target="../media/image208.wmf" /><Relationship Id="rId8" Type="http://schemas.openxmlformats.org/officeDocument/2006/relationships/oleObject" Target="../embeddings/oleObject350.bin" TargetMode="Internal" /><Relationship Id="rId9" Type="http://schemas.openxmlformats.org/officeDocument/2006/relationships/image" Target="../media/image2.png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6.xml" /><Relationship Id="rId10" Type="http://schemas.openxmlformats.org/officeDocument/2006/relationships/oleObject" Target="../embeddings/oleObject355.bin" TargetMode="Internal" /><Relationship Id="rId11" Type="http://schemas.openxmlformats.org/officeDocument/2006/relationships/image" Target="../media/image213.wmf" /><Relationship Id="rId12" Type="http://schemas.openxmlformats.org/officeDocument/2006/relationships/oleObject" Target="../embeddings/oleObject356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98.vml" /><Relationship Id="rId2" Type="http://schemas.openxmlformats.org/officeDocument/2006/relationships/oleObject" Target="../embeddings/oleObject351.bin" TargetMode="Internal" /><Relationship Id="rId3" Type="http://schemas.openxmlformats.org/officeDocument/2006/relationships/image" Target="../media/image209.wmf" /><Relationship Id="rId4" Type="http://schemas.openxmlformats.org/officeDocument/2006/relationships/oleObject" Target="../embeddings/oleObject352.bin" TargetMode="Internal" /><Relationship Id="rId5" Type="http://schemas.openxmlformats.org/officeDocument/2006/relationships/image" Target="../media/image210.wmf" /><Relationship Id="rId6" Type="http://schemas.openxmlformats.org/officeDocument/2006/relationships/oleObject" Target="../embeddings/oleObject353.bin" TargetMode="Internal" /><Relationship Id="rId7" Type="http://schemas.openxmlformats.org/officeDocument/2006/relationships/image" Target="../media/image211.wmf" /><Relationship Id="rId8" Type="http://schemas.openxmlformats.org/officeDocument/2006/relationships/oleObject" Target="../embeddings/oleObject354.bin" TargetMode="Internal" /><Relationship Id="rId9" Type="http://schemas.openxmlformats.org/officeDocument/2006/relationships/image" Target="../media/image212.wmf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oleObject" Target="../embeddings/oleObject357.bin" TargetMode="Internal" /><Relationship Id="rId3" Type="http://schemas.openxmlformats.org/officeDocument/2006/relationships/image" Target="../media/image214.wmf" /><Relationship Id="rId4" Type="http://schemas.openxmlformats.org/officeDocument/2006/relationships/oleObject" Target="../embeddings/oleObject358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99.vml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oleObject" Target="../embeddings/oleObject359.bin" TargetMode="Internal" /><Relationship Id="rId3" Type="http://schemas.openxmlformats.org/officeDocument/2006/relationships/image" Target="../media/image215.wmf" /><Relationship Id="rId4" Type="http://schemas.openxmlformats.org/officeDocument/2006/relationships/oleObject" Target="../embeddings/oleObject360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100.vml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5.xml" /><Relationship Id="rId2" Type="http://schemas.openxmlformats.org/officeDocument/2006/relationships/oleObject" Target="../embeddings/oleObject361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01.vml" /><Relationship Id="rId6" Type="http://schemas.openxmlformats.org/officeDocument/2006/relationships/audio" Target="../media/CHIMES19.wav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Relationship Id="rId2" Type="http://schemas.openxmlformats.org/officeDocument/2006/relationships/oleObject" Target="../embeddings/oleObject362.bin" TargetMode="Internal" /><Relationship Id="rId3" Type="http://schemas.openxmlformats.org/officeDocument/2006/relationships/image" Target="../media/image216.wmf" /><Relationship Id="rId4" Type="http://schemas.openxmlformats.org/officeDocument/2006/relationships/oleObject" Target="../embeddings/oleObject363.bin" TargetMode="Internal" /><Relationship Id="rId5" Type="http://schemas.openxmlformats.org/officeDocument/2006/relationships/image" Target="../media/image217.wmf" /><Relationship Id="rId6" Type="http://schemas.openxmlformats.org/officeDocument/2006/relationships/package" Target="NUL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102.vml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5.xml" /><Relationship Id="rId10" Type="http://schemas.openxmlformats.org/officeDocument/2006/relationships/oleObject" Target="../embeddings/oleObject368.bin" TargetMode="Internal" /><Relationship Id="rId11" Type="http://schemas.openxmlformats.org/officeDocument/2006/relationships/image" Target="../media/image222.wmf" /><Relationship Id="rId12" Type="http://schemas.openxmlformats.org/officeDocument/2006/relationships/oleObject" Target="../embeddings/oleObject369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103.vml" /><Relationship Id="rId2" Type="http://schemas.openxmlformats.org/officeDocument/2006/relationships/oleObject" Target="../embeddings/oleObject364.bin" TargetMode="Internal" /><Relationship Id="rId3" Type="http://schemas.openxmlformats.org/officeDocument/2006/relationships/image" Target="../media/image218.wmf" /><Relationship Id="rId4" Type="http://schemas.openxmlformats.org/officeDocument/2006/relationships/oleObject" Target="../embeddings/oleObject365.bin" TargetMode="Internal" /><Relationship Id="rId5" Type="http://schemas.openxmlformats.org/officeDocument/2006/relationships/image" Target="../media/image219.wmf" /><Relationship Id="rId6" Type="http://schemas.openxmlformats.org/officeDocument/2006/relationships/oleObject" Target="../embeddings/oleObject366.bin" TargetMode="Internal" /><Relationship Id="rId7" Type="http://schemas.openxmlformats.org/officeDocument/2006/relationships/image" Target="../media/image220.wmf" /><Relationship Id="rId8" Type="http://schemas.openxmlformats.org/officeDocument/2006/relationships/oleObject" Target="../embeddings/oleObject367.bin" TargetMode="Internal" /><Relationship Id="rId9" Type="http://schemas.openxmlformats.org/officeDocument/2006/relationships/image" Target="../media/image221.wmf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0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104.vml" /><Relationship Id="rId12" Type="http://schemas.openxmlformats.org/officeDocument/2006/relationships/audio" Target="../media/CAMERA12.wav" /><Relationship Id="rId2" Type="http://schemas.openxmlformats.org/officeDocument/2006/relationships/oleObject" Target="../embeddings/oleObject370.bin" TargetMode="Internal" /><Relationship Id="rId3" Type="http://schemas.openxmlformats.org/officeDocument/2006/relationships/image" Target="../media/image223.wmf" /><Relationship Id="rId4" Type="http://schemas.openxmlformats.org/officeDocument/2006/relationships/oleObject" Target="../embeddings/oleObject371.bin" TargetMode="Internal" /><Relationship Id="rId5" Type="http://schemas.openxmlformats.org/officeDocument/2006/relationships/image" Target="../media/image224.wmf" /><Relationship Id="rId6" Type="http://schemas.openxmlformats.org/officeDocument/2006/relationships/oleObject" Target="../embeddings/oleObject372.bin" TargetMode="Internal" /><Relationship Id="rId7" Type="http://schemas.openxmlformats.org/officeDocument/2006/relationships/image" Target="../media/image225.wmf" /><Relationship Id="rId8" Type="http://schemas.openxmlformats.org/officeDocument/2006/relationships/oleObject" Target="../embeddings/oleObject373.bin" TargetMode="Internal" /><Relationship Id="rId9" Type="http://schemas.openxmlformats.org/officeDocument/2006/relationships/image" Target="../media/image2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11.v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6.wmf" /><Relationship Id="rId6" Type="http://schemas.openxmlformats.org/officeDocument/2006/relationships/oleObject" Target="../embeddings/oleObject33.bin" TargetMode="Internal" /><Relationship Id="rId7" Type="http://schemas.openxmlformats.org/officeDocument/2006/relationships/oleObject" Target="../embeddings/oleObject34.bin" TargetMode="Internal" /><Relationship Id="rId8" Type="http://schemas.openxmlformats.org/officeDocument/2006/relationships/oleObject" Target="../embeddings/oleObject35.bin" TargetMode="Internal" /><Relationship Id="rId9" Type="http://schemas.openxmlformats.org/officeDocument/2006/relationships/image" Target="../media/image2.png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1.xml" /><Relationship Id="rId10" Type="http://schemas.openxmlformats.org/officeDocument/2006/relationships/oleObject" Target="../embeddings/oleObject378.bin" TargetMode="Internal" /><Relationship Id="rId11" Type="http://schemas.openxmlformats.org/officeDocument/2006/relationships/image" Target="../media/image230.wmf" /><Relationship Id="rId12" Type="http://schemas.openxmlformats.org/officeDocument/2006/relationships/oleObject" Target="../embeddings/oleObject379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105.vml" /><Relationship Id="rId2" Type="http://schemas.openxmlformats.org/officeDocument/2006/relationships/oleObject" Target="../embeddings/oleObject374.bin" TargetMode="Internal" /><Relationship Id="rId3" Type="http://schemas.openxmlformats.org/officeDocument/2006/relationships/image" Target="../media/image226.wmf" /><Relationship Id="rId4" Type="http://schemas.openxmlformats.org/officeDocument/2006/relationships/oleObject" Target="../embeddings/oleObject375.bin" TargetMode="Internal" /><Relationship Id="rId5" Type="http://schemas.openxmlformats.org/officeDocument/2006/relationships/image" Target="../media/image227.wmf" /><Relationship Id="rId6" Type="http://schemas.openxmlformats.org/officeDocument/2006/relationships/oleObject" Target="../embeddings/oleObject376.bin" TargetMode="Internal" /><Relationship Id="rId7" Type="http://schemas.openxmlformats.org/officeDocument/2006/relationships/image" Target="../media/image228.wmf" /><Relationship Id="rId8" Type="http://schemas.openxmlformats.org/officeDocument/2006/relationships/oleObject" Target="../embeddings/oleObject377.bin" TargetMode="Internal" /><Relationship Id="rId9" Type="http://schemas.openxmlformats.org/officeDocument/2006/relationships/image" Target="../media/image229.wmf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5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106.vml" /><Relationship Id="rId12" Type="http://schemas.openxmlformats.org/officeDocument/2006/relationships/audio" Target="../media/CAMERA12.wav" /><Relationship Id="rId2" Type="http://schemas.openxmlformats.org/officeDocument/2006/relationships/oleObject" Target="../embeddings/oleObject380.bin" TargetMode="Internal" /><Relationship Id="rId3" Type="http://schemas.openxmlformats.org/officeDocument/2006/relationships/image" Target="../media/image231.wmf" /><Relationship Id="rId4" Type="http://schemas.openxmlformats.org/officeDocument/2006/relationships/oleObject" Target="../embeddings/oleObject381.bin" TargetMode="Internal" /><Relationship Id="rId5" Type="http://schemas.openxmlformats.org/officeDocument/2006/relationships/image" Target="../media/image232.wmf" /><Relationship Id="rId6" Type="http://schemas.openxmlformats.org/officeDocument/2006/relationships/oleObject" Target="../embeddings/oleObject382.bin" TargetMode="Internal" /><Relationship Id="rId7" Type="http://schemas.openxmlformats.org/officeDocument/2006/relationships/image" Target="../media/image233.wmf" /><Relationship Id="rId8" Type="http://schemas.openxmlformats.org/officeDocument/2006/relationships/oleObject" Target="../embeddings/oleObject383.bin" TargetMode="Internal" /><Relationship Id="rId9" Type="http://schemas.openxmlformats.org/officeDocument/2006/relationships/image" Target="../media/image2.png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image" Target="../media/image236.wmf" /><Relationship Id="rId11" Type="http://schemas.openxmlformats.org/officeDocument/2006/relationships/oleObject" Target="../embeddings/oleObject389.bin" TargetMode="Internal" /><Relationship Id="rId12" Type="http://schemas.openxmlformats.org/officeDocument/2006/relationships/image" Target="../media/image2.png" /><Relationship Id="rId13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4" Type="http://schemas.openxmlformats.org/officeDocument/2006/relationships/oleObject" Target="../embeddings/oleObject390.bin" TargetMode="Internal" /><Relationship Id="rId15" Type="http://schemas.openxmlformats.org/officeDocument/2006/relationships/image" Target="../media/image237.wmf" /><Relationship Id="rId16" Type="http://schemas.openxmlformats.org/officeDocument/2006/relationships/oleObject" Target="../embeddings/oleObject391.bin" TargetMode="Internal" /><Relationship Id="rId17" Type="http://schemas.openxmlformats.org/officeDocument/2006/relationships/image" Target="../media/image238.wmf" /><Relationship Id="rId18" Type="http://schemas.openxmlformats.org/officeDocument/2006/relationships/oleObject" Target="../embeddings/oleObject392.bin" TargetMode="Internal" /><Relationship Id="rId19" Type="http://schemas.openxmlformats.org/officeDocument/2006/relationships/image" Target="../media/image239.wmf" /><Relationship Id="rId2" Type="http://schemas.openxmlformats.org/officeDocument/2006/relationships/oleObject" Target="../embeddings/oleObject384.bin" TargetMode="Internal" /><Relationship Id="rId20" Type="http://schemas.openxmlformats.org/officeDocument/2006/relationships/vmlDrawing" Target="../drawings/vmlDrawing107.vml" /><Relationship Id="rId21" Type="http://schemas.openxmlformats.org/officeDocument/2006/relationships/audio" Target="../media/CAMERA12.wav" /><Relationship Id="rId3" Type="http://schemas.openxmlformats.org/officeDocument/2006/relationships/image" Target="../media/image234.wmf" /><Relationship Id="rId4" Type="http://schemas.openxmlformats.org/officeDocument/2006/relationships/oleObject" Target="../embeddings/oleObject385.bin" TargetMode="Internal" /><Relationship Id="rId5" Type="http://schemas.openxmlformats.org/officeDocument/2006/relationships/image" Target="../media/image235.wmf" /><Relationship Id="rId6" Type="http://schemas.openxmlformats.org/officeDocument/2006/relationships/oleObject" Target="../embeddings/oleObject386.bin" TargetMode="Internal" /><Relationship Id="rId7" Type="http://schemas.openxmlformats.org/officeDocument/2006/relationships/image" Target="../media/image183.wmf" /><Relationship Id="rId8" Type="http://schemas.openxmlformats.org/officeDocument/2006/relationships/oleObject" Target="../embeddings/oleObject387.bin" TargetMode="Internal" /><Relationship Id="rId9" Type="http://schemas.openxmlformats.org/officeDocument/2006/relationships/oleObject" Target="../embeddings/oleObject388.bin" TargetMode="Internal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image" Target="../media/image240.wmf" /><Relationship Id="rId11" Type="http://schemas.openxmlformats.org/officeDocument/2006/relationships/oleObject" Target="../embeddings/oleObject398.bin" TargetMode="Internal" /><Relationship Id="rId12" Type="http://schemas.openxmlformats.org/officeDocument/2006/relationships/oleObject" Target="../embeddings/oleObject399.bin" TargetMode="Internal" /><Relationship Id="rId13" Type="http://schemas.openxmlformats.org/officeDocument/2006/relationships/image" Target="../media/image241.wmf" /><Relationship Id="rId14" Type="http://schemas.openxmlformats.org/officeDocument/2006/relationships/oleObject" Target="../embeddings/oleObject400.bin" TargetMode="Internal" /><Relationship Id="rId15" Type="http://schemas.openxmlformats.org/officeDocument/2006/relationships/image" Target="../media/image2.png" /><Relationship Id="rId1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7" Type="http://schemas.openxmlformats.org/officeDocument/2006/relationships/vmlDrawing" Target="../drawings/vmlDrawing108.vml" /><Relationship Id="rId2" Type="http://schemas.openxmlformats.org/officeDocument/2006/relationships/oleObject" Target="../embeddings/oleObject393.bin" TargetMode="Internal" /><Relationship Id="rId3" Type="http://schemas.openxmlformats.org/officeDocument/2006/relationships/image" Target="../media/image183.wmf" /><Relationship Id="rId4" Type="http://schemas.openxmlformats.org/officeDocument/2006/relationships/oleObject" Target="../embeddings/oleObject394.bin" TargetMode="Internal" /><Relationship Id="rId5" Type="http://schemas.openxmlformats.org/officeDocument/2006/relationships/image" Target="../media/image236.wmf" /><Relationship Id="rId6" Type="http://schemas.openxmlformats.org/officeDocument/2006/relationships/oleObject" Target="../embeddings/oleObject395.bin" TargetMode="Internal" /><Relationship Id="rId7" Type="http://schemas.openxmlformats.org/officeDocument/2006/relationships/oleObject" Target="../embeddings/oleObject396.bin" TargetMode="Internal" /><Relationship Id="rId8" Type="http://schemas.openxmlformats.org/officeDocument/2006/relationships/image" Target="../media/image59.wmf" /><Relationship Id="rId9" Type="http://schemas.openxmlformats.org/officeDocument/2006/relationships/oleObject" Target="../embeddings/oleObject397.bin" TargetMode="Internal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vmlDrawing" Target="../drawings/vmlDrawing109.vml" /><Relationship Id="rId11" Type="http://schemas.openxmlformats.org/officeDocument/2006/relationships/audio" Target="../media/DRIVEBY17.wav" /><Relationship Id="rId12" Type="http://schemas.openxmlformats.org/officeDocument/2006/relationships/audio" Target="../media/WHOOSH210.wav" /><Relationship Id="rId2" Type="http://schemas.openxmlformats.org/officeDocument/2006/relationships/oleObject" Target="../embeddings/oleObject401.bin" TargetMode="Internal" /><Relationship Id="rId3" Type="http://schemas.openxmlformats.org/officeDocument/2006/relationships/image" Target="../media/image242.wmf" /><Relationship Id="rId4" Type="http://schemas.openxmlformats.org/officeDocument/2006/relationships/oleObject" Target="../embeddings/oleObject402.bin" TargetMode="Internal" /><Relationship Id="rId5" Type="http://schemas.openxmlformats.org/officeDocument/2006/relationships/oleObject" Target="../embeddings/oleObject403.bin" TargetMode="Internal" /><Relationship Id="rId6" Type="http://schemas.openxmlformats.org/officeDocument/2006/relationships/oleObject" Target="../embeddings/oleObject404.bin" TargetMode="Internal" /><Relationship Id="rId7" Type="http://schemas.openxmlformats.org/officeDocument/2006/relationships/oleObject" Target="../embeddings/oleObject405.bin" TargetMode="Internal" /><Relationship Id="rId8" Type="http://schemas.openxmlformats.org/officeDocument/2006/relationships/image" Target="../media/image2.png" /><Relationship Id="rId9" Type="http://schemas.openxmlformats.org/officeDocument/2006/relationships/hyperlink" Target="file:///F:\&#27010;&#29575;&#35770;&#35838;&#20214;\&#27010;&#29575;\g1\&#30446;%20&#24405;.ppt#-1,4,&#27809;&#26377;&#24187;&#28783;&#29255;&#26631;&#39064;" TargetMode="External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oleObject" Target="../embeddings/oleObject410.bin" TargetMode="Internal" /><Relationship Id="rId11" Type="http://schemas.openxmlformats.org/officeDocument/2006/relationships/image" Target="../media/image247.wmf" /><Relationship Id="rId12" Type="http://schemas.openxmlformats.org/officeDocument/2006/relationships/oleObject" Target="../embeddings/oleObject411.bin" TargetMode="Internal" /><Relationship Id="rId13" Type="http://schemas.openxmlformats.org/officeDocument/2006/relationships/image" Target="../media/image248.wmf" /><Relationship Id="rId14" Type="http://schemas.openxmlformats.org/officeDocument/2006/relationships/oleObject" Target="../embeddings/oleObject412.bin" TargetMode="Internal" /><Relationship Id="rId15" Type="http://schemas.openxmlformats.org/officeDocument/2006/relationships/image" Target="../media/image249.wmf" /><Relationship Id="rId16" Type="http://schemas.openxmlformats.org/officeDocument/2006/relationships/oleObject" Target="../embeddings/oleObject413.bin" TargetMode="Internal" /><Relationship Id="rId17" Type="http://schemas.openxmlformats.org/officeDocument/2006/relationships/image" Target="../media/image2.png" /><Relationship Id="rId18" Type="http://schemas.openxmlformats.org/officeDocument/2006/relationships/vmlDrawing" Target="../drawings/vmlDrawing110.vml" /><Relationship Id="rId2" Type="http://schemas.openxmlformats.org/officeDocument/2006/relationships/oleObject" Target="../embeddings/oleObject406.bin" TargetMode="Internal" /><Relationship Id="rId3" Type="http://schemas.openxmlformats.org/officeDocument/2006/relationships/image" Target="../media/image243.wmf" /><Relationship Id="rId4" Type="http://schemas.openxmlformats.org/officeDocument/2006/relationships/oleObject" Target="../embeddings/oleObject407.bin" TargetMode="Internal" /><Relationship Id="rId5" Type="http://schemas.openxmlformats.org/officeDocument/2006/relationships/image" Target="../media/image244.wmf" /><Relationship Id="rId6" Type="http://schemas.openxmlformats.org/officeDocument/2006/relationships/oleObject" Target="../embeddings/oleObject408.bin" TargetMode="Internal" /><Relationship Id="rId7" Type="http://schemas.openxmlformats.org/officeDocument/2006/relationships/image" Target="../media/image245.wmf" /><Relationship Id="rId8" Type="http://schemas.openxmlformats.org/officeDocument/2006/relationships/oleObject" Target="../embeddings/oleObject409.bin" TargetMode="Internal" /><Relationship Id="rId9" Type="http://schemas.openxmlformats.org/officeDocument/2006/relationships/image" Target="../media/image246.wmf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2" Type="http://schemas.openxmlformats.org/officeDocument/2006/relationships/oleObject" Target="../embeddings/oleObject414.bin" TargetMode="Internal" /><Relationship Id="rId3" Type="http://schemas.openxmlformats.org/officeDocument/2006/relationships/image" Target="../media/image250.wmf" /><Relationship Id="rId4" Type="http://schemas.openxmlformats.org/officeDocument/2006/relationships/oleObject" Target="../embeddings/oleObject415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111.vml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112.vml" /><Relationship Id="rId2" Type="http://schemas.openxmlformats.org/officeDocument/2006/relationships/oleObject" Target="../embeddings/oleObject416.bin" TargetMode="Internal" /><Relationship Id="rId3" Type="http://schemas.openxmlformats.org/officeDocument/2006/relationships/image" Target="../media/image251.wmf" /><Relationship Id="rId4" Type="http://schemas.openxmlformats.org/officeDocument/2006/relationships/oleObject" Target="../embeddings/oleObject417.bin" TargetMode="Internal" /><Relationship Id="rId5" Type="http://schemas.openxmlformats.org/officeDocument/2006/relationships/image" Target="../media/image252.wmf" /><Relationship Id="rId6" Type="http://schemas.openxmlformats.org/officeDocument/2006/relationships/oleObject" Target="../embeddings/oleObject418.bin" TargetMode="Internal" /><Relationship Id="rId7" Type="http://schemas.openxmlformats.org/officeDocument/2006/relationships/image" Target="../media/image253.wmf" /><Relationship Id="rId8" Type="http://schemas.openxmlformats.org/officeDocument/2006/relationships/oleObject" Target="../embeddings/oleObject419.bin" TargetMode="Internal" /><Relationship Id="rId9" Type="http://schemas.openxmlformats.org/officeDocument/2006/relationships/image" Target="../media/image2.png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2" Type="http://schemas.openxmlformats.org/officeDocument/2006/relationships/oleObject" Target="../embeddings/oleObject420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113.vml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2" Type="http://schemas.openxmlformats.org/officeDocument/2006/relationships/oleObject" Target="../embeddings/oleObject421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14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7.bin" TargetMode="Internal" /><Relationship Id="rId5" Type="http://schemas.openxmlformats.org/officeDocument/2006/relationships/image" Target="../media/image11.wmf" /><Relationship Id="rId6" Type="http://schemas.openxmlformats.org/officeDocument/2006/relationships/oleObject" Target="../embeddings/oleObject38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12.vml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2" Type="http://schemas.openxmlformats.org/officeDocument/2006/relationships/oleObject" Target="../embeddings/oleObject422.bin" TargetMode="Internal" /><Relationship Id="rId3" Type="http://schemas.openxmlformats.org/officeDocument/2006/relationships/image" Target="../media/image254.wmf" /><Relationship Id="rId4" Type="http://schemas.openxmlformats.org/officeDocument/2006/relationships/oleObject" Target="../embeddings/oleObject423.bin" TargetMode="Internal" /><Relationship Id="rId5" Type="http://schemas.openxmlformats.org/officeDocument/2006/relationships/image" Target="../media/image255.wmf" /><Relationship Id="rId6" Type="http://schemas.openxmlformats.org/officeDocument/2006/relationships/oleObject" Target="../embeddings/oleObject424.bin" TargetMode="Internal" /><Relationship Id="rId7" Type="http://schemas.openxmlformats.org/officeDocument/2006/relationships/image" Target="../media/image2.png" /><Relationship Id="rId8" Type="http://schemas.openxmlformats.org/officeDocument/2006/relationships/vmlDrawing" Target="../drawings/vmlDrawing115.vml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116.vml" /><Relationship Id="rId2" Type="http://schemas.openxmlformats.org/officeDocument/2006/relationships/oleObject" Target="../embeddings/oleObject425.bin" TargetMode="Internal" /><Relationship Id="rId3" Type="http://schemas.openxmlformats.org/officeDocument/2006/relationships/image" Target="../media/image256.wmf" /><Relationship Id="rId4" Type="http://schemas.openxmlformats.org/officeDocument/2006/relationships/oleObject" Target="../embeddings/oleObject426.bin" TargetMode="Internal" /><Relationship Id="rId5" Type="http://schemas.openxmlformats.org/officeDocument/2006/relationships/image" Target="../media/image257.wmf" /><Relationship Id="rId6" Type="http://schemas.openxmlformats.org/officeDocument/2006/relationships/oleObject" Target="../embeddings/oleObject427.bin" TargetMode="Internal" /><Relationship Id="rId7" Type="http://schemas.openxmlformats.org/officeDocument/2006/relationships/image" Target="../media/image258.wmf" /><Relationship Id="rId8" Type="http://schemas.openxmlformats.org/officeDocument/2006/relationships/oleObject" Target="../embeddings/oleObject428.bin" TargetMode="Internal" /><Relationship Id="rId9" Type="http://schemas.openxmlformats.org/officeDocument/2006/relationships/image" Target="../media/image2.png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5.xml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10" Type="http://schemas.openxmlformats.org/officeDocument/2006/relationships/oleObject" Target="../embeddings/oleObject433.bin" TargetMode="Internal" /><Relationship Id="rId11" Type="http://schemas.openxmlformats.org/officeDocument/2006/relationships/image" Target="../media/image262.wmf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117.vml" /><Relationship Id="rId14" Type="http://schemas.openxmlformats.org/officeDocument/2006/relationships/audio" Target="../media/CAMERA12.wav" /><Relationship Id="rId2" Type="http://schemas.openxmlformats.org/officeDocument/2006/relationships/oleObject" Target="../embeddings/oleObject429.bin" TargetMode="Internal" /><Relationship Id="rId3" Type="http://schemas.openxmlformats.org/officeDocument/2006/relationships/image" Target="../media/image259.wmf" /><Relationship Id="rId4" Type="http://schemas.openxmlformats.org/officeDocument/2006/relationships/oleObject" Target="../embeddings/oleObject430.bin" TargetMode="Internal" /><Relationship Id="rId5" Type="http://schemas.openxmlformats.org/officeDocument/2006/relationships/image" Target="../media/image260.wmf" /><Relationship Id="rId6" Type="http://schemas.openxmlformats.org/officeDocument/2006/relationships/oleObject" Target="../embeddings/oleObject431.bin" TargetMode="Internal" /><Relationship Id="rId7" Type="http://schemas.openxmlformats.org/officeDocument/2006/relationships/image" Target="../media/image261.wmf" /><Relationship Id="rId8" Type="http://schemas.openxmlformats.org/officeDocument/2006/relationships/oleObject" Target="../embeddings/oleObject432.bin" TargetMode="Internal" /><Relationship Id="rId9" Type="http://schemas.openxmlformats.org/officeDocument/2006/relationships/image" Target="../media/image2.png" /></Relationships>
</file>

<file path=ppt/slides/_rels/slide1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2" Type="http://schemas.openxmlformats.org/officeDocument/2006/relationships/oleObject" Target="../embeddings/oleObject434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18.vml" /></Relationships>
</file>

<file path=ppt/slides/_rels/slide1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10" Type="http://schemas.openxmlformats.org/officeDocument/2006/relationships/audio" Target="../media/LASER111.wav" /><Relationship Id="rId2" Type="http://schemas.openxmlformats.org/officeDocument/2006/relationships/oleObject" Target="../embeddings/oleObject435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36.bin" TargetMode="Internal" /><Relationship Id="rId5" Type="http://schemas.openxmlformats.org/officeDocument/2006/relationships/image" Target="../media/image263.wmf" /><Relationship Id="rId6" Type="http://schemas.openxmlformats.org/officeDocument/2006/relationships/oleObject" Target="../embeddings/oleObject437.bin" TargetMode="Internal" /><Relationship Id="rId7" Type="http://schemas.openxmlformats.org/officeDocument/2006/relationships/image" Target="../media/image264.wmf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119.vml" /></Relationships>
</file>

<file path=ppt/slides/_rels/slide1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4.xml" /><Relationship Id="rId10" Type="http://schemas.openxmlformats.org/officeDocument/2006/relationships/oleObject" Target="../embeddings/oleObject442.bin" TargetMode="Internal" /><Relationship Id="rId11" Type="http://schemas.openxmlformats.org/officeDocument/2006/relationships/image" Target="../media/image269.wmf" /><Relationship Id="rId12" Type="http://schemas.openxmlformats.org/officeDocument/2006/relationships/oleObject" Target="../embeddings/oleObject443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120.vml" /><Relationship Id="rId2" Type="http://schemas.openxmlformats.org/officeDocument/2006/relationships/oleObject" Target="../embeddings/oleObject438.bin" TargetMode="Internal" /><Relationship Id="rId3" Type="http://schemas.openxmlformats.org/officeDocument/2006/relationships/image" Target="../media/image265.wmf" /><Relationship Id="rId4" Type="http://schemas.openxmlformats.org/officeDocument/2006/relationships/oleObject" Target="../embeddings/oleObject439.bin" TargetMode="Internal" /><Relationship Id="rId5" Type="http://schemas.openxmlformats.org/officeDocument/2006/relationships/image" Target="../media/image266.wmf" /><Relationship Id="rId6" Type="http://schemas.openxmlformats.org/officeDocument/2006/relationships/oleObject" Target="../embeddings/oleObject440.bin" TargetMode="Internal" /><Relationship Id="rId7" Type="http://schemas.openxmlformats.org/officeDocument/2006/relationships/image" Target="../media/image267.wmf" /><Relationship Id="rId8" Type="http://schemas.openxmlformats.org/officeDocument/2006/relationships/oleObject" Target="../embeddings/oleObject441.bin" TargetMode="Internal" /><Relationship Id="rId9" Type="http://schemas.openxmlformats.org/officeDocument/2006/relationships/image" Target="../media/image268.wmf" /></Relationships>
</file>

<file path=ppt/slides/_rels/slide1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5.xml" /><Relationship Id="rId10" Type="http://schemas.openxmlformats.org/officeDocument/2006/relationships/oleObject" Target="../embeddings/oleObject448.bin" TargetMode="Internal" /><Relationship Id="rId11" Type="http://schemas.openxmlformats.org/officeDocument/2006/relationships/image" Target="../media/image274.wmf" /><Relationship Id="rId12" Type="http://schemas.openxmlformats.org/officeDocument/2006/relationships/oleObject" Target="../embeddings/oleObject449.bin" TargetMode="Internal" /><Relationship Id="rId13" Type="http://schemas.openxmlformats.org/officeDocument/2006/relationships/image" Target="../media/image275.wmf" /><Relationship Id="rId14" Type="http://schemas.openxmlformats.org/officeDocument/2006/relationships/oleObject" Target="../embeddings/oleObject450.bin" TargetMode="Internal" /><Relationship Id="rId15" Type="http://schemas.openxmlformats.org/officeDocument/2006/relationships/image" Target="../media/image276.wmf" /><Relationship Id="rId16" Type="http://schemas.openxmlformats.org/officeDocument/2006/relationships/oleObject" Target="../embeddings/oleObject451.bin" TargetMode="Internal" /><Relationship Id="rId17" Type="http://schemas.openxmlformats.org/officeDocument/2006/relationships/image" Target="../media/image277.wmf" /><Relationship Id="rId18" Type="http://schemas.openxmlformats.org/officeDocument/2006/relationships/oleObject" Target="../embeddings/oleObject452.bin" TargetMode="Internal" /><Relationship Id="rId19" Type="http://schemas.openxmlformats.org/officeDocument/2006/relationships/image" Target="../media/image278.wmf" /><Relationship Id="rId2" Type="http://schemas.openxmlformats.org/officeDocument/2006/relationships/oleObject" Target="../embeddings/oleObject444.bin" TargetMode="Internal" /><Relationship Id="rId20" Type="http://schemas.openxmlformats.org/officeDocument/2006/relationships/oleObject" Target="../embeddings/oleObject453.bin" TargetMode="Internal" /><Relationship Id="rId21" Type="http://schemas.openxmlformats.org/officeDocument/2006/relationships/image" Target="../media/image279.wmf" /><Relationship Id="rId22" Type="http://schemas.openxmlformats.org/officeDocument/2006/relationships/oleObject" Target="../embeddings/oleObject454.bin" TargetMode="Internal" /><Relationship Id="rId23" Type="http://schemas.openxmlformats.org/officeDocument/2006/relationships/image" Target="../media/image2.png" /><Relationship Id="rId2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25" Type="http://schemas.openxmlformats.org/officeDocument/2006/relationships/vmlDrawing" Target="../drawings/vmlDrawing121.vml" /><Relationship Id="rId3" Type="http://schemas.openxmlformats.org/officeDocument/2006/relationships/image" Target="../media/image270.wmf" /><Relationship Id="rId4" Type="http://schemas.openxmlformats.org/officeDocument/2006/relationships/oleObject" Target="../embeddings/oleObject445.bin" TargetMode="Internal" /><Relationship Id="rId5" Type="http://schemas.openxmlformats.org/officeDocument/2006/relationships/image" Target="../media/image271.wmf" /><Relationship Id="rId6" Type="http://schemas.openxmlformats.org/officeDocument/2006/relationships/oleObject" Target="../embeddings/oleObject446.bin" TargetMode="Internal" /><Relationship Id="rId7" Type="http://schemas.openxmlformats.org/officeDocument/2006/relationships/image" Target="../media/image272.wmf" /><Relationship Id="rId8" Type="http://schemas.openxmlformats.org/officeDocument/2006/relationships/oleObject" Target="../embeddings/oleObject447.bin" TargetMode="Internal" /><Relationship Id="rId9" Type="http://schemas.openxmlformats.org/officeDocument/2006/relationships/image" Target="../media/image273.wmf" /></Relationships>
</file>

<file path=ppt/slides/_rels/slide1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2" Type="http://schemas.openxmlformats.org/officeDocument/2006/relationships/oleObject" Target="../embeddings/oleObject455.bin" TargetMode="Internal" /><Relationship Id="rId3" Type="http://schemas.openxmlformats.org/officeDocument/2006/relationships/image" Target="../media/image280.wmf" /><Relationship Id="rId4" Type="http://schemas.openxmlformats.org/officeDocument/2006/relationships/oleObject" Target="../embeddings/oleObject456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122.vml" /><Relationship Id="rId8" Type="http://schemas.openxmlformats.org/officeDocument/2006/relationships/audio" Target="../media/CAMERA12.wav" /></Relationships>
</file>

<file path=ppt/slides/_rels/slide1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2" Type="http://schemas.openxmlformats.org/officeDocument/2006/relationships/oleObject" Target="../embeddings/oleObject457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23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43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13.vml" /><Relationship Id="rId2" Type="http://schemas.openxmlformats.org/officeDocument/2006/relationships/oleObject" Target="../embeddings/oleObject39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40.bin" TargetMode="Internal" /><Relationship Id="rId5" Type="http://schemas.openxmlformats.org/officeDocument/2006/relationships/image" Target="../media/image7.wmf" /><Relationship Id="rId6" Type="http://schemas.openxmlformats.org/officeDocument/2006/relationships/oleObject" Target="../embeddings/oleObject41.bin" TargetMode="Internal" /><Relationship Id="rId7" Type="http://schemas.openxmlformats.org/officeDocument/2006/relationships/image" Target="../media/image8.wmf" /><Relationship Id="rId8" Type="http://schemas.openxmlformats.org/officeDocument/2006/relationships/oleObject" Target="../embeddings/oleObject42.bin" TargetMode="Internal" /><Relationship Id="rId9" Type="http://schemas.openxmlformats.org/officeDocument/2006/relationships/image" Target="../media/image12.wmf" /></Relationships>
</file>

<file path=ppt/slides/_rels/slide1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2" Type="http://schemas.openxmlformats.org/officeDocument/2006/relationships/oleObject" Target="../embeddings/oleObject458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24.vml" /><Relationship Id="rId6" Type="http://schemas.openxmlformats.org/officeDocument/2006/relationships/audio" Target="../media/CHIMES19.wav" /></Relationships>
</file>

<file path=ppt/slides/_rels/slide1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2" Type="http://schemas.openxmlformats.org/officeDocument/2006/relationships/oleObject" Target="../embeddings/oleObject459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25.vml" /><Relationship Id="rId6" Type="http://schemas.openxmlformats.org/officeDocument/2006/relationships/audio" Target="../media/WHOOSH14.wav" /></Relationships>
</file>

<file path=ppt/slides/_rels/slide1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6.xml" /><Relationship Id="rId10" Type="http://schemas.openxmlformats.org/officeDocument/2006/relationships/image" Target="../media/image281.wmf" /><Relationship Id="rId11" Type="http://schemas.openxmlformats.org/officeDocument/2006/relationships/oleObject" Target="../embeddings/oleObject465.bin" TargetMode="Internal" /><Relationship Id="rId12" Type="http://schemas.openxmlformats.org/officeDocument/2006/relationships/image" Target="../media/image282.wmf" /><Relationship Id="rId13" Type="http://schemas.openxmlformats.org/officeDocument/2006/relationships/oleObject" Target="../embeddings/oleObject466.bin" TargetMode="Internal" /><Relationship Id="rId14" Type="http://schemas.openxmlformats.org/officeDocument/2006/relationships/image" Target="../media/image283.wmf" /><Relationship Id="rId15" Type="http://schemas.openxmlformats.org/officeDocument/2006/relationships/vmlDrawing" Target="../drawings/vmlDrawing126.vml" /><Relationship Id="rId2" Type="http://schemas.openxmlformats.org/officeDocument/2006/relationships/oleObject" Target="../embeddings/oleObject460.bin" TargetMode="Internal" /><Relationship Id="rId3" Type="http://schemas.openxmlformats.org/officeDocument/2006/relationships/image" Target="../media/image183.wmf" /><Relationship Id="rId4" Type="http://schemas.openxmlformats.org/officeDocument/2006/relationships/oleObject" Target="../embeddings/oleObject461.bin" TargetMode="Internal" /><Relationship Id="rId5" Type="http://schemas.openxmlformats.org/officeDocument/2006/relationships/oleObject" Target="../embeddings/oleObject462.bin" TargetMode="Internal" /><Relationship Id="rId6" Type="http://schemas.openxmlformats.org/officeDocument/2006/relationships/oleObject" Target="../embeddings/oleObject463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oleObject" Target="../embeddings/oleObject464.bin" TargetMode="Internal" /></Relationships>
</file>

<file path=ppt/slides/_rels/slide1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7.xml" /><Relationship Id="rId10" Type="http://schemas.openxmlformats.org/officeDocument/2006/relationships/oleObject" Target="../embeddings/oleObject471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127.vml" /><Relationship Id="rId2" Type="http://schemas.openxmlformats.org/officeDocument/2006/relationships/oleObject" Target="../embeddings/oleObject467.bin" TargetMode="Internal" /><Relationship Id="rId3" Type="http://schemas.openxmlformats.org/officeDocument/2006/relationships/image" Target="../media/image284.wmf" /><Relationship Id="rId4" Type="http://schemas.openxmlformats.org/officeDocument/2006/relationships/oleObject" Target="../embeddings/oleObject468.bin" TargetMode="Internal" /><Relationship Id="rId5" Type="http://schemas.openxmlformats.org/officeDocument/2006/relationships/image" Target="../media/image285.wmf" /><Relationship Id="rId6" Type="http://schemas.openxmlformats.org/officeDocument/2006/relationships/oleObject" Target="../embeddings/oleObject469.bin" TargetMode="Internal" /><Relationship Id="rId7" Type="http://schemas.openxmlformats.org/officeDocument/2006/relationships/image" Target="../media/image286.wmf" /><Relationship Id="rId8" Type="http://schemas.openxmlformats.org/officeDocument/2006/relationships/oleObject" Target="../embeddings/oleObject470.bin" TargetMode="Internal" /><Relationship Id="rId9" Type="http://schemas.openxmlformats.org/officeDocument/2006/relationships/image" Target="../media/image287.wmf" /></Relationships>
</file>

<file path=ppt/slides/_rels/slide1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8.xml" /><Relationship Id="rId10" Type="http://schemas.openxmlformats.org/officeDocument/2006/relationships/oleObject" Target="../embeddings/oleObject476.bin" TargetMode="Internal" /><Relationship Id="rId11" Type="http://schemas.openxmlformats.org/officeDocument/2006/relationships/image" Target="../media/image291.wmf" /><Relationship Id="rId12" Type="http://schemas.openxmlformats.org/officeDocument/2006/relationships/oleObject" Target="../embeddings/oleObject477.bin" TargetMode="Internal" /><Relationship Id="rId13" Type="http://schemas.openxmlformats.org/officeDocument/2006/relationships/image" Target="../media/image292.wmf" /><Relationship Id="rId14" Type="http://schemas.openxmlformats.org/officeDocument/2006/relationships/oleObject" Target="../embeddings/oleObject478.bin" TargetMode="Internal" /><Relationship Id="rId15" Type="http://schemas.openxmlformats.org/officeDocument/2006/relationships/image" Target="../media/image2.png" /><Relationship Id="rId1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7" Type="http://schemas.openxmlformats.org/officeDocument/2006/relationships/vmlDrawing" Target="../drawings/vmlDrawing128.vml" /><Relationship Id="rId2" Type="http://schemas.openxmlformats.org/officeDocument/2006/relationships/oleObject" Target="../embeddings/oleObject472.bin" TargetMode="Internal" /><Relationship Id="rId3" Type="http://schemas.openxmlformats.org/officeDocument/2006/relationships/image" Target="../media/image288.wmf" /><Relationship Id="rId4" Type="http://schemas.openxmlformats.org/officeDocument/2006/relationships/oleObject" Target="../embeddings/oleObject473.bin" TargetMode="Internal" /><Relationship Id="rId5" Type="http://schemas.openxmlformats.org/officeDocument/2006/relationships/image" Target="../media/image285.wmf" /><Relationship Id="rId6" Type="http://schemas.openxmlformats.org/officeDocument/2006/relationships/oleObject" Target="../embeddings/oleObject474.bin" TargetMode="Internal" /><Relationship Id="rId7" Type="http://schemas.openxmlformats.org/officeDocument/2006/relationships/image" Target="../media/image289.wmf" /><Relationship Id="rId8" Type="http://schemas.openxmlformats.org/officeDocument/2006/relationships/oleObject" Target="../embeddings/oleObject475.bin" TargetMode="Internal" /><Relationship Id="rId9" Type="http://schemas.openxmlformats.org/officeDocument/2006/relationships/image" Target="../media/image290.wmf" /></Relationships>
</file>

<file path=ppt/slides/_rels/slide1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9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oleObject" Target="../embeddings/oleObject485.bin" TargetMode="Internal" /><Relationship Id="rId12" Type="http://schemas.openxmlformats.org/officeDocument/2006/relationships/image" Target="../media/image293.wmf" /><Relationship Id="rId13" Type="http://schemas.openxmlformats.org/officeDocument/2006/relationships/oleObject" Target="../embeddings/oleObject486.bin" TargetMode="Internal" /><Relationship Id="rId14" Type="http://schemas.openxmlformats.org/officeDocument/2006/relationships/image" Target="../media/image294.wmf" /><Relationship Id="rId15" Type="http://schemas.openxmlformats.org/officeDocument/2006/relationships/oleObject" Target="../embeddings/oleObject487.bin" TargetMode="Internal" /><Relationship Id="rId16" Type="http://schemas.openxmlformats.org/officeDocument/2006/relationships/image" Target="../media/image295.wmf" /><Relationship Id="rId17" Type="http://schemas.openxmlformats.org/officeDocument/2006/relationships/oleObject" Target="../embeddings/oleObject488.bin" TargetMode="Internal" /><Relationship Id="rId18" Type="http://schemas.openxmlformats.org/officeDocument/2006/relationships/image" Target="../media/image296.wmf" /><Relationship Id="rId19" Type="http://schemas.openxmlformats.org/officeDocument/2006/relationships/oleObject" Target="../embeddings/oleObject489.bin" TargetMode="Internal" /><Relationship Id="rId2" Type="http://schemas.openxmlformats.org/officeDocument/2006/relationships/oleObject" Target="../embeddings/oleObject479.bin" TargetMode="Internal" /><Relationship Id="rId20" Type="http://schemas.openxmlformats.org/officeDocument/2006/relationships/image" Target="../media/image297.wmf" /><Relationship Id="rId21" Type="http://schemas.openxmlformats.org/officeDocument/2006/relationships/vmlDrawing" Target="../drawings/vmlDrawing129.vml" /><Relationship Id="rId3" Type="http://schemas.openxmlformats.org/officeDocument/2006/relationships/image" Target="../media/image183.wmf" /><Relationship Id="rId4" Type="http://schemas.openxmlformats.org/officeDocument/2006/relationships/oleObject" Target="../embeddings/oleObject480.bin" TargetMode="Internal" /><Relationship Id="rId5" Type="http://schemas.openxmlformats.org/officeDocument/2006/relationships/oleObject" Target="../embeddings/oleObject481.bin" TargetMode="Internal" /><Relationship Id="rId6" Type="http://schemas.openxmlformats.org/officeDocument/2006/relationships/oleObject" Target="../embeddings/oleObject482.bin" TargetMode="Internal" /><Relationship Id="rId7" Type="http://schemas.openxmlformats.org/officeDocument/2006/relationships/oleObject" Target="../embeddings/oleObject483.bin" TargetMode="Internal" /><Relationship Id="rId8" Type="http://schemas.openxmlformats.org/officeDocument/2006/relationships/oleObject" Target="../embeddings/oleObject484.bin" TargetMode="Internal" /><Relationship Id="rId9" Type="http://schemas.openxmlformats.org/officeDocument/2006/relationships/image" Target="../media/image2.png" /></Relationships>
</file>

<file path=ppt/slides/_rels/slide1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0.xml" /><Relationship Id="rId10" Type="http://schemas.openxmlformats.org/officeDocument/2006/relationships/oleObject" Target="../embeddings/oleObject494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130.vml" /><Relationship Id="rId2" Type="http://schemas.openxmlformats.org/officeDocument/2006/relationships/oleObject" Target="../embeddings/oleObject490.bin" TargetMode="Internal" /><Relationship Id="rId3" Type="http://schemas.openxmlformats.org/officeDocument/2006/relationships/image" Target="../media/image298.wmf" /><Relationship Id="rId4" Type="http://schemas.openxmlformats.org/officeDocument/2006/relationships/oleObject" Target="../embeddings/oleObject491.bin" TargetMode="Internal" /><Relationship Id="rId5" Type="http://schemas.openxmlformats.org/officeDocument/2006/relationships/image" Target="../media/image299.wmf" /><Relationship Id="rId6" Type="http://schemas.openxmlformats.org/officeDocument/2006/relationships/oleObject" Target="../embeddings/oleObject492.bin" TargetMode="Internal" /><Relationship Id="rId7" Type="http://schemas.openxmlformats.org/officeDocument/2006/relationships/image" Target="../media/image300.wmf" /><Relationship Id="rId8" Type="http://schemas.openxmlformats.org/officeDocument/2006/relationships/oleObject" Target="../embeddings/oleObject493.bin" TargetMode="Internal" /><Relationship Id="rId9" Type="http://schemas.openxmlformats.org/officeDocument/2006/relationships/image" Target="../media/image301.wmf" /></Relationships>
</file>

<file path=ppt/slides/_rels/slide1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10" Type="http://schemas.openxmlformats.org/officeDocument/2006/relationships/image" Target="../media/image304.wmf" /><Relationship Id="rId11" Type="http://schemas.openxmlformats.org/officeDocument/2006/relationships/oleObject" Target="../embeddings/oleObject500.bin" TargetMode="Internal" /><Relationship Id="rId12" Type="http://schemas.openxmlformats.org/officeDocument/2006/relationships/image" Target="../media/image2.png" /><Relationship Id="rId13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4" Type="http://schemas.openxmlformats.org/officeDocument/2006/relationships/oleObject" Target="../embeddings/oleObject501.bin" TargetMode="Internal" /><Relationship Id="rId15" Type="http://schemas.openxmlformats.org/officeDocument/2006/relationships/image" Target="../media/image305.wmf" /><Relationship Id="rId16" Type="http://schemas.openxmlformats.org/officeDocument/2006/relationships/oleObject" Target="../embeddings/oleObject502.bin" TargetMode="Internal" /><Relationship Id="rId17" Type="http://schemas.openxmlformats.org/officeDocument/2006/relationships/image" Target="../media/image306.wmf" /><Relationship Id="rId18" Type="http://schemas.openxmlformats.org/officeDocument/2006/relationships/vmlDrawing" Target="../drawings/vmlDrawing131.vml" /><Relationship Id="rId2" Type="http://schemas.openxmlformats.org/officeDocument/2006/relationships/oleObject" Target="../embeddings/oleObject495.bin" TargetMode="Internal" /><Relationship Id="rId3" Type="http://schemas.openxmlformats.org/officeDocument/2006/relationships/image" Target="../media/image302.wmf" /><Relationship Id="rId4" Type="http://schemas.openxmlformats.org/officeDocument/2006/relationships/oleObject" Target="../embeddings/oleObject496.bin" TargetMode="Internal" /><Relationship Id="rId5" Type="http://schemas.openxmlformats.org/officeDocument/2006/relationships/image" Target="../media/image183.wmf" /><Relationship Id="rId6" Type="http://schemas.openxmlformats.org/officeDocument/2006/relationships/oleObject" Target="../embeddings/oleObject497.bin" TargetMode="Internal" /><Relationship Id="rId7" Type="http://schemas.openxmlformats.org/officeDocument/2006/relationships/oleObject" Target="../embeddings/oleObject498.bin" TargetMode="Internal" /><Relationship Id="rId8" Type="http://schemas.openxmlformats.org/officeDocument/2006/relationships/image" Target="../media/image303.wmf" /><Relationship Id="rId9" Type="http://schemas.openxmlformats.org/officeDocument/2006/relationships/oleObject" Target="../embeddings/oleObject499.bin" TargetMode="Internal" /></Relationships>
</file>

<file path=ppt/slides/_rels/slide1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2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132.vml" /><Relationship Id="rId2" Type="http://schemas.openxmlformats.org/officeDocument/2006/relationships/oleObject" Target="../embeddings/oleObject503.bin" TargetMode="Internal" /><Relationship Id="rId3" Type="http://schemas.openxmlformats.org/officeDocument/2006/relationships/image" Target="../media/image307.wmf" /><Relationship Id="rId4" Type="http://schemas.openxmlformats.org/officeDocument/2006/relationships/oleObject" Target="../embeddings/oleObject504.bin" TargetMode="Internal" /><Relationship Id="rId5" Type="http://schemas.openxmlformats.org/officeDocument/2006/relationships/image" Target="../media/image308.wmf" /><Relationship Id="rId6" Type="http://schemas.openxmlformats.org/officeDocument/2006/relationships/oleObject" Target="../embeddings/oleObject505.bin" TargetMode="Internal" /><Relationship Id="rId7" Type="http://schemas.openxmlformats.org/officeDocument/2006/relationships/image" Target="../media/image309.wmf" /><Relationship Id="rId8" Type="http://schemas.openxmlformats.org/officeDocument/2006/relationships/oleObject" Target="../embeddings/oleObject506.bin" TargetMode="Internal" /><Relationship Id="rId9" Type="http://schemas.openxmlformats.org/officeDocument/2006/relationships/image" Target="../media/image2.png" /></Relationships>
</file>

<file path=ppt/slides/_rels/slide1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3.xml" /><Relationship Id="rId2" Type="http://schemas.openxmlformats.org/officeDocument/2006/relationships/oleObject" Target="../embeddings/oleObject507.bin" TargetMode="Internal" /><Relationship Id="rId3" Type="http://schemas.openxmlformats.org/officeDocument/2006/relationships/image" Target="../media/image310.wmf" /><Relationship Id="rId4" Type="http://schemas.openxmlformats.org/officeDocument/2006/relationships/oleObject" Target="../embeddings/oleObject508.bin" TargetMode="Internal" /><Relationship Id="rId5" Type="http://schemas.openxmlformats.org/officeDocument/2006/relationships/image" Target="../media/image311.wmf" /><Relationship Id="rId6" Type="http://schemas.openxmlformats.org/officeDocument/2006/relationships/oleObject" Target="../embeddings/oleObject509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133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48.bin" TargetMode="Internal" /><Relationship Id="rId11" Type="http://schemas.openxmlformats.org/officeDocument/2006/relationships/image" Target="../media/image15.wmf" /><Relationship Id="rId12" Type="http://schemas.openxmlformats.org/officeDocument/2006/relationships/oleObject" Target="../embeddings/oleObject49.bin" TargetMode="Internal" /><Relationship Id="rId13" Type="http://schemas.openxmlformats.org/officeDocument/2006/relationships/image" Target="../media/image16.wmf" /><Relationship Id="rId14" Type="http://schemas.openxmlformats.org/officeDocument/2006/relationships/oleObject" Target="../embeddings/oleObject50.bin" TargetMode="Internal" /><Relationship Id="rId15" Type="http://schemas.openxmlformats.org/officeDocument/2006/relationships/image" Target="../media/image17.wmf" /><Relationship Id="rId1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7" Type="http://schemas.openxmlformats.org/officeDocument/2006/relationships/vmlDrawing" Target="../drawings/vmlDrawing14.vml" /><Relationship Id="rId18" Type="http://schemas.openxmlformats.org/officeDocument/2006/relationships/audio" Target="../media/CAMERA12.wav" /><Relationship Id="rId2" Type="http://schemas.openxmlformats.org/officeDocument/2006/relationships/oleObject" Target="../embeddings/oleObject44.bin" TargetMode="Internal" /><Relationship Id="rId3" Type="http://schemas.openxmlformats.org/officeDocument/2006/relationships/image" Target="../media/image13.wmf" /><Relationship Id="rId4" Type="http://schemas.openxmlformats.org/officeDocument/2006/relationships/oleObject" Target="../embeddings/oleObject45.bin" TargetMode="Internal" /><Relationship Id="rId5" Type="http://schemas.openxmlformats.org/officeDocument/2006/relationships/image" Target="../media/image14.wmf" /><Relationship Id="rId6" Type="http://schemas.openxmlformats.org/officeDocument/2006/relationships/oleObject" Target="../embeddings/oleObject46.bin" TargetMode="Internal" /><Relationship Id="rId7" Type="http://schemas.openxmlformats.org/officeDocument/2006/relationships/image" Target="../media/image2.png" /><Relationship Id="rId8" Type="http://schemas.openxmlformats.org/officeDocument/2006/relationships/oleObject" Target="../embeddings/oleObject47.bin" TargetMode="Internal" /><Relationship Id="rId9" Type="http://schemas.openxmlformats.org/officeDocument/2006/relationships/image" Target="../media/image1.png" /></Relationships>
</file>

<file path=ppt/slides/_rels/slide1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4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134.vml" /><Relationship Id="rId2" Type="http://schemas.openxmlformats.org/officeDocument/2006/relationships/oleObject" Target="../embeddings/oleObject510.bin" TargetMode="Internal" /><Relationship Id="rId3" Type="http://schemas.openxmlformats.org/officeDocument/2006/relationships/image" Target="../media/image312.wmf" /><Relationship Id="rId4" Type="http://schemas.openxmlformats.org/officeDocument/2006/relationships/oleObject" Target="../embeddings/oleObject511.bin" TargetMode="Internal" /><Relationship Id="rId5" Type="http://schemas.openxmlformats.org/officeDocument/2006/relationships/image" Target="../media/image313.wmf" /><Relationship Id="rId6" Type="http://schemas.openxmlformats.org/officeDocument/2006/relationships/oleObject" Target="../embeddings/oleObject512.bin" TargetMode="Internal" /><Relationship Id="rId7" Type="http://schemas.openxmlformats.org/officeDocument/2006/relationships/image" Target="../media/image314.wmf" /><Relationship Id="rId8" Type="http://schemas.openxmlformats.org/officeDocument/2006/relationships/oleObject" Target="../embeddings/oleObject513.bin" TargetMode="Internal" /><Relationship Id="rId9" Type="http://schemas.openxmlformats.org/officeDocument/2006/relationships/image" Target="../media/image2.png" /></Relationships>
</file>

<file path=ppt/slides/_rels/slide1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5.xml" /><Relationship Id="rId2" Type="http://schemas.openxmlformats.org/officeDocument/2006/relationships/oleObject" Target="../embeddings/oleObject514.bin" TargetMode="Internal" /><Relationship Id="rId3" Type="http://schemas.openxmlformats.org/officeDocument/2006/relationships/image" Target="../media/image315.wmf" /><Relationship Id="rId4" Type="http://schemas.openxmlformats.org/officeDocument/2006/relationships/oleObject" Target="../embeddings/oleObject515.bin" TargetMode="Internal" /><Relationship Id="rId5" Type="http://schemas.openxmlformats.org/officeDocument/2006/relationships/image" Target="../media/image316.wmf" /><Relationship Id="rId6" Type="http://schemas.openxmlformats.org/officeDocument/2006/relationships/oleObject" Target="../embeddings/oleObject516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135.vml" /></Relationships>
</file>

<file path=ppt/slides/_rels/slide1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6.xml" /><Relationship Id="rId10" Type="http://schemas.openxmlformats.org/officeDocument/2006/relationships/oleObject" Target="../embeddings/oleObject521.bin" TargetMode="Internal" /><Relationship Id="rId11" Type="http://schemas.openxmlformats.org/officeDocument/2006/relationships/image" Target="../media/image321.wmf" /><Relationship Id="rId12" Type="http://schemas.openxmlformats.org/officeDocument/2006/relationships/oleObject" Target="../embeddings/oleObject522.bin" TargetMode="Internal" /><Relationship Id="rId13" Type="http://schemas.openxmlformats.org/officeDocument/2006/relationships/image" Target="../media/image322.wmf" /><Relationship Id="rId14" Type="http://schemas.openxmlformats.org/officeDocument/2006/relationships/oleObject" Target="../embeddings/oleObject523.bin" TargetMode="Internal" /><Relationship Id="rId15" Type="http://schemas.openxmlformats.org/officeDocument/2006/relationships/image" Target="../media/image323.wmf" /><Relationship Id="rId16" Type="http://schemas.openxmlformats.org/officeDocument/2006/relationships/oleObject" Target="../embeddings/oleObject524.bin" TargetMode="Internal" /><Relationship Id="rId17" Type="http://schemas.openxmlformats.org/officeDocument/2006/relationships/image" Target="../media/image2.png" /><Relationship Id="rId1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9" Type="http://schemas.openxmlformats.org/officeDocument/2006/relationships/vmlDrawing" Target="../drawings/vmlDrawing136.vml" /><Relationship Id="rId2" Type="http://schemas.openxmlformats.org/officeDocument/2006/relationships/oleObject" Target="../embeddings/oleObject517.bin" TargetMode="Internal" /><Relationship Id="rId3" Type="http://schemas.openxmlformats.org/officeDocument/2006/relationships/image" Target="../media/image317.wmf" /><Relationship Id="rId4" Type="http://schemas.openxmlformats.org/officeDocument/2006/relationships/oleObject" Target="../embeddings/oleObject518.bin" TargetMode="Internal" /><Relationship Id="rId5" Type="http://schemas.openxmlformats.org/officeDocument/2006/relationships/image" Target="../media/image318.wmf" /><Relationship Id="rId6" Type="http://schemas.openxmlformats.org/officeDocument/2006/relationships/oleObject" Target="../embeddings/oleObject519.bin" TargetMode="Internal" /><Relationship Id="rId7" Type="http://schemas.openxmlformats.org/officeDocument/2006/relationships/image" Target="../media/image319.wmf" /><Relationship Id="rId8" Type="http://schemas.openxmlformats.org/officeDocument/2006/relationships/oleObject" Target="../embeddings/oleObject520.bin" TargetMode="Internal" /><Relationship Id="rId9" Type="http://schemas.openxmlformats.org/officeDocument/2006/relationships/image" Target="../media/image320.wmf" /></Relationships>
</file>

<file path=ppt/slides/_rels/slide1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7.xml" /><Relationship Id="rId10" Type="http://schemas.openxmlformats.org/officeDocument/2006/relationships/audio" Target="../media/LASER111.wav" /><Relationship Id="rId2" Type="http://schemas.openxmlformats.org/officeDocument/2006/relationships/oleObject" Target="../embeddings/oleObject525.bin" TargetMode="Internal" /><Relationship Id="rId3" Type="http://schemas.openxmlformats.org/officeDocument/2006/relationships/image" Target="../media/image324.wmf" /><Relationship Id="rId4" Type="http://schemas.openxmlformats.org/officeDocument/2006/relationships/oleObject" Target="../embeddings/oleObject526.bin" TargetMode="Internal" /><Relationship Id="rId5" Type="http://schemas.openxmlformats.org/officeDocument/2006/relationships/image" Target="../media/image325.wmf" /><Relationship Id="rId6" Type="http://schemas.openxmlformats.org/officeDocument/2006/relationships/oleObject" Target="../embeddings/oleObject527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137.vml" /></Relationships>
</file>

<file path=ppt/slides/_rels/slide1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8.xml" /><Relationship Id="rId10" Type="http://schemas.openxmlformats.org/officeDocument/2006/relationships/oleObject" Target="../embeddings/oleObject532.bin" TargetMode="Internal" /><Relationship Id="rId11" Type="http://schemas.openxmlformats.org/officeDocument/2006/relationships/image" Target="../media/image330.wmf" /><Relationship Id="rId12" Type="http://schemas.openxmlformats.org/officeDocument/2006/relationships/oleObject" Target="../embeddings/oleObject533.bin" TargetMode="Internal" /><Relationship Id="rId13" Type="http://schemas.openxmlformats.org/officeDocument/2006/relationships/image" Target="../media/image331.wmf" /><Relationship Id="rId14" Type="http://schemas.openxmlformats.org/officeDocument/2006/relationships/oleObject" Target="../embeddings/oleObject534.bin" TargetMode="Internal" /><Relationship Id="rId15" Type="http://schemas.openxmlformats.org/officeDocument/2006/relationships/image" Target="../media/image332.wmf" /><Relationship Id="rId16" Type="http://schemas.openxmlformats.org/officeDocument/2006/relationships/oleObject" Target="../embeddings/oleObject535.bin" TargetMode="Internal" /><Relationship Id="rId17" Type="http://schemas.openxmlformats.org/officeDocument/2006/relationships/image" Target="../media/image2.png" /><Relationship Id="rId1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9" Type="http://schemas.openxmlformats.org/officeDocument/2006/relationships/vmlDrawing" Target="../drawings/vmlDrawing138.vml" /><Relationship Id="rId2" Type="http://schemas.openxmlformats.org/officeDocument/2006/relationships/oleObject" Target="../embeddings/oleObject528.bin" TargetMode="Internal" /><Relationship Id="rId3" Type="http://schemas.openxmlformats.org/officeDocument/2006/relationships/image" Target="../media/image326.wmf" /><Relationship Id="rId4" Type="http://schemas.openxmlformats.org/officeDocument/2006/relationships/oleObject" Target="../embeddings/oleObject529.bin" TargetMode="Internal" /><Relationship Id="rId5" Type="http://schemas.openxmlformats.org/officeDocument/2006/relationships/image" Target="../media/image327.wmf" /><Relationship Id="rId6" Type="http://schemas.openxmlformats.org/officeDocument/2006/relationships/oleObject" Target="../embeddings/oleObject530.bin" TargetMode="Internal" /><Relationship Id="rId7" Type="http://schemas.openxmlformats.org/officeDocument/2006/relationships/image" Target="../media/image328.wmf" /><Relationship Id="rId8" Type="http://schemas.openxmlformats.org/officeDocument/2006/relationships/oleObject" Target="../embeddings/oleObject531.bin" TargetMode="Internal" /><Relationship Id="rId9" Type="http://schemas.openxmlformats.org/officeDocument/2006/relationships/image" Target="../media/image329.wmf" /></Relationships>
</file>

<file path=ppt/slides/_rels/slide1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9.xml" /><Relationship Id="rId2" Type="http://schemas.openxmlformats.org/officeDocument/2006/relationships/oleObject" Target="../embeddings/oleObject536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39.vml" /><Relationship Id="rId6" Type="http://schemas.openxmlformats.org/officeDocument/2006/relationships/audio" Target="../media/NOTIFY18.wav" /></Relationships>
</file>

<file path=ppt/slides/_rels/slide1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0.xml" /><Relationship Id="rId10" Type="http://schemas.openxmlformats.org/officeDocument/2006/relationships/oleObject" Target="../embeddings/oleObject541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140.vml" /><Relationship Id="rId2" Type="http://schemas.openxmlformats.org/officeDocument/2006/relationships/oleObject" Target="../embeddings/oleObject537.bin" TargetMode="Internal" /><Relationship Id="rId3" Type="http://schemas.openxmlformats.org/officeDocument/2006/relationships/image" Target="../media/image333.wmf" /><Relationship Id="rId4" Type="http://schemas.openxmlformats.org/officeDocument/2006/relationships/oleObject" Target="../embeddings/oleObject538.bin" TargetMode="Internal" /><Relationship Id="rId5" Type="http://schemas.openxmlformats.org/officeDocument/2006/relationships/image" Target="../media/image334.wmf" /><Relationship Id="rId6" Type="http://schemas.openxmlformats.org/officeDocument/2006/relationships/oleObject" Target="../embeddings/oleObject539.bin" TargetMode="Internal" /><Relationship Id="rId7" Type="http://schemas.openxmlformats.org/officeDocument/2006/relationships/image" Target="../media/image335.wmf" /><Relationship Id="rId8" Type="http://schemas.openxmlformats.org/officeDocument/2006/relationships/oleObject" Target="../embeddings/oleObject540.bin" TargetMode="Internal" /><Relationship Id="rId9" Type="http://schemas.openxmlformats.org/officeDocument/2006/relationships/image" Target="../media/image336.wmf" /></Relationships>
</file>

<file path=ppt/slides/_rels/slide1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1.xml" /><Relationship Id="rId10" Type="http://schemas.openxmlformats.org/officeDocument/2006/relationships/oleObject" Target="../embeddings/oleObject546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141.vml" /><Relationship Id="rId2" Type="http://schemas.openxmlformats.org/officeDocument/2006/relationships/oleObject" Target="../embeddings/oleObject542.bin" TargetMode="Internal" /><Relationship Id="rId3" Type="http://schemas.openxmlformats.org/officeDocument/2006/relationships/image" Target="../media/image337.wmf" /><Relationship Id="rId4" Type="http://schemas.openxmlformats.org/officeDocument/2006/relationships/oleObject" Target="../embeddings/oleObject543.bin" TargetMode="Internal" /><Relationship Id="rId5" Type="http://schemas.openxmlformats.org/officeDocument/2006/relationships/image" Target="../media/image338.wmf" /><Relationship Id="rId6" Type="http://schemas.openxmlformats.org/officeDocument/2006/relationships/oleObject" Target="../embeddings/oleObject544.bin" TargetMode="Internal" /><Relationship Id="rId7" Type="http://schemas.openxmlformats.org/officeDocument/2006/relationships/image" Target="../media/image339.wmf" /><Relationship Id="rId8" Type="http://schemas.openxmlformats.org/officeDocument/2006/relationships/oleObject" Target="../embeddings/oleObject545.bin" TargetMode="Internal" /><Relationship Id="rId9" Type="http://schemas.openxmlformats.org/officeDocument/2006/relationships/image" Target="../media/image340.wmf" /></Relationships>
</file>

<file path=ppt/slides/_rels/slide1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2" Type="http://schemas.openxmlformats.org/officeDocument/2006/relationships/oleObject" Target="../embeddings/oleObject547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42.vml" /><Relationship Id="rId6" Type="http://schemas.openxmlformats.org/officeDocument/2006/relationships/audio" Target="../media/CAMERA12.wav" /></Relationships>
</file>

<file path=ppt/slides/_rels/slide1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4.xml" /><Relationship Id="rId2" Type="http://schemas.openxmlformats.org/officeDocument/2006/relationships/oleObject" Target="../embeddings/oleObject548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143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51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52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15.vml" /></Relationships>
</file>

<file path=ppt/slides/_rels/slide1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57.bin" TargetMode="Internal" /><Relationship Id="rId11" Type="http://schemas.openxmlformats.org/officeDocument/2006/relationships/image" Target="../media/image2.png" /><Relationship Id="rId12" Type="http://schemas.openxmlformats.org/officeDocument/2006/relationships/oleObject" Target="../embeddings/oleObject58.bin" TargetMode="Internal" /><Relationship Id="rId13" Type="http://schemas.openxmlformats.org/officeDocument/2006/relationships/image" Target="../media/image21.wmf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16.vml" /><Relationship Id="rId2" Type="http://schemas.openxmlformats.org/officeDocument/2006/relationships/oleObject" Target="../embeddings/oleObject53.bin" TargetMode="Internal" /><Relationship Id="rId3" Type="http://schemas.openxmlformats.org/officeDocument/2006/relationships/image" Target="../media/image18.wmf" /><Relationship Id="rId4" Type="http://schemas.openxmlformats.org/officeDocument/2006/relationships/oleObject" Target="../embeddings/oleObject54.bin" TargetMode="Internal" /><Relationship Id="rId5" Type="http://schemas.openxmlformats.org/officeDocument/2006/relationships/image" Target="../media/image19.wmf" /><Relationship Id="rId6" Type="http://schemas.openxmlformats.org/officeDocument/2006/relationships/oleObject" Target="../embeddings/oleObject55.bin" TargetMode="Internal" /><Relationship Id="rId7" Type="http://schemas.openxmlformats.org/officeDocument/2006/relationships/image" Target="../media/image20.wmf" /><Relationship Id="rId8" Type="http://schemas.openxmlformats.org/officeDocument/2006/relationships/oleObject" Target="../embeddings/oleObject56.bin" TargetMode="Internal" /><Relationship Id="rId9" Type="http://schemas.openxmlformats.org/officeDocument/2006/relationships/image" Target="../media/image1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59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60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17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61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62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1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67.bin" TargetMode="Internal" /><Relationship Id="rId11" Type="http://schemas.openxmlformats.org/officeDocument/2006/relationships/image" Target="../media/image26.wmf" /><Relationship Id="rId12" Type="http://schemas.openxmlformats.org/officeDocument/2006/relationships/oleObject" Target="../embeddings/oleObject68.bin" TargetMode="Internal" /><Relationship Id="rId13" Type="http://schemas.openxmlformats.org/officeDocument/2006/relationships/image" Target="../media/image1.png" /><Relationship Id="rId14" Type="http://schemas.openxmlformats.org/officeDocument/2006/relationships/oleObject" Target="../embeddings/oleObject69.bin" TargetMode="Internal" /><Relationship Id="rId15" Type="http://schemas.openxmlformats.org/officeDocument/2006/relationships/image" Target="../media/image27.wmf" /><Relationship Id="rId16" Type="http://schemas.openxmlformats.org/officeDocument/2006/relationships/oleObject" Target="../embeddings/oleObject70.bin" TargetMode="Internal" /><Relationship Id="rId17" Type="http://schemas.openxmlformats.org/officeDocument/2006/relationships/image" Target="../media/image2.png" /><Relationship Id="rId1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9" Type="http://schemas.openxmlformats.org/officeDocument/2006/relationships/vmlDrawing" Target="../drawings/vmlDrawing19.vml" /><Relationship Id="rId2" Type="http://schemas.openxmlformats.org/officeDocument/2006/relationships/oleObject" Target="../embeddings/oleObject63.bin" TargetMode="Internal" /><Relationship Id="rId20" Type="http://schemas.openxmlformats.org/officeDocument/2006/relationships/audio" Target="../media/CAMERA12.wav" /><Relationship Id="rId3" Type="http://schemas.openxmlformats.org/officeDocument/2006/relationships/image" Target="../media/image22.wmf" /><Relationship Id="rId4" Type="http://schemas.openxmlformats.org/officeDocument/2006/relationships/oleObject" Target="../embeddings/oleObject64.bin" TargetMode="Internal" /><Relationship Id="rId5" Type="http://schemas.openxmlformats.org/officeDocument/2006/relationships/image" Target="../media/image23.wmf" /><Relationship Id="rId6" Type="http://schemas.openxmlformats.org/officeDocument/2006/relationships/oleObject" Target="../embeddings/oleObject65.bin" TargetMode="Internal" /><Relationship Id="rId7" Type="http://schemas.openxmlformats.org/officeDocument/2006/relationships/image" Target="../media/image24.wmf" /><Relationship Id="rId8" Type="http://schemas.openxmlformats.org/officeDocument/2006/relationships/oleObject" Target="../embeddings/oleObject66.bin" TargetMode="Internal" /><Relationship Id="rId9" Type="http://schemas.openxmlformats.org/officeDocument/2006/relationships/image" Target="../media/image25.w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4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2.vml" /><Relationship Id="rId8" Type="http://schemas.openxmlformats.org/officeDocument/2006/relationships/audio" Target="../media/TYPE11.wav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75.bin" TargetMode="Internal" /><Relationship Id="rId11" Type="http://schemas.openxmlformats.org/officeDocument/2006/relationships/image" Target="../media/image1.png" /><Relationship Id="rId12" Type="http://schemas.openxmlformats.org/officeDocument/2006/relationships/oleObject" Target="../embeddings/oleObject76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20.vml" /><Relationship Id="rId2" Type="http://schemas.openxmlformats.org/officeDocument/2006/relationships/oleObject" Target="../embeddings/oleObject71.bin" TargetMode="Internal" /><Relationship Id="rId3" Type="http://schemas.openxmlformats.org/officeDocument/2006/relationships/image" Target="../media/image28.wmf" /><Relationship Id="rId4" Type="http://schemas.openxmlformats.org/officeDocument/2006/relationships/oleObject" Target="../embeddings/oleObject72.bin" TargetMode="Internal" /><Relationship Id="rId5" Type="http://schemas.openxmlformats.org/officeDocument/2006/relationships/image" Target="../media/image29.wmf" /><Relationship Id="rId6" Type="http://schemas.openxmlformats.org/officeDocument/2006/relationships/oleObject" Target="../embeddings/oleObject73.bin" TargetMode="Internal" /><Relationship Id="rId7" Type="http://schemas.openxmlformats.org/officeDocument/2006/relationships/image" Target="../media/image30.wmf" /><Relationship Id="rId8" Type="http://schemas.openxmlformats.org/officeDocument/2006/relationships/oleObject" Target="../embeddings/oleObject74.bin" TargetMode="Internal" /><Relationship Id="rId9" Type="http://schemas.openxmlformats.org/officeDocument/2006/relationships/image" Target="../media/image31.w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81.bin" TargetMode="Internal" /><Relationship Id="rId11" Type="http://schemas.openxmlformats.org/officeDocument/2006/relationships/image" Target="../media/image1.png" /><Relationship Id="rId12" Type="http://schemas.openxmlformats.org/officeDocument/2006/relationships/oleObject" Target="../embeddings/oleObject82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21.vml" /><Relationship Id="rId2" Type="http://schemas.openxmlformats.org/officeDocument/2006/relationships/oleObject" Target="../embeddings/oleObject77.bin" TargetMode="Internal" /><Relationship Id="rId3" Type="http://schemas.openxmlformats.org/officeDocument/2006/relationships/image" Target="../media/image32.wmf" /><Relationship Id="rId4" Type="http://schemas.openxmlformats.org/officeDocument/2006/relationships/oleObject" Target="../embeddings/oleObject78.bin" TargetMode="Internal" /><Relationship Id="rId5" Type="http://schemas.openxmlformats.org/officeDocument/2006/relationships/image" Target="../media/image33.wmf" /><Relationship Id="rId6" Type="http://schemas.openxmlformats.org/officeDocument/2006/relationships/oleObject" Target="../embeddings/oleObject79.bin" TargetMode="Internal" /><Relationship Id="rId7" Type="http://schemas.openxmlformats.org/officeDocument/2006/relationships/image" Target="../media/image34.wmf" /><Relationship Id="rId8" Type="http://schemas.openxmlformats.org/officeDocument/2006/relationships/oleObject" Target="../embeddings/oleObject80.bin" TargetMode="Internal" /><Relationship Id="rId9" Type="http://schemas.openxmlformats.org/officeDocument/2006/relationships/image" Target="../media/image12.w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22.vml" /><Relationship Id="rId2" Type="http://schemas.openxmlformats.org/officeDocument/2006/relationships/oleObject" Target="../embeddings/oleObject83.bin" TargetMode="Internal" /><Relationship Id="rId3" Type="http://schemas.openxmlformats.org/officeDocument/2006/relationships/image" Target="../media/image35.wmf" /><Relationship Id="rId4" Type="http://schemas.openxmlformats.org/officeDocument/2006/relationships/oleObject" Target="../embeddings/oleObject84.bin" TargetMode="Internal" /><Relationship Id="rId5" Type="http://schemas.openxmlformats.org/officeDocument/2006/relationships/image" Target="../media/image36.wmf" /><Relationship Id="rId6" Type="http://schemas.openxmlformats.org/officeDocument/2006/relationships/oleObject" Target="../embeddings/oleObject85.bin" TargetMode="Internal" /><Relationship Id="rId7" Type="http://schemas.openxmlformats.org/officeDocument/2006/relationships/image" Target="../media/image1.png" /><Relationship Id="rId8" Type="http://schemas.openxmlformats.org/officeDocument/2006/relationships/oleObject" Target="../embeddings/oleObject86.bin" TargetMode="Internal" /><Relationship Id="rId9" Type="http://schemas.openxmlformats.org/officeDocument/2006/relationships/image" Target="../media/image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87.bin" TargetMode="Internal" /><Relationship Id="rId3" Type="http://schemas.openxmlformats.org/officeDocument/2006/relationships/image" Target="../media/image37.wmf" /><Relationship Id="rId4" Type="http://schemas.openxmlformats.org/officeDocument/2006/relationships/oleObject" Target="../embeddings/oleObject88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23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oleObject" Target="../embeddings/oleObject89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24.vml" /><Relationship Id="rId6" Type="http://schemas.openxmlformats.org/officeDocument/2006/relationships/audio" Target="../media/CAMERA12.wav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.xml" /><Relationship Id="rId3" Type="http://schemas.openxmlformats.org/officeDocument/2006/relationships/oleObject" Target="../embeddings/oleObject90.bin" TargetMode="Internal" /><Relationship Id="rId4" Type="http://schemas.openxmlformats.org/officeDocument/2006/relationships/image" Target="../media/image2.png" /><Relationship Id="rId5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6" Type="http://schemas.openxmlformats.org/officeDocument/2006/relationships/vmlDrawing" Target="../drawings/vmlDrawing25.vml" /><Relationship Id="rId7" Type="http://schemas.openxmlformats.org/officeDocument/2006/relationships/audio" Target="../media/TYPE11.wav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audio" Target="../media/CHORD13.wav" /><Relationship Id="rId2" Type="http://schemas.openxmlformats.org/officeDocument/2006/relationships/oleObject" Target="../embeddings/oleObject91.bin" TargetMode="Internal" /><Relationship Id="rId3" Type="http://schemas.openxmlformats.org/officeDocument/2006/relationships/image" Target="../media/image38.wmf" /><Relationship Id="rId4" Type="http://schemas.openxmlformats.org/officeDocument/2006/relationships/oleObject" Target="../embeddings/oleObject92.bin" TargetMode="Internal" /><Relationship Id="rId5" Type="http://schemas.openxmlformats.org/officeDocument/2006/relationships/image" Target="../media/image39.wmf" /><Relationship Id="rId6" Type="http://schemas.openxmlformats.org/officeDocument/2006/relationships/oleObject" Target="../embeddings/oleObject93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26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94.bin" TargetMode="Internal" /><Relationship Id="rId3" Type="http://schemas.openxmlformats.org/officeDocument/2006/relationships/image" Target="../media/image40.wmf" /><Relationship Id="rId4" Type="http://schemas.openxmlformats.org/officeDocument/2006/relationships/oleObject" Target="../embeddings/oleObject95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27.vml" /><Relationship Id="rId8" Type="http://schemas.openxmlformats.org/officeDocument/2006/relationships/audio" Target="../media/TYPE11.wav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96.bin" TargetMode="Internal" /><Relationship Id="rId3" Type="http://schemas.openxmlformats.org/officeDocument/2006/relationships/image" Target="../media/image41.wmf" /><Relationship Id="rId4" Type="http://schemas.openxmlformats.org/officeDocument/2006/relationships/oleObject" Target="../embeddings/oleObject97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28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3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29.vml" /><Relationship Id="rId2" Type="http://schemas.openxmlformats.org/officeDocument/2006/relationships/oleObject" Target="../embeddings/oleObject98.bin" TargetMode="Internal" /><Relationship Id="rId3" Type="http://schemas.openxmlformats.org/officeDocument/2006/relationships/image" Target="../media/image42.wmf" /><Relationship Id="rId4" Type="http://schemas.openxmlformats.org/officeDocument/2006/relationships/oleObject" Target="../embeddings/oleObject99.bin" TargetMode="Internal" /><Relationship Id="rId5" Type="http://schemas.openxmlformats.org/officeDocument/2006/relationships/image" Target="../media/image43.wmf" /><Relationship Id="rId6" Type="http://schemas.openxmlformats.org/officeDocument/2006/relationships/oleObject" Target="../embeddings/oleObject100.bin" TargetMode="Internal" /><Relationship Id="rId7" Type="http://schemas.openxmlformats.org/officeDocument/2006/relationships/image" Target="../media/image44.wmf" /><Relationship Id="rId8" Type="http://schemas.openxmlformats.org/officeDocument/2006/relationships/oleObject" Target="../embeddings/oleObject101.bin" TargetMode="Internal" /><Relationship Id="rId9" Type="http://schemas.openxmlformats.org/officeDocument/2006/relationships/image" Target="../media/image2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02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30.vml" /><Relationship Id="rId6" Type="http://schemas.openxmlformats.org/officeDocument/2006/relationships/audio" Target="../media/CAMERA12.wav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31.vml" /><Relationship Id="rId2" Type="http://schemas.openxmlformats.org/officeDocument/2006/relationships/oleObject" Target="../embeddings/oleObject103.bin" TargetMode="Internal" /><Relationship Id="rId3" Type="http://schemas.openxmlformats.org/officeDocument/2006/relationships/image" Target="../media/image45.wmf" /><Relationship Id="rId4" Type="http://schemas.openxmlformats.org/officeDocument/2006/relationships/oleObject" Target="../embeddings/oleObject104.bin" TargetMode="Internal" /><Relationship Id="rId5" Type="http://schemas.openxmlformats.org/officeDocument/2006/relationships/image" Target="../media/image46.wmf" /><Relationship Id="rId6" Type="http://schemas.openxmlformats.org/officeDocument/2006/relationships/oleObject" Target="../embeddings/oleObject105.bin" TargetMode="Internal" /><Relationship Id="rId7" Type="http://schemas.openxmlformats.org/officeDocument/2006/relationships/image" Target="../media/image47.wmf" /><Relationship Id="rId8" Type="http://schemas.openxmlformats.org/officeDocument/2006/relationships/oleObject" Target="../embeddings/oleObject106.bin" TargetMode="Internal" /><Relationship Id="rId9" Type="http://schemas.openxmlformats.org/officeDocument/2006/relationships/image" Target="../media/image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32.vml" /><Relationship Id="rId2" Type="http://schemas.openxmlformats.org/officeDocument/2006/relationships/oleObject" Target="../embeddings/oleObject107.bin" TargetMode="Internal" /><Relationship Id="rId3" Type="http://schemas.openxmlformats.org/officeDocument/2006/relationships/image" Target="../media/image48.wmf" /><Relationship Id="rId4" Type="http://schemas.openxmlformats.org/officeDocument/2006/relationships/oleObject" Target="../embeddings/oleObject108.bin" TargetMode="Internal" /><Relationship Id="rId5" Type="http://schemas.openxmlformats.org/officeDocument/2006/relationships/image" Target="../media/image49.wmf" /><Relationship Id="rId6" Type="http://schemas.openxmlformats.org/officeDocument/2006/relationships/oleObject" Target="../embeddings/oleObject109.bin" TargetMode="Internal" /><Relationship Id="rId7" Type="http://schemas.openxmlformats.org/officeDocument/2006/relationships/image" Target="../media/image50.wmf" /><Relationship Id="rId8" Type="http://schemas.openxmlformats.org/officeDocument/2006/relationships/oleObject" Target="../embeddings/oleObject110.bin" TargetMode="Internal" /><Relationship Id="rId9" Type="http://schemas.openxmlformats.org/officeDocument/2006/relationships/image" Target="../media/image2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33.vml" /><Relationship Id="rId12" Type="http://schemas.openxmlformats.org/officeDocument/2006/relationships/audio" Target="../media/CAMERA12.wav" /><Relationship Id="rId2" Type="http://schemas.openxmlformats.org/officeDocument/2006/relationships/oleObject" Target="../embeddings/oleObject111.bin" TargetMode="Internal" /><Relationship Id="rId3" Type="http://schemas.openxmlformats.org/officeDocument/2006/relationships/image" Target="../media/image51.wmf" /><Relationship Id="rId4" Type="http://schemas.openxmlformats.org/officeDocument/2006/relationships/oleObject" Target="../embeddings/oleObject112.bin" TargetMode="Internal" /><Relationship Id="rId5" Type="http://schemas.openxmlformats.org/officeDocument/2006/relationships/image" Target="../media/image52.wmf" /><Relationship Id="rId6" Type="http://schemas.openxmlformats.org/officeDocument/2006/relationships/oleObject" Target="../embeddings/oleObject113.bin" TargetMode="Internal" /><Relationship Id="rId7" Type="http://schemas.openxmlformats.org/officeDocument/2006/relationships/image" Target="../media/image53.wmf" /><Relationship Id="rId8" Type="http://schemas.openxmlformats.org/officeDocument/2006/relationships/oleObject" Target="../embeddings/oleObject114.bin" TargetMode="Internal" /><Relationship Id="rId9" Type="http://schemas.openxmlformats.org/officeDocument/2006/relationships/image" Target="../media/image2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15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34.vml" /><Relationship Id="rId6" Type="http://schemas.openxmlformats.org/officeDocument/2006/relationships/audio" Target="../media/CHORD13.wav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35.vml" /><Relationship Id="rId2" Type="http://schemas.openxmlformats.org/officeDocument/2006/relationships/oleObject" Target="../embeddings/oleObject116.bin" TargetMode="Internal" /><Relationship Id="rId3" Type="http://schemas.openxmlformats.org/officeDocument/2006/relationships/image" Target="../media/image54.wmf" /><Relationship Id="rId4" Type="http://schemas.openxmlformats.org/officeDocument/2006/relationships/oleObject" Target="../embeddings/oleObject117.bin" TargetMode="Internal" /><Relationship Id="rId5" Type="http://schemas.openxmlformats.org/officeDocument/2006/relationships/image" Target="../media/image55.wmf" /><Relationship Id="rId6" Type="http://schemas.openxmlformats.org/officeDocument/2006/relationships/oleObject" Target="../embeddings/oleObject118.bin" TargetMode="Internal" /><Relationship Id="rId7" Type="http://schemas.openxmlformats.org/officeDocument/2006/relationships/image" Target="../media/image56.wmf" /><Relationship Id="rId8" Type="http://schemas.openxmlformats.org/officeDocument/2006/relationships/oleObject" Target="../embeddings/oleObject119.bin" TargetMode="Internal" /><Relationship Id="rId9" Type="http://schemas.openxmlformats.org/officeDocument/2006/relationships/image" Target="../media/image2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audio" Target="../media/TYPE11.wav" /><Relationship Id="rId11" Type="http://schemas.openxmlformats.org/officeDocument/2006/relationships/audio" Target="../media/WHOOSH14.wav" /><Relationship Id="rId2" Type="http://schemas.openxmlformats.org/officeDocument/2006/relationships/oleObject" Target="../embeddings/oleObject120.bin" TargetMode="Internal" /><Relationship Id="rId3" Type="http://schemas.openxmlformats.org/officeDocument/2006/relationships/image" Target="../media/image57.wmf" /><Relationship Id="rId4" Type="http://schemas.openxmlformats.org/officeDocument/2006/relationships/oleObject" Target="../embeddings/oleObject121.bin" TargetMode="Internal" /><Relationship Id="rId5" Type="http://schemas.openxmlformats.org/officeDocument/2006/relationships/image" Target="../media/image58.wmf" /><Relationship Id="rId6" Type="http://schemas.openxmlformats.org/officeDocument/2006/relationships/oleObject" Target="../embeddings/oleObject122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36.v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image" Target="../media/image62.wmf" /><Relationship Id="rId11" Type="http://schemas.openxmlformats.org/officeDocument/2006/relationships/oleObject" Target="../embeddings/oleObject128.bin" TargetMode="Internal" /><Relationship Id="rId12" Type="http://schemas.openxmlformats.org/officeDocument/2006/relationships/image" Target="../media/image2.png" /><Relationship Id="rId13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4" Type="http://schemas.openxmlformats.org/officeDocument/2006/relationships/vmlDrawing" Target="../drawings/vmlDrawing37.vml" /><Relationship Id="rId15" Type="http://schemas.openxmlformats.org/officeDocument/2006/relationships/audio" Target="../media/TYPE11.wav" /><Relationship Id="rId16" Type="http://schemas.openxmlformats.org/officeDocument/2006/relationships/audio" Target="../media/WHOOSH14.wav" /><Relationship Id="rId2" Type="http://schemas.openxmlformats.org/officeDocument/2006/relationships/oleObject" Target="../embeddings/oleObject123.bin" TargetMode="Internal" /><Relationship Id="rId3" Type="http://schemas.openxmlformats.org/officeDocument/2006/relationships/image" Target="../media/image59.wmf" /><Relationship Id="rId4" Type="http://schemas.openxmlformats.org/officeDocument/2006/relationships/oleObject" Target="../embeddings/oleObject124.bin" TargetMode="Internal" /><Relationship Id="rId5" Type="http://schemas.openxmlformats.org/officeDocument/2006/relationships/image" Target="../media/image60.wmf" /><Relationship Id="rId6" Type="http://schemas.openxmlformats.org/officeDocument/2006/relationships/oleObject" Target="../embeddings/oleObject125.bin" TargetMode="Internal" /><Relationship Id="rId7" Type="http://schemas.openxmlformats.org/officeDocument/2006/relationships/image" Target="../media/image61.wmf" /><Relationship Id="rId8" Type="http://schemas.openxmlformats.org/officeDocument/2006/relationships/oleObject" Target="../embeddings/oleObject126.bin" TargetMode="Internal" /><Relationship Id="rId9" Type="http://schemas.openxmlformats.org/officeDocument/2006/relationships/oleObject" Target="../embeddings/oleObject127.bin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4.v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audio" Target="../media/WHOOSH14.wav" /><Relationship Id="rId2" Type="http://schemas.openxmlformats.org/officeDocument/2006/relationships/oleObject" Target="../embeddings/oleObject129.bin" TargetMode="Internal" /><Relationship Id="rId3" Type="http://schemas.openxmlformats.org/officeDocument/2006/relationships/image" Target="../media/image63.wmf" /><Relationship Id="rId4" Type="http://schemas.openxmlformats.org/officeDocument/2006/relationships/oleObject" Target="../embeddings/oleObject130.bin" TargetMode="Internal" /><Relationship Id="rId5" Type="http://schemas.openxmlformats.org/officeDocument/2006/relationships/image" Target="../media/image64.wmf" /><Relationship Id="rId6" Type="http://schemas.openxmlformats.org/officeDocument/2006/relationships/oleObject" Target="../embeddings/oleObject131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38.v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39.vml" /><Relationship Id="rId12" Type="http://schemas.openxmlformats.org/officeDocument/2006/relationships/audio" Target="../media/WHOOSH14.wav" /><Relationship Id="rId2" Type="http://schemas.openxmlformats.org/officeDocument/2006/relationships/oleObject" Target="../embeddings/oleObject132.bin" TargetMode="Internal" /><Relationship Id="rId3" Type="http://schemas.openxmlformats.org/officeDocument/2006/relationships/image" Target="../media/image65.wmf" /><Relationship Id="rId4" Type="http://schemas.openxmlformats.org/officeDocument/2006/relationships/oleObject" Target="../embeddings/oleObject133.bin" TargetMode="Internal" /><Relationship Id="rId5" Type="http://schemas.openxmlformats.org/officeDocument/2006/relationships/image" Target="../media/image66.wmf" /><Relationship Id="rId6" Type="http://schemas.openxmlformats.org/officeDocument/2006/relationships/oleObject" Target="../embeddings/oleObject134.bin" TargetMode="Internal" /><Relationship Id="rId7" Type="http://schemas.openxmlformats.org/officeDocument/2006/relationships/image" Target="../media/image67.wmf" /><Relationship Id="rId8" Type="http://schemas.openxmlformats.org/officeDocument/2006/relationships/oleObject" Target="../embeddings/oleObject135.bin" TargetMode="Internal" /><Relationship Id="rId9" Type="http://schemas.openxmlformats.org/officeDocument/2006/relationships/image" Target="../media/image2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36.bin" TargetMode="Internal" /><Relationship Id="rId3" Type="http://schemas.openxmlformats.org/officeDocument/2006/relationships/image" Target="../media/image68.wmf" /><Relationship Id="rId4" Type="http://schemas.openxmlformats.org/officeDocument/2006/relationships/oleObject" Target="../embeddings/oleObject137.bin" TargetMode="Internal" /><Relationship Id="rId5" Type="http://schemas.openxmlformats.org/officeDocument/2006/relationships/image" Target="../media/image69.wmf" /><Relationship Id="rId6" Type="http://schemas.openxmlformats.org/officeDocument/2006/relationships/oleObject" Target="../embeddings/oleObject138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40.v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41.vml" /><Relationship Id="rId12" Type="http://schemas.openxmlformats.org/officeDocument/2006/relationships/audio" Target="../media/LASER15.wav" /><Relationship Id="rId13" Type="http://schemas.openxmlformats.org/officeDocument/2006/relationships/audio" Target="../media/WHOOSH14.wav" /><Relationship Id="rId2" Type="http://schemas.openxmlformats.org/officeDocument/2006/relationships/oleObject" Target="../embeddings/oleObject139.bin" TargetMode="Internal" /><Relationship Id="rId3" Type="http://schemas.openxmlformats.org/officeDocument/2006/relationships/image" Target="../media/image70.wmf" /><Relationship Id="rId4" Type="http://schemas.openxmlformats.org/officeDocument/2006/relationships/oleObject" Target="../embeddings/oleObject140.bin" TargetMode="Internal" /><Relationship Id="rId5" Type="http://schemas.openxmlformats.org/officeDocument/2006/relationships/image" Target="../media/image71.wmf" /><Relationship Id="rId6" Type="http://schemas.openxmlformats.org/officeDocument/2006/relationships/oleObject" Target="../embeddings/oleObject141.bin" TargetMode="Internal" /><Relationship Id="rId7" Type="http://schemas.openxmlformats.org/officeDocument/2006/relationships/image" Target="../media/image72.wmf" /><Relationship Id="rId8" Type="http://schemas.openxmlformats.org/officeDocument/2006/relationships/oleObject" Target="../embeddings/oleObject142.bin" TargetMode="Internal" /><Relationship Id="rId9" Type="http://schemas.openxmlformats.org/officeDocument/2006/relationships/image" Target="../media/image2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43.bin" TargetMode="Internal" /><Relationship Id="rId3" Type="http://schemas.openxmlformats.org/officeDocument/2006/relationships/image" Target="../media/image73.wmf" /><Relationship Id="rId4" Type="http://schemas.openxmlformats.org/officeDocument/2006/relationships/oleObject" Target="../embeddings/oleObject144.bin" TargetMode="Internal" /><Relationship Id="rId5" Type="http://schemas.openxmlformats.org/officeDocument/2006/relationships/image" Target="../media/image2.png" /><Relationship Id="rId6" Type="http://schemas.openxmlformats.org/officeDocument/2006/relationships/vmlDrawing" Target="../drawings/vmlDrawing42.v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45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43.vml" /><Relationship Id="rId5" Type="http://schemas.openxmlformats.org/officeDocument/2006/relationships/audio" Target="../media/CHORD13.wav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46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44.v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oleObject" Target="../embeddings/oleObject147.bin" TargetMode="Internal" /><Relationship Id="rId3" Type="http://schemas.openxmlformats.org/officeDocument/2006/relationships/image" Target="../media/image74.wmf" /><Relationship Id="rId4" Type="http://schemas.openxmlformats.org/officeDocument/2006/relationships/oleObject" Target="../embeddings/oleObject148.bin" TargetMode="Internal" /><Relationship Id="rId5" Type="http://schemas.openxmlformats.org/officeDocument/2006/relationships/image" Target="../media/image75.wmf" /><Relationship Id="rId6" Type="http://schemas.openxmlformats.org/officeDocument/2006/relationships/oleObject" Target="../embeddings/oleObject149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45.v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oleObject" Target="../embeddings/oleObject150.bin" TargetMode="Internal" /><Relationship Id="rId3" Type="http://schemas.openxmlformats.org/officeDocument/2006/relationships/image" Target="../media/image76.wmf" /><Relationship Id="rId4" Type="http://schemas.openxmlformats.org/officeDocument/2006/relationships/oleObject" Target="../embeddings/oleObject151.bin" TargetMode="Internal" /><Relationship Id="rId5" Type="http://schemas.openxmlformats.org/officeDocument/2006/relationships/image" Target="../media/image77.wmf" /><Relationship Id="rId6" Type="http://schemas.openxmlformats.org/officeDocument/2006/relationships/oleObject" Target="../embeddings/oleObject152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46.v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47.vml" /><Relationship Id="rId12" Type="http://schemas.openxmlformats.org/officeDocument/2006/relationships/audio" Target="../media/CAMERA12.wav" /><Relationship Id="rId2" Type="http://schemas.openxmlformats.org/officeDocument/2006/relationships/oleObject" Target="../embeddings/oleObject153.bin" TargetMode="Internal" /><Relationship Id="rId3" Type="http://schemas.openxmlformats.org/officeDocument/2006/relationships/image" Target="../media/image78.wmf" /><Relationship Id="rId4" Type="http://schemas.openxmlformats.org/officeDocument/2006/relationships/oleObject" Target="../embeddings/oleObject154.bin" TargetMode="Internal" /><Relationship Id="rId5" Type="http://schemas.openxmlformats.org/officeDocument/2006/relationships/image" Target="../media/image79.wmf" /><Relationship Id="rId6" Type="http://schemas.openxmlformats.org/officeDocument/2006/relationships/oleObject" Target="../embeddings/oleObject155.bin" TargetMode="Internal" /><Relationship Id="rId7" Type="http://schemas.openxmlformats.org/officeDocument/2006/relationships/image" Target="../media/image80.wmf" /><Relationship Id="rId8" Type="http://schemas.openxmlformats.org/officeDocument/2006/relationships/oleObject" Target="../embeddings/oleObject156.bin" TargetMode="Internal" /><Relationship Id="rId9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5.v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61.bin" TargetMode="Internal" /><Relationship Id="rId11" Type="http://schemas.openxmlformats.org/officeDocument/2006/relationships/image" Target="../media/image85.wmf" /><Relationship Id="rId12" Type="http://schemas.openxmlformats.org/officeDocument/2006/relationships/oleObject" Target="../embeddings/oleObject162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48.vml" /><Relationship Id="rId2" Type="http://schemas.openxmlformats.org/officeDocument/2006/relationships/oleObject" Target="../embeddings/oleObject157.bin" TargetMode="Internal" /><Relationship Id="rId3" Type="http://schemas.openxmlformats.org/officeDocument/2006/relationships/image" Target="../media/image81.wmf" /><Relationship Id="rId4" Type="http://schemas.openxmlformats.org/officeDocument/2006/relationships/oleObject" Target="../embeddings/oleObject158.bin" TargetMode="Internal" /><Relationship Id="rId5" Type="http://schemas.openxmlformats.org/officeDocument/2006/relationships/image" Target="../media/image82.wmf" /><Relationship Id="rId6" Type="http://schemas.openxmlformats.org/officeDocument/2006/relationships/oleObject" Target="../embeddings/oleObject159.bin" TargetMode="Internal" /><Relationship Id="rId7" Type="http://schemas.openxmlformats.org/officeDocument/2006/relationships/image" Target="../media/image83.wmf" /><Relationship Id="rId8" Type="http://schemas.openxmlformats.org/officeDocument/2006/relationships/oleObject" Target="../embeddings/oleObject160.bin" TargetMode="Internal" /><Relationship Id="rId9" Type="http://schemas.openxmlformats.org/officeDocument/2006/relationships/image" Target="../media/image84.wmf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63.bin" TargetMode="Internal" /><Relationship Id="rId3" Type="http://schemas.openxmlformats.org/officeDocument/2006/relationships/image" Target="../media/image86.wmf" /><Relationship Id="rId4" Type="http://schemas.openxmlformats.org/officeDocument/2006/relationships/oleObject" Target="../embeddings/oleObject164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49.vml" /><Relationship Id="rId8" Type="http://schemas.openxmlformats.org/officeDocument/2006/relationships/audio" Target="../media/CAMERA12.wav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65.bin" TargetMode="Internal" /><Relationship Id="rId3" Type="http://schemas.openxmlformats.org/officeDocument/2006/relationships/image" Target="../media/image87.wmf" /><Relationship Id="rId4" Type="http://schemas.openxmlformats.org/officeDocument/2006/relationships/oleObject" Target="../embeddings/oleObject166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50.v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67.bin" TargetMode="Internal" /><Relationship Id="rId3" Type="http://schemas.openxmlformats.org/officeDocument/2006/relationships/image" Target="../media/image88.wmf" /><Relationship Id="rId4" Type="http://schemas.openxmlformats.org/officeDocument/2006/relationships/oleObject" Target="../embeddings/oleObject168.bin" TargetMode="Internal" /><Relationship Id="rId5" Type="http://schemas.openxmlformats.org/officeDocument/2006/relationships/image" Target="../media/image89.wmf" /><Relationship Id="rId6" Type="http://schemas.openxmlformats.org/officeDocument/2006/relationships/oleObject" Target="../embeddings/oleObject169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51.v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vmlDrawing" Target="../drawings/vmlDrawing52.vml" /><Relationship Id="rId11" Type="http://schemas.openxmlformats.org/officeDocument/2006/relationships/audio" Target="../media/TADA16.wav" /><Relationship Id="rId2" Type="http://schemas.openxmlformats.org/officeDocument/2006/relationships/oleObject" Target="../embeddings/oleObject170.bin" TargetMode="Internal" /><Relationship Id="rId3" Type="http://schemas.openxmlformats.org/officeDocument/2006/relationships/image" Target="../media/image90.wmf" /><Relationship Id="rId4" Type="http://schemas.openxmlformats.org/officeDocument/2006/relationships/oleObject" Target="../embeddings/oleObject171.bin" TargetMode="Internal" /><Relationship Id="rId5" Type="http://schemas.openxmlformats.org/officeDocument/2006/relationships/image" Target="../media/image91.wmf" /><Relationship Id="rId6" Type="http://schemas.openxmlformats.org/officeDocument/2006/relationships/oleObject" Target="../embeddings/oleObject172.bin" TargetMode="Internal" /><Relationship Id="rId7" Type="http://schemas.openxmlformats.org/officeDocument/2006/relationships/oleObject" Target="../embeddings/oleObject173.bin" TargetMode="Internal" /><Relationship Id="rId8" Type="http://schemas.openxmlformats.org/officeDocument/2006/relationships/image" Target="../media/image2.png" /><Relationship Id="rId9" Type="http://schemas.openxmlformats.org/officeDocument/2006/relationships/hyperlink" Target="file:///F:\&#27010;&#29575;&#35770;&#35838;&#20214;\&#27010;&#29575;\g1\&#30446;%20&#24405;.ppt#-1,4,&#27809;&#26377;&#24187;&#28783;&#29255;&#26631;&#39064;" TargetMode="Externa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oleObject" Target="../embeddings/oleObject178.bin" TargetMode="Internal" /><Relationship Id="rId11" Type="http://schemas.openxmlformats.org/officeDocument/2006/relationships/image" Target="../media/image95.wmf" /><Relationship Id="rId12" Type="http://schemas.openxmlformats.org/officeDocument/2006/relationships/oleObject" Target="../embeddings/oleObject179.bin" TargetMode="Internal" /><Relationship Id="rId13" Type="http://schemas.openxmlformats.org/officeDocument/2006/relationships/image" Target="../media/image96.wmf" /><Relationship Id="rId14" Type="http://schemas.openxmlformats.org/officeDocument/2006/relationships/oleObject" Target="../embeddings/oleObject180.bin" TargetMode="Internal" /><Relationship Id="rId15" Type="http://schemas.openxmlformats.org/officeDocument/2006/relationships/image" Target="../media/image91.wmf" /><Relationship Id="rId16" Type="http://schemas.openxmlformats.org/officeDocument/2006/relationships/oleObject" Target="../embeddings/oleObject181.bin" TargetMode="Internal" /><Relationship Id="rId17" Type="http://schemas.openxmlformats.org/officeDocument/2006/relationships/image" Target="../media/image2.png" /><Relationship Id="rId1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9" Type="http://schemas.openxmlformats.org/officeDocument/2006/relationships/vmlDrawing" Target="../drawings/vmlDrawing53.vml" /><Relationship Id="rId2" Type="http://schemas.openxmlformats.org/officeDocument/2006/relationships/oleObject" Target="../embeddings/oleObject174.bin" TargetMode="Internal" /><Relationship Id="rId3" Type="http://schemas.openxmlformats.org/officeDocument/2006/relationships/image" Target="../media/image92.wmf" /><Relationship Id="rId4" Type="http://schemas.openxmlformats.org/officeDocument/2006/relationships/oleObject" Target="../embeddings/oleObject175.bin" TargetMode="Internal" /><Relationship Id="rId5" Type="http://schemas.openxmlformats.org/officeDocument/2006/relationships/image" Target="../media/image90.wmf" /><Relationship Id="rId6" Type="http://schemas.openxmlformats.org/officeDocument/2006/relationships/oleObject" Target="../embeddings/oleObject176.bin" TargetMode="Internal" /><Relationship Id="rId7" Type="http://schemas.openxmlformats.org/officeDocument/2006/relationships/image" Target="../media/image93.wmf" /><Relationship Id="rId8" Type="http://schemas.openxmlformats.org/officeDocument/2006/relationships/oleObject" Target="../embeddings/oleObject177.bin" TargetMode="Internal" /><Relationship Id="rId9" Type="http://schemas.openxmlformats.org/officeDocument/2006/relationships/image" Target="../media/image94.wmf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82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54.vml" /><Relationship Id="rId6" Type="http://schemas.openxmlformats.org/officeDocument/2006/relationships/audio" Target="../media/CAMERA12.wav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83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55.v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6.vml" /><Relationship Id="rId8" Type="http://schemas.openxmlformats.org/officeDocument/2006/relationships/audio" Target="../media/TYPE11.wav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oleObject" Target="../embeddings/oleObject184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56.vml" /><Relationship Id="rId6" Type="http://schemas.openxmlformats.org/officeDocument/2006/relationships/audio" Target="../media/DRIVEBY17.wav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audio" Target="../media/CAMERA12.wav" /><Relationship Id="rId2" Type="http://schemas.openxmlformats.org/officeDocument/2006/relationships/oleObject" Target="../embeddings/oleObject185.bin" TargetMode="Internal" /><Relationship Id="rId3" Type="http://schemas.openxmlformats.org/officeDocument/2006/relationships/image" Target="../media/image97.wmf" /><Relationship Id="rId4" Type="http://schemas.openxmlformats.org/officeDocument/2006/relationships/oleObject" Target="../embeddings/oleObject186.bin" TargetMode="Internal" /><Relationship Id="rId5" Type="http://schemas.openxmlformats.org/officeDocument/2006/relationships/image" Target="../media/image98.wmf" /><Relationship Id="rId6" Type="http://schemas.openxmlformats.org/officeDocument/2006/relationships/oleObject" Target="../embeddings/oleObject187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57.v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oleObject" Target="../embeddings/oleObject188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58.v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oleObject" Target="../embeddings/oleObject189.bin" TargetMode="Internal" /><Relationship Id="rId3" Type="http://schemas.openxmlformats.org/officeDocument/2006/relationships/image" Target="../media/image99.wmf" /><Relationship Id="rId4" Type="http://schemas.openxmlformats.org/officeDocument/2006/relationships/oleObject" Target="../embeddings/oleObject190.bin" TargetMode="Internal" /><Relationship Id="rId5" Type="http://schemas.openxmlformats.org/officeDocument/2006/relationships/image" Target="../media/image100.wmf" /><Relationship Id="rId6" Type="http://schemas.openxmlformats.org/officeDocument/2006/relationships/oleObject" Target="../embeddings/oleObject191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59.v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10" Type="http://schemas.openxmlformats.org/officeDocument/2006/relationships/image" Target="../media/image103.wmf" /><Relationship Id="rId11" Type="http://schemas.openxmlformats.org/officeDocument/2006/relationships/oleObject" Target="../embeddings/oleObject196.bin" TargetMode="Internal" /><Relationship Id="rId12" Type="http://schemas.openxmlformats.org/officeDocument/2006/relationships/image" Target="../media/image104.wmf" /><Relationship Id="rId13" Type="http://schemas.openxmlformats.org/officeDocument/2006/relationships/vmlDrawing" Target="../drawings/vmlDrawing60.vml" /><Relationship Id="rId2" Type="http://schemas.openxmlformats.org/officeDocument/2006/relationships/oleObject" Target="../embeddings/oleObject192.bin" TargetMode="Internal" /><Relationship Id="rId3" Type="http://schemas.openxmlformats.org/officeDocument/2006/relationships/image" Target="../media/image101.wmf" /><Relationship Id="rId4" Type="http://schemas.openxmlformats.org/officeDocument/2006/relationships/oleObject" Target="../embeddings/oleObject193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oleObject" Target="../embeddings/oleObject194.bin" TargetMode="Internal" /><Relationship Id="rId8" Type="http://schemas.openxmlformats.org/officeDocument/2006/relationships/image" Target="../media/image102.wmf" /><Relationship Id="rId9" Type="http://schemas.openxmlformats.org/officeDocument/2006/relationships/oleObject" Target="../embeddings/oleObject195.bin" TargetMode="Interna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oleObject" Target="../embeddings/oleObject197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98.bin" TargetMode="Internal" /><Relationship Id="rId5" Type="http://schemas.openxmlformats.org/officeDocument/2006/relationships/image" Target="../media/image97.wmf" /><Relationship Id="rId6" Type="http://schemas.openxmlformats.org/officeDocument/2006/relationships/oleObject" Target="../embeddings/oleObject199.bin" TargetMode="Internal" /><Relationship Id="rId7" Type="http://schemas.openxmlformats.org/officeDocument/2006/relationships/image" Target="../media/image104.wmf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61.v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62.vml" /><Relationship Id="rId12" Type="http://schemas.openxmlformats.org/officeDocument/2006/relationships/audio" Target="../media/CAMERA12.wav" /><Relationship Id="rId2" Type="http://schemas.openxmlformats.org/officeDocument/2006/relationships/oleObject" Target="../embeddings/oleObject200.bin" TargetMode="Internal" /><Relationship Id="rId3" Type="http://schemas.openxmlformats.org/officeDocument/2006/relationships/image" Target="../media/image105.wmf" /><Relationship Id="rId4" Type="http://schemas.openxmlformats.org/officeDocument/2006/relationships/oleObject" Target="../embeddings/oleObject201.bin" TargetMode="Internal" /><Relationship Id="rId5" Type="http://schemas.openxmlformats.org/officeDocument/2006/relationships/image" Target="../media/image106.wmf" /><Relationship Id="rId6" Type="http://schemas.openxmlformats.org/officeDocument/2006/relationships/oleObject" Target="../embeddings/oleObject202.bin" TargetMode="Internal" /><Relationship Id="rId7" Type="http://schemas.openxmlformats.org/officeDocument/2006/relationships/image" Target="../media/image107.wmf" /><Relationship Id="rId8" Type="http://schemas.openxmlformats.org/officeDocument/2006/relationships/oleObject" Target="../embeddings/oleObject203.bin" TargetMode="Internal" /><Relationship Id="rId9" Type="http://schemas.openxmlformats.org/officeDocument/2006/relationships/image" Target="../media/image2.png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63.vml" /><Relationship Id="rId12" Type="http://schemas.openxmlformats.org/officeDocument/2006/relationships/audio" Target="../media/TADA16.wav" /><Relationship Id="rId2" Type="http://schemas.openxmlformats.org/officeDocument/2006/relationships/oleObject" Target="../embeddings/oleObject204.bin" TargetMode="Internal" /><Relationship Id="rId3" Type="http://schemas.openxmlformats.org/officeDocument/2006/relationships/image" Target="../media/image108.wmf" /><Relationship Id="rId4" Type="http://schemas.openxmlformats.org/officeDocument/2006/relationships/oleObject" Target="../embeddings/oleObject205.bin" TargetMode="Internal" /><Relationship Id="rId5" Type="http://schemas.openxmlformats.org/officeDocument/2006/relationships/image" Target="../media/image109.wmf" /><Relationship Id="rId6" Type="http://schemas.openxmlformats.org/officeDocument/2006/relationships/oleObject" Target="../embeddings/oleObject206.bin" TargetMode="Internal" /><Relationship Id="rId7" Type="http://schemas.openxmlformats.org/officeDocument/2006/relationships/image" Target="../media/image110.wmf" /><Relationship Id="rId8" Type="http://schemas.openxmlformats.org/officeDocument/2006/relationships/oleObject" Target="../embeddings/oleObject207.bin" TargetMode="Internal" /><Relationship Id="rId9" Type="http://schemas.openxmlformats.org/officeDocument/2006/relationships/image" Target="../media/image2.png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10" Type="http://schemas.openxmlformats.org/officeDocument/2006/relationships/vmlDrawing" Target="../drawings/vmlDrawing64.v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208.bin" TargetMode="Internal" /><Relationship Id="rId4" Type="http://schemas.openxmlformats.org/officeDocument/2006/relationships/image" Target="../media/image111.wmf" /><Relationship Id="rId5" Type="http://schemas.openxmlformats.org/officeDocument/2006/relationships/oleObject" Target="../embeddings/oleObject209.bin" TargetMode="Internal" /><Relationship Id="rId6" Type="http://schemas.openxmlformats.org/officeDocument/2006/relationships/image" Target="../media/image112.wmf" /><Relationship Id="rId7" Type="http://schemas.openxmlformats.org/officeDocument/2006/relationships/oleObject" Target="../embeddings/oleObject210.bin" TargetMode="Internal" /><Relationship Id="rId8" Type="http://schemas.openxmlformats.org/officeDocument/2006/relationships/image" Target="../media/image2.png" /><Relationship Id="rId9" Type="http://schemas.openxmlformats.org/officeDocument/2006/relationships/hyperlink" Target="file:///F:\&#27010;&#29575;&#35770;&#35838;&#20214;\&#27010;&#29575;\g1\&#30446;%20&#24405;.ppt#-1,4,&#27809;&#26377;&#24187;&#28783;&#29255;&#26631;&#39064;" TargetMode="Externa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65.vml" /><Relationship Id="rId12" Type="http://schemas.openxmlformats.org/officeDocument/2006/relationships/audio" Target="../media/NOTIFY18.wav" /><Relationship Id="rId2" Type="http://schemas.openxmlformats.org/officeDocument/2006/relationships/oleObject" Target="../embeddings/oleObject211.bin" TargetMode="Internal" /><Relationship Id="rId3" Type="http://schemas.openxmlformats.org/officeDocument/2006/relationships/image" Target="../media/image113.wmf" /><Relationship Id="rId4" Type="http://schemas.openxmlformats.org/officeDocument/2006/relationships/oleObject" Target="../embeddings/oleObject212.bin" TargetMode="Internal" /><Relationship Id="rId5" Type="http://schemas.openxmlformats.org/officeDocument/2006/relationships/image" Target="../media/image114.wmf" /><Relationship Id="rId6" Type="http://schemas.openxmlformats.org/officeDocument/2006/relationships/oleObject" Target="../embeddings/oleObject213.bin" TargetMode="Internal" /><Relationship Id="rId7" Type="http://schemas.openxmlformats.org/officeDocument/2006/relationships/image" Target="../media/image115.wmf" /><Relationship Id="rId8" Type="http://schemas.openxmlformats.org/officeDocument/2006/relationships/oleObject" Target="../embeddings/oleObject214.bin" TargetMode="Internal" /><Relationship Id="rId9" Type="http://schemas.openxmlformats.org/officeDocument/2006/relationships/image" Target="../media/image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13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4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7.v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66.vml" /><Relationship Id="rId12" Type="http://schemas.openxmlformats.org/officeDocument/2006/relationships/audio" Target="../media/TYPE11.wav" /><Relationship Id="rId2" Type="http://schemas.openxmlformats.org/officeDocument/2006/relationships/oleObject" Target="../embeddings/oleObject215.bin" TargetMode="Internal" /><Relationship Id="rId3" Type="http://schemas.openxmlformats.org/officeDocument/2006/relationships/image" Target="../media/image116.wmf" /><Relationship Id="rId4" Type="http://schemas.openxmlformats.org/officeDocument/2006/relationships/oleObject" Target="../embeddings/oleObject216.bin" TargetMode="Internal" /><Relationship Id="rId5" Type="http://schemas.openxmlformats.org/officeDocument/2006/relationships/image" Target="../media/image117.wmf" /><Relationship Id="rId6" Type="http://schemas.openxmlformats.org/officeDocument/2006/relationships/oleObject" Target="../embeddings/oleObject217.bin" TargetMode="Internal" /><Relationship Id="rId7" Type="http://schemas.openxmlformats.org/officeDocument/2006/relationships/image" Target="../media/image118.wmf" /><Relationship Id="rId8" Type="http://schemas.openxmlformats.org/officeDocument/2006/relationships/oleObject" Target="../embeddings/oleObject218.bin" TargetMode="Internal" /><Relationship Id="rId9" Type="http://schemas.openxmlformats.org/officeDocument/2006/relationships/image" Target="../media/image2.png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10" Type="http://schemas.openxmlformats.org/officeDocument/2006/relationships/oleObject" Target="../embeddings/oleObject223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67.vml" /><Relationship Id="rId2" Type="http://schemas.openxmlformats.org/officeDocument/2006/relationships/oleObject" Target="../embeddings/oleObject219.bin" TargetMode="Internal" /><Relationship Id="rId3" Type="http://schemas.openxmlformats.org/officeDocument/2006/relationships/image" Target="../media/image119.wmf" /><Relationship Id="rId4" Type="http://schemas.openxmlformats.org/officeDocument/2006/relationships/oleObject" Target="../embeddings/oleObject220.bin" TargetMode="Internal" /><Relationship Id="rId5" Type="http://schemas.openxmlformats.org/officeDocument/2006/relationships/image" Target="../media/image120.wmf" /><Relationship Id="rId6" Type="http://schemas.openxmlformats.org/officeDocument/2006/relationships/oleObject" Target="../embeddings/oleObject221.bin" TargetMode="Internal" /><Relationship Id="rId7" Type="http://schemas.openxmlformats.org/officeDocument/2006/relationships/image" Target="../media/image121.wmf" /><Relationship Id="rId8" Type="http://schemas.openxmlformats.org/officeDocument/2006/relationships/oleObject" Target="../embeddings/oleObject222.bin" TargetMode="Internal" /><Relationship Id="rId9" Type="http://schemas.openxmlformats.org/officeDocument/2006/relationships/image" Target="../media/image122.wmf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oleObject" Target="../embeddings/oleObject224.bin" TargetMode="Internal" /><Relationship Id="rId3" Type="http://schemas.openxmlformats.org/officeDocument/2006/relationships/image" Target="../media/image123.wmf" /><Relationship Id="rId4" Type="http://schemas.openxmlformats.org/officeDocument/2006/relationships/oleObject" Target="../embeddings/oleObject225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68.vm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oleObject" Target="../embeddings/oleObject230.bin" TargetMode="Internal" /><Relationship Id="rId11" Type="http://schemas.openxmlformats.org/officeDocument/2006/relationships/oleObject" Target="../embeddings/oleObject231.bin" TargetMode="Internal" /><Relationship Id="rId12" Type="http://schemas.openxmlformats.org/officeDocument/2006/relationships/image" Target="../media/image2.png" /><Relationship Id="rId13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4" Type="http://schemas.openxmlformats.org/officeDocument/2006/relationships/vmlDrawing" Target="../drawings/vmlDrawing69.vml" /><Relationship Id="rId2" Type="http://schemas.openxmlformats.org/officeDocument/2006/relationships/oleObject" Target="../embeddings/oleObject226.bin" TargetMode="Internal" /><Relationship Id="rId3" Type="http://schemas.openxmlformats.org/officeDocument/2006/relationships/image" Target="../media/image124.wmf" /><Relationship Id="rId4" Type="http://schemas.openxmlformats.org/officeDocument/2006/relationships/oleObject" Target="../embeddings/oleObject227.bin" TargetMode="Internal" /><Relationship Id="rId5" Type="http://schemas.openxmlformats.org/officeDocument/2006/relationships/image" Target="../media/image125.wmf" /><Relationship Id="rId6" Type="http://schemas.openxmlformats.org/officeDocument/2006/relationships/oleObject" Target="../embeddings/oleObject228.bin" TargetMode="Internal" /><Relationship Id="rId7" Type="http://schemas.openxmlformats.org/officeDocument/2006/relationships/image" Target="../media/image126.wmf" /><Relationship Id="rId8" Type="http://schemas.openxmlformats.org/officeDocument/2006/relationships/oleObject" Target="../embeddings/oleObject229.bin" TargetMode="Internal" /><Relationship Id="rId9" Type="http://schemas.openxmlformats.org/officeDocument/2006/relationships/image" Target="../media/image127.wmf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10" Type="http://schemas.openxmlformats.org/officeDocument/2006/relationships/oleObject" Target="../embeddings/oleObject236.bin" TargetMode="Internal" /><Relationship Id="rId11" Type="http://schemas.openxmlformats.org/officeDocument/2006/relationships/image" Target="../media/image132.wmf" /><Relationship Id="rId12" Type="http://schemas.openxmlformats.org/officeDocument/2006/relationships/oleObject" Target="../embeddings/oleObject237.bin" TargetMode="Internal" /><Relationship Id="rId13" Type="http://schemas.openxmlformats.org/officeDocument/2006/relationships/image" Target="../media/image2.png" /><Relationship Id="rId14" Type="http://schemas.openxmlformats.org/officeDocument/2006/relationships/oleObject" Target="../embeddings/oleObject238.bin" TargetMode="Internal" /><Relationship Id="rId15" Type="http://schemas.openxmlformats.org/officeDocument/2006/relationships/image" Target="../media/image133.wmf" /><Relationship Id="rId1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7" Type="http://schemas.openxmlformats.org/officeDocument/2006/relationships/vmlDrawing" Target="../drawings/vmlDrawing70.vml" /><Relationship Id="rId18" Type="http://schemas.openxmlformats.org/officeDocument/2006/relationships/audio" Target="../media/CHIMES19.wav" /><Relationship Id="rId2" Type="http://schemas.openxmlformats.org/officeDocument/2006/relationships/oleObject" Target="../embeddings/oleObject232.bin" TargetMode="Internal" /><Relationship Id="rId3" Type="http://schemas.openxmlformats.org/officeDocument/2006/relationships/image" Target="../media/image128.wmf" /><Relationship Id="rId4" Type="http://schemas.openxmlformats.org/officeDocument/2006/relationships/oleObject" Target="../embeddings/oleObject233.bin" TargetMode="Internal" /><Relationship Id="rId5" Type="http://schemas.openxmlformats.org/officeDocument/2006/relationships/image" Target="../media/image129.wmf" /><Relationship Id="rId6" Type="http://schemas.openxmlformats.org/officeDocument/2006/relationships/oleObject" Target="../embeddings/oleObject234.bin" TargetMode="Internal" /><Relationship Id="rId7" Type="http://schemas.openxmlformats.org/officeDocument/2006/relationships/image" Target="../media/image130.wmf" /><Relationship Id="rId8" Type="http://schemas.openxmlformats.org/officeDocument/2006/relationships/oleObject" Target="../embeddings/oleObject235.bin" TargetMode="Internal" /><Relationship Id="rId9" Type="http://schemas.openxmlformats.org/officeDocument/2006/relationships/image" Target="../media/image131.wmf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10" Type="http://schemas.openxmlformats.org/officeDocument/2006/relationships/oleObject" Target="../embeddings/oleObject243.bin" TargetMode="Internal" /><Relationship Id="rId11" Type="http://schemas.openxmlformats.org/officeDocument/2006/relationships/image" Target="../media/image124.wmf" /><Relationship Id="rId12" Type="http://schemas.openxmlformats.org/officeDocument/2006/relationships/oleObject" Target="../embeddings/oleObject244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71.vml" /><Relationship Id="rId16" Type="http://schemas.openxmlformats.org/officeDocument/2006/relationships/audio" Target="../media/TYPE11.wav" /><Relationship Id="rId2" Type="http://schemas.openxmlformats.org/officeDocument/2006/relationships/oleObject" Target="../embeddings/oleObject239.bin" TargetMode="Internal" /><Relationship Id="rId3" Type="http://schemas.openxmlformats.org/officeDocument/2006/relationships/image" Target="../media/image134.wmf" /><Relationship Id="rId4" Type="http://schemas.openxmlformats.org/officeDocument/2006/relationships/oleObject" Target="../embeddings/oleObject240.bin" TargetMode="Internal" /><Relationship Id="rId5" Type="http://schemas.openxmlformats.org/officeDocument/2006/relationships/image" Target="../media/image135.wmf" /><Relationship Id="rId6" Type="http://schemas.openxmlformats.org/officeDocument/2006/relationships/oleObject" Target="../embeddings/oleObject241.bin" TargetMode="Internal" /><Relationship Id="rId7" Type="http://schemas.openxmlformats.org/officeDocument/2006/relationships/image" Target="../media/image136.wmf" /><Relationship Id="rId8" Type="http://schemas.openxmlformats.org/officeDocument/2006/relationships/oleObject" Target="../embeddings/oleObject242.bin" TargetMode="Internal" /><Relationship Id="rId9" Type="http://schemas.openxmlformats.org/officeDocument/2006/relationships/image" Target="../media/image137.wmf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10" Type="http://schemas.openxmlformats.org/officeDocument/2006/relationships/oleObject" Target="../embeddings/oleObject249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72.vml" /><Relationship Id="rId14" Type="http://schemas.openxmlformats.org/officeDocument/2006/relationships/audio" Target="../media/TYPE11.wav" /><Relationship Id="rId2" Type="http://schemas.openxmlformats.org/officeDocument/2006/relationships/oleObject" Target="../embeddings/oleObject245.bin" TargetMode="Internal" /><Relationship Id="rId3" Type="http://schemas.openxmlformats.org/officeDocument/2006/relationships/image" Target="../media/image138.wmf" /><Relationship Id="rId4" Type="http://schemas.openxmlformats.org/officeDocument/2006/relationships/oleObject" Target="../embeddings/oleObject246.bin" TargetMode="Internal" /><Relationship Id="rId5" Type="http://schemas.openxmlformats.org/officeDocument/2006/relationships/image" Target="../media/image139.wmf" /><Relationship Id="rId6" Type="http://schemas.openxmlformats.org/officeDocument/2006/relationships/oleObject" Target="../embeddings/oleObject247.bin" TargetMode="Internal" /><Relationship Id="rId7" Type="http://schemas.openxmlformats.org/officeDocument/2006/relationships/image" Target="../media/image140.wmf" /><Relationship Id="rId8" Type="http://schemas.openxmlformats.org/officeDocument/2006/relationships/oleObject" Target="../embeddings/oleObject248.bin" TargetMode="Internal" /><Relationship Id="rId9" Type="http://schemas.openxmlformats.org/officeDocument/2006/relationships/image" Target="../media/image141.wmf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oleObject" Target="../embeddings/oleObject250.bin" TargetMode="Internal" /><Relationship Id="rId3" Type="http://schemas.openxmlformats.org/officeDocument/2006/relationships/image" Target="../media/image142.wmf" /><Relationship Id="rId4" Type="http://schemas.openxmlformats.org/officeDocument/2006/relationships/oleObject" Target="../embeddings/oleObject251.bin" TargetMode="Internal" /><Relationship Id="rId5" Type="http://schemas.openxmlformats.org/officeDocument/2006/relationships/image" Target="../media/image143.wmf" /><Relationship Id="rId6" Type="http://schemas.openxmlformats.org/officeDocument/2006/relationships/oleObject" Target="../embeddings/oleObject252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73.v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74.vml" /><Relationship Id="rId2" Type="http://schemas.openxmlformats.org/officeDocument/2006/relationships/oleObject" Target="../embeddings/oleObject253.bin" TargetMode="Internal" /><Relationship Id="rId3" Type="http://schemas.openxmlformats.org/officeDocument/2006/relationships/image" Target="../media/image144.wmf" /><Relationship Id="rId4" Type="http://schemas.openxmlformats.org/officeDocument/2006/relationships/oleObject" Target="../embeddings/oleObject254.bin" TargetMode="Internal" /><Relationship Id="rId5" Type="http://schemas.openxmlformats.org/officeDocument/2006/relationships/image" Target="../media/image145.wmf" /><Relationship Id="rId6" Type="http://schemas.openxmlformats.org/officeDocument/2006/relationships/oleObject" Target="../embeddings/oleObject255.bin" TargetMode="Internal" /><Relationship Id="rId7" Type="http://schemas.openxmlformats.org/officeDocument/2006/relationships/image" Target="../media/image146.wmf" /><Relationship Id="rId8" Type="http://schemas.openxmlformats.org/officeDocument/2006/relationships/oleObject" Target="../embeddings/oleObject256.bin" TargetMode="Internal" /><Relationship Id="rId9" Type="http://schemas.openxmlformats.org/officeDocument/2006/relationships/image" Target="../media/image2.png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10" Type="http://schemas.openxmlformats.org/officeDocument/2006/relationships/oleObject" Target="../embeddings/oleObject261.bin" TargetMode="Internal" /><Relationship Id="rId11" Type="http://schemas.openxmlformats.org/officeDocument/2006/relationships/image" Target="../media/image149.wmf" /><Relationship Id="rId12" Type="http://schemas.openxmlformats.org/officeDocument/2006/relationships/oleObject" Target="../embeddings/oleObject262.bin" TargetMode="Internal" /><Relationship Id="rId13" Type="http://schemas.openxmlformats.org/officeDocument/2006/relationships/oleObject" Target="../embeddings/oleObject263.bin" TargetMode="Internal" /><Relationship Id="rId14" Type="http://schemas.openxmlformats.org/officeDocument/2006/relationships/oleObject" Target="../embeddings/oleObject264.bin" TargetMode="Internal" /><Relationship Id="rId15" Type="http://schemas.openxmlformats.org/officeDocument/2006/relationships/image" Target="../media/image2.png" /><Relationship Id="rId16" Type="http://schemas.openxmlformats.org/officeDocument/2006/relationships/oleObject" Target="../embeddings/oleObject265.bin" TargetMode="Internal" /><Relationship Id="rId17" Type="http://schemas.openxmlformats.org/officeDocument/2006/relationships/image" Target="../media/image130.wmf" /><Relationship Id="rId18" Type="http://schemas.openxmlformats.org/officeDocument/2006/relationships/oleObject" Target="../embeddings/oleObject266.bin" TargetMode="Internal" /><Relationship Id="rId19" Type="http://schemas.openxmlformats.org/officeDocument/2006/relationships/image" Target="../media/image133.wmf" /><Relationship Id="rId2" Type="http://schemas.openxmlformats.org/officeDocument/2006/relationships/oleObject" Target="../embeddings/oleObject257.bin" TargetMode="Internal" /><Relationship Id="rId2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21" Type="http://schemas.openxmlformats.org/officeDocument/2006/relationships/vmlDrawing" Target="../drawings/vmlDrawing75.vml" /><Relationship Id="rId3" Type="http://schemas.openxmlformats.org/officeDocument/2006/relationships/image" Target="../media/image147.wmf" /><Relationship Id="rId4" Type="http://schemas.openxmlformats.org/officeDocument/2006/relationships/oleObject" Target="../embeddings/oleObject258.bin" TargetMode="Internal" /><Relationship Id="rId5" Type="http://schemas.openxmlformats.org/officeDocument/2006/relationships/image" Target="../media/image129.wmf" /><Relationship Id="rId6" Type="http://schemas.openxmlformats.org/officeDocument/2006/relationships/oleObject" Target="../embeddings/oleObject259.bin" TargetMode="Internal" /><Relationship Id="rId7" Type="http://schemas.openxmlformats.org/officeDocument/2006/relationships/image" Target="../media/image131.wmf" /><Relationship Id="rId8" Type="http://schemas.openxmlformats.org/officeDocument/2006/relationships/oleObject" Target="../embeddings/oleObject260.bin" TargetMode="Internal" /><Relationship Id="rId9" Type="http://schemas.openxmlformats.org/officeDocument/2006/relationships/image" Target="../media/image148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1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6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8.vml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oleObject" Target="../embeddings/oleObject267.bin" TargetMode="Internal" /><Relationship Id="rId3" Type="http://schemas.openxmlformats.org/officeDocument/2006/relationships/image" Target="../media/image150.wmf" /><Relationship Id="rId4" Type="http://schemas.openxmlformats.org/officeDocument/2006/relationships/oleObject" Target="../embeddings/oleObject268.bin" TargetMode="Internal" /><Relationship Id="rId5" Type="http://schemas.openxmlformats.org/officeDocument/2006/relationships/image" Target="../media/image151.wmf" /><Relationship Id="rId6" Type="http://schemas.openxmlformats.org/officeDocument/2006/relationships/oleObject" Target="../embeddings/oleObject269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76.v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4.xml" /><Relationship Id="rId10" Type="http://schemas.openxmlformats.org/officeDocument/2006/relationships/oleObject" Target="../embeddings/oleObject274.bin" TargetMode="Internal" /><Relationship Id="rId11" Type="http://schemas.openxmlformats.org/officeDocument/2006/relationships/image" Target="../media/image2.png" /><Relationship Id="rId1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3" Type="http://schemas.openxmlformats.org/officeDocument/2006/relationships/vmlDrawing" Target="../drawings/vmlDrawing77.vml" /><Relationship Id="rId2" Type="http://schemas.openxmlformats.org/officeDocument/2006/relationships/oleObject" Target="../embeddings/oleObject270.bin" TargetMode="Internal" /><Relationship Id="rId3" Type="http://schemas.openxmlformats.org/officeDocument/2006/relationships/image" Target="../media/image152.wmf" /><Relationship Id="rId4" Type="http://schemas.openxmlformats.org/officeDocument/2006/relationships/oleObject" Target="../embeddings/oleObject271.bin" TargetMode="Internal" /><Relationship Id="rId5" Type="http://schemas.openxmlformats.org/officeDocument/2006/relationships/image" Target="../media/image153.wmf" /><Relationship Id="rId6" Type="http://schemas.openxmlformats.org/officeDocument/2006/relationships/oleObject" Target="../embeddings/oleObject272.bin" TargetMode="Internal" /><Relationship Id="rId7" Type="http://schemas.openxmlformats.org/officeDocument/2006/relationships/image" Target="../media/image154.wmf" /><Relationship Id="rId8" Type="http://schemas.openxmlformats.org/officeDocument/2006/relationships/oleObject" Target="../embeddings/oleObject273.bin" TargetMode="Internal" /><Relationship Id="rId9" Type="http://schemas.openxmlformats.org/officeDocument/2006/relationships/image" Target="../media/image155.wmf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5.xml" /><Relationship Id="rId10" Type="http://schemas.openxmlformats.org/officeDocument/2006/relationships/audio" Target="../media/CHIMES19.wav" /><Relationship Id="rId2" Type="http://schemas.openxmlformats.org/officeDocument/2006/relationships/oleObject" Target="../embeddings/oleObject275.bin" TargetMode="Internal" /><Relationship Id="rId3" Type="http://schemas.openxmlformats.org/officeDocument/2006/relationships/image" Target="../media/image156.wmf" /><Relationship Id="rId4" Type="http://schemas.openxmlformats.org/officeDocument/2006/relationships/oleObject" Target="../embeddings/oleObject276.bin" TargetMode="Internal" /><Relationship Id="rId5" Type="http://schemas.openxmlformats.org/officeDocument/2006/relationships/image" Target="../media/image157.wmf" /><Relationship Id="rId6" Type="http://schemas.openxmlformats.org/officeDocument/2006/relationships/oleObject" Target="../embeddings/oleObject277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78.v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oleObject" Target="../embeddings/oleObject278.bin" TargetMode="Internal" /><Relationship Id="rId3" Type="http://schemas.openxmlformats.org/officeDocument/2006/relationships/image" Target="../media/image158.wmf" /><Relationship Id="rId4" Type="http://schemas.openxmlformats.org/officeDocument/2006/relationships/oleObject" Target="../embeddings/oleObject279.bin" TargetMode="Internal" /><Relationship Id="rId5" Type="http://schemas.openxmlformats.org/officeDocument/2006/relationships/image" Target="../media/image159.wmf" /><Relationship Id="rId6" Type="http://schemas.openxmlformats.org/officeDocument/2006/relationships/oleObject" Target="../embeddings/oleObject280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79.vm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oleObject" Target="../embeddings/oleObject281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80.vm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oleObject" Target="../embeddings/oleObject282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81.vm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oleObject" Target="../embeddings/oleObject287.bin" TargetMode="Internal" /><Relationship Id="rId11" Type="http://schemas.openxmlformats.org/officeDocument/2006/relationships/image" Target="../media/image164.wmf" /><Relationship Id="rId12" Type="http://schemas.openxmlformats.org/officeDocument/2006/relationships/oleObject" Target="../embeddings/oleObject288.bin" TargetMode="Internal" /><Relationship Id="rId13" Type="http://schemas.openxmlformats.org/officeDocument/2006/relationships/image" Target="../media/image165.wmf" /><Relationship Id="rId14" Type="http://schemas.openxmlformats.org/officeDocument/2006/relationships/oleObject" Target="../embeddings/oleObject289.bin" TargetMode="Internal" /><Relationship Id="rId15" Type="http://schemas.openxmlformats.org/officeDocument/2006/relationships/image" Target="../media/image2.png" /><Relationship Id="rId1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7" Type="http://schemas.openxmlformats.org/officeDocument/2006/relationships/vmlDrawing" Target="../drawings/vmlDrawing82.vml" /><Relationship Id="rId2" Type="http://schemas.openxmlformats.org/officeDocument/2006/relationships/oleObject" Target="../embeddings/oleObject283.bin" TargetMode="Internal" /><Relationship Id="rId3" Type="http://schemas.openxmlformats.org/officeDocument/2006/relationships/image" Target="../media/image160.wmf" /><Relationship Id="rId4" Type="http://schemas.openxmlformats.org/officeDocument/2006/relationships/oleObject" Target="../embeddings/oleObject284.bin" TargetMode="Internal" /><Relationship Id="rId5" Type="http://schemas.openxmlformats.org/officeDocument/2006/relationships/image" Target="../media/image161.wmf" /><Relationship Id="rId6" Type="http://schemas.openxmlformats.org/officeDocument/2006/relationships/oleObject" Target="../embeddings/oleObject285.bin" TargetMode="Internal" /><Relationship Id="rId7" Type="http://schemas.openxmlformats.org/officeDocument/2006/relationships/image" Target="../media/image162.wmf" /><Relationship Id="rId8" Type="http://schemas.openxmlformats.org/officeDocument/2006/relationships/oleObject" Target="../embeddings/oleObject286.bin" TargetMode="Internal" /><Relationship Id="rId9" Type="http://schemas.openxmlformats.org/officeDocument/2006/relationships/image" Target="../media/image163.wmf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83.vml" /><Relationship Id="rId2" Type="http://schemas.openxmlformats.org/officeDocument/2006/relationships/oleObject" Target="../embeddings/oleObject290.bin" TargetMode="Internal" /><Relationship Id="rId3" Type="http://schemas.openxmlformats.org/officeDocument/2006/relationships/image" Target="../media/image160.wmf" /><Relationship Id="rId4" Type="http://schemas.openxmlformats.org/officeDocument/2006/relationships/oleObject" Target="../embeddings/oleObject291.bin" TargetMode="Internal" /><Relationship Id="rId5" Type="http://schemas.openxmlformats.org/officeDocument/2006/relationships/image" Target="../media/image161.wmf" /><Relationship Id="rId6" Type="http://schemas.openxmlformats.org/officeDocument/2006/relationships/oleObject" Target="../embeddings/oleObject292.bin" TargetMode="Internal" /><Relationship Id="rId7" Type="http://schemas.openxmlformats.org/officeDocument/2006/relationships/image" Target="../media/image166.wmf" /><Relationship Id="rId8" Type="http://schemas.openxmlformats.org/officeDocument/2006/relationships/oleObject" Target="../embeddings/oleObject293.bin" TargetMode="Internal" /><Relationship Id="rId9" Type="http://schemas.openxmlformats.org/officeDocument/2006/relationships/image" Target="../media/image2.png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84.vml" /><Relationship Id="rId2" Type="http://schemas.openxmlformats.org/officeDocument/2006/relationships/oleObject" Target="../embeddings/oleObject294.bin" TargetMode="Internal" /><Relationship Id="rId3" Type="http://schemas.openxmlformats.org/officeDocument/2006/relationships/image" Target="../media/image167.wmf" /><Relationship Id="rId4" Type="http://schemas.openxmlformats.org/officeDocument/2006/relationships/oleObject" Target="../embeddings/oleObject295.bin" TargetMode="Internal" /><Relationship Id="rId5" Type="http://schemas.openxmlformats.org/officeDocument/2006/relationships/image" Target="../media/image168.wmf" /><Relationship Id="rId6" Type="http://schemas.openxmlformats.org/officeDocument/2006/relationships/oleObject" Target="../embeddings/oleObject296.bin" TargetMode="Internal" /><Relationship Id="rId7" Type="http://schemas.openxmlformats.org/officeDocument/2006/relationships/image" Target="../media/image169.wmf" /><Relationship Id="rId8" Type="http://schemas.openxmlformats.org/officeDocument/2006/relationships/oleObject" Target="../embeddings/oleObject297.bin" TargetMode="Internal" /><Relationship Id="rId9" Type="http://schemas.openxmlformats.org/officeDocument/2006/relationships/image" Target="../media/image2.png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oleObject" Target="../embeddings/oleObject302.bin" TargetMode="Internal" /><Relationship Id="rId11" Type="http://schemas.openxmlformats.org/officeDocument/2006/relationships/image" Target="../media/image174.wmf" /><Relationship Id="rId12" Type="http://schemas.openxmlformats.org/officeDocument/2006/relationships/oleObject" Target="../embeddings/oleObject303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85.vml" /><Relationship Id="rId2" Type="http://schemas.openxmlformats.org/officeDocument/2006/relationships/oleObject" Target="../embeddings/oleObject298.bin" TargetMode="Internal" /><Relationship Id="rId3" Type="http://schemas.openxmlformats.org/officeDocument/2006/relationships/image" Target="../media/image170.wmf" /><Relationship Id="rId4" Type="http://schemas.openxmlformats.org/officeDocument/2006/relationships/oleObject" Target="../embeddings/oleObject299.bin" TargetMode="Internal" /><Relationship Id="rId5" Type="http://schemas.openxmlformats.org/officeDocument/2006/relationships/image" Target="../media/image171.wmf" /><Relationship Id="rId6" Type="http://schemas.openxmlformats.org/officeDocument/2006/relationships/oleObject" Target="../embeddings/oleObject300.bin" TargetMode="Internal" /><Relationship Id="rId7" Type="http://schemas.openxmlformats.org/officeDocument/2006/relationships/image" Target="../media/image172.wmf" /><Relationship Id="rId8" Type="http://schemas.openxmlformats.org/officeDocument/2006/relationships/oleObject" Target="../embeddings/oleObject301.bin" TargetMode="Internal" /><Relationship Id="rId9" Type="http://schemas.openxmlformats.org/officeDocument/2006/relationships/image" Target="../media/image173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21.bin" TargetMode="Internal" /><Relationship Id="rId11" Type="http://schemas.openxmlformats.org/officeDocument/2006/relationships/image" Target="../media/image6.wmf" /><Relationship Id="rId12" Type="http://schemas.openxmlformats.org/officeDocument/2006/relationships/oleObject" Target="../embeddings/oleObject22.bin" TargetMode="Internal" /><Relationship Id="rId13" Type="http://schemas.openxmlformats.org/officeDocument/2006/relationships/image" Target="../media/image7.wmf" /><Relationship Id="rId14" Type="http://schemas.openxmlformats.org/officeDocument/2006/relationships/oleObject" Target="../embeddings/oleObject23.bin" TargetMode="Internal" /><Relationship Id="rId15" Type="http://schemas.openxmlformats.org/officeDocument/2006/relationships/image" Target="../media/image8.wmf" /><Relationship Id="rId16" Type="http://schemas.openxmlformats.org/officeDocument/2006/relationships/oleObject" Target="../embeddings/oleObject24.bin" TargetMode="Internal" /><Relationship Id="rId17" Type="http://schemas.openxmlformats.org/officeDocument/2006/relationships/image" Target="../media/image2.png" /><Relationship Id="rId1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9" Type="http://schemas.openxmlformats.org/officeDocument/2006/relationships/vmlDrawing" Target="../drawings/vmlDrawing9.v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3.wmf" /><Relationship Id="rId6" Type="http://schemas.openxmlformats.org/officeDocument/2006/relationships/oleObject" Target="../embeddings/oleObject19.bin" TargetMode="Internal" /><Relationship Id="rId7" Type="http://schemas.openxmlformats.org/officeDocument/2006/relationships/image" Target="../media/image4.wmf" /><Relationship Id="rId8" Type="http://schemas.openxmlformats.org/officeDocument/2006/relationships/oleObject" Target="../embeddings/oleObject20.bin" TargetMode="Internal" /><Relationship Id="rId9" Type="http://schemas.openxmlformats.org/officeDocument/2006/relationships/image" Target="../media/image5.wmf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oleObject" Target="../embeddings/oleObject304.bin" TargetMode="Internal" /><Relationship Id="rId3" Type="http://schemas.openxmlformats.org/officeDocument/2006/relationships/image" Target="../media/image175.wmf" /><Relationship Id="rId4" Type="http://schemas.openxmlformats.org/officeDocument/2006/relationships/oleObject" Target="../embeddings/oleObject305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vmlDrawing" Target="../drawings/vmlDrawing86.vml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5.xml" /><Relationship Id="rId2" Type="http://schemas.openxmlformats.org/officeDocument/2006/relationships/oleObject" Target="../embeddings/oleObject306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87.vml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audio" Target="../media/CHIMES19.wav" /><Relationship Id="rId2" Type="http://schemas.openxmlformats.org/officeDocument/2006/relationships/oleObject" Target="../embeddings/oleObject307.bin" TargetMode="Internal" /><Relationship Id="rId3" Type="http://schemas.openxmlformats.org/officeDocument/2006/relationships/image" Target="../media/image176.wmf" /><Relationship Id="rId4" Type="http://schemas.openxmlformats.org/officeDocument/2006/relationships/oleObject" Target="../embeddings/oleObject308.bin" TargetMode="Internal" /><Relationship Id="rId5" Type="http://schemas.openxmlformats.org/officeDocument/2006/relationships/image" Target="../media/image177.wmf" /><Relationship Id="rId6" Type="http://schemas.openxmlformats.org/officeDocument/2006/relationships/oleObject" Target="../embeddings/oleObject309.bin" TargetMode="Internal" /><Relationship Id="rId7" Type="http://schemas.openxmlformats.org/officeDocument/2006/relationships/image" Target="../media/image2.png" /><Relationship Id="rId8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9" Type="http://schemas.openxmlformats.org/officeDocument/2006/relationships/vmlDrawing" Target="../drawings/vmlDrawing88.v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Relationship Id="rId10" Type="http://schemas.openxmlformats.org/officeDocument/2006/relationships/oleObject" Target="../embeddings/oleObject314.bin" TargetMode="Internal" /><Relationship Id="rId11" Type="http://schemas.openxmlformats.org/officeDocument/2006/relationships/image" Target="../media/image182.wmf" /><Relationship Id="rId12" Type="http://schemas.openxmlformats.org/officeDocument/2006/relationships/oleObject" Target="../embeddings/oleObject315.bin" TargetMode="Internal" /><Relationship Id="rId13" Type="http://schemas.openxmlformats.org/officeDocument/2006/relationships/image" Target="../media/image2.png" /><Relationship Id="rId1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5" Type="http://schemas.openxmlformats.org/officeDocument/2006/relationships/vmlDrawing" Target="../drawings/vmlDrawing89.vml" /><Relationship Id="rId2" Type="http://schemas.openxmlformats.org/officeDocument/2006/relationships/oleObject" Target="../embeddings/oleObject310.bin" TargetMode="Internal" /><Relationship Id="rId3" Type="http://schemas.openxmlformats.org/officeDocument/2006/relationships/image" Target="../media/image178.wmf" /><Relationship Id="rId4" Type="http://schemas.openxmlformats.org/officeDocument/2006/relationships/oleObject" Target="../embeddings/oleObject311.bin" TargetMode="Internal" /><Relationship Id="rId5" Type="http://schemas.openxmlformats.org/officeDocument/2006/relationships/image" Target="../media/image179.wmf" /><Relationship Id="rId6" Type="http://schemas.openxmlformats.org/officeDocument/2006/relationships/oleObject" Target="../embeddings/oleObject312.bin" TargetMode="Internal" /><Relationship Id="rId7" Type="http://schemas.openxmlformats.org/officeDocument/2006/relationships/image" Target="../media/image180.wmf" /><Relationship Id="rId8" Type="http://schemas.openxmlformats.org/officeDocument/2006/relationships/oleObject" Target="../embeddings/oleObject313.bin" TargetMode="Internal" /><Relationship Id="rId9" Type="http://schemas.openxmlformats.org/officeDocument/2006/relationships/image" Target="../media/image181.wmf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8.xml" /><Relationship Id="rId2" Type="http://schemas.openxmlformats.org/officeDocument/2006/relationships/oleObject" Target="../embeddings/oleObject316.bin" TargetMode="Internal" /><Relationship Id="rId3" Type="http://schemas.openxmlformats.org/officeDocument/2006/relationships/image" Target="../media/image183.wmf" /><Relationship Id="rId4" Type="http://schemas.openxmlformats.org/officeDocument/2006/relationships/oleObject" Target="../embeddings/oleObject317.bin" TargetMode="Internal" /><Relationship Id="rId5" Type="http://schemas.openxmlformats.org/officeDocument/2006/relationships/image" Target="../media/image2.png" /><Relationship Id="rId6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7" Type="http://schemas.openxmlformats.org/officeDocument/2006/relationships/oleObject" Target="../embeddings/oleObject318.bin" TargetMode="Internal" /><Relationship Id="rId8" Type="http://schemas.openxmlformats.org/officeDocument/2006/relationships/image" Target="../media/image184.wmf" /><Relationship Id="rId9" Type="http://schemas.openxmlformats.org/officeDocument/2006/relationships/vmlDrawing" Target="../drawings/vmlDrawing90.v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Relationship Id="rId10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11" Type="http://schemas.openxmlformats.org/officeDocument/2006/relationships/vmlDrawing" Target="../drawings/vmlDrawing91.vml" /><Relationship Id="rId12" Type="http://schemas.openxmlformats.org/officeDocument/2006/relationships/audio" Target="../media/TYPE11.wav" /><Relationship Id="rId2" Type="http://schemas.openxmlformats.org/officeDocument/2006/relationships/oleObject" Target="../embeddings/oleObject319.bin" TargetMode="Internal" /><Relationship Id="rId3" Type="http://schemas.openxmlformats.org/officeDocument/2006/relationships/image" Target="../media/image185.wmf" /><Relationship Id="rId4" Type="http://schemas.openxmlformats.org/officeDocument/2006/relationships/oleObject" Target="../embeddings/oleObject320.bin" TargetMode="Internal" /><Relationship Id="rId5" Type="http://schemas.openxmlformats.org/officeDocument/2006/relationships/image" Target="../media/image97.wmf" /><Relationship Id="rId6" Type="http://schemas.openxmlformats.org/officeDocument/2006/relationships/oleObject" Target="../embeddings/oleObject321.bin" TargetMode="Internal" /><Relationship Id="rId7" Type="http://schemas.openxmlformats.org/officeDocument/2006/relationships/image" Target="../media/image186.wmf" /><Relationship Id="rId8" Type="http://schemas.openxmlformats.org/officeDocument/2006/relationships/oleObject" Target="../embeddings/oleObject322.bin" TargetMode="Internal" /><Relationship Id="rId9" Type="http://schemas.openxmlformats.org/officeDocument/2006/relationships/image" Target="../media/image2.png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10" Type="http://schemas.openxmlformats.org/officeDocument/2006/relationships/vmlDrawing" Target="../drawings/vmlDrawing92.vml" /><Relationship Id="rId2" Type="http://schemas.openxmlformats.org/officeDocument/2006/relationships/oleObject" Target="../embeddings/oleObject323.bin" TargetMode="Internal" /><Relationship Id="rId3" Type="http://schemas.openxmlformats.org/officeDocument/2006/relationships/image" Target="../media/image187.wmf" /><Relationship Id="rId4" Type="http://schemas.openxmlformats.org/officeDocument/2006/relationships/oleObject" Target="../embeddings/oleObject324.bin" TargetMode="Internal" /><Relationship Id="rId5" Type="http://schemas.openxmlformats.org/officeDocument/2006/relationships/image" Target="../media/image188.wmf" /><Relationship Id="rId6" Type="http://schemas.openxmlformats.org/officeDocument/2006/relationships/oleObject" Target="../embeddings/oleObject325.bin" TargetMode="Internal" /><Relationship Id="rId7" Type="http://schemas.openxmlformats.org/officeDocument/2006/relationships/image" Target="../media/image189.wmf" /><Relationship Id="rId8" Type="http://schemas.openxmlformats.org/officeDocument/2006/relationships/oleObject" Target="../embeddings/oleObject326.bin" TargetMode="Internal" /><Relationship Id="rId9" Type="http://schemas.openxmlformats.org/officeDocument/2006/relationships/image" Target="../media/image2.png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Relationship Id="rId10" Type="http://schemas.openxmlformats.org/officeDocument/2006/relationships/oleObject" Target="../embeddings/oleObject331.bin" TargetMode="Internal" /><Relationship Id="rId11" Type="http://schemas.openxmlformats.org/officeDocument/2006/relationships/image" Target="../media/image194.wmf" /><Relationship Id="rId12" Type="http://schemas.openxmlformats.org/officeDocument/2006/relationships/oleObject" Target="../embeddings/oleObject332.bin" TargetMode="Internal" /><Relationship Id="rId13" Type="http://schemas.openxmlformats.org/officeDocument/2006/relationships/image" Target="../media/image195.wmf" /><Relationship Id="rId14" Type="http://schemas.openxmlformats.org/officeDocument/2006/relationships/oleObject" Target="../embeddings/oleObject333.bin" TargetMode="Internal" /><Relationship Id="rId15" Type="http://schemas.openxmlformats.org/officeDocument/2006/relationships/image" Target="../media/image2.png" /><Relationship Id="rId16" Type="http://schemas.openxmlformats.org/officeDocument/2006/relationships/oleObject" Target="../embeddings/oleObject334.bin" TargetMode="Internal" /><Relationship Id="rId17" Type="http://schemas.openxmlformats.org/officeDocument/2006/relationships/image" Target="../media/image196.wmf" /><Relationship Id="rId18" Type="http://schemas.openxmlformats.org/officeDocument/2006/relationships/oleObject" Target="../embeddings/oleObject335.bin" TargetMode="Internal" /><Relationship Id="rId19" Type="http://schemas.openxmlformats.org/officeDocument/2006/relationships/image" Target="../media/image197.wmf" /><Relationship Id="rId2" Type="http://schemas.openxmlformats.org/officeDocument/2006/relationships/oleObject" Target="../embeddings/oleObject327.bin" TargetMode="Internal" /><Relationship Id="rId20" Type="http://schemas.openxmlformats.org/officeDocument/2006/relationships/oleObject" Target="../embeddings/oleObject336.bin" TargetMode="Internal" /><Relationship Id="rId21" Type="http://schemas.openxmlformats.org/officeDocument/2006/relationships/image" Target="../media/image198.wmf" /><Relationship Id="rId22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23" Type="http://schemas.openxmlformats.org/officeDocument/2006/relationships/vmlDrawing" Target="../drawings/vmlDrawing93.vml" /><Relationship Id="rId24" Type="http://schemas.openxmlformats.org/officeDocument/2006/relationships/audio" Target="../media/CAMERA12.wav" /><Relationship Id="rId3" Type="http://schemas.openxmlformats.org/officeDocument/2006/relationships/image" Target="../media/image190.wmf" /><Relationship Id="rId4" Type="http://schemas.openxmlformats.org/officeDocument/2006/relationships/oleObject" Target="../embeddings/oleObject328.bin" TargetMode="Internal" /><Relationship Id="rId5" Type="http://schemas.openxmlformats.org/officeDocument/2006/relationships/image" Target="../media/image191.wmf" /><Relationship Id="rId6" Type="http://schemas.openxmlformats.org/officeDocument/2006/relationships/oleObject" Target="../embeddings/oleObject329.bin" TargetMode="Internal" /><Relationship Id="rId7" Type="http://schemas.openxmlformats.org/officeDocument/2006/relationships/image" Target="../media/image192.wmf" /><Relationship Id="rId8" Type="http://schemas.openxmlformats.org/officeDocument/2006/relationships/oleObject" Target="../embeddings/oleObject330.bin" TargetMode="Internal" /><Relationship Id="rId9" Type="http://schemas.openxmlformats.org/officeDocument/2006/relationships/image" Target="../media/image193.wmf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oleObject" Target="../embeddings/oleObject337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file:///F:\&#27010;&#29575;&#35770;&#35838;&#20214;\&#27010;&#29575;\g1\&#30446;%20&#24405;.ppt#-1,4,&#27809;&#26377;&#24187;&#28783;&#29255;&#26631;&#39064;" TargetMode="External" /><Relationship Id="rId5" Type="http://schemas.openxmlformats.org/officeDocument/2006/relationships/vmlDrawing" Target="../drawings/vmlDrawing94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VerticalScroll 2" title=""/>
          <p:cNvSpPr/>
          <p:nvPr/>
        </p:nvSpPr>
        <p:spPr>
          <a:xfrm>
            <a:off x="914400" y="2514600"/>
            <a:ext cx="5257800" cy="4191000"/>
          </a:xfrm>
          <a:prstGeom prst="verticalScroll">
            <a:avLst>
              <a:gd name="adj" fmla="val 12500"/>
            </a:avLst>
          </a:prstGeom>
          <a:solidFill>
            <a:srgbClr val="FFCC99"/>
          </a:solidFill>
          <a:ln>
            <a:noFill/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147" name="Text Box 3" title=""/>
          <p:cNvSpPr txBox="1"/>
          <p:nvPr/>
        </p:nvSpPr>
        <p:spPr>
          <a:xfrm>
            <a:off x="1524000" y="3221038"/>
            <a:ext cx="4114800" cy="3632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hlinkClick action="ppaction://noaction"/>
                <a:hlinkMouseOver action="ppaction://noaction"/>
              </a:rPr>
              <a:t>一   随 机 事 件</a:t>
            </a:r>
            <a:endParaRPr sz="2800" b="1">
              <a:hlinkClick action="ppaction://noaction"/>
              <a:hlinkMouseOver action="ppaction://noaction"/>
            </a:endParaRPr>
          </a:p>
          <a:p>
            <a:pPr lvl="0">
              <a:spcBef>
                <a:spcPct val="50000"/>
              </a:spcBef>
            </a:pPr>
            <a:endParaRPr sz="2800" b="1">
              <a:hlinkClick action="ppaction://noaction"/>
              <a:hlinkMouseOver action="ppaction://noaction"/>
            </a:endParaRPr>
          </a:p>
          <a:p>
            <a:pPr lvl="0">
              <a:spcBef>
                <a:spcPct val="50000"/>
              </a:spcBef>
            </a:pPr>
            <a:r>
              <a:rPr sz="2800" b="1">
                <a:hlinkClick action="ppaction://noaction"/>
                <a:hlinkMouseOver action="ppaction://noaction"/>
              </a:rPr>
              <a:t>二   事件间的关系与运算</a:t>
            </a:r>
            <a:endParaRPr sz="2800" b="1">
              <a:hlinkClick action="ppaction://noaction"/>
              <a:hlinkMouseOver action="ppaction://noaction"/>
            </a:endParaRPr>
          </a:p>
          <a:p>
            <a:pPr lvl="0">
              <a:spcBef>
                <a:spcPct val="50000"/>
              </a:spcBef>
            </a:pPr>
            <a:endParaRPr sz="2800" b="1">
              <a:hlinkClick action="ppaction://noaction"/>
              <a:hlinkMouseOver action="ppaction://noaction"/>
            </a:endParaRPr>
          </a:p>
          <a:p>
            <a:pPr lvl="0">
              <a:spcBef>
                <a:spcPct val="50000"/>
              </a:spcBef>
            </a:pPr>
            <a:r>
              <a:rPr sz="2800" b="1">
                <a:hlinkClick action="ppaction://noaction"/>
                <a:hlinkMouseOver action="ppaction://noaction"/>
              </a:rPr>
              <a:t>三    频 率 与 概 率      </a:t>
            </a:r>
            <a:endParaRPr sz="2800" b="1">
              <a:hlinkClick action="ppaction://noaction"/>
              <a:hlinkMouseOver action="ppaction://noaction"/>
            </a:endParaRPr>
          </a:p>
          <a:p>
            <a:pPr lvl="0">
              <a:spcBef>
                <a:spcPct val="50000"/>
              </a:spcBef>
            </a:pPr>
            <a:endParaRPr b="1">
              <a:hlinkClick action="ppaction://noaction"/>
              <a:hlinkMouseOver action="ppaction://noaction"/>
            </a:endParaRPr>
          </a:p>
        </p:txBody>
      </p:sp>
      <p:sp>
        <p:nvSpPr>
          <p:cNvPr id="6148" name="BlankButton 4" title=""/>
          <p:cNvSpPr/>
          <p:nvPr/>
        </p:nvSpPr>
        <p:spPr>
          <a:xfrm>
            <a:off x="2514600" y="1905000"/>
            <a:ext cx="2819400" cy="228600"/>
          </a:xfrm>
          <a:prstGeom prst="actionButtonBlank">
            <a:avLst/>
          </a:prstGeom>
          <a:noFill/>
          <a:ln>
            <a:noFill/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151" name="Object 7" title=""/>
          <p:cNvGraphicFramePr>
            <a:graphicFrameLocks noChangeAspect="1"/>
          </p:cNvGraphicFramePr>
          <p:nvPr/>
        </p:nvGraphicFramePr>
        <p:xfrm>
          <a:off x="7158038" y="6858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58038" y="6858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WordArt 8" title=""/>
          <p:cNvSpPr/>
          <p:nvPr/>
        </p:nvSpPr>
        <p:spPr>
          <a:xfrm>
            <a:off x="7920038" y="842963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6153" name="Text Box 9" title=""/>
          <p:cNvSpPr txBox="1"/>
          <p:nvPr/>
        </p:nvSpPr>
        <p:spPr>
          <a:xfrm>
            <a:off x="990600" y="884238"/>
            <a:ext cx="5334000" cy="147796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lnSpc>
                <a:spcPct val="120000"/>
              </a:lnSpc>
              <a:spcBef>
                <a:spcPct val="50000"/>
              </a:spcBef>
            </a:pPr>
            <a:r>
              <a:rPr sz="3600" b="1"/>
              <a:t>§1  随 机 事 件 的 概率</a:t>
            </a:r>
            <a:endParaRPr sz="3600" b="1"/>
          </a:p>
          <a:p>
            <a:pPr lvl="0" algn="ctr">
              <a:lnSpc>
                <a:spcPct val="120000"/>
              </a:lnSpc>
              <a:spcBef>
                <a:spcPct val="50000"/>
              </a:spcBef>
            </a:pPr>
            <a:r>
              <a:rPr sz="2800" b="1"/>
              <a:t>目录索引</a:t>
            </a:r>
            <a:endParaRPr>
              <a:solidFill>
                <a:srgbClr val="FFFFCC"/>
              </a:solidFill>
            </a:endParaRPr>
          </a:p>
        </p:txBody>
      </p:sp>
      <p:sp>
        <p:nvSpPr>
          <p:cNvPr id="6154" name="" title=""/>
          <p:cNvSpPr/>
          <p:nvPr/>
        </p:nvSpPr>
        <p:spPr>
          <a:xfrm>
            <a:off x="685800" y="4064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6155" name="" title=""/>
          <p:cNvGraphicFramePr>
            <a:graphicFrameLocks noChangeAspect="1"/>
          </p:cNvGraphicFramePr>
          <p:nvPr/>
        </p:nvGraphicFramePr>
        <p:xfrm>
          <a:off x="762000" y="766763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6763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159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15397" name="Group 25" title=""/>
          <p:cNvGrpSpPr/>
          <p:nvPr/>
        </p:nvGrpSpPr>
        <p:grpSpPr>
          <a:xfrm>
            <a:off x="993775" y="2133600"/>
            <a:ext cx="2819400" cy="2057400"/>
            <a:chOff x="626" y="1344"/>
            <a:chExt cx="1776" cy="1296"/>
          </a:xfrm>
        </p:grpSpPr>
        <p:sp>
          <p:nvSpPr>
            <p:cNvPr id="15362" name="Rectangle 2" title=""/>
            <p:cNvSpPr/>
            <p:nvPr/>
          </p:nvSpPr>
          <p:spPr>
            <a:xfrm>
              <a:off x="626" y="1344"/>
              <a:ext cx="1776" cy="1296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5363" name="Ellipse 3" title=""/>
            <p:cNvSpPr/>
            <p:nvPr/>
          </p:nvSpPr>
          <p:spPr>
            <a:xfrm>
              <a:off x="722" y="1440"/>
              <a:ext cx="1008" cy="1056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accent2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/>
              <a:endParaRPr sz="3200" b="1">
                <a:solidFill>
                  <a:srgbClr val="00FFFF"/>
                </a:solidFill>
              </a:endParaRPr>
            </a:p>
          </p:txBody>
        </p:sp>
        <p:sp>
          <p:nvSpPr>
            <p:cNvPr id="15364" name="Text Box 4" title=""/>
            <p:cNvSpPr txBox="1"/>
            <p:nvPr/>
          </p:nvSpPr>
          <p:spPr>
            <a:xfrm>
              <a:off x="2112" y="2275"/>
              <a:ext cx="192" cy="365"/>
            </a:xfrm>
            <a:prstGeom prst="rect">
              <a:avLst/>
            </a:prstGeom>
            <a:solidFill>
              <a:srgbClr val="FFCC00"/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b="1"/>
                <a:t>S</a:t>
              </a:r>
            </a:p>
          </p:txBody>
        </p:sp>
        <p:sp>
          <p:nvSpPr>
            <p:cNvPr id="15365" name="Ellipse 5" title=""/>
            <p:cNvSpPr/>
            <p:nvPr/>
          </p:nvSpPr>
          <p:spPr>
            <a:xfrm>
              <a:off x="1586" y="1584"/>
              <a:ext cx="672" cy="816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5366" name="Text Box 6" title=""/>
            <p:cNvSpPr txBox="1"/>
            <p:nvPr/>
          </p:nvSpPr>
          <p:spPr>
            <a:xfrm>
              <a:off x="866" y="1824"/>
              <a:ext cx="384" cy="365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A</a:t>
              </a:r>
              <a:endParaRPr sz="3200"/>
            </a:p>
          </p:txBody>
        </p:sp>
        <p:sp>
          <p:nvSpPr>
            <p:cNvPr id="15367" name="Text Box 7" title=""/>
            <p:cNvSpPr txBox="1"/>
            <p:nvPr/>
          </p:nvSpPr>
          <p:spPr>
            <a:xfrm>
              <a:off x="1970" y="1776"/>
              <a:ext cx="240" cy="365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B</a:t>
              </a:r>
              <a:endParaRPr sz="3200" i="1"/>
            </a:p>
          </p:txBody>
        </p:sp>
        <p:sp>
          <p:nvSpPr>
            <p:cNvPr id="15368" name="Custom 8" title=""/>
            <p:cNvSpPr/>
            <p:nvPr/>
          </p:nvSpPr>
          <p:spPr>
            <a:xfrm rot="2760000">
              <a:off x="1250" y="1692"/>
              <a:ext cx="555" cy="628"/>
            </a:xfrm>
            <a:custGeom>
              <a:avLst>
                <a:gd name="adj0" fmla="val -20994148"/>
                <a:gd name="adj1" fmla="val -4763181"/>
              </a:avLst>
              <a:gdLst>
                <a:gd name="GT10" fmla="*/ adj0 21600 100000"/>
                <a:gd name="GT11" fmla="*/ adj1 21600 100000"/>
                <a:gd name="GT12" fmla="*/ 21600 w 20794"/>
                <a:gd name="GT13" fmla="+- l GT12 0"/>
                <a:gd name="GT14" fmla="*/ 21600 h 20192"/>
                <a:gd name="GT15" fmla="+- t GT14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7672" y="0"/>
                </a:cxn>
                <a:cxn ang="0">
                  <a:pos x="20794" y="14347"/>
                </a:cxn>
                <a:cxn ang="0">
                  <a:pos x="0" y="20192"/>
                </a:cxn>
              </a:cxnLst>
              <a:rect l="l" t="t" r="GT13" b="GT15"/>
              <a:pathLst>
                <a:path w="20794" h="20192" fill="none">
                  <a:moveTo>
                    <a:pt x="7672" y="0"/>
                  </a:moveTo>
                  <a:arcTo wR="21600" hR="21600" stAng="-4151735" swAng="3209724"/>
                </a:path>
                <a:path w="20794" h="20192" stroke="0">
                  <a:moveTo>
                    <a:pt x="7672" y="0"/>
                  </a:moveTo>
                  <a:arcTo wR="21600" hR="21600" stAng="-4151735" swAng="3209724"/>
                  <a:lnTo>
                    <a:pt x="0" y="20192"/>
                  </a:lnTo>
                  <a:close/>
                </a:path>
              </a:pathLst>
            </a:custGeom>
            <a:solidFill>
              <a:srgbClr val="00CCFF">
                <a:alpha val="50000"/>
              </a:srgbClr>
            </a:solidFill>
            <a:ln w="57150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</p:grpSp>
      <p:sp>
        <p:nvSpPr>
          <p:cNvPr id="15375" name="" title=""/>
          <p:cNvSpPr txBox="1"/>
          <p:nvPr/>
        </p:nvSpPr>
        <p:spPr>
          <a:xfrm>
            <a:off x="304800" y="4648200"/>
            <a:ext cx="7315200" cy="1160463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>
                <a:solidFill>
                  <a:schemeClr val="tx2"/>
                </a:solidFill>
              </a:rPr>
              <a:t>     </a:t>
            </a:r>
            <a:r>
              <a:rPr sz="2800" i="1">
                <a:solidFill>
                  <a:schemeClr val="tx2"/>
                </a:solidFill>
              </a:rPr>
              <a:t>S</a:t>
            </a:r>
            <a:r>
              <a:rPr sz="2800" baseline="-25000">
                <a:solidFill>
                  <a:schemeClr val="tx2"/>
                </a:solidFill>
              </a:rPr>
              <a:t>2 </a:t>
            </a:r>
            <a:r>
              <a:rPr sz="2800">
                <a:solidFill>
                  <a:schemeClr val="tx2"/>
                </a:solidFill>
              </a:rPr>
              <a:t>中事件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   </a:t>
            </a:r>
            <a:r>
              <a:rPr sz="2800" i="1">
                <a:solidFill>
                  <a:schemeClr val="tx2"/>
                </a:solidFill>
              </a:rPr>
              <a:t>A</a:t>
            </a:r>
            <a:r>
              <a:rPr sz="2800">
                <a:solidFill>
                  <a:schemeClr val="tx2"/>
                </a:solidFill>
              </a:rPr>
              <a:t>={HHH,HHT,HTH,HTT}, </a:t>
            </a:r>
            <a:r>
              <a:rPr sz="2800" i="1">
                <a:solidFill>
                  <a:schemeClr val="tx2"/>
                </a:solidFill>
              </a:rPr>
              <a:t>B</a:t>
            </a:r>
            <a:r>
              <a:rPr sz="2800">
                <a:solidFill>
                  <a:schemeClr val="tx2"/>
                </a:solidFill>
              </a:rPr>
              <a:t>={HHH,TTT}</a:t>
            </a:r>
            <a:r>
              <a:rPr>
                <a:solidFill>
                  <a:schemeClr val="tx2"/>
                </a:solidFill>
              </a:rPr>
              <a:t>         </a:t>
            </a:r>
            <a:endParaRPr>
              <a:solidFill>
                <a:schemeClr val="tx2"/>
              </a:solidFill>
            </a:endParaRPr>
          </a:p>
        </p:txBody>
      </p:sp>
      <p:graphicFrame>
        <p:nvGraphicFramePr>
          <p:cNvPr id="15378" name="Object 12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WordArt 13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5380" name="Text Box 14" title=""/>
          <p:cNvSpPr txBox="1"/>
          <p:nvPr/>
        </p:nvSpPr>
        <p:spPr>
          <a:xfrm>
            <a:off x="685800" y="1066800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2</a:t>
            </a:r>
            <a:r>
              <a:rPr sz="2800" baseline="30000">
                <a:solidFill>
                  <a:schemeClr val="tx2"/>
                </a:solidFill>
              </a:rPr>
              <a:t>0</a:t>
            </a:r>
            <a:r>
              <a:rPr sz="2800">
                <a:solidFill>
                  <a:schemeClr val="tx2"/>
                </a:solidFill>
              </a:rPr>
              <a:t>   和事件</a:t>
            </a:r>
            <a:r>
              <a:rPr sz="2000">
                <a:solidFill>
                  <a:schemeClr val="tx2"/>
                </a:solidFill>
              </a:rPr>
              <a:t> </a:t>
            </a:r>
            <a:endParaRPr sz="2000">
              <a:solidFill>
                <a:schemeClr val="tx2"/>
              </a:solidFill>
            </a:endParaRPr>
          </a:p>
        </p:txBody>
      </p:sp>
      <p:sp>
        <p:nvSpPr>
          <p:cNvPr id="15381" name="Text Box 15" title=""/>
          <p:cNvSpPr txBox="1"/>
          <p:nvPr/>
        </p:nvSpPr>
        <p:spPr>
          <a:xfrm>
            <a:off x="4344988" y="1028700"/>
            <a:ext cx="2057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>
                <a:solidFill>
                  <a:schemeClr val="tx2"/>
                </a:solidFill>
              </a:rPr>
              <a:t> </a:t>
            </a:r>
            <a:r>
              <a:rPr sz="2800">
                <a:solidFill>
                  <a:schemeClr val="tx2"/>
                </a:solidFill>
              </a:rPr>
              <a:t>3</a:t>
            </a:r>
            <a:r>
              <a:rPr sz="2800" baseline="30000">
                <a:solidFill>
                  <a:schemeClr val="tx2"/>
                </a:solidFill>
              </a:rPr>
              <a:t>0     </a:t>
            </a:r>
            <a:r>
              <a:rPr sz="2800">
                <a:solidFill>
                  <a:schemeClr val="tx2"/>
                </a:solidFill>
              </a:rPr>
              <a:t>积事件</a:t>
            </a:r>
            <a:endParaRPr lang="zh-CN" altLang="zh-CN">
              <a:solidFill>
                <a:schemeClr val="tx2"/>
              </a:solidFill>
            </a:endParaRPr>
          </a:p>
        </p:txBody>
      </p:sp>
      <p:graphicFrame>
        <p:nvGraphicFramePr>
          <p:cNvPr id="15382" name="Object 16" title=""/>
          <p:cNvGraphicFramePr>
            <a:graphicFrameLocks noChangeAspect="1"/>
          </p:cNvGraphicFramePr>
          <p:nvPr/>
        </p:nvGraphicFramePr>
        <p:xfrm>
          <a:off x="2998788" y="1087438"/>
          <a:ext cx="989012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公式" r:id="rId4" imgW="989012" imgH="574675" progId="Equation.3">
                  <p:embed/>
                </p:oleObj>
              </mc:Choice>
              <mc:Fallback>
                <p:oleObj name="公式" r:id="rId4" imgW="989012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98788" y="1087438"/>
                        <a:ext cx="9890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17" title=""/>
          <p:cNvGraphicFramePr>
            <a:graphicFrameLocks noChangeAspect="1"/>
          </p:cNvGraphicFramePr>
          <p:nvPr/>
        </p:nvGraphicFramePr>
        <p:xfrm>
          <a:off x="6707188" y="1074738"/>
          <a:ext cx="989012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公式" r:id="rId6" imgW="989012" imgH="574675" progId="Equation.3">
                  <p:embed/>
                </p:oleObj>
              </mc:Choice>
              <mc:Fallback>
                <p:oleObj name="公式" r:id="rId6" imgW="989012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7188" y="1074738"/>
                        <a:ext cx="9890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18" title=""/>
          <p:cNvGraphicFramePr>
            <a:graphicFrameLocks noChangeAspect="1"/>
          </p:cNvGraphicFramePr>
          <p:nvPr/>
        </p:nvGraphicFramePr>
        <p:xfrm>
          <a:off x="1300163" y="5902325"/>
          <a:ext cx="1444625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公式" r:id="rId8" imgW="1444625" imgH="574675" progId="Equation.3">
                  <p:embed/>
                </p:oleObj>
              </mc:Choice>
              <mc:Fallback>
                <p:oleObj name="公式" r:id="rId8" imgW="1444625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0163" y="5902325"/>
                        <a:ext cx="1444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19" title=""/>
          <p:cNvGraphicFramePr>
            <a:graphicFrameLocks noChangeAspect="1"/>
          </p:cNvGraphicFramePr>
          <p:nvPr/>
        </p:nvGraphicFramePr>
        <p:xfrm>
          <a:off x="2974975" y="5902325"/>
          <a:ext cx="1446213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公式" r:id="rId10" imgW="1446213" imgH="574675" progId="Equation.3">
                  <p:embed/>
                </p:oleObj>
              </mc:Choice>
              <mc:Fallback>
                <p:oleObj name="公式" r:id="rId10" imgW="1446213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4975" y="5902325"/>
                        <a:ext cx="14462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5387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6" name="Group 24" title=""/>
          <p:cNvGrpSpPr/>
          <p:nvPr/>
        </p:nvGrpSpPr>
        <p:grpSpPr>
          <a:xfrm>
            <a:off x="4876800" y="2133600"/>
            <a:ext cx="3071813" cy="2057400"/>
            <a:chOff x="3072" y="1344"/>
            <a:chExt cx="1935" cy="1296"/>
          </a:xfrm>
        </p:grpSpPr>
        <p:sp>
          <p:nvSpPr>
            <p:cNvPr id="15369" name="Rectangle 9" title=""/>
            <p:cNvSpPr/>
            <p:nvPr/>
          </p:nvSpPr>
          <p:spPr>
            <a:xfrm>
              <a:off x="3072" y="1344"/>
              <a:ext cx="1935" cy="1296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5370" name="" title=""/>
            <p:cNvSpPr/>
            <p:nvPr/>
          </p:nvSpPr>
          <p:spPr>
            <a:xfrm>
              <a:off x="3216" y="1536"/>
              <a:ext cx="1008" cy="1019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/>
              <a:endParaRPr sz="3200" b="1"/>
            </a:p>
          </p:txBody>
        </p:sp>
        <p:sp>
          <p:nvSpPr>
            <p:cNvPr id="15371" name="" title=""/>
            <p:cNvSpPr/>
            <p:nvPr/>
          </p:nvSpPr>
          <p:spPr>
            <a:xfrm>
              <a:off x="3952" y="1536"/>
              <a:ext cx="768" cy="960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5372" name="" title=""/>
            <p:cNvSpPr txBox="1"/>
            <p:nvPr/>
          </p:nvSpPr>
          <p:spPr>
            <a:xfrm>
              <a:off x="4704" y="2256"/>
              <a:ext cx="216" cy="365"/>
            </a:xfrm>
            <a:prstGeom prst="rect">
              <a:avLst/>
            </a:prstGeom>
            <a:solidFill>
              <a:srgbClr val="FFCC00"/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b="1"/>
                <a:t>S</a:t>
              </a:r>
            </a:p>
          </p:txBody>
        </p:sp>
        <p:sp>
          <p:nvSpPr>
            <p:cNvPr id="15373" name="" title=""/>
            <p:cNvSpPr txBox="1"/>
            <p:nvPr/>
          </p:nvSpPr>
          <p:spPr>
            <a:xfrm>
              <a:off x="3304" y="1872"/>
              <a:ext cx="344" cy="365"/>
            </a:xfrm>
            <a:prstGeom prst="rect">
              <a:avLst/>
            </a:prstGeom>
            <a:solidFill>
              <a:srgbClr val="FFFF99"/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A</a:t>
              </a:r>
              <a:endParaRPr sz="3200"/>
            </a:p>
          </p:txBody>
        </p:sp>
        <p:sp>
          <p:nvSpPr>
            <p:cNvPr id="15374" name="" title=""/>
            <p:cNvSpPr txBox="1"/>
            <p:nvPr/>
          </p:nvSpPr>
          <p:spPr>
            <a:xfrm>
              <a:off x="4322" y="1824"/>
              <a:ext cx="258" cy="365"/>
            </a:xfrm>
            <a:prstGeom prst="rect">
              <a:avLst/>
            </a:prstGeom>
            <a:solidFill>
              <a:srgbClr val="FFFF99"/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B</a:t>
              </a:r>
              <a:endParaRPr sz="3200" i="1"/>
            </a:p>
          </p:txBody>
        </p:sp>
        <p:sp>
          <p:nvSpPr>
            <p:cNvPr id="15394" name="Ellipse 22" title=""/>
            <p:cNvSpPr/>
            <p:nvPr/>
          </p:nvSpPr>
          <p:spPr>
            <a:xfrm>
              <a:off x="3936" y="1696"/>
              <a:ext cx="288" cy="664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/>
              <a:endParaRPr>
                <a:solidFill>
                  <a:srgbClr val="CC3300"/>
                </a:solidFill>
              </a:endParaRPr>
            </a:p>
          </p:txBody>
        </p:sp>
      </p:grpSp>
      <p:sp>
        <p:nvSpPr>
          <p:cNvPr id="15398" name="HomeButton 26" title="">
            <a:hlinkClick r:id="rId1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5399" name="Text Box 2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  <p:cond evt="onBegin" delay="0">
                          <p:tn val="29"/>
                        </p:cond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/>
      <p:bldP spid="1538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82" name="NotDefined 2" title=""/>
          <p:cNvSpPr/>
          <p:nvPr>
            <p:ph type="title" idx="4294967295"/>
          </p:nvPr>
        </p:nvSpPr>
        <p:spPr>
          <a:xfrm>
            <a:off x="609600" y="838200"/>
            <a:ext cx="1828800" cy="6096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 b="1">
                <a:latin typeface="宋体" pitchFamily="2" charset="-122"/>
              </a:rPr>
              <a:t>例 2</a:t>
            </a:r>
            <a:endParaRPr sz="2500" b="1">
              <a:latin typeface="宋体" pitchFamily="2" charset="-122"/>
            </a:endParaRPr>
          </a:p>
        </p:txBody>
      </p:sp>
      <p:sp>
        <p:nvSpPr>
          <p:cNvPr id="97283" name="NotDefined 3" title=""/>
          <p:cNvSpPr/>
          <p:nvPr>
            <p:ph type="body" sz="half" idx="4294967295"/>
          </p:nvPr>
        </p:nvSpPr>
        <p:spPr>
          <a:xfrm>
            <a:off x="609600" y="1600200"/>
            <a:ext cx="36576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设事件 A 与 B 满足：</a:t>
            </a:r>
          </a:p>
        </p:txBody>
      </p:sp>
      <p:graphicFrame>
        <p:nvGraphicFramePr>
          <p:cNvPr id="9728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3854450" y="1676400"/>
          <a:ext cx="2165350" cy="53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5" name="公式" r:id="rId2" imgW="2165350" imgH="530225" progId="Equation.3">
                  <p:embed/>
                </p:oleObj>
              </mc:Choice>
              <mc:Fallback>
                <p:oleObj name="公式" r:id="rId2" imgW="2165350" imgH="530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4450" y="1676400"/>
                        <a:ext cx="2165350" cy="5302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 title=""/>
          <p:cNvSpPr/>
          <p:nvPr/>
        </p:nvSpPr>
        <p:spPr>
          <a:xfrm>
            <a:off x="609600" y="2286000"/>
            <a:ext cx="63246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若事件 A 与 B 相互独立，则 AB≠Φ；</a:t>
            </a:r>
            <a:endParaRPr sz="2800"/>
          </a:p>
        </p:txBody>
      </p:sp>
      <p:sp>
        <p:nvSpPr>
          <p:cNvPr id="97286" name="Rectangle 6" title=""/>
          <p:cNvSpPr/>
          <p:nvPr/>
        </p:nvSpPr>
        <p:spPr>
          <a:xfrm>
            <a:off x="609600" y="2971800"/>
            <a:ext cx="73914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若 AB =Φ，</a:t>
            </a:r>
            <a:r>
              <a:rPr lang="zh-CN" altLang="zh-CN" sz="2800"/>
              <a:t>则事件 A 与 B 不相互独立．</a:t>
            </a:r>
            <a:endParaRPr lang="zh-CN" altLang="zh-CN" sz="2800"/>
          </a:p>
        </p:txBody>
      </p:sp>
      <p:sp>
        <p:nvSpPr>
          <p:cNvPr id="97287" name="Rectangle 7" title=""/>
          <p:cNvSpPr/>
          <p:nvPr/>
        </p:nvSpPr>
        <p:spPr>
          <a:xfrm>
            <a:off x="609600" y="3657600"/>
            <a:ext cx="19050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证明：</a:t>
            </a:r>
            <a:endParaRPr sz="2800"/>
          </a:p>
        </p:txBody>
      </p:sp>
      <p:graphicFrame>
        <p:nvGraphicFramePr>
          <p:cNvPr id="97288" name="Object 8" title=""/>
          <p:cNvGraphicFramePr>
            <a:graphicFrameLocks noChangeAspect="1"/>
          </p:cNvGraphicFramePr>
          <p:nvPr/>
        </p:nvGraphicFramePr>
        <p:xfrm>
          <a:off x="1333500" y="4379913"/>
          <a:ext cx="4914900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6" name="公式" r:id="rId4" imgW="4914900" imgH="527050" progId="Equation.3">
                  <p:embed/>
                </p:oleObj>
              </mc:Choice>
              <mc:Fallback>
                <p:oleObj name="公式" r:id="rId4" imgW="4914900" imgH="52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4379913"/>
                        <a:ext cx="4914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 title=""/>
          <p:cNvGraphicFramePr>
            <a:graphicFrameLocks noChangeAspect="1"/>
          </p:cNvGraphicFramePr>
          <p:nvPr/>
        </p:nvGraphicFramePr>
        <p:xfrm>
          <a:off x="2438400" y="5065713"/>
          <a:ext cx="3200400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7" name="公式" r:id="rId6" imgW="3200400" imgH="482600" progId="Equation.3">
                  <p:embed/>
                </p:oleObj>
              </mc:Choice>
              <mc:Fallback>
                <p:oleObj name="公式" r:id="rId6" imgW="3200400" imgH="482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8400" y="5065713"/>
                        <a:ext cx="320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" title=""/>
          <p:cNvGraphicFramePr>
            <a:graphicFrameLocks noChangeAspect="1"/>
          </p:cNvGraphicFramePr>
          <p:nvPr/>
        </p:nvGraphicFramePr>
        <p:xfrm>
          <a:off x="1219200" y="5737225"/>
          <a:ext cx="2362200" cy="492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8" name="公式" r:id="rId8" imgW="2362200" imgH="492125" progId="Equation.3">
                  <p:embed/>
                </p:oleObj>
              </mc:Choice>
              <mc:Fallback>
                <p:oleObj name="公式" r:id="rId8" imgW="2362200" imgH="492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5737225"/>
                        <a:ext cx="2362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7292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9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97294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7295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  <p:bldP spid="97285" grpId="0"/>
      <p:bldP spid="97286" grpId="0"/>
      <p:bldP spid="9728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8307" name="NotDefined 3" title=""/>
          <p:cNvSpPr/>
          <p:nvPr>
            <p:ph type="body" sz="half" idx="4294967295"/>
          </p:nvPr>
        </p:nvSpPr>
        <p:spPr>
          <a:xfrm>
            <a:off x="762000" y="914400"/>
            <a:ext cx="32004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由于AB =Φ，所以</a:t>
            </a:r>
          </a:p>
        </p:txBody>
      </p:sp>
      <p:graphicFrame>
        <p:nvGraphicFramePr>
          <p:cNvPr id="9830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438400" y="1676400"/>
          <a:ext cx="3187700" cy="606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0" name="公式" r:id="rId2" imgW="3187700" imgH="606425" progId="Equation.3">
                  <p:embed/>
                </p:oleObj>
              </mc:Choice>
              <mc:Fallback>
                <p:oleObj name="公式" r:id="rId2" imgW="3187700" imgH="606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8400" y="1676400"/>
                        <a:ext cx="3187700" cy="6064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 title=""/>
          <p:cNvSpPr/>
          <p:nvPr/>
        </p:nvSpPr>
        <p:spPr>
          <a:xfrm>
            <a:off x="762000" y="2743200"/>
            <a:ext cx="31242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但是，由题设</a:t>
            </a:r>
            <a:endParaRPr sz="2800"/>
          </a:p>
        </p:txBody>
      </p:sp>
      <p:graphicFrame>
        <p:nvGraphicFramePr>
          <p:cNvPr id="98310" name="Object 6" title=""/>
          <p:cNvGraphicFramePr>
            <a:graphicFrameLocks noChangeAspect="1"/>
          </p:cNvGraphicFramePr>
          <p:nvPr/>
        </p:nvGraphicFramePr>
        <p:xfrm>
          <a:off x="3652838" y="2819400"/>
          <a:ext cx="2370137" cy="61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1" name="公式" r:id="rId4" imgW="2370137" imgH="612775" progId="Equation.3">
                  <p:embed/>
                </p:oleObj>
              </mc:Choice>
              <mc:Fallback>
                <p:oleObj name="公式" r:id="rId4" imgW="2370137" imgH="612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2838" y="2819400"/>
                        <a:ext cx="23701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 title=""/>
          <p:cNvGraphicFramePr>
            <a:graphicFrameLocks noChangeAspect="1"/>
          </p:cNvGraphicFramePr>
          <p:nvPr/>
        </p:nvGraphicFramePr>
        <p:xfrm>
          <a:off x="779463" y="3810000"/>
          <a:ext cx="4478337" cy="633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2" name="公式" r:id="rId6" imgW="4478337" imgH="633413" progId="Equation.3">
                  <p:embed/>
                </p:oleObj>
              </mc:Choice>
              <mc:Fallback>
                <p:oleObj name="公式" r:id="rId6" imgW="4478337" imgH="633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9463" y="3810000"/>
                        <a:ext cx="447833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Rectangle 8" title=""/>
          <p:cNvSpPr/>
          <p:nvPr/>
        </p:nvSpPr>
        <p:spPr>
          <a:xfrm>
            <a:off x="685800" y="4724400"/>
            <a:ext cx="61722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这表明，事件 A 与 B 不相互独立．</a:t>
            </a:r>
            <a:endParaRPr sz="2800"/>
          </a:p>
        </p:txBody>
      </p:sp>
      <p:sp>
        <p:nvSpPr>
          <p:cNvPr id="98313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8314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3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98317" name="" title=""/>
          <p:cNvSpPr txBox="1"/>
          <p:nvPr/>
        </p:nvSpPr>
        <p:spPr>
          <a:xfrm>
            <a:off x="685800" y="5562600"/>
            <a:ext cx="7696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>
                <a:solidFill>
                  <a:srgbClr val="FF0066"/>
                </a:solidFill>
              </a:rPr>
              <a:t>此例说明：互不相容与相互独立不能同时成立。</a:t>
            </a:r>
            <a:endParaRPr sz="2800">
              <a:solidFill>
                <a:srgbClr val="FF0066"/>
              </a:solidFill>
            </a:endParaRPr>
          </a:p>
        </p:txBody>
      </p:sp>
      <p:sp>
        <p:nvSpPr>
          <p:cNvPr id="98318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831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2" grpId="0"/>
      <p:bldP spid="9831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02" name="NotDefined 2" title=""/>
          <p:cNvSpPr/>
          <p:nvPr>
            <p:ph type="title" idx="4294967295"/>
          </p:nvPr>
        </p:nvSpPr>
        <p:spPr>
          <a:xfrm>
            <a:off x="538163" y="506413"/>
            <a:ext cx="4759325" cy="6826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latin typeface="宋体" pitchFamily="2" charset="-122"/>
              </a:rPr>
              <a:t>例 3（不独立事件的例子）</a:t>
            </a:r>
            <a:endParaRPr sz="2500">
              <a:latin typeface="宋体" pitchFamily="2" charset="-122"/>
            </a:endParaRPr>
          </a:p>
        </p:txBody>
      </p:sp>
      <p:sp>
        <p:nvSpPr>
          <p:cNvPr id="102403" name="Rectangle 3" title=""/>
          <p:cNvSpPr>
            <a:spLocks noGrp="1"/>
          </p:cNvSpPr>
          <p:nvPr>
            <p:ph type="body" sz="half" idx="4294967295"/>
          </p:nvPr>
        </p:nvSpPr>
        <p:spPr>
          <a:xfrm>
            <a:off x="774700" y="1600200"/>
            <a:ext cx="8140700" cy="2590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</a:rPr>
              <a:t>袋中有 a 只黑球，b 只白球．每次从中取出一球，</a:t>
            </a:r>
            <a:endParaRPr>
              <a:solidFill>
                <a:srgbClr val="000000"/>
              </a:solidFill>
            </a:endParaRPr>
          </a:p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</a:rPr>
              <a:t>取后不放回．令：</a:t>
            </a:r>
            <a:endParaRPr>
              <a:solidFill>
                <a:srgbClr val="000000"/>
              </a:solidFill>
            </a:endParaRPr>
          </a:p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</a:rPr>
              <a:t>    A={ 第一次取出白球 }，</a:t>
            </a:r>
            <a:endParaRPr>
              <a:solidFill>
                <a:srgbClr val="000000"/>
              </a:solidFill>
            </a:endParaRPr>
          </a:p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</a:rPr>
              <a:t>    B={ 第二次取出白球 }，</a:t>
            </a:r>
            <a:endParaRPr>
              <a:solidFill>
                <a:srgbClr val="000000"/>
              </a:solidFill>
            </a:endParaRPr>
          </a:p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</a:rPr>
              <a:t>则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240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506538" y="3278188"/>
          <a:ext cx="2238375" cy="1179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4" name="公式" r:id="rId2" imgW="2238375" imgH="1179512" progId="Equation.3">
                  <p:embed/>
                </p:oleObj>
              </mc:Choice>
              <mc:Fallback>
                <p:oleObj name="公式" r:id="rId2" imgW="2238375" imgH="1179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6538" y="3278188"/>
                        <a:ext cx="223837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 title=""/>
          <p:cNvGraphicFramePr>
            <a:graphicFrameLocks noChangeAspect="1"/>
          </p:cNvGraphicFramePr>
          <p:nvPr/>
        </p:nvGraphicFramePr>
        <p:xfrm>
          <a:off x="1130300" y="4481513"/>
          <a:ext cx="7632700" cy="1004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5" name="公式" r:id="rId4" imgW="7632700" imgH="1004887" progId="Equation.3">
                  <p:embed/>
                </p:oleObj>
              </mc:Choice>
              <mc:Fallback>
                <p:oleObj name="公式" r:id="rId4" imgW="7632700" imgH="10048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0300" y="4481513"/>
                        <a:ext cx="76327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Rectangle 6" title=""/>
          <p:cNvSpPr/>
          <p:nvPr/>
        </p:nvSpPr>
        <p:spPr>
          <a:xfrm>
            <a:off x="838200" y="5434013"/>
            <a:ext cx="1250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sz="2800"/>
              <a:t>所以，</a:t>
            </a:r>
            <a:endParaRPr sz="2800" b="1"/>
          </a:p>
        </p:txBody>
      </p:sp>
      <p:graphicFrame>
        <p:nvGraphicFramePr>
          <p:cNvPr id="102407" name="Object 7" title=""/>
          <p:cNvGraphicFramePr>
            <a:graphicFrameLocks noChangeAspect="1"/>
          </p:cNvGraphicFramePr>
          <p:nvPr/>
        </p:nvGraphicFramePr>
        <p:xfrm>
          <a:off x="1890713" y="5788025"/>
          <a:ext cx="4662487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6" name="公式" r:id="rId6" imgW="4662487" imgH="688975" progId="Equation.3">
                  <p:embed/>
                </p:oleObj>
              </mc:Choice>
              <mc:Fallback>
                <p:oleObj name="公式" r:id="rId6" imgW="4662487" imgH="688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0713" y="5788025"/>
                        <a:ext cx="46624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2409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7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02411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2412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  <p:bldP spid="10240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3429" name="Object 5" title=""/>
          <p:cNvGraphicFramePr>
            <a:graphicFrameLocks noChangeAspect="1"/>
          </p:cNvGraphicFramePr>
          <p:nvPr/>
        </p:nvGraphicFramePr>
        <p:xfrm>
          <a:off x="1143000" y="1676400"/>
          <a:ext cx="5613400" cy="1090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8" name="公式" r:id="rId2" imgW="5613400" imgH="1090613" progId="Equation.3">
                  <p:embed/>
                </p:oleObj>
              </mc:Choice>
              <mc:Fallback>
                <p:oleObj name="公式" r:id="rId2" imgW="5613400" imgH="1090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676400"/>
                        <a:ext cx="56134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 title=""/>
          <p:cNvGraphicFramePr>
            <a:graphicFrameLocks noChangeAspect="1"/>
          </p:cNvGraphicFramePr>
          <p:nvPr/>
        </p:nvGraphicFramePr>
        <p:xfrm>
          <a:off x="6921500" y="1662113"/>
          <a:ext cx="1460500" cy="1233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9" name="公式" r:id="rId4" imgW="1460500" imgH="1233487" progId="Equation.3">
                  <p:embed/>
                </p:oleObj>
              </mc:Choice>
              <mc:Fallback>
                <p:oleObj name="公式" r:id="rId4" imgW="1460500" imgH="1233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1500" y="1662113"/>
                        <a:ext cx="14605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" title=""/>
          <p:cNvGraphicFramePr>
            <a:graphicFrameLocks noChangeAspect="1"/>
          </p:cNvGraphicFramePr>
          <p:nvPr>
            <p:ph sz="half" idx="1"/>
          </p:nvPr>
        </p:nvGraphicFramePr>
        <p:xfrm>
          <a:off x="706438" y="3530600"/>
          <a:ext cx="3462337" cy="1185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0" name="公式" r:id="rId6" imgW="3462337" imgH="1185863" progId="Equation.3">
                  <p:embed/>
                </p:oleObj>
              </mc:Choice>
              <mc:Fallback>
                <p:oleObj name="公式" r:id="rId6" imgW="3462337" imgH="1185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6438" y="3530600"/>
                        <a:ext cx="3462337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" title=""/>
          <p:cNvGraphicFramePr>
            <a:graphicFrameLocks noChangeAspect="1"/>
          </p:cNvGraphicFramePr>
          <p:nvPr/>
        </p:nvGraphicFramePr>
        <p:xfrm>
          <a:off x="4419600" y="3360738"/>
          <a:ext cx="2584450" cy="1820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1" name="公式" r:id="rId8" imgW="2584450" imgH="1820862" progId="Equation.3">
                  <p:embed/>
                </p:oleObj>
              </mc:Choice>
              <mc:Fallback>
                <p:oleObj name="公式" r:id="rId8" imgW="2584450" imgH="18208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9600" y="3360738"/>
                        <a:ext cx="25844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" title=""/>
          <p:cNvGraphicFramePr>
            <a:graphicFrameLocks noChangeAspect="1"/>
          </p:cNvGraphicFramePr>
          <p:nvPr/>
        </p:nvGraphicFramePr>
        <p:xfrm>
          <a:off x="2819400" y="5173663"/>
          <a:ext cx="1490663" cy="922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2" name="公式" r:id="rId10" imgW="1490663" imgH="922337" progId="Equation.3">
                  <p:embed/>
                </p:oleObj>
              </mc:Choice>
              <mc:Fallback>
                <p:oleObj name="公式" r:id="rId10" imgW="1490663" imgH="922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9400" y="5173663"/>
                        <a:ext cx="149066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3438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3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03441" name="HomeButton 11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3442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5475" name="Rectangle 3" title=""/>
          <p:cNvSpPr>
            <a:spLocks noGrp="1"/>
          </p:cNvSpPr>
          <p:nvPr>
            <p:ph type="body" sz="half" idx="4294967295"/>
          </p:nvPr>
        </p:nvSpPr>
        <p:spPr>
          <a:xfrm>
            <a:off x="685800" y="838200"/>
            <a:ext cx="10668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</a:rPr>
              <a:t>因此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5476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971800" y="1371600"/>
          <a:ext cx="2514600" cy="693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4" name="公式" r:id="rId2" imgW="2514600" imgH="693738" progId="Equation.3">
                  <p:embed/>
                </p:oleObj>
              </mc:Choice>
              <mc:Fallback>
                <p:oleObj name="公式" r:id="rId2" imgW="2514600" imgH="6937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1371600"/>
                        <a:ext cx="2514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Rectangle 5" title=""/>
          <p:cNvSpPr/>
          <p:nvPr/>
        </p:nvSpPr>
        <p:spPr>
          <a:xfrm>
            <a:off x="762000" y="2514600"/>
            <a:ext cx="8001000" cy="2971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>
                <a:latin typeface="宋体" pitchFamily="2" charset="-122"/>
              </a:rPr>
              <a:t>这表明，事件 A 与事件 B 不相互独立．事实上，由于是不放回摸球，因此在第二次取球时，袋中球的总数变化了，并且袋中的黑球与白球的比例也发生变化了，这样，在第二次摸出白球的概率自然也应发生变化．或者说，第一次的摸球结果对第二次摸球肯定是有影响的．</a:t>
            </a:r>
            <a:endParaRPr sz="2800">
              <a:latin typeface="宋体" pitchFamily="2" charset="-122"/>
            </a:endParaRPr>
          </a:p>
        </p:txBody>
      </p:sp>
      <p:sp>
        <p:nvSpPr>
          <p:cNvPr id="105478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5479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5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05482" name="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548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3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7522" name="NotDefined 2" title=""/>
          <p:cNvSpPr/>
          <p:nvPr>
            <p:ph type="title" idx="4294967295"/>
          </p:nvPr>
        </p:nvSpPr>
        <p:spPr>
          <a:xfrm>
            <a:off x="609600" y="914400"/>
            <a:ext cx="4343400" cy="685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 b="1"/>
              <a:t>三个事件的独立性</a:t>
            </a:r>
            <a:endParaRPr sz="2500" b="1"/>
          </a:p>
        </p:txBody>
      </p:sp>
      <p:sp>
        <p:nvSpPr>
          <p:cNvPr id="107523" name="NotDefined 3" title=""/>
          <p:cNvSpPr/>
          <p:nvPr>
            <p:ph type="body" sz="half" idx="4294967295"/>
          </p:nvPr>
        </p:nvSpPr>
        <p:spPr>
          <a:xfrm>
            <a:off x="685800" y="1600200"/>
            <a:ext cx="77724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设A、B、C</a:t>
            </a:r>
            <a:r>
              <a:rPr lang="zh-CN" altLang="zh-CN"/>
              <a:t>是三个随机事件，如果</a:t>
            </a:r>
            <a:endParaRPr lang="zh-CN" altLang="zh-CN"/>
          </a:p>
        </p:txBody>
      </p:sp>
      <p:graphicFrame>
        <p:nvGraphicFramePr>
          <p:cNvPr id="10752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239838" y="2203450"/>
          <a:ext cx="4784725" cy="2728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6" name="公式" r:id="rId2" imgW="4784725" imgH="2728913" progId="Equation.3">
                  <p:embed/>
                </p:oleObj>
              </mc:Choice>
              <mc:Fallback>
                <p:oleObj name="公式" r:id="rId2" imgW="4784725" imgH="2728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9838" y="2203450"/>
                        <a:ext cx="4784725" cy="272891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 title=""/>
          <p:cNvSpPr/>
          <p:nvPr/>
        </p:nvSpPr>
        <p:spPr>
          <a:xfrm>
            <a:off x="914400" y="5562600"/>
            <a:ext cx="64008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则称A、B、C</a:t>
            </a:r>
            <a:r>
              <a:rPr lang="zh-CN" altLang="zh-CN" sz="2800"/>
              <a:t>是相互独立的随机事件．</a:t>
            </a:r>
            <a:endParaRPr lang="zh-CN" altLang="zh-CN" sz="2800"/>
          </a:p>
        </p:txBody>
      </p:sp>
      <p:sp>
        <p:nvSpPr>
          <p:cNvPr id="107526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7527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7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07529" name="HomeButton 9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7530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8546" name="NotDefined 2" title=""/>
          <p:cNvSpPr/>
          <p:nvPr>
            <p:ph type="title"/>
          </p:nvPr>
        </p:nvSpPr>
        <p:spPr>
          <a:xfrm>
            <a:off x="779463" y="657225"/>
            <a:ext cx="2339975" cy="4572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注    意</a:t>
            </a:r>
            <a:endParaRPr sz="2900">
              <a:solidFill>
                <a:srgbClr val="FF0066"/>
              </a:solidFill>
            </a:endParaRPr>
          </a:p>
        </p:txBody>
      </p:sp>
      <p:sp>
        <p:nvSpPr>
          <p:cNvPr id="108547" name="NotDefined 3" title=""/>
          <p:cNvSpPr/>
          <p:nvPr>
            <p:ph type="body" idx="4294967295"/>
          </p:nvPr>
        </p:nvSpPr>
        <p:spPr>
          <a:xfrm>
            <a:off x="838200" y="1524000"/>
            <a:ext cx="76962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rPr sz="2600"/>
              <a:t>在三个事件独立性的定义中，四个等式是缺一不</a:t>
            </a:r>
            <a:endParaRPr sz="2600"/>
          </a:p>
          <a:p>
            <a:pPr lvl="0">
              <a:buFont typeface="Monotype Sorts" pitchFamily="2" charset="2"/>
              <a:buNone/>
            </a:pPr>
            <a:r>
              <a:rPr sz="2600"/>
              <a:t>可的．即：前三个等式的成立不能推出第四个等</a:t>
            </a:r>
            <a:endParaRPr sz="2600"/>
          </a:p>
          <a:p>
            <a:pPr lvl="0">
              <a:buFont typeface="Monotype Sorts" pitchFamily="2" charset="2"/>
              <a:buNone/>
            </a:pPr>
            <a:r>
              <a:rPr sz="2600"/>
              <a:t>式的成立；反之，最后一个等式的成立也推不出</a:t>
            </a:r>
            <a:endParaRPr sz="2600"/>
          </a:p>
          <a:p>
            <a:pPr lvl="0">
              <a:buFont typeface="Monotype Sorts" pitchFamily="2" charset="2"/>
              <a:buNone/>
            </a:pPr>
            <a:r>
              <a:rPr sz="2600"/>
              <a:t>前三个等式的成立．</a:t>
            </a:r>
            <a:endParaRPr sz="2600"/>
          </a:p>
        </p:txBody>
      </p:sp>
      <p:sp>
        <p:nvSpPr>
          <p:cNvPr id="108548" name="Rectangle 4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8549" name="Object 5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08551" name="HomeButton 7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8552" name="Text Box 8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9570" name="NotDefined 2" title=""/>
          <p:cNvSpPr/>
          <p:nvPr>
            <p:ph type="title" idx="4294967295"/>
          </p:nvPr>
        </p:nvSpPr>
        <p:spPr>
          <a:xfrm>
            <a:off x="304800" y="914400"/>
            <a:ext cx="1447800" cy="6096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latin typeface="宋体" pitchFamily="2" charset="-122"/>
              </a:rPr>
              <a:t>例 4</a:t>
            </a:r>
            <a:endParaRPr sz="2500">
              <a:latin typeface="宋体" pitchFamily="2" charset="-122"/>
            </a:endParaRPr>
          </a:p>
        </p:txBody>
      </p:sp>
      <p:sp>
        <p:nvSpPr>
          <p:cNvPr id="109571" name="NotDefined 3" title=""/>
          <p:cNvSpPr/>
          <p:nvPr>
            <p:ph type="body" sz="half" idx="4294967295"/>
          </p:nvPr>
        </p:nvSpPr>
        <p:spPr>
          <a:xfrm>
            <a:off x="533400" y="1524000"/>
            <a:ext cx="8077200" cy="3505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袋中装有 4 个外形相同的球，其中三个球分别涂有</a:t>
            </a:r>
          </a:p>
          <a:p>
            <a:pPr lvl="0">
              <a:buFont typeface="Monotype Sorts" pitchFamily="2" charset="2"/>
              <a:buNone/>
            </a:pPr>
            <a:r>
              <a:t>红、白、黑色，另一个球涂有红、白、黑三种颜</a:t>
            </a:r>
          </a:p>
          <a:p>
            <a:pPr lvl="0">
              <a:buFont typeface="Monotype Sorts" pitchFamily="2" charset="2"/>
              <a:buNone/>
            </a:pPr>
            <a:r>
              <a:t>色．现从袋中任意取出一球，令：</a:t>
            </a:r>
          </a:p>
          <a:p>
            <a:pPr lvl="0">
              <a:buFont typeface="Monotype Sorts" pitchFamily="2" charset="2"/>
              <a:buNone/>
            </a:pPr>
            <a:r>
              <a:t>    A={ 取出的球涂有红色 }</a:t>
            </a:r>
          </a:p>
          <a:p>
            <a:pPr lvl="0">
              <a:buFont typeface="Monotype Sorts" pitchFamily="2" charset="2"/>
              <a:buNone/>
            </a:pPr>
            <a:r>
              <a:t>    B={ 取出的球涂有白色 }</a:t>
            </a:r>
          </a:p>
          <a:p>
            <a:pPr lvl="0">
              <a:buFont typeface="Monotype Sorts" pitchFamily="2" charset="2"/>
              <a:buNone/>
            </a:pPr>
            <a:r>
              <a:t>    C={ 取出的球涂有黑色 }</a:t>
            </a:r>
          </a:p>
          <a:p>
            <a:pPr lvl="0">
              <a:buFont typeface="Monotype Sorts" pitchFamily="2" charset="2"/>
              <a:buNone/>
            </a:pPr>
            <a:r>
              <a:t> 则：</a:t>
            </a:r>
          </a:p>
        </p:txBody>
      </p:sp>
      <p:graphicFrame>
        <p:nvGraphicFramePr>
          <p:cNvPr id="109572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239963" y="4824413"/>
          <a:ext cx="3765550" cy="1027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9" name="公式" r:id="rId2" imgW="3765550" imgH="1027112" progId="Equation.3">
                  <p:embed/>
                </p:oleObj>
              </mc:Choice>
              <mc:Fallback>
                <p:oleObj name="公式" r:id="rId2" imgW="3765550" imgH="1027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9963" y="4824413"/>
                        <a:ext cx="3765550" cy="102711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 title=""/>
          <p:cNvGraphicFramePr>
            <a:graphicFrameLocks noChangeAspect="1"/>
          </p:cNvGraphicFramePr>
          <p:nvPr/>
        </p:nvGraphicFramePr>
        <p:xfrm>
          <a:off x="2286000" y="5691188"/>
          <a:ext cx="4343400" cy="938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0" name="公式" r:id="rId4" imgW="4343400" imgH="938212" progId="Equation.3">
                  <p:embed/>
                </p:oleObj>
              </mc:Choice>
              <mc:Fallback>
                <p:oleObj name="公式" r:id="rId4" imgW="4343400" imgH="9382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5691188"/>
                        <a:ext cx="43434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9575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1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09577" name="HomeButton 9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9578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0595" name="Object 3" title=""/>
          <p:cNvGraphicFramePr>
            <a:graphicFrameLocks noChangeAspect="1"/>
          </p:cNvGraphicFramePr>
          <p:nvPr>
            <p:ph idx="1"/>
          </p:nvPr>
        </p:nvGraphicFramePr>
        <p:xfrm>
          <a:off x="2971800" y="1066800"/>
          <a:ext cx="1828800" cy="896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2" name="公式" r:id="rId2" imgW="1828800" imgH="896938" progId="Equation.3">
                  <p:embed/>
                </p:oleObj>
              </mc:Choice>
              <mc:Fallback>
                <p:oleObj name="公式" r:id="rId2" imgW="1828800" imgH="896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1066800"/>
                        <a:ext cx="1828800" cy="8969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Rectangle 4" title=""/>
          <p:cNvSpPr/>
          <p:nvPr/>
        </p:nvSpPr>
        <p:spPr>
          <a:xfrm>
            <a:off x="838200" y="2209800"/>
            <a:ext cx="16764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由此可见</a:t>
            </a:r>
            <a:endParaRPr sz="2800"/>
          </a:p>
        </p:txBody>
      </p:sp>
      <p:graphicFrame>
        <p:nvGraphicFramePr>
          <p:cNvPr id="110597" name="Object 5" title=""/>
          <p:cNvGraphicFramePr>
            <a:graphicFrameLocks noChangeAspect="1"/>
          </p:cNvGraphicFramePr>
          <p:nvPr/>
        </p:nvGraphicFramePr>
        <p:xfrm>
          <a:off x="1981200" y="2957513"/>
          <a:ext cx="2819400" cy="506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3" name="公式" r:id="rId4" imgW="2819400" imgH="506412" progId="Equation.3">
                  <p:embed/>
                </p:oleObj>
              </mc:Choice>
              <mc:Fallback>
                <p:oleObj name="公式" r:id="rId4" imgW="2819400" imgH="5064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2957513"/>
                        <a:ext cx="2819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 title=""/>
          <p:cNvGraphicFramePr>
            <a:graphicFrameLocks noChangeAspect="1"/>
          </p:cNvGraphicFramePr>
          <p:nvPr/>
        </p:nvGraphicFramePr>
        <p:xfrm>
          <a:off x="5029200" y="2971800"/>
          <a:ext cx="3124200" cy="555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4" name="公式" r:id="rId6" imgW="3124200" imgH="555625" progId="Equation.3">
                  <p:embed/>
                </p:oleObj>
              </mc:Choice>
              <mc:Fallback>
                <p:oleObj name="公式" r:id="rId6" imgW="3124200" imgH="555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9200" y="2971800"/>
                        <a:ext cx="3124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 title=""/>
          <p:cNvGraphicFramePr>
            <a:graphicFrameLocks noChangeAspect="1"/>
          </p:cNvGraphicFramePr>
          <p:nvPr/>
        </p:nvGraphicFramePr>
        <p:xfrm>
          <a:off x="1981200" y="3543300"/>
          <a:ext cx="2819400" cy="50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5" name="公式" r:id="rId8" imgW="2819400" imgH="500063" progId="Equation.3">
                  <p:embed/>
                </p:oleObj>
              </mc:Choice>
              <mc:Fallback>
                <p:oleObj name="公式" r:id="rId8" imgW="2819400" imgH="500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3543300"/>
                        <a:ext cx="2819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 title=""/>
          <p:cNvGraphicFramePr>
            <a:graphicFrameLocks noChangeAspect="1"/>
          </p:cNvGraphicFramePr>
          <p:nvPr/>
        </p:nvGraphicFramePr>
        <p:xfrm>
          <a:off x="2819400" y="3986213"/>
          <a:ext cx="4495800" cy="836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6" name="公式" r:id="rId10" imgW="4495800" imgH="836612" progId="Equation.3">
                  <p:embed/>
                </p:oleObj>
              </mc:Choice>
              <mc:Fallback>
                <p:oleObj name="公式" r:id="rId10" imgW="4495800" imgH="836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9400" y="3986213"/>
                        <a:ext cx="44958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Rectangle 9" title=""/>
          <p:cNvSpPr/>
          <p:nvPr/>
        </p:nvSpPr>
        <p:spPr>
          <a:xfrm>
            <a:off x="914400" y="4191000"/>
            <a:ext cx="12192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但是</a:t>
            </a:r>
            <a:endParaRPr sz="2800"/>
          </a:p>
        </p:txBody>
      </p:sp>
      <p:sp>
        <p:nvSpPr>
          <p:cNvPr id="110602" name="" title=""/>
          <p:cNvSpPr/>
          <p:nvPr/>
        </p:nvSpPr>
        <p:spPr>
          <a:xfrm>
            <a:off x="914400" y="4876800"/>
            <a:ext cx="7772400" cy="990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这表明，A、B、C这三个事件是两两独立的，但不是相互独立的．</a:t>
            </a:r>
            <a:endParaRPr sz="2800"/>
          </a:p>
        </p:txBody>
      </p:sp>
      <p:sp>
        <p:nvSpPr>
          <p:cNvPr id="110603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10604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7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5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10607" name="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0608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601" grpId="0"/>
      <p:bldP spid="11060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1618" name="NotDefined 2" title=""/>
          <p:cNvSpPr/>
          <p:nvPr>
            <p:ph type="title" idx="4294967295"/>
          </p:nvPr>
        </p:nvSpPr>
        <p:spPr>
          <a:xfrm>
            <a:off x="619125" y="581025"/>
            <a:ext cx="5405438" cy="56515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 b="1">
                <a:latin typeface="宋体" pitchFamily="2" charset="-122"/>
              </a:rPr>
              <a:t>n</a:t>
            </a:r>
            <a:r>
              <a:rPr lang="zh-CN" altLang="zh-CN" sz="2500" b="1">
                <a:latin typeface="宋体" pitchFamily="2" charset="-122"/>
              </a:rPr>
              <a:t>个事件的相互独立性</a:t>
            </a:r>
            <a:endParaRPr lang="zh-CN" altLang="zh-CN" sz="2500" b="1">
              <a:latin typeface="宋体" pitchFamily="2" charset="-122"/>
            </a:endParaRPr>
          </a:p>
        </p:txBody>
      </p:sp>
      <p:graphicFrame>
        <p:nvGraphicFramePr>
          <p:cNvPr id="111619" name="Object 3" title=""/>
          <p:cNvGraphicFramePr>
            <a:graphicFrameLocks noChangeAspect="1"/>
          </p:cNvGraphicFramePr>
          <p:nvPr>
            <p:ph sz="half" idx="1"/>
          </p:nvPr>
        </p:nvGraphicFramePr>
        <p:xfrm>
          <a:off x="762000" y="1638300"/>
          <a:ext cx="822960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8" name="公式" r:id="rId2" imgW="8229600" imgH="495300" progId="Equation.3">
                  <p:embed/>
                </p:oleObj>
              </mc:Choice>
              <mc:Fallback>
                <p:oleObj name="公式" r:id="rId2" imgW="8229600" imgH="495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638300"/>
                        <a:ext cx="8229600" cy="4953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 title=""/>
          <p:cNvGraphicFramePr>
            <a:graphicFrameLocks noChangeAspect="1"/>
          </p:cNvGraphicFramePr>
          <p:nvPr/>
        </p:nvGraphicFramePr>
        <p:xfrm>
          <a:off x="1296988" y="2514600"/>
          <a:ext cx="7123112" cy="2419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9" name="公式" r:id="rId4" imgW="7123112" imgH="2419350" progId="Equation.3">
                  <p:embed/>
                </p:oleObj>
              </mc:Choice>
              <mc:Fallback>
                <p:oleObj name="公式" r:id="rId4" imgW="7123112" imgH="2419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6988" y="2514600"/>
                        <a:ext cx="7123112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 title=""/>
          <p:cNvGraphicFramePr>
            <a:graphicFrameLocks noChangeAspect="1"/>
          </p:cNvGraphicFramePr>
          <p:nvPr/>
        </p:nvGraphicFramePr>
        <p:xfrm>
          <a:off x="914400" y="5529263"/>
          <a:ext cx="6918325" cy="566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0" name="公式" r:id="rId6" imgW="6918325" imgH="566737" progId="Equation.3">
                  <p:embed/>
                </p:oleObj>
              </mc:Choice>
              <mc:Fallback>
                <p:oleObj name="公式" r:id="rId6" imgW="6918325" imgH="566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5529263"/>
                        <a:ext cx="6918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11623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11625" name="HomeButton 9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1626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Rectangle 2" title=""/>
          <p:cNvSpPr/>
          <p:nvPr/>
        </p:nvSpPr>
        <p:spPr>
          <a:xfrm>
            <a:off x="5257800" y="2667000"/>
            <a:ext cx="2819400" cy="19812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387" name="Ellipse 3" title=""/>
          <p:cNvSpPr/>
          <p:nvPr/>
        </p:nvSpPr>
        <p:spPr>
          <a:xfrm>
            <a:off x="5334000" y="2819400"/>
            <a:ext cx="1600200" cy="1752600"/>
          </a:xfrm>
          <a:prstGeom prst="ellipse">
            <a:avLst/>
          </a:prstGeom>
          <a:solidFill>
            <a:srgbClr val="00CCFF"/>
          </a:solidFill>
          <a:ln w="57150"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sz="3200" b="1"/>
          </a:p>
        </p:txBody>
      </p:sp>
      <p:sp>
        <p:nvSpPr>
          <p:cNvPr id="16388" name="Ellipse 4" title=""/>
          <p:cNvSpPr/>
          <p:nvPr/>
        </p:nvSpPr>
        <p:spPr>
          <a:xfrm>
            <a:off x="6477000" y="3048000"/>
            <a:ext cx="1066800" cy="1219200"/>
          </a:xfrm>
          <a:prstGeom prst="ellipse">
            <a:avLst/>
          </a:prstGeom>
          <a:solidFill>
            <a:srgbClr val="FFCC99"/>
          </a:solidFill>
          <a:ln w="57150"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389" name="Text Box 5" title=""/>
          <p:cNvSpPr txBox="1"/>
          <p:nvPr/>
        </p:nvSpPr>
        <p:spPr>
          <a:xfrm>
            <a:off x="7696200" y="4038600"/>
            <a:ext cx="381000" cy="579438"/>
          </a:xfrm>
          <a:prstGeom prst="rect">
            <a:avLst/>
          </a:prstGeom>
          <a:solidFill>
            <a:srgbClr val="FFFF99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/>
              <a:t>S</a:t>
            </a:r>
          </a:p>
        </p:txBody>
      </p:sp>
      <p:sp>
        <p:nvSpPr>
          <p:cNvPr id="16390" name="Text Box 6" title=""/>
          <p:cNvSpPr txBox="1"/>
          <p:nvPr/>
        </p:nvSpPr>
        <p:spPr>
          <a:xfrm>
            <a:off x="5638800" y="3200400"/>
            <a:ext cx="533400" cy="579438"/>
          </a:xfrm>
          <a:prstGeom prst="rect">
            <a:avLst/>
          </a:prstGeom>
          <a:solidFill>
            <a:srgbClr val="00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i="1"/>
              <a:t>A</a:t>
            </a:r>
            <a:endParaRPr sz="3200"/>
          </a:p>
        </p:txBody>
      </p:sp>
      <p:sp>
        <p:nvSpPr>
          <p:cNvPr id="16391" name="Text Box 7" title=""/>
          <p:cNvSpPr txBox="1"/>
          <p:nvPr/>
        </p:nvSpPr>
        <p:spPr>
          <a:xfrm>
            <a:off x="7010400" y="3352800"/>
            <a:ext cx="228600" cy="579438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i="1"/>
              <a:t>B</a:t>
            </a:r>
            <a:endParaRPr sz="3200" i="1"/>
          </a:p>
        </p:txBody>
      </p:sp>
      <p:sp>
        <p:nvSpPr>
          <p:cNvPr id="16392" name="DownArrow 8" title=""/>
          <p:cNvSpPr/>
          <p:nvPr/>
        </p:nvSpPr>
        <p:spPr>
          <a:xfrm>
            <a:off x="6019800" y="2362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393" name="Rectangle 9" title=""/>
          <p:cNvSpPr/>
          <p:nvPr/>
        </p:nvSpPr>
        <p:spPr>
          <a:xfrm>
            <a:off x="1143000" y="2667000"/>
            <a:ext cx="2971800" cy="19812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394" name="" title=""/>
          <p:cNvSpPr/>
          <p:nvPr/>
        </p:nvSpPr>
        <p:spPr>
          <a:xfrm>
            <a:off x="1524000" y="2895600"/>
            <a:ext cx="1676400" cy="1524000"/>
          </a:xfrm>
          <a:prstGeom prst="ellipse">
            <a:avLst/>
          </a:prstGeom>
          <a:solidFill>
            <a:srgbClr val="00CCFF"/>
          </a:solidFill>
          <a:ln w="57150"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r>
              <a:rPr sz="3200" i="1"/>
              <a:t>A</a:t>
            </a:r>
            <a:endParaRPr sz="3200" i="1"/>
          </a:p>
        </p:txBody>
      </p:sp>
      <p:sp>
        <p:nvSpPr>
          <p:cNvPr id="16395" name="" title=""/>
          <p:cNvSpPr txBox="1"/>
          <p:nvPr/>
        </p:nvSpPr>
        <p:spPr>
          <a:xfrm>
            <a:off x="3276600" y="4038600"/>
            <a:ext cx="322263" cy="579438"/>
          </a:xfrm>
          <a:prstGeom prst="rect">
            <a:avLst/>
          </a:prstGeom>
          <a:solidFill>
            <a:srgbClr val="FFFF99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/>
              <a:t>S</a:t>
            </a:r>
          </a:p>
        </p:txBody>
      </p:sp>
      <p:sp>
        <p:nvSpPr>
          <p:cNvPr id="16396" name="" title=""/>
          <p:cNvSpPr/>
          <p:nvPr/>
        </p:nvSpPr>
        <p:spPr>
          <a:xfrm>
            <a:off x="2209800" y="2405063"/>
            <a:ext cx="387350" cy="719137"/>
          </a:xfrm>
          <a:prstGeom prst="downArrow">
            <a:avLst>
              <a:gd name="adj1" fmla="val 50000"/>
              <a:gd name="adj2" fmla="val 46414"/>
            </a:avLst>
          </a:prstGeom>
          <a:solidFill>
            <a:srgbClr val="FFCC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399" name="" title=""/>
          <p:cNvSpPr/>
          <p:nvPr/>
        </p:nvSpPr>
        <p:spPr bwMode="auto">
          <a:xfrm>
            <a:off x="6705600" y="3048000"/>
            <a:ext cx="241300" cy="1219200"/>
          </a:xfrm>
          <a:custGeom>
            <a:rect l="l" t="t" r="r" b="b"/>
            <a:pathLst>
              <a:path w="152" h="672">
                <a:moveTo>
                  <a:pt x="0" y="0"/>
                </a:moveTo>
                <a:cubicBezTo>
                  <a:pt x="68" y="112"/>
                  <a:pt x="136" y="224"/>
                  <a:pt x="144" y="336"/>
                </a:cubicBezTo>
                <a:cubicBezTo>
                  <a:pt x="152" y="448"/>
                  <a:pt x="100" y="560"/>
                  <a:pt x="48" y="672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16400" name="Object 10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WordArt 11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6402" name="Text Box 12" title=""/>
          <p:cNvSpPr txBox="1"/>
          <p:nvPr/>
        </p:nvSpPr>
        <p:spPr>
          <a:xfrm>
            <a:off x="685800" y="1020763"/>
            <a:ext cx="21844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>
                <a:solidFill>
                  <a:schemeClr val="tx2"/>
                </a:solidFill>
              </a:rPr>
              <a:t>   </a:t>
            </a:r>
            <a:r>
              <a:rPr sz="2800">
                <a:solidFill>
                  <a:schemeClr val="tx2"/>
                </a:solidFill>
              </a:rPr>
              <a:t>4</a:t>
            </a:r>
            <a:r>
              <a:rPr sz="2800" baseline="30000">
                <a:solidFill>
                  <a:schemeClr val="tx2"/>
                </a:solidFill>
              </a:rPr>
              <a:t>0</a:t>
            </a:r>
            <a:r>
              <a:rPr sz="2800">
                <a:solidFill>
                  <a:schemeClr val="tx2"/>
                </a:solidFill>
              </a:rPr>
              <a:t>   差事件</a:t>
            </a:r>
            <a:endParaRPr lang="zh-CN" altLang="zh-CN" sz="2000">
              <a:solidFill>
                <a:schemeClr val="tx2"/>
              </a:solidFill>
            </a:endParaRPr>
          </a:p>
        </p:txBody>
      </p:sp>
      <p:graphicFrame>
        <p:nvGraphicFramePr>
          <p:cNvPr id="16403" name="Object 13" title=""/>
          <p:cNvGraphicFramePr>
            <a:graphicFrameLocks noChangeAspect="1"/>
          </p:cNvGraphicFramePr>
          <p:nvPr/>
        </p:nvGraphicFramePr>
        <p:xfrm>
          <a:off x="3297238" y="1020763"/>
          <a:ext cx="969962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公式" r:id="rId4" imgW="969962" imgH="574675" progId="Equation.3">
                  <p:embed/>
                </p:oleObj>
              </mc:Choice>
              <mc:Fallback>
                <p:oleObj name="公式" r:id="rId4" imgW="969962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7238" y="1020763"/>
                        <a:ext cx="9699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14" title=""/>
          <p:cNvGraphicFramePr>
            <a:graphicFrameLocks noChangeAspect="1"/>
          </p:cNvGraphicFramePr>
          <p:nvPr/>
        </p:nvGraphicFramePr>
        <p:xfrm>
          <a:off x="1981200" y="1905000"/>
          <a:ext cx="969963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公式" r:id="rId6" imgW="969963" imgH="574675" progId="Equation.3">
                  <p:embed/>
                </p:oleObj>
              </mc:Choice>
              <mc:Fallback>
                <p:oleObj name="公式" r:id="rId6" imgW="969963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905000"/>
                        <a:ext cx="9699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15" title=""/>
          <p:cNvGraphicFramePr>
            <a:graphicFrameLocks noChangeAspect="1"/>
          </p:cNvGraphicFramePr>
          <p:nvPr/>
        </p:nvGraphicFramePr>
        <p:xfrm>
          <a:off x="5715000" y="1905000"/>
          <a:ext cx="969963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公式" r:id="rId7" imgW="969963" imgH="574675" progId="Equation.3">
                  <p:embed/>
                </p:oleObj>
              </mc:Choice>
              <mc:Fallback>
                <p:oleObj name="公式" r:id="rId7" imgW="969963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1905000"/>
                        <a:ext cx="9699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1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6407" name="Object 1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18" title=""/>
          <p:cNvSpPr txBox="1"/>
          <p:nvPr/>
        </p:nvSpPr>
        <p:spPr>
          <a:xfrm>
            <a:off x="1676400" y="3276600"/>
            <a:ext cx="381000" cy="579438"/>
          </a:xfrm>
          <a:prstGeom prst="rect">
            <a:avLst/>
          </a:prstGeom>
          <a:solidFill>
            <a:srgbClr val="00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/>
              <a:t>A</a:t>
            </a:r>
          </a:p>
        </p:txBody>
      </p:sp>
      <p:sp>
        <p:nvSpPr>
          <p:cNvPr id="16409" name="Ellipse 19" title=""/>
          <p:cNvSpPr/>
          <p:nvPr/>
        </p:nvSpPr>
        <p:spPr>
          <a:xfrm>
            <a:off x="2057400" y="3200400"/>
            <a:ext cx="1095375" cy="1017588"/>
          </a:xfrm>
          <a:prstGeom prst="ellipse">
            <a:avLst/>
          </a:prstGeom>
          <a:solidFill>
            <a:srgbClr val="FFCC99"/>
          </a:solidFill>
          <a:ln w="57150"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410" name="" title=""/>
          <p:cNvSpPr txBox="1"/>
          <p:nvPr/>
        </p:nvSpPr>
        <p:spPr>
          <a:xfrm>
            <a:off x="2286000" y="3505200"/>
            <a:ext cx="387350" cy="579438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i="1"/>
              <a:t>B</a:t>
            </a:r>
            <a:endParaRPr sz="3200" i="1"/>
          </a:p>
        </p:txBody>
      </p:sp>
      <p:sp>
        <p:nvSpPr>
          <p:cNvPr id="16413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41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1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42" name="NotDefined 2" title=""/>
          <p:cNvSpPr/>
          <p:nvPr>
            <p:ph type="title" idx="4294967295"/>
          </p:nvPr>
        </p:nvSpPr>
        <p:spPr>
          <a:xfrm>
            <a:off x="609600" y="762000"/>
            <a:ext cx="1676400" cy="6096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3400">
                <a:solidFill>
                  <a:srgbClr val="FF0066"/>
                </a:solidFill>
                <a:ea typeface="隶书" pitchFamily="49" charset="-122"/>
              </a:rPr>
              <a:t>说  明</a:t>
            </a:r>
            <a:endParaRPr sz="3400">
              <a:solidFill>
                <a:srgbClr val="FF0066"/>
              </a:solidFill>
              <a:ea typeface="隶书" pitchFamily="49" charset="-122"/>
            </a:endParaRPr>
          </a:p>
        </p:txBody>
      </p:sp>
      <p:sp>
        <p:nvSpPr>
          <p:cNvPr id="112643" name="NotDefined 3" title=""/>
          <p:cNvSpPr/>
          <p:nvPr>
            <p:ph type="body" sz="half" idx="4294967295"/>
          </p:nvPr>
        </p:nvSpPr>
        <p:spPr>
          <a:xfrm>
            <a:off x="685800" y="1524000"/>
            <a:ext cx="35052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在上面的公式中，</a:t>
            </a:r>
          </a:p>
        </p:txBody>
      </p:sp>
      <p:graphicFrame>
        <p:nvGraphicFramePr>
          <p:cNvPr id="11264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685800" y="2225675"/>
          <a:ext cx="8085138" cy="1139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2" name="公式" r:id="rId2" imgW="8085138" imgH="1139825" progId="Equation.3">
                  <p:embed/>
                </p:oleObj>
              </mc:Choice>
              <mc:Fallback>
                <p:oleObj name="公式" r:id="rId2" imgW="8085138" imgH="1139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2225675"/>
                        <a:ext cx="8085138" cy="11398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 title=""/>
          <p:cNvGraphicFramePr>
            <a:graphicFrameLocks noChangeAspect="1"/>
          </p:cNvGraphicFramePr>
          <p:nvPr/>
        </p:nvGraphicFramePr>
        <p:xfrm>
          <a:off x="685800" y="3300413"/>
          <a:ext cx="152400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3" name="公式" r:id="rId4" imgW="1524000" imgH="485775" progId="Equation.3">
                  <p:embed/>
                </p:oleObj>
              </mc:Choice>
              <mc:Fallback>
                <p:oleObj name="公式" r:id="rId4" imgW="1524000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3300413"/>
                        <a:ext cx="1524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 title=""/>
          <p:cNvGraphicFramePr>
            <a:graphicFrameLocks noChangeAspect="1"/>
          </p:cNvGraphicFramePr>
          <p:nvPr/>
        </p:nvGraphicFramePr>
        <p:xfrm>
          <a:off x="1600200" y="3886200"/>
          <a:ext cx="5283200" cy="641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4" name="公式" r:id="rId6" imgW="5283200" imgH="641350" progId="Equation.3">
                  <p:embed/>
                </p:oleObj>
              </mc:Choice>
              <mc:Fallback>
                <p:oleObj name="公式" r:id="rId6" imgW="5283200" imgH="641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3886200"/>
                        <a:ext cx="52832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 title=""/>
          <p:cNvGraphicFramePr>
            <a:graphicFrameLocks noChangeAspect="1"/>
          </p:cNvGraphicFramePr>
          <p:nvPr/>
        </p:nvGraphicFramePr>
        <p:xfrm>
          <a:off x="4495800" y="4724400"/>
          <a:ext cx="198120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5" name="公式" r:id="rId8" imgW="1981200" imgH="573088" progId="Equation.3">
                  <p:embed/>
                </p:oleObj>
              </mc:Choice>
              <mc:Fallback>
                <p:oleObj name="公式" r:id="rId8" imgW="198120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4724400"/>
                        <a:ext cx="1981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 title=""/>
          <p:cNvGraphicFramePr>
            <a:graphicFrameLocks noChangeAspect="1"/>
          </p:cNvGraphicFramePr>
          <p:nvPr/>
        </p:nvGraphicFramePr>
        <p:xfrm>
          <a:off x="685800" y="5410200"/>
          <a:ext cx="1143000" cy="468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6" name="公式" r:id="rId10" imgW="1143000" imgH="468313" progId="Equation.3">
                  <p:embed/>
                </p:oleObj>
              </mc:Choice>
              <mc:Fallback>
                <p:oleObj name="公式" r:id="rId10" imgW="1143000" imgH="468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" y="5410200"/>
                        <a:ext cx="1143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12650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7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12652" name="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265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3667" name="Object 3" title=""/>
          <p:cNvGraphicFramePr>
            <a:graphicFrameLocks noChangeAspect="1"/>
          </p:cNvGraphicFramePr>
          <p:nvPr>
            <p:ph idx="1"/>
          </p:nvPr>
        </p:nvGraphicFramePr>
        <p:xfrm>
          <a:off x="685800" y="1676400"/>
          <a:ext cx="7656513" cy="614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8" name="公式" r:id="rId2" imgW="7656513" imgH="614363" progId="Equation.3">
                  <p:embed/>
                </p:oleObj>
              </mc:Choice>
              <mc:Fallback>
                <p:oleObj name="公式" r:id="rId2" imgW="7656513" imgH="614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676400"/>
                        <a:ext cx="76565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 title=""/>
          <p:cNvGraphicFramePr>
            <a:graphicFrameLocks noChangeAspect="1"/>
          </p:cNvGraphicFramePr>
          <p:nvPr/>
        </p:nvGraphicFramePr>
        <p:xfrm>
          <a:off x="647700" y="2362200"/>
          <a:ext cx="8496300" cy="53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9" name="公式" r:id="rId4" imgW="8496300" imgH="530225" progId="Equation.3">
                  <p:embed/>
                </p:oleObj>
              </mc:Choice>
              <mc:Fallback>
                <p:oleObj name="公式" r:id="rId4" imgW="8496300" imgH="530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" y="2362200"/>
                        <a:ext cx="84963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 title=""/>
          <p:cNvGraphicFramePr>
            <a:graphicFrameLocks noChangeAspect="1"/>
          </p:cNvGraphicFramePr>
          <p:nvPr/>
        </p:nvGraphicFramePr>
        <p:xfrm>
          <a:off x="569913" y="3354388"/>
          <a:ext cx="7354887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0" name="公式" r:id="rId6" imgW="7354887" imgH="520700" progId="Equation.3">
                  <p:embed/>
                </p:oleObj>
              </mc:Choice>
              <mc:Fallback>
                <p:oleObj name="公式" r:id="rId6" imgW="7354887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13" y="3354388"/>
                        <a:ext cx="73548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13671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13675" name="" title=""/>
          <p:cNvSpPr txBox="1"/>
          <p:nvPr/>
        </p:nvSpPr>
        <p:spPr>
          <a:xfrm>
            <a:off x="685800" y="838200"/>
            <a:ext cx="50292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3200" b="1">
                <a:ea typeface="隶书" pitchFamily="49" charset="-122"/>
              </a:rPr>
              <a:t>独立随机事件的性质</a:t>
            </a:r>
            <a:endParaRPr sz="3200" b="1">
              <a:ea typeface="隶书" pitchFamily="49" charset="-122"/>
            </a:endParaRPr>
          </a:p>
        </p:txBody>
      </p:sp>
      <p:sp>
        <p:nvSpPr>
          <p:cNvPr id="113676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3677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0834" name="Text Box 2" title=""/>
          <p:cNvSpPr txBox="1"/>
          <p:nvPr/>
        </p:nvSpPr>
        <p:spPr>
          <a:xfrm>
            <a:off x="1981200" y="2209800"/>
            <a:ext cx="42672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</a:p>
        </p:txBody>
      </p:sp>
      <p:sp>
        <p:nvSpPr>
          <p:cNvPr id="120835" name="Text Box 3" title=""/>
          <p:cNvSpPr txBox="1"/>
          <p:nvPr/>
        </p:nvSpPr>
        <p:spPr>
          <a:xfrm>
            <a:off x="762000" y="1447800"/>
            <a:ext cx="7696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/>
              <a:t>若                              是相互独立的事件，则</a:t>
            </a:r>
          </a:p>
        </p:txBody>
      </p:sp>
      <p:graphicFrame>
        <p:nvGraphicFramePr>
          <p:cNvPr id="120836" name="Object 4" title=""/>
          <p:cNvGraphicFramePr>
            <a:graphicFrameLocks noChangeAspect="1"/>
          </p:cNvGraphicFramePr>
          <p:nvPr/>
        </p:nvGraphicFramePr>
        <p:xfrm>
          <a:off x="1371600" y="1085850"/>
          <a:ext cx="2133600" cy="89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2" name="公式" r:id="rId2" imgW="2133600" imgH="895350" progId="Equation.3">
                  <p:embed/>
                </p:oleObj>
              </mc:Choice>
              <mc:Fallback>
                <p:oleObj name="公式" r:id="rId2" imgW="2133600" imgH="895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1085850"/>
                        <a:ext cx="2133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 title=""/>
          <p:cNvGraphicFramePr>
            <a:graphicFrameLocks noChangeAspect="1"/>
          </p:cNvGraphicFramePr>
          <p:nvPr/>
        </p:nvGraphicFramePr>
        <p:xfrm>
          <a:off x="1212850" y="2133600"/>
          <a:ext cx="6102350" cy="1214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3" name="公式" r:id="rId4" imgW="6102350" imgH="1214438" progId="Equation.3">
                  <p:embed/>
                </p:oleObj>
              </mc:Choice>
              <mc:Fallback>
                <p:oleObj name="公式" r:id="rId4" imgW="6102350" imgH="1214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2850" y="2133600"/>
                        <a:ext cx="61023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 title=""/>
          <p:cNvSpPr txBox="1"/>
          <p:nvPr/>
        </p:nvSpPr>
        <p:spPr>
          <a:xfrm>
            <a:off x="838200" y="838200"/>
            <a:ext cx="5867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b="1"/>
              <a:t>相互独立事件至少发生其一的概率的计算</a:t>
            </a:r>
            <a:endParaRPr b="1"/>
          </a:p>
        </p:txBody>
      </p:sp>
      <p:graphicFrame>
        <p:nvGraphicFramePr>
          <p:cNvPr id="120841" name="Object 9" title=""/>
          <p:cNvGraphicFramePr>
            <a:graphicFrameLocks noChangeAspect="1"/>
          </p:cNvGraphicFramePr>
          <p:nvPr/>
        </p:nvGraphicFramePr>
        <p:xfrm flipV="1">
          <a:off x="4102100" y="4333875"/>
          <a:ext cx="330200" cy="619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4" name="公式" r:id="rId6" imgW="330200" imgH="619125" progId="Equation.3">
                  <p:embed/>
                </p:oleObj>
              </mc:Choice>
              <mc:Fallback>
                <p:oleObj name="公式" r:id="rId6" imgW="330200" imgH="619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 flipV="1">
                        <a:off x="4102100" y="4333875"/>
                        <a:ext cx="33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" title=""/>
          <p:cNvGraphicFramePr>
            <a:graphicFrameLocks noChangeAspect="1"/>
          </p:cNvGraphicFramePr>
          <p:nvPr/>
        </p:nvGraphicFramePr>
        <p:xfrm flipV="1">
          <a:off x="1192213" y="5387975"/>
          <a:ext cx="358775" cy="677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5" name="公式" r:id="rId8" imgW="358775" imgH="677863" progId="Equation.3">
                  <p:embed/>
                </p:oleObj>
              </mc:Choice>
              <mc:Fallback>
                <p:oleObj name="公式" r:id="rId8" imgW="358775" imgH="677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 flipV="1">
                        <a:off x="1192213" y="5387975"/>
                        <a:ext cx="3587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" title=""/>
          <p:cNvGraphicFramePr>
            <a:graphicFrameLocks noChangeAspect="1"/>
          </p:cNvGraphicFramePr>
          <p:nvPr/>
        </p:nvGraphicFramePr>
        <p:xfrm>
          <a:off x="2378075" y="5257800"/>
          <a:ext cx="3744913" cy="1233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6" name="公式" r:id="rId9" imgW="3744913" imgH="1233488" progId="Equation.3">
                  <p:embed/>
                </p:oleObj>
              </mc:Choice>
              <mc:Fallback>
                <p:oleObj name="公式" r:id="rId9" imgW="3744913" imgH="1233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8075" y="5257800"/>
                        <a:ext cx="374491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20845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7" name="Image" r:id="rId11" imgW="7572375" imgH="19050" progId="Photoshop.Image.5">
                  <p:embed/>
                </p:oleObj>
              </mc:Choice>
              <mc:Fallback>
                <p:oleObj name="Image" r:id="rId11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20847" name="" title="">
            <a:hlinkClick r:id="rId13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20848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3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aphicFrame>
        <p:nvGraphicFramePr>
          <p:cNvPr id="120849" name="Object 11" title=""/>
          <p:cNvGraphicFramePr>
            <a:graphicFrameLocks noChangeAspect="1"/>
          </p:cNvGraphicFramePr>
          <p:nvPr/>
        </p:nvGraphicFramePr>
        <p:xfrm>
          <a:off x="827088" y="3573463"/>
          <a:ext cx="2492375" cy="531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8" name="公式" r:id="rId14" imgW="2492375" imgH="531812" progId="Equation.3">
                  <p:embed/>
                </p:oleObj>
              </mc:Choice>
              <mc:Fallback>
                <p:oleObj name="公式" r:id="rId14" imgW="2492375" imgH="531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7088" y="3573463"/>
                        <a:ext cx="24923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0" name="Object 12" title=""/>
          <p:cNvGraphicFramePr>
            <a:graphicFrameLocks noChangeAspect="1"/>
          </p:cNvGraphicFramePr>
          <p:nvPr/>
        </p:nvGraphicFramePr>
        <p:xfrm>
          <a:off x="1763713" y="4221163"/>
          <a:ext cx="4679950" cy="677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9" name="公式" r:id="rId16" imgW="4679950" imgH="677862" progId="Equation.3">
                  <p:embed/>
                </p:oleObj>
              </mc:Choice>
              <mc:Fallback>
                <p:oleObj name="公式" r:id="rId16" imgW="4679950" imgH="6778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63713" y="4221163"/>
                        <a:ext cx="46799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1" name="Object 13" title=""/>
          <p:cNvGraphicFramePr>
            <a:graphicFrameLocks noChangeAspect="1"/>
          </p:cNvGraphicFramePr>
          <p:nvPr/>
        </p:nvGraphicFramePr>
        <p:xfrm>
          <a:off x="827088" y="5516563"/>
          <a:ext cx="81915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0" name="公式" r:id="rId18" imgW="819150" imgH="485775" progId="Equation.3">
                  <p:embed/>
                </p:oleObj>
              </mc:Choice>
              <mc:Fallback>
                <p:oleObj name="公式" r:id="rId18" imgW="819150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7088" y="5516563"/>
                        <a:ext cx="819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3908" name="Object 4" title=""/>
          <p:cNvGraphicFramePr>
            <a:graphicFrameLocks noChangeAspect="1"/>
          </p:cNvGraphicFramePr>
          <p:nvPr/>
        </p:nvGraphicFramePr>
        <p:xfrm flipH="1">
          <a:off x="1543050" y="1520825"/>
          <a:ext cx="331788" cy="625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1" name="公式" r:id="rId2" imgW="331788" imgH="625475" progId="Equation.3">
                  <p:embed/>
                </p:oleObj>
              </mc:Choice>
              <mc:Fallback>
                <p:oleObj name="公式" r:id="rId2" imgW="331788" imgH="625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H="1">
                        <a:off x="1543050" y="1520825"/>
                        <a:ext cx="331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Text Box 5" title=""/>
          <p:cNvSpPr txBox="1"/>
          <p:nvPr/>
        </p:nvSpPr>
        <p:spPr>
          <a:xfrm>
            <a:off x="609600" y="762000"/>
            <a:ext cx="16002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32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注  意</a:t>
            </a:r>
            <a:endParaRPr sz="3200" b="1">
              <a:solidFill>
                <a:srgbClr val="FF0066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23910" name="Object 6" title=""/>
          <p:cNvGraphicFramePr>
            <a:graphicFrameLocks noChangeAspect="1"/>
          </p:cNvGraphicFramePr>
          <p:nvPr/>
        </p:nvGraphicFramePr>
        <p:xfrm>
          <a:off x="1828800" y="4267200"/>
          <a:ext cx="3429000" cy="1128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2" name="公式" r:id="rId4" imgW="3429000" imgH="1128713" progId="Equation.3">
                  <p:embed/>
                </p:oleObj>
              </mc:Choice>
              <mc:Fallback>
                <p:oleObj name="公式" r:id="rId4" imgW="3429000" imgH="1128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4267200"/>
                        <a:ext cx="34290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 title=""/>
          <p:cNvGraphicFramePr>
            <a:graphicFrameLocks noChangeAspect="1"/>
          </p:cNvGraphicFramePr>
          <p:nvPr/>
        </p:nvGraphicFramePr>
        <p:xfrm flipH="1">
          <a:off x="6219825" y="1400175"/>
          <a:ext cx="361950" cy="679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3" name="公式" r:id="rId6" imgW="361950" imgH="679450" progId="Equation.3">
                  <p:embed/>
                </p:oleObj>
              </mc:Choice>
              <mc:Fallback>
                <p:oleObj name="公式" r:id="rId6" imgW="361950" imgH="679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H="1">
                        <a:off x="6219825" y="1400175"/>
                        <a:ext cx="3619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 title="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4" name="公式" r:id="rId7" imgW="100013" imgH="190500" progId="Equation.3">
                  <p:embed/>
                </p:oleObj>
              </mc:Choice>
              <mc:Fallback>
                <p:oleObj name="公式" r:id="rId7" imgW="100013" imgH="190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 title=""/>
          <p:cNvGraphicFramePr>
            <a:graphicFrameLocks noChangeAspect="1"/>
          </p:cNvGraphicFramePr>
          <p:nvPr/>
        </p:nvGraphicFramePr>
        <p:xfrm>
          <a:off x="581025" y="2438400"/>
          <a:ext cx="7191375" cy="1570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5" name="公式" r:id="rId9" imgW="7191375" imgH="1570038" progId="Equation.3">
                  <p:embed/>
                </p:oleObj>
              </mc:Choice>
              <mc:Fallback>
                <p:oleObj name="公式" r:id="rId9" imgW="7191375" imgH="1570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025" y="2438400"/>
                        <a:ext cx="719137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" title=""/>
          <p:cNvGraphicFramePr>
            <a:graphicFrameLocks noChangeAspect="1"/>
          </p:cNvGraphicFramePr>
          <p:nvPr/>
        </p:nvGraphicFramePr>
        <p:xfrm flipH="1">
          <a:off x="4403725" y="1530350"/>
          <a:ext cx="274638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6" name="公式" r:id="rId11" imgW="274638" imgH="496888" progId="Equation.3">
                  <p:embed/>
                </p:oleObj>
              </mc:Choice>
              <mc:Fallback>
                <p:oleObj name="公式" r:id="rId11" imgW="274638" imgH="496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H="1">
                        <a:off x="4403725" y="1530350"/>
                        <a:ext cx="2746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" title=""/>
          <p:cNvGraphicFramePr>
            <a:graphicFrameLocks noChangeAspect="1"/>
          </p:cNvGraphicFramePr>
          <p:nvPr/>
        </p:nvGraphicFramePr>
        <p:xfrm>
          <a:off x="5334000" y="4529138"/>
          <a:ext cx="914400" cy="576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7" name="公式" r:id="rId12" imgW="914400" imgH="576262" progId="Equation.3">
                  <p:embed/>
                </p:oleObj>
              </mc:Choice>
              <mc:Fallback>
                <p:oleObj name="公式" r:id="rId12" imgW="914400" imgH="5762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4000" y="4529138"/>
                        <a:ext cx="914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7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23918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8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9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23920" name="HomeButton 10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23921" name="Text Box 11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121982" name="" title=""/>
          <p:cNvGrpSpPr/>
          <p:nvPr/>
        </p:nvGrpSpPr>
        <p:grpSpPr>
          <a:xfrm>
            <a:off x="1295400" y="5181600"/>
            <a:ext cx="6400800" cy="990600"/>
            <a:chOff x="816" y="2928"/>
            <a:chExt cx="4032" cy="624"/>
          </a:xfrm>
        </p:grpSpPr>
        <p:cxnSp>
          <p:nvCxnSpPr>
            <p:cNvPr id="121919" name="" title=""/>
            <p:cNvCxnSpPr/>
            <p:nvPr/>
          </p:nvCxnSpPr>
          <p:spPr>
            <a:xfrm>
              <a:off x="1344" y="3072"/>
              <a:ext cx="240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920" name="Rectangle 40" title=""/>
            <p:cNvSpPr/>
            <p:nvPr/>
          </p:nvSpPr>
          <p:spPr>
            <a:xfrm>
              <a:off x="1584" y="2976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921" name="" title=""/>
            <p:cNvCxnSpPr/>
            <p:nvPr/>
          </p:nvCxnSpPr>
          <p:spPr>
            <a:xfrm>
              <a:off x="1920" y="3072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922" name="Rectangle 42" title=""/>
            <p:cNvSpPr/>
            <p:nvPr/>
          </p:nvSpPr>
          <p:spPr>
            <a:xfrm>
              <a:off x="2352" y="2976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21928" name="Text Box 48" title=""/>
            <p:cNvSpPr txBox="1"/>
            <p:nvPr/>
          </p:nvSpPr>
          <p:spPr>
            <a:xfrm>
              <a:off x="816" y="2928"/>
              <a:ext cx="432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t>3）</a:t>
              </a:r>
            </a:p>
          </p:txBody>
        </p:sp>
        <p:cxnSp>
          <p:nvCxnSpPr>
            <p:cNvPr id="121929" name="" title=""/>
            <p:cNvCxnSpPr/>
            <p:nvPr/>
          </p:nvCxnSpPr>
          <p:spPr>
            <a:xfrm>
              <a:off x="1344" y="3456"/>
              <a:ext cx="240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930" name="" title=""/>
            <p:cNvSpPr/>
            <p:nvPr/>
          </p:nvSpPr>
          <p:spPr>
            <a:xfrm>
              <a:off x="1584" y="3360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931" name="" title=""/>
            <p:cNvCxnSpPr/>
            <p:nvPr/>
          </p:nvCxnSpPr>
          <p:spPr>
            <a:xfrm>
              <a:off x="1920" y="3456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932" name="" title=""/>
            <p:cNvSpPr/>
            <p:nvPr/>
          </p:nvSpPr>
          <p:spPr>
            <a:xfrm>
              <a:off x="2352" y="3360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graphicFrame>
          <p:nvGraphicFramePr>
            <p:cNvPr id="121934" name="" title=""/>
            <p:cNvGraphicFramePr>
              <a:graphicFrameLocks noChangeAspect="1"/>
            </p:cNvGraphicFramePr>
            <p:nvPr/>
          </p:nvGraphicFramePr>
          <p:xfrm>
            <a:off x="3072" y="3120"/>
            <a:ext cx="576" cy="2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39" name="公式" r:id="rId2" imgW="914400" imgH="452438" progId="Equation.3">
                    <p:embed/>
                  </p:oleObj>
                </mc:Choice>
                <mc:Fallback>
                  <p:oleObj name="公式" r:id="rId2" imgW="914400" imgH="4524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72" y="3120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1938" name="" title=""/>
            <p:cNvCxnSpPr/>
            <p:nvPr/>
          </p:nvCxnSpPr>
          <p:spPr>
            <a:xfrm flipH="1">
              <a:off x="1344" y="3072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39" name="" title=""/>
            <p:cNvCxnSpPr/>
            <p:nvPr/>
          </p:nvCxnSpPr>
          <p:spPr>
            <a:xfrm>
              <a:off x="1056" y="3264"/>
              <a:ext cx="288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41" name="" title=""/>
            <p:cNvCxnSpPr/>
            <p:nvPr/>
          </p:nvCxnSpPr>
          <p:spPr>
            <a:xfrm flipH="1">
              <a:off x="2064" y="3072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45" name="" title=""/>
            <p:cNvCxnSpPr/>
            <p:nvPr/>
          </p:nvCxnSpPr>
          <p:spPr>
            <a:xfrm>
              <a:off x="2064" y="3264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46" name="" title=""/>
            <p:cNvCxnSpPr/>
            <p:nvPr/>
          </p:nvCxnSpPr>
          <p:spPr>
            <a:xfrm>
              <a:off x="2208" y="3072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47" name="" title=""/>
            <p:cNvCxnSpPr/>
            <p:nvPr/>
          </p:nvCxnSpPr>
          <p:spPr>
            <a:xfrm>
              <a:off x="2208" y="3456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48" name="" title=""/>
            <p:cNvCxnSpPr/>
            <p:nvPr/>
          </p:nvCxnSpPr>
          <p:spPr>
            <a:xfrm flipH="1">
              <a:off x="2208" y="3072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50" name="" title=""/>
            <p:cNvCxnSpPr/>
            <p:nvPr/>
          </p:nvCxnSpPr>
          <p:spPr>
            <a:xfrm>
              <a:off x="2688" y="3072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51" name="" title=""/>
            <p:cNvCxnSpPr/>
            <p:nvPr/>
          </p:nvCxnSpPr>
          <p:spPr>
            <a:xfrm>
              <a:off x="2688" y="3456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52" name="" title=""/>
            <p:cNvCxnSpPr/>
            <p:nvPr/>
          </p:nvCxnSpPr>
          <p:spPr>
            <a:xfrm flipH="1">
              <a:off x="2832" y="3072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53" name="" title=""/>
            <p:cNvCxnSpPr/>
            <p:nvPr/>
          </p:nvCxnSpPr>
          <p:spPr>
            <a:xfrm>
              <a:off x="2832" y="3264"/>
              <a:ext cx="240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955" name="Rectangle 63" title=""/>
            <p:cNvSpPr/>
            <p:nvPr/>
          </p:nvSpPr>
          <p:spPr>
            <a:xfrm>
              <a:off x="4080" y="2976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21956" name="Rectangle 64" title=""/>
            <p:cNvSpPr/>
            <p:nvPr/>
          </p:nvSpPr>
          <p:spPr>
            <a:xfrm>
              <a:off x="4080" y="3360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958" name="" title=""/>
            <p:cNvCxnSpPr/>
            <p:nvPr/>
          </p:nvCxnSpPr>
          <p:spPr>
            <a:xfrm>
              <a:off x="3648" y="3264"/>
              <a:ext cx="288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59" name="" title=""/>
            <p:cNvCxnSpPr/>
            <p:nvPr/>
          </p:nvCxnSpPr>
          <p:spPr>
            <a:xfrm>
              <a:off x="3936" y="3072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0" name="" title=""/>
            <p:cNvCxnSpPr/>
            <p:nvPr/>
          </p:nvCxnSpPr>
          <p:spPr>
            <a:xfrm>
              <a:off x="3936" y="3456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1" name="" title=""/>
            <p:cNvCxnSpPr/>
            <p:nvPr/>
          </p:nvCxnSpPr>
          <p:spPr>
            <a:xfrm flipH="1">
              <a:off x="3936" y="3072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2" name="" title=""/>
            <p:cNvCxnSpPr/>
            <p:nvPr/>
          </p:nvCxnSpPr>
          <p:spPr>
            <a:xfrm>
              <a:off x="4416" y="3072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3" name="" title=""/>
            <p:cNvCxnSpPr/>
            <p:nvPr/>
          </p:nvCxnSpPr>
          <p:spPr>
            <a:xfrm>
              <a:off x="4416" y="3456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4" name="" title=""/>
            <p:cNvCxnSpPr/>
            <p:nvPr/>
          </p:nvCxnSpPr>
          <p:spPr>
            <a:xfrm flipH="1">
              <a:off x="4560" y="3072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5" name="" title=""/>
            <p:cNvCxnSpPr/>
            <p:nvPr/>
          </p:nvCxnSpPr>
          <p:spPr>
            <a:xfrm>
              <a:off x="4560" y="3264"/>
              <a:ext cx="288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</p:grpSp>
      <p:grpSp>
        <p:nvGrpSpPr>
          <p:cNvPr id="121981" name="" title=""/>
          <p:cNvGrpSpPr/>
          <p:nvPr/>
        </p:nvGrpSpPr>
        <p:grpSpPr>
          <a:xfrm>
            <a:off x="1295400" y="3733800"/>
            <a:ext cx="6400800" cy="1066800"/>
            <a:chOff x="816" y="2016"/>
            <a:chExt cx="4032" cy="672"/>
          </a:xfrm>
        </p:grpSpPr>
        <p:sp>
          <p:nvSpPr>
            <p:cNvPr id="121874" name="Rectangle 12" title=""/>
            <p:cNvSpPr/>
            <p:nvPr/>
          </p:nvSpPr>
          <p:spPr>
            <a:xfrm>
              <a:off x="1584" y="2064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875" name="" title=""/>
            <p:cNvCxnSpPr/>
            <p:nvPr/>
          </p:nvCxnSpPr>
          <p:spPr>
            <a:xfrm>
              <a:off x="1920" y="2160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76" name="Rectangle 14" title=""/>
            <p:cNvSpPr/>
            <p:nvPr/>
          </p:nvSpPr>
          <p:spPr>
            <a:xfrm>
              <a:off x="2352" y="2064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877" name="" title=""/>
            <p:cNvCxnSpPr/>
            <p:nvPr/>
          </p:nvCxnSpPr>
          <p:spPr>
            <a:xfrm>
              <a:off x="2688" y="2160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121878" name="Object 16" title=""/>
            <p:cNvGraphicFramePr>
              <a:graphicFrameLocks noChangeAspect="1"/>
            </p:cNvGraphicFramePr>
            <p:nvPr/>
          </p:nvGraphicFramePr>
          <p:xfrm>
            <a:off x="3072" y="2019"/>
            <a:ext cx="576" cy="2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0" name="公式" r:id="rId4" imgW="914400" imgH="452438" progId="Equation.3">
                    <p:embed/>
                  </p:oleObj>
                </mc:Choice>
                <mc:Fallback>
                  <p:oleObj name="公式" r:id="rId4" imgW="914400" imgH="4524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72" y="2019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1879" name="" title=""/>
            <p:cNvCxnSpPr/>
            <p:nvPr/>
          </p:nvCxnSpPr>
          <p:spPr>
            <a:xfrm>
              <a:off x="3648" y="2160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80" name="Rectangle 18" title=""/>
            <p:cNvSpPr/>
            <p:nvPr/>
          </p:nvSpPr>
          <p:spPr>
            <a:xfrm>
              <a:off x="4080" y="2064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21882" name="" title=""/>
            <p:cNvSpPr txBox="1"/>
            <p:nvPr/>
          </p:nvSpPr>
          <p:spPr>
            <a:xfrm>
              <a:off x="816" y="2016"/>
              <a:ext cx="432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t>2）</a:t>
              </a:r>
            </a:p>
          </p:txBody>
        </p:sp>
        <p:sp>
          <p:nvSpPr>
            <p:cNvPr id="121884" name="" title=""/>
            <p:cNvSpPr/>
            <p:nvPr/>
          </p:nvSpPr>
          <p:spPr>
            <a:xfrm>
              <a:off x="1584" y="2448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885" name="" title=""/>
            <p:cNvCxnSpPr/>
            <p:nvPr/>
          </p:nvCxnSpPr>
          <p:spPr>
            <a:xfrm>
              <a:off x="1920" y="254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86" name="" title=""/>
            <p:cNvSpPr/>
            <p:nvPr/>
          </p:nvSpPr>
          <p:spPr>
            <a:xfrm>
              <a:off x="2352" y="2448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887" name="" title=""/>
            <p:cNvCxnSpPr/>
            <p:nvPr/>
          </p:nvCxnSpPr>
          <p:spPr>
            <a:xfrm>
              <a:off x="2688" y="254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121888" name="Object 20" title=""/>
            <p:cNvGraphicFramePr>
              <a:graphicFrameLocks noChangeAspect="1"/>
            </p:cNvGraphicFramePr>
            <p:nvPr/>
          </p:nvGraphicFramePr>
          <p:xfrm>
            <a:off x="3072" y="2403"/>
            <a:ext cx="576" cy="2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1" name="公式" r:id="rId5" imgW="914400" imgH="452438" progId="Equation.3">
                    <p:embed/>
                  </p:oleObj>
                </mc:Choice>
                <mc:Fallback>
                  <p:oleObj name="公式" r:id="rId5" imgW="914400" imgH="4524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72" y="2403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1889" name="" title=""/>
            <p:cNvCxnSpPr/>
            <p:nvPr/>
          </p:nvCxnSpPr>
          <p:spPr>
            <a:xfrm>
              <a:off x="3648" y="254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90" name="Rectangle 22" title=""/>
            <p:cNvSpPr/>
            <p:nvPr/>
          </p:nvSpPr>
          <p:spPr>
            <a:xfrm>
              <a:off x="4080" y="2448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966" name="" title=""/>
            <p:cNvCxnSpPr/>
            <p:nvPr/>
          </p:nvCxnSpPr>
          <p:spPr>
            <a:xfrm>
              <a:off x="4416" y="2160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7" name="" title=""/>
            <p:cNvCxnSpPr/>
            <p:nvPr/>
          </p:nvCxnSpPr>
          <p:spPr>
            <a:xfrm>
              <a:off x="4416" y="2544"/>
              <a:ext cx="1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8" name="" title=""/>
            <p:cNvCxnSpPr/>
            <p:nvPr/>
          </p:nvCxnSpPr>
          <p:spPr>
            <a:xfrm flipH="1">
              <a:off x="4560" y="2160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69" name="" title=""/>
            <p:cNvCxnSpPr/>
            <p:nvPr/>
          </p:nvCxnSpPr>
          <p:spPr>
            <a:xfrm>
              <a:off x="4560" y="2352"/>
              <a:ext cx="288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70" name="" title=""/>
            <p:cNvCxnSpPr/>
            <p:nvPr/>
          </p:nvCxnSpPr>
          <p:spPr>
            <a:xfrm>
              <a:off x="1344" y="2160"/>
              <a:ext cx="240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71" name="" title=""/>
            <p:cNvCxnSpPr/>
            <p:nvPr/>
          </p:nvCxnSpPr>
          <p:spPr>
            <a:xfrm>
              <a:off x="1344" y="2544"/>
              <a:ext cx="240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72" name="" title=""/>
            <p:cNvCxnSpPr/>
            <p:nvPr/>
          </p:nvCxnSpPr>
          <p:spPr>
            <a:xfrm flipH="1">
              <a:off x="1344" y="2160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21973" name="" title=""/>
            <p:cNvCxnSpPr/>
            <p:nvPr/>
          </p:nvCxnSpPr>
          <p:spPr>
            <a:xfrm>
              <a:off x="1056" y="2352"/>
              <a:ext cx="288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</p:grpSp>
      <p:grpSp>
        <p:nvGrpSpPr>
          <p:cNvPr id="121980" name="" title=""/>
          <p:cNvGrpSpPr/>
          <p:nvPr/>
        </p:nvGrpSpPr>
        <p:grpSpPr>
          <a:xfrm>
            <a:off x="1295400" y="2133600"/>
            <a:ext cx="6400800" cy="1143000"/>
            <a:chOff x="816" y="1008"/>
            <a:chExt cx="4032" cy="720"/>
          </a:xfrm>
        </p:grpSpPr>
        <p:cxnSp>
          <p:nvCxnSpPr>
            <p:cNvPr id="121859" name="" title=""/>
            <p:cNvCxnSpPr/>
            <p:nvPr/>
          </p:nvCxnSpPr>
          <p:spPr>
            <a:xfrm>
              <a:off x="1152" y="158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60" name="Rectangle 4" title=""/>
            <p:cNvSpPr/>
            <p:nvPr/>
          </p:nvSpPr>
          <p:spPr>
            <a:xfrm>
              <a:off x="1584" y="1488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861" name="" title=""/>
            <p:cNvCxnSpPr/>
            <p:nvPr/>
          </p:nvCxnSpPr>
          <p:spPr>
            <a:xfrm>
              <a:off x="1920" y="158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62" name="Rectangle 6" title=""/>
            <p:cNvSpPr/>
            <p:nvPr/>
          </p:nvSpPr>
          <p:spPr>
            <a:xfrm>
              <a:off x="2352" y="1488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863" name="" title=""/>
            <p:cNvCxnSpPr/>
            <p:nvPr/>
          </p:nvCxnSpPr>
          <p:spPr>
            <a:xfrm>
              <a:off x="2688" y="158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121867" name="" title=""/>
            <p:cNvGraphicFramePr>
              <a:graphicFrameLocks noChangeAspect="1"/>
            </p:cNvGraphicFramePr>
            <p:nvPr/>
          </p:nvGraphicFramePr>
          <p:xfrm>
            <a:off x="3072" y="1443"/>
            <a:ext cx="576" cy="2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2" name="公式" r:id="rId6" imgW="914400" imgH="452438" progId="Equation.3">
                    <p:embed/>
                  </p:oleObj>
                </mc:Choice>
                <mc:Fallback>
                  <p:oleObj name="公式" r:id="rId6" imgW="914400" imgH="4524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72" y="1443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1868" name="" title=""/>
            <p:cNvCxnSpPr/>
            <p:nvPr/>
          </p:nvCxnSpPr>
          <p:spPr>
            <a:xfrm>
              <a:off x="3648" y="158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69" name="" title=""/>
            <p:cNvSpPr/>
            <p:nvPr/>
          </p:nvSpPr>
          <p:spPr>
            <a:xfrm>
              <a:off x="4080" y="1488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21871" name="" title=""/>
            <p:cNvCxnSpPr/>
            <p:nvPr/>
          </p:nvCxnSpPr>
          <p:spPr>
            <a:xfrm>
              <a:off x="4416" y="1584"/>
              <a:ext cx="432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121872" name="Text Box 10" title=""/>
            <p:cNvSpPr txBox="1"/>
            <p:nvPr/>
          </p:nvSpPr>
          <p:spPr>
            <a:xfrm>
              <a:off x="816" y="1440"/>
              <a:ext cx="432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t>1）</a:t>
              </a:r>
            </a:p>
          </p:txBody>
        </p:sp>
        <p:sp>
          <p:nvSpPr>
            <p:cNvPr id="121976" name="LeftBrace 78" title=""/>
            <p:cNvSpPr/>
            <p:nvPr/>
          </p:nvSpPr>
          <p:spPr>
            <a:xfrm rot="5400000">
              <a:off x="2901" y="72"/>
              <a:ext cx="242" cy="2496"/>
            </a:xfrm>
            <a:prstGeom prst="leftBrace">
              <a:avLst>
                <a:gd name="adj1" fmla="val 85950"/>
                <a:gd name="adj2" fmla="val 51245"/>
              </a:avLst>
            </a:prstGeom>
            <a:noFill/>
            <a:ln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21977" name="Text Box 79" title=""/>
            <p:cNvSpPr txBox="1"/>
            <p:nvPr/>
          </p:nvSpPr>
          <p:spPr>
            <a:xfrm>
              <a:off x="3024" y="1008"/>
              <a:ext cx="336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t>n</a:t>
              </a:r>
            </a:p>
          </p:txBody>
        </p:sp>
      </p:grpSp>
      <p:sp>
        <p:nvSpPr>
          <p:cNvPr id="121979" name="" title=""/>
          <p:cNvSpPr txBox="1"/>
          <p:nvPr/>
        </p:nvSpPr>
        <p:spPr>
          <a:xfrm>
            <a:off x="609600" y="777875"/>
            <a:ext cx="8077200" cy="1373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b="1"/>
              <a:t>例5 </a:t>
            </a:r>
            <a:r>
              <a:rPr sz="2800"/>
              <a:t>  如果构成系统的每个元件的可靠性均为r，0&lt;r&lt;1.且各元件能否正常工作是相互独立的，试求下列系统的可靠性：</a:t>
            </a:r>
            <a:endParaRPr sz="2800"/>
          </a:p>
        </p:txBody>
      </p:sp>
      <p:sp>
        <p:nvSpPr>
          <p:cNvPr id="121983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21984" name="Object 80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3" name="Image" r:id="rId7" imgW="7572375" imgH="19050" progId="Photoshop.Image.5">
                  <p:embed/>
                </p:oleObj>
              </mc:Choice>
              <mc:Fallback>
                <p:oleObj name="Image" r:id="rId7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86" name="HomeButton 82" title="">
            <a:hlinkClick r:id="rId9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21987" name="Text Box 83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9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122894" name="" title=""/>
          <p:cNvGrpSpPr/>
          <p:nvPr/>
        </p:nvGrpSpPr>
        <p:grpSpPr>
          <a:xfrm>
            <a:off x="762000" y="898525"/>
            <a:ext cx="8153400" cy="5654675"/>
            <a:chOff x="480" y="566"/>
            <a:chExt cx="5136" cy="3562"/>
          </a:xfrm>
        </p:grpSpPr>
        <p:sp>
          <p:nvSpPr>
            <p:cNvPr id="122882" name="Text Box 2" title=""/>
            <p:cNvSpPr txBox="1"/>
            <p:nvPr/>
          </p:nvSpPr>
          <p:spPr>
            <a:xfrm>
              <a:off x="480" y="566"/>
              <a:ext cx="4896" cy="3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t>解：1）每条通路要能正常工作，当且仅当该通路上的各元件都正常工作，故可靠性为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t>         2）通路发生故障的概率为                ，两条通路同时发生故障的概率为                      故系统的可靠性为</a:t>
              </a:r>
            </a:p>
            <a:p>
              <a:pPr lvl="0" eaLnBrk="1" hangingPunct="1">
                <a:spcBef>
                  <a:spcPct val="50000"/>
                </a:spcBef>
              </a:pPr>
            </a:p>
            <a:p>
              <a:pPr lvl="0" eaLnBrk="1" hangingPunct="1">
                <a:spcBef>
                  <a:spcPct val="50000"/>
                </a:spcBef>
              </a:pPr>
            </a:p>
            <a:p>
              <a:pPr lvl="0" eaLnBrk="1" hangingPunct="1">
                <a:spcBef>
                  <a:spcPct val="50000"/>
                </a:spcBef>
              </a:pPr>
              <a:r>
                <a:t>即附加通路可使系统可靠性增加。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t>         3）每对并联元件的可靠性为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t>系统由每对并联的元件串联组成，故可靠性为</a:t>
              </a:r>
            </a:p>
            <a:p>
              <a:pPr lvl="0" eaLnBrk="1" hangingPunct="1">
                <a:spcBef>
                  <a:spcPct val="50000"/>
                </a:spcBef>
              </a:pPr>
            </a:p>
            <a:p>
              <a:pPr lvl="0" eaLnBrk="1" hangingPunct="1">
                <a:spcBef>
                  <a:spcPct val="50000"/>
                </a:spcBef>
              </a:pPr>
              <a:r>
                <a:t>由数学归纳法可证明当</a:t>
              </a:r>
            </a:p>
          </p:txBody>
        </p:sp>
        <p:graphicFrame>
          <p:nvGraphicFramePr>
            <p:cNvPr id="122883" name="Object 3" title=""/>
            <p:cNvGraphicFramePr>
              <a:graphicFrameLocks noChangeAspect="1"/>
            </p:cNvGraphicFramePr>
            <p:nvPr/>
          </p:nvGraphicFramePr>
          <p:xfrm>
            <a:off x="3024" y="785"/>
            <a:ext cx="759" cy="3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4" name="公式" r:id="rId2" imgW="1204912" imgH="582612" progId="Equation.3">
                    <p:embed/>
                  </p:oleObj>
                </mc:Choice>
                <mc:Fallback>
                  <p:oleObj name="公式" r:id="rId2" imgW="1204912" imgH="58261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24" y="785"/>
                          <a:ext cx="75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4" name="Object 4" title=""/>
            <p:cNvGraphicFramePr>
              <a:graphicFrameLocks noChangeAspect="1"/>
            </p:cNvGraphicFramePr>
            <p:nvPr/>
          </p:nvGraphicFramePr>
          <p:xfrm>
            <a:off x="3200" y="1008"/>
            <a:ext cx="592" cy="3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5" name="公式" r:id="rId4" imgW="939800" imgH="609600" progId="Equation.3">
                    <p:embed/>
                  </p:oleObj>
                </mc:Choice>
                <mc:Fallback>
                  <p:oleObj name="公式" r:id="rId4" imgW="939800" imgH="609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00" y="1008"/>
                          <a:ext cx="5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5" name="Object 5" title=""/>
            <p:cNvGraphicFramePr>
              <a:graphicFrameLocks noChangeAspect="1"/>
            </p:cNvGraphicFramePr>
            <p:nvPr/>
          </p:nvGraphicFramePr>
          <p:xfrm>
            <a:off x="2188" y="1344"/>
            <a:ext cx="788" cy="32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6" name="公式" r:id="rId6" imgW="1250950" imgH="514350" progId="Equation.3">
                    <p:embed/>
                  </p:oleObj>
                </mc:Choice>
                <mc:Fallback>
                  <p:oleObj name="公式" r:id="rId6" imgW="1250950" imgH="5143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88" y="1344"/>
                          <a:ext cx="78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6" name="Object 6" title=""/>
            <p:cNvGraphicFramePr>
              <a:graphicFrameLocks noChangeAspect="1"/>
            </p:cNvGraphicFramePr>
            <p:nvPr/>
          </p:nvGraphicFramePr>
          <p:xfrm>
            <a:off x="1248" y="1632"/>
            <a:ext cx="3604" cy="6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7" name="公式" r:id="rId8" imgW="5721350" imgH="1042988" progId="Equation.3">
                    <p:embed/>
                  </p:oleObj>
                </mc:Choice>
                <mc:Fallback>
                  <p:oleObj name="公式" r:id="rId8" imgW="5721350" imgH="10429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48" y="1632"/>
                          <a:ext cx="3604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7" name="Object 7" title=""/>
            <p:cNvGraphicFramePr>
              <a:graphicFrameLocks noChangeAspect="1"/>
            </p:cNvGraphicFramePr>
            <p:nvPr/>
          </p:nvGraphicFramePr>
          <p:xfrm>
            <a:off x="3376" y="2723"/>
            <a:ext cx="2192" cy="34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8" name="公式" r:id="rId10" imgW="3479800" imgH="554038" progId="Equation.3">
                    <p:embed/>
                  </p:oleObj>
                </mc:Choice>
                <mc:Fallback>
                  <p:oleObj name="公式" r:id="rId10" imgW="3479800" imgH="5540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76" y="2723"/>
                          <a:ext cx="2192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8" name="Object 8" title=""/>
            <p:cNvGraphicFramePr>
              <a:graphicFrameLocks noChangeAspect="1"/>
            </p:cNvGraphicFramePr>
            <p:nvPr/>
          </p:nvGraphicFramePr>
          <p:xfrm>
            <a:off x="1175" y="3441"/>
            <a:ext cx="4441" cy="49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9" name="公式" r:id="rId12" imgW="7050088" imgH="785812" progId="Equation.3">
                    <p:embed/>
                  </p:oleObj>
                </mc:Choice>
                <mc:Fallback>
                  <p:oleObj name="公式" r:id="rId12" imgW="7050088" imgH="78581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75" y="3441"/>
                          <a:ext cx="4441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9" name="Object 9" title=""/>
            <p:cNvGraphicFramePr>
              <a:graphicFrameLocks noChangeAspect="1"/>
            </p:cNvGraphicFramePr>
            <p:nvPr/>
          </p:nvGraphicFramePr>
          <p:xfrm>
            <a:off x="2536" y="3782"/>
            <a:ext cx="2984" cy="34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50" name="公式" r:id="rId14" imgW="4737100" imgH="549275" progId="Equation.3">
                    <p:embed/>
                  </p:oleObj>
                </mc:Choice>
                <mc:Fallback>
                  <p:oleObj name="公式" r:id="rId14" imgW="4737100" imgH="5492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36" y="3782"/>
                          <a:ext cx="298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91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22892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1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Text Box 2" title=""/>
          <p:cNvSpPr txBox="1"/>
          <p:nvPr/>
        </p:nvSpPr>
        <p:spPr>
          <a:xfrm>
            <a:off x="381000" y="1447800"/>
            <a:ext cx="784860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</a:rPr>
              <a:t>      例 6</a:t>
            </a:r>
            <a:r>
              <a:rPr sz="2800" b="1"/>
              <a:t>  </a:t>
            </a:r>
            <a:r>
              <a:rPr sz="2800"/>
              <a:t>设有电路如图，其中 </a:t>
            </a:r>
            <a:r>
              <a:rPr sz="2800">
                <a:solidFill>
                  <a:srgbClr val="6600FF"/>
                </a:solidFill>
              </a:rPr>
              <a:t>1, 2, 3, 4</a:t>
            </a:r>
            <a:r>
              <a:rPr sz="2800"/>
              <a:t> 为继电器接点。设各继电器接点闭合与否相互独立，且每一个继电器接点闭合的概率均为</a:t>
            </a:r>
            <a:r>
              <a:rPr sz="2800" i="1"/>
              <a:t> </a:t>
            </a:r>
            <a:r>
              <a:rPr sz="2800" i="1">
                <a:solidFill>
                  <a:srgbClr val="0000FF"/>
                </a:solidFill>
              </a:rPr>
              <a:t>p</a:t>
            </a:r>
            <a:r>
              <a:rPr sz="2800"/>
              <a:t>。求 </a:t>
            </a:r>
            <a:r>
              <a:rPr sz="2800" b="1" i="1"/>
              <a:t>L</a:t>
            </a:r>
            <a:r>
              <a:rPr sz="2800"/>
              <a:t>至 </a:t>
            </a:r>
            <a:r>
              <a:rPr sz="2800" b="1" i="1"/>
              <a:t>R</a:t>
            </a:r>
            <a:r>
              <a:rPr sz="2800" i="1"/>
              <a:t> </a:t>
            </a:r>
            <a:r>
              <a:rPr sz="2800"/>
              <a:t>为通路的概率。 </a:t>
            </a:r>
            <a:endParaRPr sz="2800" b="1"/>
          </a:p>
        </p:txBody>
      </p:sp>
      <p:cxnSp>
        <p:nvCxnSpPr>
          <p:cNvPr id="22531" name="" title=""/>
          <p:cNvCxnSpPr/>
          <p:nvPr/>
        </p:nvCxnSpPr>
        <p:spPr>
          <a:xfrm>
            <a:off x="4419600" y="5486400"/>
            <a:ext cx="6858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22532" name="" title=""/>
          <p:cNvCxnSpPr/>
          <p:nvPr/>
        </p:nvCxnSpPr>
        <p:spPr>
          <a:xfrm flipH="1">
            <a:off x="5105400" y="4953000"/>
            <a:ext cx="0" cy="9144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33" name="" title=""/>
          <p:cNvCxnSpPr/>
          <p:nvPr/>
        </p:nvCxnSpPr>
        <p:spPr>
          <a:xfrm>
            <a:off x="5105400" y="4953000"/>
            <a:ext cx="609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34" name="" title=""/>
          <p:cNvCxnSpPr/>
          <p:nvPr/>
        </p:nvCxnSpPr>
        <p:spPr>
          <a:xfrm>
            <a:off x="6172200" y="4953000"/>
            <a:ext cx="762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35" name="" title=""/>
          <p:cNvCxnSpPr/>
          <p:nvPr/>
        </p:nvCxnSpPr>
        <p:spPr>
          <a:xfrm flipV="1">
            <a:off x="6934200" y="4724400"/>
            <a:ext cx="22860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36" name="" title=""/>
          <p:cNvCxnSpPr/>
          <p:nvPr/>
        </p:nvCxnSpPr>
        <p:spPr>
          <a:xfrm>
            <a:off x="7315200" y="4953000"/>
            <a:ext cx="381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37" name="" title=""/>
          <p:cNvCxnSpPr/>
          <p:nvPr/>
        </p:nvCxnSpPr>
        <p:spPr>
          <a:xfrm flipH="1">
            <a:off x="7696200" y="4953000"/>
            <a:ext cx="0" cy="9144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38" name="" title=""/>
          <p:cNvCxnSpPr/>
          <p:nvPr/>
        </p:nvCxnSpPr>
        <p:spPr>
          <a:xfrm>
            <a:off x="5105400" y="5867400"/>
            <a:ext cx="6858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39" name="" title=""/>
          <p:cNvCxnSpPr/>
          <p:nvPr/>
        </p:nvCxnSpPr>
        <p:spPr>
          <a:xfrm>
            <a:off x="6172200" y="5867400"/>
            <a:ext cx="762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40" name="" title=""/>
          <p:cNvCxnSpPr/>
          <p:nvPr/>
        </p:nvCxnSpPr>
        <p:spPr>
          <a:xfrm flipV="1">
            <a:off x="6934200" y="5638800"/>
            <a:ext cx="22860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41" name="" title=""/>
          <p:cNvCxnSpPr/>
          <p:nvPr/>
        </p:nvCxnSpPr>
        <p:spPr>
          <a:xfrm>
            <a:off x="7315200" y="5867400"/>
            <a:ext cx="381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42" name="" title=""/>
          <p:cNvCxnSpPr/>
          <p:nvPr/>
        </p:nvCxnSpPr>
        <p:spPr>
          <a:xfrm>
            <a:off x="7696200" y="5486400"/>
            <a:ext cx="4572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22543" name="" title=""/>
          <p:cNvSpPr txBox="1"/>
          <p:nvPr/>
        </p:nvSpPr>
        <p:spPr>
          <a:xfrm>
            <a:off x="4495800" y="5486400"/>
            <a:ext cx="381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b="1" i="1"/>
              <a:t>L</a:t>
            </a:r>
          </a:p>
        </p:txBody>
      </p:sp>
      <p:sp>
        <p:nvSpPr>
          <p:cNvPr id="22544" name="Text Box 10" title=""/>
          <p:cNvSpPr txBox="1"/>
          <p:nvPr/>
        </p:nvSpPr>
        <p:spPr>
          <a:xfrm>
            <a:off x="7848600" y="5486400"/>
            <a:ext cx="4572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b="1" i="1"/>
              <a:t>R</a:t>
            </a:r>
          </a:p>
        </p:txBody>
      </p:sp>
      <p:sp>
        <p:nvSpPr>
          <p:cNvPr id="22545" name="Text Box 11" title=""/>
          <p:cNvSpPr txBox="1"/>
          <p:nvPr/>
        </p:nvSpPr>
        <p:spPr>
          <a:xfrm>
            <a:off x="6858000" y="4800600"/>
            <a:ext cx="609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>
                <a:solidFill>
                  <a:srgbClr val="6600FF"/>
                </a:solidFill>
              </a:rPr>
              <a:t>2</a:t>
            </a:r>
          </a:p>
        </p:txBody>
      </p:sp>
      <p:sp>
        <p:nvSpPr>
          <p:cNvPr id="22546" name="Text Box 12" title=""/>
          <p:cNvSpPr txBox="1"/>
          <p:nvPr/>
        </p:nvSpPr>
        <p:spPr>
          <a:xfrm>
            <a:off x="5562600" y="4876800"/>
            <a:ext cx="609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>
                <a:solidFill>
                  <a:srgbClr val="6600FF"/>
                </a:solidFill>
              </a:rPr>
              <a:t>1</a:t>
            </a:r>
          </a:p>
        </p:txBody>
      </p:sp>
      <p:sp>
        <p:nvSpPr>
          <p:cNvPr id="22547" name="Text Box 13" title=""/>
          <p:cNvSpPr txBox="1"/>
          <p:nvPr/>
        </p:nvSpPr>
        <p:spPr>
          <a:xfrm>
            <a:off x="5715000" y="5715000"/>
            <a:ext cx="609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>
                <a:solidFill>
                  <a:srgbClr val="6600FF"/>
                </a:solidFill>
              </a:rPr>
              <a:t>3</a:t>
            </a:r>
          </a:p>
        </p:txBody>
      </p:sp>
      <p:sp>
        <p:nvSpPr>
          <p:cNvPr id="22548" name="Text Box 14" title=""/>
          <p:cNvSpPr txBox="1"/>
          <p:nvPr/>
        </p:nvSpPr>
        <p:spPr>
          <a:xfrm>
            <a:off x="6781800" y="5715000"/>
            <a:ext cx="609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>
                <a:solidFill>
                  <a:srgbClr val="6600FF"/>
                </a:solidFill>
              </a:rPr>
              <a:t>4</a:t>
            </a:r>
          </a:p>
        </p:txBody>
      </p:sp>
      <p:cxnSp>
        <p:nvCxnSpPr>
          <p:cNvPr id="22549" name="" title=""/>
          <p:cNvCxnSpPr/>
          <p:nvPr/>
        </p:nvCxnSpPr>
        <p:spPr>
          <a:xfrm flipV="1">
            <a:off x="5791200" y="5562600"/>
            <a:ext cx="304800" cy="304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22550" name="" title=""/>
          <p:cNvCxnSpPr/>
          <p:nvPr/>
        </p:nvCxnSpPr>
        <p:spPr>
          <a:xfrm flipV="1">
            <a:off x="5715000" y="4724400"/>
            <a:ext cx="22860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22551" name="Text Box 17" title=""/>
          <p:cNvSpPr txBox="1"/>
          <p:nvPr/>
        </p:nvSpPr>
        <p:spPr>
          <a:xfrm>
            <a:off x="533400" y="3352800"/>
            <a:ext cx="76962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b="1"/>
              <a:t>    </a:t>
            </a:r>
            <a:r>
              <a:rPr sz="2800" b="1">
                <a:solidFill>
                  <a:srgbClr val="000000"/>
                </a:solidFill>
              </a:rPr>
              <a:t>解 ：</a:t>
            </a:r>
            <a:r>
              <a:rPr sz="2800" b="1"/>
              <a:t> </a:t>
            </a:r>
            <a:r>
              <a:rPr sz="2800"/>
              <a:t>设事件</a:t>
            </a:r>
            <a:r>
              <a:rPr sz="2800">
                <a:solidFill>
                  <a:srgbClr val="0000FF"/>
                </a:solidFill>
              </a:rPr>
              <a:t> </a:t>
            </a:r>
            <a:r>
              <a:rPr sz="2800" i="1">
                <a:solidFill>
                  <a:srgbClr val="0000FF"/>
                </a:solidFill>
              </a:rPr>
              <a:t>A</a:t>
            </a:r>
            <a:r>
              <a:rPr sz="2800" i="1" baseline="-25000">
                <a:solidFill>
                  <a:srgbClr val="0000FF"/>
                </a:solidFill>
              </a:rPr>
              <a:t>i</a:t>
            </a:r>
            <a:r>
              <a:rPr sz="2800"/>
              <a:t>( </a:t>
            </a:r>
            <a:r>
              <a:rPr sz="2800" i="1"/>
              <a:t>i</a:t>
            </a:r>
            <a:r>
              <a:rPr sz="2800"/>
              <a:t>=1,2,3,4 ) 为“第 </a:t>
            </a:r>
            <a:r>
              <a:rPr sz="2800" i="1"/>
              <a:t>i </a:t>
            </a:r>
            <a:r>
              <a:rPr sz="2800"/>
              <a:t>个继电器接点闭合”,  </a:t>
            </a:r>
            <a:r>
              <a:rPr sz="2800" b="1" i="1"/>
              <a:t>L</a:t>
            </a:r>
            <a:r>
              <a:rPr sz="2800"/>
              <a:t> </a:t>
            </a:r>
            <a:r>
              <a:rPr lang="zh-CN" altLang="zh-CN" sz="2800"/>
              <a:t>至 </a:t>
            </a:r>
            <a:r>
              <a:rPr sz="2800" b="1" i="1"/>
              <a:t>R  </a:t>
            </a:r>
            <a:r>
              <a:rPr sz="2800"/>
              <a:t>为通路这一事件可表示为：      </a:t>
            </a:r>
          </a:p>
        </p:txBody>
      </p:sp>
      <p:graphicFrame>
        <p:nvGraphicFramePr>
          <p:cNvPr id="22552" name="Object 18" title=""/>
          <p:cNvGraphicFramePr>
            <a:graphicFrameLocks noChangeAspect="1"/>
          </p:cNvGraphicFramePr>
          <p:nvPr/>
        </p:nvGraphicFramePr>
        <p:xfrm>
          <a:off x="990600" y="4495800"/>
          <a:ext cx="2832100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2" name="公式" r:id="rId2" imgW="2832100" imgH="520700" progId="Equation.3">
                  <p:embed/>
                </p:oleObj>
              </mc:Choice>
              <mc:Fallback>
                <p:oleObj name="公式" r:id="rId2" imgW="2832100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66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283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2555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3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22557" name="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58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build="p"/>
      <p:bldP spid="22544" grpId="0" build="p"/>
      <p:bldP spid="22545" grpId="0" build="p"/>
      <p:bldP spid="22546" grpId="0" build="p"/>
      <p:bldP spid="22547" grpId="0" build="p"/>
      <p:bldP spid="22548" grpId="0" build="p"/>
      <p:bldP spid="2255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5" name="Text Box 3" title=""/>
          <p:cNvSpPr txBox="1"/>
          <p:nvPr/>
        </p:nvSpPr>
        <p:spPr>
          <a:xfrm>
            <a:off x="762000" y="1600200"/>
            <a:ext cx="7543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/>
              <a:t>由和事件的概率公式及 </a:t>
            </a:r>
            <a:r>
              <a:rPr sz="2800" i="1">
                <a:solidFill>
                  <a:srgbClr val="0000FF"/>
                </a:solidFill>
              </a:rPr>
              <a:t>A</a:t>
            </a:r>
            <a:r>
              <a:rPr sz="2800" baseline="-25000">
                <a:solidFill>
                  <a:srgbClr val="0000FF"/>
                </a:solidFill>
              </a:rPr>
              <a:t>1</a:t>
            </a:r>
            <a:r>
              <a:rPr sz="2800">
                <a:solidFill>
                  <a:srgbClr val="0000FF"/>
                </a:solidFill>
              </a:rPr>
              <a:t>,  </a:t>
            </a:r>
            <a:r>
              <a:rPr sz="2800" i="1">
                <a:solidFill>
                  <a:srgbClr val="0000FF"/>
                </a:solidFill>
              </a:rPr>
              <a:t>A</a:t>
            </a:r>
            <a:r>
              <a:rPr sz="2800" baseline="-25000">
                <a:solidFill>
                  <a:srgbClr val="0000FF"/>
                </a:solidFill>
              </a:rPr>
              <a:t>2</a:t>
            </a:r>
            <a:r>
              <a:rPr sz="2800">
                <a:solidFill>
                  <a:srgbClr val="0000FF"/>
                </a:solidFill>
              </a:rPr>
              <a:t>,  </a:t>
            </a:r>
            <a:r>
              <a:rPr sz="2800" i="1">
                <a:solidFill>
                  <a:srgbClr val="0000FF"/>
                </a:solidFill>
              </a:rPr>
              <a:t>A</a:t>
            </a:r>
            <a:r>
              <a:rPr sz="2800" baseline="-25000">
                <a:solidFill>
                  <a:srgbClr val="0000FF"/>
                </a:solidFill>
              </a:rPr>
              <a:t>3</a:t>
            </a:r>
            <a:r>
              <a:rPr sz="2800">
                <a:solidFill>
                  <a:srgbClr val="0000FF"/>
                </a:solidFill>
              </a:rPr>
              <a:t>,  </a:t>
            </a:r>
            <a:r>
              <a:rPr sz="2800" i="1">
                <a:solidFill>
                  <a:srgbClr val="0000FF"/>
                </a:solidFill>
              </a:rPr>
              <a:t>A</a:t>
            </a:r>
            <a:r>
              <a:rPr sz="2800" baseline="-25000">
                <a:solidFill>
                  <a:srgbClr val="0000FF"/>
                </a:solidFill>
              </a:rPr>
              <a:t>4</a:t>
            </a:r>
            <a:r>
              <a:rPr lang="zh-CN" altLang="zh-CN" sz="2800"/>
              <a:t>的相互独立性，得到 </a:t>
            </a:r>
          </a:p>
        </p:txBody>
      </p:sp>
      <p:graphicFrame>
        <p:nvGraphicFramePr>
          <p:cNvPr id="23556" name="Object 4" title=""/>
          <p:cNvGraphicFramePr>
            <a:graphicFrameLocks noChangeAspect="1"/>
          </p:cNvGraphicFramePr>
          <p:nvPr/>
        </p:nvGraphicFramePr>
        <p:xfrm>
          <a:off x="1371600" y="2743200"/>
          <a:ext cx="6781800" cy="1203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4" name="公式" r:id="rId2" imgW="6781800" imgH="1203325" progId="Equation.3">
                  <p:embed/>
                </p:oleObj>
              </mc:Choice>
              <mc:Fallback>
                <p:oleObj name="公式" r:id="rId2" imgW="6781800" imgH="1203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2743200"/>
                        <a:ext cx="67818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 title=""/>
          <p:cNvGraphicFramePr>
            <a:graphicFrameLocks noChangeAspect="1"/>
          </p:cNvGraphicFramePr>
          <p:nvPr/>
        </p:nvGraphicFramePr>
        <p:xfrm>
          <a:off x="2286000" y="4114800"/>
          <a:ext cx="5181600" cy="1338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5" name="公式" r:id="rId4" imgW="5181600" imgH="1338263" progId="Equation.3">
                  <p:embed/>
                </p:oleObj>
              </mc:Choice>
              <mc:Fallback>
                <p:oleObj name="公式" r:id="rId4" imgW="5181600" imgH="13382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4114800"/>
                        <a:ext cx="51816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 title=""/>
          <p:cNvGraphicFramePr>
            <a:graphicFrameLocks noChangeAspect="1"/>
          </p:cNvGraphicFramePr>
          <p:nvPr/>
        </p:nvGraphicFramePr>
        <p:xfrm>
          <a:off x="2286000" y="5500688"/>
          <a:ext cx="4876800" cy="671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6" name="公式" r:id="rId6" imgW="4876800" imgH="671512" progId="Equation.3">
                  <p:embed/>
                </p:oleObj>
              </mc:Choice>
              <mc:Fallback>
                <p:oleObj name="公式" r:id="rId6" imgW="4876800" imgH="671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5500688"/>
                        <a:ext cx="48768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3561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7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23563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3564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617" name="Ellipse 29" title=""/>
          <p:cNvSpPr/>
          <p:nvPr/>
        </p:nvSpPr>
        <p:spPr>
          <a:xfrm>
            <a:off x="5943600" y="4953000"/>
            <a:ext cx="609600" cy="533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616" name="Ellipse 28" title=""/>
          <p:cNvSpPr/>
          <p:nvPr/>
        </p:nvSpPr>
        <p:spPr>
          <a:xfrm>
            <a:off x="6705600" y="4953000"/>
            <a:ext cx="609600" cy="533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594" name="Ellipse 12" title=""/>
          <p:cNvSpPr/>
          <p:nvPr/>
        </p:nvSpPr>
        <p:spPr>
          <a:xfrm>
            <a:off x="2971800" y="4953000"/>
            <a:ext cx="609600" cy="533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593" name="Ellipse 11" title=""/>
          <p:cNvSpPr/>
          <p:nvPr/>
        </p:nvSpPr>
        <p:spPr>
          <a:xfrm>
            <a:off x="2286000" y="4953000"/>
            <a:ext cx="609600" cy="533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578" name="Text Box 2" title=""/>
          <p:cNvSpPr txBox="1"/>
          <p:nvPr/>
        </p:nvSpPr>
        <p:spPr>
          <a:xfrm>
            <a:off x="838200" y="1371600"/>
            <a:ext cx="7543800" cy="3508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b="1"/>
              <a:t>      </a:t>
            </a:r>
            <a:r>
              <a:rPr sz="2800" b="1">
                <a:solidFill>
                  <a:srgbClr val="000000"/>
                </a:solidFill>
              </a:rPr>
              <a:t>例 7</a:t>
            </a:r>
            <a:r>
              <a:rPr sz="2800" b="1"/>
              <a:t>  </a:t>
            </a:r>
            <a:r>
              <a:rPr sz="2800"/>
              <a:t>要验收一批 ( </a:t>
            </a:r>
            <a:r>
              <a:rPr sz="2800">
                <a:solidFill>
                  <a:srgbClr val="0000FF"/>
                </a:solidFill>
              </a:rPr>
              <a:t>100 </a:t>
            </a:r>
            <a:r>
              <a:rPr sz="2800"/>
              <a:t>件) 乐器。验收方案如下：自该批乐器中随机地抽取 </a:t>
            </a:r>
            <a:r>
              <a:rPr sz="2800">
                <a:solidFill>
                  <a:srgbClr val="6600FF"/>
                </a:solidFill>
              </a:rPr>
              <a:t>3 </a:t>
            </a:r>
            <a:r>
              <a:rPr sz="2800"/>
              <a:t>件测试 ( 设 3 件乐器的测试是相互独立的），如果至少有一件被测试为音色不纯，则拒绝接受这批乐器。设一件音色不纯的乐器被测试出来的概率为 </a:t>
            </a:r>
            <a:r>
              <a:rPr sz="2800">
                <a:solidFill>
                  <a:srgbClr val="003399"/>
                </a:solidFill>
              </a:rPr>
              <a:t>0</a:t>
            </a:r>
            <a:r>
              <a:rPr sz="2800" b="1">
                <a:solidFill>
                  <a:srgbClr val="003399"/>
                </a:solidFill>
              </a:rPr>
              <a:t>.</a:t>
            </a:r>
            <a:r>
              <a:rPr sz="2800">
                <a:solidFill>
                  <a:srgbClr val="003399"/>
                </a:solidFill>
              </a:rPr>
              <a:t>95</a:t>
            </a:r>
            <a:r>
              <a:rPr sz="2800"/>
              <a:t>，而一件音色纯的乐器被误测为不纯的概率为 </a:t>
            </a:r>
            <a:r>
              <a:rPr sz="2800">
                <a:solidFill>
                  <a:srgbClr val="FF00FF"/>
                </a:solidFill>
              </a:rPr>
              <a:t>0</a:t>
            </a:r>
            <a:r>
              <a:rPr sz="2800" b="1">
                <a:solidFill>
                  <a:srgbClr val="FF00FF"/>
                </a:solidFill>
              </a:rPr>
              <a:t>.</a:t>
            </a:r>
            <a:r>
              <a:rPr sz="2800">
                <a:solidFill>
                  <a:srgbClr val="FF00FF"/>
                </a:solidFill>
              </a:rPr>
              <a:t>01</a:t>
            </a:r>
            <a:r>
              <a:rPr sz="2800"/>
              <a:t>。如果这件乐器中恰有 </a:t>
            </a:r>
            <a:r>
              <a:rPr sz="2800">
                <a:solidFill>
                  <a:srgbClr val="FF0066"/>
                </a:solidFill>
              </a:rPr>
              <a:t>4 </a:t>
            </a:r>
            <a:r>
              <a:rPr sz="2800"/>
              <a:t>件是音色不纯的，问这批乐器被接受的概率是多少？</a:t>
            </a:r>
            <a:endParaRPr sz="2800" b="1"/>
          </a:p>
        </p:txBody>
      </p:sp>
      <p:sp>
        <p:nvSpPr>
          <p:cNvPr id="24582" name="Ellipse 6" title=""/>
          <p:cNvSpPr/>
          <p:nvPr/>
        </p:nvSpPr>
        <p:spPr>
          <a:xfrm>
            <a:off x="1524000" y="4953000"/>
            <a:ext cx="609600" cy="533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583" name="Text Box 7" title=""/>
          <p:cNvSpPr txBox="1"/>
          <p:nvPr/>
        </p:nvSpPr>
        <p:spPr>
          <a:xfrm>
            <a:off x="1524000" y="4953000"/>
            <a:ext cx="2057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/>
              <a:t>纯、纯、纯</a:t>
            </a:r>
            <a:endParaRPr sz="2800"/>
          </a:p>
        </p:txBody>
      </p:sp>
      <p:sp>
        <p:nvSpPr>
          <p:cNvPr id="24587" name="" title=""/>
          <p:cNvSpPr txBox="1"/>
          <p:nvPr/>
        </p:nvSpPr>
        <p:spPr>
          <a:xfrm>
            <a:off x="1219200" y="5759450"/>
            <a:ext cx="2590800" cy="946150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800">
                <a:solidFill>
                  <a:srgbClr val="FFFFFF"/>
                </a:solidFill>
              </a:rPr>
              <a:t>纯、纯 、纯   接受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4588" name="" title=""/>
          <p:cNvCxnSpPr/>
          <p:nvPr/>
        </p:nvCxnSpPr>
        <p:spPr>
          <a:xfrm flipH="1">
            <a:off x="1828800" y="54864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24589" name="" title=""/>
          <p:cNvCxnSpPr/>
          <p:nvPr/>
        </p:nvCxnSpPr>
        <p:spPr>
          <a:xfrm flipH="1">
            <a:off x="2590800" y="54864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24590" name="" title=""/>
          <p:cNvCxnSpPr/>
          <p:nvPr/>
        </p:nvCxnSpPr>
        <p:spPr>
          <a:xfrm flipH="1">
            <a:off x="3276600" y="54864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24591" name="" title=""/>
          <p:cNvSpPr txBox="1"/>
          <p:nvPr/>
        </p:nvSpPr>
        <p:spPr>
          <a:xfrm>
            <a:off x="1447800" y="52578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24598" name="Text Box 16" title=""/>
          <p:cNvSpPr txBox="1"/>
          <p:nvPr/>
        </p:nvSpPr>
        <p:spPr>
          <a:xfrm>
            <a:off x="2209800" y="52578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24599" name="Text Box 17" title=""/>
          <p:cNvSpPr txBox="1"/>
          <p:nvPr/>
        </p:nvSpPr>
        <p:spPr>
          <a:xfrm>
            <a:off x="2971800" y="52578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24602" name="" title=""/>
          <p:cNvSpPr/>
          <p:nvPr/>
        </p:nvSpPr>
        <p:spPr>
          <a:xfrm>
            <a:off x="4724400" y="4876800"/>
            <a:ext cx="990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603" name="" title=""/>
          <p:cNvSpPr txBox="1"/>
          <p:nvPr/>
        </p:nvSpPr>
        <p:spPr>
          <a:xfrm>
            <a:off x="4648200" y="4967288"/>
            <a:ext cx="2743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/>
              <a:t>不纯、  纯、 纯</a:t>
            </a:r>
            <a:endParaRPr sz="2800"/>
          </a:p>
        </p:txBody>
      </p:sp>
      <p:cxnSp>
        <p:nvCxnSpPr>
          <p:cNvPr id="24608" name="" title=""/>
          <p:cNvCxnSpPr/>
          <p:nvPr/>
        </p:nvCxnSpPr>
        <p:spPr>
          <a:xfrm flipH="1">
            <a:off x="5181600" y="5410200"/>
            <a:ext cx="0" cy="381000"/>
          </a:xfrm>
          <a:prstGeom prst="line">
            <a:avLst/>
          </a:prstGeom>
          <a:noFill/>
          <a:ln>
            <a:solidFill>
              <a:srgbClr val="FF0000"/>
            </a:solidFill>
            <a:miter lim="800000"/>
            <a:tailEnd type="triangle"/>
          </a:ln>
        </p:spPr>
      </p:cxnSp>
      <p:sp>
        <p:nvSpPr>
          <p:cNvPr id="24614" name="Text Box 26" title=""/>
          <p:cNvSpPr txBox="1"/>
          <p:nvPr/>
        </p:nvSpPr>
        <p:spPr>
          <a:xfrm>
            <a:off x="4724400" y="52578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4615" name="Text Box 27" title=""/>
          <p:cNvSpPr txBox="1"/>
          <p:nvPr/>
        </p:nvSpPr>
        <p:spPr>
          <a:xfrm>
            <a:off x="4648200" y="5759450"/>
            <a:ext cx="2895600" cy="946150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800">
                <a:solidFill>
                  <a:srgbClr val="FFFFFF"/>
                </a:solidFill>
              </a:rPr>
              <a:t>纯、   纯 、纯   接受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4618" name="" title=""/>
          <p:cNvCxnSpPr/>
          <p:nvPr/>
        </p:nvCxnSpPr>
        <p:spPr>
          <a:xfrm flipH="1">
            <a:off x="6248400" y="54864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24620" name="" title=""/>
          <p:cNvSpPr txBox="1"/>
          <p:nvPr/>
        </p:nvSpPr>
        <p:spPr>
          <a:xfrm>
            <a:off x="5867400" y="52578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24621" name="" title=""/>
          <p:cNvSpPr txBox="1"/>
          <p:nvPr/>
        </p:nvSpPr>
        <p:spPr>
          <a:xfrm>
            <a:off x="6629400" y="52578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cxnSp>
        <p:nvCxnSpPr>
          <p:cNvPr id="24622" name="" title=""/>
          <p:cNvCxnSpPr/>
          <p:nvPr/>
        </p:nvCxnSpPr>
        <p:spPr>
          <a:xfrm flipH="1">
            <a:off x="6934200" y="54864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24623" name="" title=""/>
          <p:cNvSpPr/>
          <p:nvPr/>
        </p:nvSpPr>
        <p:spPr>
          <a:xfrm>
            <a:off x="3962400" y="4953000"/>
            <a:ext cx="1219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sz="2800" i="1"/>
              <a:t>H</a:t>
            </a:r>
            <a:r>
              <a:rPr sz="2800" baseline="-25000"/>
              <a:t>1</a:t>
            </a:r>
            <a:r>
              <a:rPr sz="2800"/>
              <a:t>：</a:t>
            </a:r>
            <a:endParaRPr sz="2800" baseline="-25000"/>
          </a:p>
        </p:txBody>
      </p:sp>
      <p:sp>
        <p:nvSpPr>
          <p:cNvPr id="24624" name="Rectangle 30" title=""/>
          <p:cNvSpPr/>
          <p:nvPr/>
        </p:nvSpPr>
        <p:spPr>
          <a:xfrm>
            <a:off x="685800" y="4891088"/>
            <a:ext cx="1066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sz="2800" i="1"/>
              <a:t>H</a:t>
            </a:r>
            <a:r>
              <a:rPr sz="2800" baseline="-25000"/>
              <a:t>0</a:t>
            </a:r>
            <a:r>
              <a:rPr sz="2800"/>
              <a:t>：</a:t>
            </a:r>
            <a:endParaRPr sz="2800" baseline="-25000"/>
          </a:p>
        </p:txBody>
      </p:sp>
      <p:sp>
        <p:nvSpPr>
          <p:cNvPr id="24625" name="Rectangle 31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4626" name="Object 32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 Box 33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3" grpId="0" build="p"/>
      <p:bldP spid="24587" grpId="0"/>
      <p:bldP spid="24591" grpId="0" build="p"/>
      <p:bldP spid="24598" grpId="0" build="p"/>
      <p:bldP spid="24599" grpId="0" build="p"/>
      <p:bldP spid="24603" grpId="0" build="p"/>
      <p:bldP spid="24614" grpId="0" build="p"/>
      <p:bldP spid="24615" grpId="0"/>
      <p:bldP spid="24620" grpId="0" build="p"/>
      <p:bldP spid="24621" grpId="0" build="p"/>
      <p:bldP spid="24623" grpId="0" build="p"/>
      <p:bldP spid="24624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85" name="Ellipse 55" title=""/>
          <p:cNvSpPr/>
          <p:nvPr/>
        </p:nvSpPr>
        <p:spPr>
          <a:xfrm>
            <a:off x="6553200" y="1720850"/>
            <a:ext cx="990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72" name="Ellipse 48" title=""/>
          <p:cNvSpPr/>
          <p:nvPr/>
        </p:nvSpPr>
        <p:spPr>
          <a:xfrm>
            <a:off x="3352800" y="1766888"/>
            <a:ext cx="990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46" name="" title=""/>
          <p:cNvSpPr txBox="1"/>
          <p:nvPr/>
        </p:nvSpPr>
        <p:spPr>
          <a:xfrm>
            <a:off x="762000" y="15240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/>
              <a:t>H</a:t>
            </a:r>
            <a:r>
              <a:rPr sz="2800" baseline="-25000"/>
              <a:t>2</a:t>
            </a:r>
            <a:r>
              <a:rPr sz="2800"/>
              <a:t>：</a:t>
            </a:r>
            <a:endParaRPr sz="2800" baseline="-25000"/>
          </a:p>
        </p:txBody>
      </p:sp>
      <p:sp>
        <p:nvSpPr>
          <p:cNvPr id="25659" name="" title=""/>
          <p:cNvSpPr txBox="1"/>
          <p:nvPr/>
        </p:nvSpPr>
        <p:spPr>
          <a:xfrm>
            <a:off x="1676400" y="3733800"/>
            <a:ext cx="6400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 </a:t>
            </a:r>
            <a:r>
              <a:rPr sz="2800">
                <a:solidFill>
                  <a:srgbClr val="3399FF"/>
                </a:solidFill>
              </a:rPr>
              <a:t>=1-0.01=0.99,</a:t>
            </a:r>
            <a:r>
              <a:rPr sz="2800">
                <a:solidFill>
                  <a:schemeClr val="bg2"/>
                </a:solidFill>
              </a:rPr>
              <a:t>        </a:t>
            </a:r>
            <a:r>
              <a:rPr sz="2800" i="1">
                <a:solidFill>
                  <a:srgbClr val="FF0000"/>
                </a:solidFill>
              </a:rPr>
              <a:t>q </a:t>
            </a:r>
            <a:r>
              <a:rPr sz="2800">
                <a:solidFill>
                  <a:srgbClr val="FF0000"/>
                </a:solidFill>
              </a:rPr>
              <a:t>=1-0.95=0.05</a:t>
            </a:r>
            <a:endParaRPr sz="2800"/>
          </a:p>
        </p:txBody>
      </p:sp>
      <p:sp>
        <p:nvSpPr>
          <p:cNvPr id="25660" name="" title=""/>
          <p:cNvSpPr txBox="1"/>
          <p:nvPr/>
        </p:nvSpPr>
        <p:spPr>
          <a:xfrm>
            <a:off x="914400" y="4343400"/>
            <a:ext cx="762000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b="1"/>
              <a:t>解：</a:t>
            </a:r>
            <a:r>
              <a:rPr sz="2800"/>
              <a:t>以 </a:t>
            </a:r>
            <a:r>
              <a:rPr sz="2800" i="1">
                <a:solidFill>
                  <a:srgbClr val="0000FF"/>
                </a:solidFill>
              </a:rPr>
              <a:t>H</a:t>
            </a:r>
            <a:r>
              <a:rPr sz="2800" baseline="-25000">
                <a:solidFill>
                  <a:srgbClr val="0000FF"/>
                </a:solidFill>
              </a:rPr>
              <a:t>i </a:t>
            </a:r>
            <a:r>
              <a:rPr sz="2800" baseline="-25000"/>
              <a:t> </a:t>
            </a:r>
            <a:r>
              <a:rPr sz="2800"/>
              <a:t>( </a:t>
            </a:r>
            <a:r>
              <a:rPr sz="2800" i="1"/>
              <a:t>i</a:t>
            </a:r>
            <a:r>
              <a:rPr sz="2800"/>
              <a:t>=0,1,2,3 )表示事件“随机取出的 </a:t>
            </a:r>
            <a:r>
              <a:rPr sz="2800">
                <a:solidFill>
                  <a:srgbClr val="6600FF"/>
                </a:solidFill>
              </a:rPr>
              <a:t>3</a:t>
            </a:r>
            <a:r>
              <a:rPr sz="2800"/>
              <a:t> 件乐器中恰有</a:t>
            </a:r>
            <a:r>
              <a:rPr sz="2800">
                <a:solidFill>
                  <a:srgbClr val="FF00FF"/>
                </a:solidFill>
              </a:rPr>
              <a:t> </a:t>
            </a:r>
            <a:r>
              <a:rPr sz="2800" i="1">
                <a:solidFill>
                  <a:srgbClr val="FF00FF"/>
                </a:solidFill>
              </a:rPr>
              <a:t>i </a:t>
            </a:r>
            <a:r>
              <a:rPr sz="2800"/>
              <a:t>件音色不纯”，以 </a:t>
            </a:r>
            <a:r>
              <a:rPr sz="2800" i="1">
                <a:solidFill>
                  <a:srgbClr val="003399"/>
                </a:solidFill>
              </a:rPr>
              <a:t>A</a:t>
            </a:r>
            <a:r>
              <a:rPr sz="2800" i="1"/>
              <a:t> </a:t>
            </a:r>
            <a:r>
              <a:rPr sz="2800"/>
              <a:t>表示事件“这批乐器被接受”，即 </a:t>
            </a:r>
            <a:r>
              <a:rPr sz="2800">
                <a:solidFill>
                  <a:srgbClr val="0000FF"/>
                </a:solidFill>
              </a:rPr>
              <a:t>3</a:t>
            </a:r>
            <a:r>
              <a:rPr sz="2800"/>
              <a:t> 件都被测试为音色纯的乐器。由测试的相互独立性得 ：</a:t>
            </a:r>
            <a:endParaRPr sz="2000"/>
          </a:p>
        </p:txBody>
      </p:sp>
      <p:sp>
        <p:nvSpPr>
          <p:cNvPr id="25661" name="" title=""/>
          <p:cNvSpPr/>
          <p:nvPr/>
        </p:nvSpPr>
        <p:spPr>
          <a:xfrm>
            <a:off x="2667000" y="1766888"/>
            <a:ext cx="609600" cy="59531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63" name="" title=""/>
          <p:cNvSpPr/>
          <p:nvPr/>
        </p:nvSpPr>
        <p:spPr>
          <a:xfrm>
            <a:off x="1447800" y="1752600"/>
            <a:ext cx="990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64" name="Text Box 40" title=""/>
          <p:cNvSpPr txBox="1"/>
          <p:nvPr/>
        </p:nvSpPr>
        <p:spPr>
          <a:xfrm>
            <a:off x="1371600" y="1857375"/>
            <a:ext cx="3200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/>
              <a:t>不纯、  纯、 不纯</a:t>
            </a:r>
            <a:endParaRPr sz="2800"/>
          </a:p>
        </p:txBody>
      </p:sp>
      <p:cxnSp>
        <p:nvCxnSpPr>
          <p:cNvPr id="25665" name="" title=""/>
          <p:cNvCxnSpPr/>
          <p:nvPr/>
        </p:nvCxnSpPr>
        <p:spPr>
          <a:xfrm flipH="1">
            <a:off x="1905000" y="2286000"/>
            <a:ext cx="0" cy="381000"/>
          </a:xfrm>
          <a:prstGeom prst="line">
            <a:avLst/>
          </a:prstGeom>
          <a:noFill/>
          <a:ln>
            <a:solidFill>
              <a:srgbClr val="FF0000"/>
            </a:solidFill>
            <a:miter lim="800000"/>
            <a:tailEnd type="triangle"/>
          </a:ln>
        </p:spPr>
      </p:cxnSp>
      <p:sp>
        <p:nvSpPr>
          <p:cNvPr id="25666" name="Text Box 42" title=""/>
          <p:cNvSpPr txBox="1"/>
          <p:nvPr/>
        </p:nvSpPr>
        <p:spPr>
          <a:xfrm>
            <a:off x="1447800" y="21336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5667" name="Text Box 43" title=""/>
          <p:cNvSpPr txBox="1"/>
          <p:nvPr/>
        </p:nvSpPr>
        <p:spPr>
          <a:xfrm>
            <a:off x="1371600" y="2635250"/>
            <a:ext cx="2895600" cy="946150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800">
                <a:solidFill>
                  <a:srgbClr val="FFFFFF"/>
                </a:solidFill>
              </a:rPr>
              <a:t>纯、   纯 、纯   接受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5668" name="" title=""/>
          <p:cNvCxnSpPr/>
          <p:nvPr/>
        </p:nvCxnSpPr>
        <p:spPr>
          <a:xfrm flipH="1">
            <a:off x="2971800" y="2362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25669" name="Text Box 45" title=""/>
          <p:cNvSpPr txBox="1"/>
          <p:nvPr/>
        </p:nvSpPr>
        <p:spPr>
          <a:xfrm>
            <a:off x="2590800" y="21336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cxnSp>
        <p:nvCxnSpPr>
          <p:cNvPr id="25671" name="" title=""/>
          <p:cNvCxnSpPr/>
          <p:nvPr/>
        </p:nvCxnSpPr>
        <p:spPr>
          <a:xfrm flipH="1">
            <a:off x="3657600" y="2362200"/>
            <a:ext cx="0" cy="381000"/>
          </a:xfrm>
          <a:prstGeom prst="line">
            <a:avLst/>
          </a:prstGeom>
          <a:noFill/>
          <a:ln>
            <a:solidFill>
              <a:srgbClr val="FF0000"/>
            </a:solidFill>
            <a:miter lim="800000"/>
            <a:tailEnd type="triangle"/>
          </a:ln>
        </p:spPr>
      </p:cxnSp>
      <p:sp>
        <p:nvSpPr>
          <p:cNvPr id="25673" name="Text Box 49" title=""/>
          <p:cNvSpPr txBox="1"/>
          <p:nvPr/>
        </p:nvSpPr>
        <p:spPr>
          <a:xfrm>
            <a:off x="3657600" y="2147888"/>
            <a:ext cx="381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5674" name="" title=""/>
          <p:cNvSpPr/>
          <p:nvPr/>
        </p:nvSpPr>
        <p:spPr>
          <a:xfrm>
            <a:off x="7620000" y="1690688"/>
            <a:ext cx="990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76" name="" title=""/>
          <p:cNvSpPr/>
          <p:nvPr/>
        </p:nvSpPr>
        <p:spPr>
          <a:xfrm>
            <a:off x="5562600" y="1676400"/>
            <a:ext cx="990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77" name="" title=""/>
          <p:cNvSpPr txBox="1"/>
          <p:nvPr/>
        </p:nvSpPr>
        <p:spPr>
          <a:xfrm>
            <a:off x="5486400" y="1781175"/>
            <a:ext cx="3429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/>
              <a:t>不纯、不纯、 不纯</a:t>
            </a:r>
            <a:endParaRPr sz="2800"/>
          </a:p>
        </p:txBody>
      </p:sp>
      <p:cxnSp>
        <p:nvCxnSpPr>
          <p:cNvPr id="25678" name="" title=""/>
          <p:cNvCxnSpPr/>
          <p:nvPr/>
        </p:nvCxnSpPr>
        <p:spPr>
          <a:xfrm flipH="1">
            <a:off x="6019800" y="2209800"/>
            <a:ext cx="0" cy="381000"/>
          </a:xfrm>
          <a:prstGeom prst="line">
            <a:avLst/>
          </a:prstGeom>
          <a:noFill/>
          <a:ln>
            <a:solidFill>
              <a:srgbClr val="FF0000"/>
            </a:solidFill>
            <a:miter lim="800000"/>
            <a:tailEnd type="triangle"/>
          </a:ln>
        </p:spPr>
      </p:cxnSp>
      <p:sp>
        <p:nvSpPr>
          <p:cNvPr id="25679" name="" title=""/>
          <p:cNvSpPr txBox="1"/>
          <p:nvPr/>
        </p:nvSpPr>
        <p:spPr>
          <a:xfrm>
            <a:off x="5562600" y="20574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5680" name="Text Box 50" title=""/>
          <p:cNvSpPr txBox="1"/>
          <p:nvPr/>
        </p:nvSpPr>
        <p:spPr>
          <a:xfrm>
            <a:off x="5486400" y="2559050"/>
            <a:ext cx="2895600" cy="946150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800">
                <a:solidFill>
                  <a:srgbClr val="FFFFFF"/>
                </a:solidFill>
              </a:rPr>
              <a:t>纯、   纯 、纯   接受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5681" name="" title=""/>
          <p:cNvCxnSpPr/>
          <p:nvPr/>
        </p:nvCxnSpPr>
        <p:spPr>
          <a:xfrm flipH="1">
            <a:off x="7086600" y="2286000"/>
            <a:ext cx="0" cy="381000"/>
          </a:xfrm>
          <a:prstGeom prst="line">
            <a:avLst/>
          </a:prstGeom>
          <a:noFill/>
          <a:ln>
            <a:solidFill>
              <a:srgbClr val="FF0000"/>
            </a:solidFill>
            <a:miter lim="800000"/>
            <a:tailEnd type="triangle"/>
          </a:ln>
        </p:spPr>
      </p:cxnSp>
      <p:cxnSp>
        <p:nvCxnSpPr>
          <p:cNvPr id="25683" name="" title=""/>
          <p:cNvCxnSpPr/>
          <p:nvPr/>
        </p:nvCxnSpPr>
        <p:spPr>
          <a:xfrm flipH="1">
            <a:off x="7848600" y="2254250"/>
            <a:ext cx="0" cy="381000"/>
          </a:xfrm>
          <a:prstGeom prst="line">
            <a:avLst/>
          </a:prstGeom>
          <a:noFill/>
          <a:ln>
            <a:solidFill>
              <a:srgbClr val="FF0000"/>
            </a:solidFill>
            <a:miter lim="800000"/>
            <a:tailEnd type="triangle"/>
          </a:ln>
        </p:spPr>
      </p:cxnSp>
      <p:sp>
        <p:nvSpPr>
          <p:cNvPr id="25684" name="Text Box 54" title=""/>
          <p:cNvSpPr txBox="1"/>
          <p:nvPr/>
        </p:nvSpPr>
        <p:spPr>
          <a:xfrm>
            <a:off x="7924800" y="2116138"/>
            <a:ext cx="381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5686" name="Text Box 56" title=""/>
          <p:cNvSpPr txBox="1"/>
          <p:nvPr/>
        </p:nvSpPr>
        <p:spPr>
          <a:xfrm>
            <a:off x="6629400" y="210185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5688" name="Text Box 58" title=""/>
          <p:cNvSpPr txBox="1"/>
          <p:nvPr/>
        </p:nvSpPr>
        <p:spPr>
          <a:xfrm>
            <a:off x="4876800" y="15240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/>
              <a:t>H</a:t>
            </a:r>
            <a:r>
              <a:rPr sz="2800" baseline="-25000"/>
              <a:t>3</a:t>
            </a:r>
            <a:r>
              <a:rPr sz="2800"/>
              <a:t>：</a:t>
            </a:r>
            <a:endParaRPr sz="2800" baseline="-25000"/>
          </a:p>
        </p:txBody>
      </p:sp>
      <p:sp>
        <p:nvSpPr>
          <p:cNvPr id="25689" name="Rectangle 5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5690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91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25692" name="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9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 title=""/>
          <p:cNvSpPr txBox="1"/>
          <p:nvPr/>
        </p:nvSpPr>
        <p:spPr>
          <a:xfrm>
            <a:off x="1143000" y="3676650"/>
            <a:ext cx="6929438" cy="2100263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  S</a:t>
            </a:r>
            <a:r>
              <a:rPr sz="2800" baseline="-25000"/>
              <a:t>6 </a:t>
            </a:r>
            <a:r>
              <a:rPr sz="2800"/>
              <a:t>: { t |  t </a:t>
            </a:r>
            <a:r>
              <a:rPr sz="2800">
                <a:sym typeface="Symbol" pitchFamily="18" charset="2"/>
              </a:rPr>
              <a:t> 0 </a:t>
            </a:r>
            <a:r>
              <a:rPr sz="2800"/>
              <a:t>}中 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事件</a:t>
            </a:r>
            <a:r>
              <a:rPr sz="2800" i="1">
                <a:solidFill>
                  <a:schemeClr val="tx2"/>
                </a:solidFill>
              </a:rPr>
              <a:t>A</a:t>
            </a:r>
            <a:r>
              <a:rPr sz="2800" i="1">
                <a:solidFill>
                  <a:srgbClr val="FF0066"/>
                </a:solidFill>
              </a:rPr>
              <a:t> </a:t>
            </a:r>
            <a:r>
              <a:rPr sz="2800"/>
              <a:t>={ t | t </a:t>
            </a:r>
            <a:r>
              <a:rPr sz="2800">
                <a:sym typeface="Symbol" pitchFamily="18" charset="2"/>
              </a:rPr>
              <a:t> </a:t>
            </a:r>
            <a:r>
              <a:rPr sz="2800"/>
              <a:t>1000}   “</a:t>
            </a:r>
            <a:r>
              <a:rPr lang="zh-CN" altLang="zh-CN" sz="2800">
                <a:solidFill>
                  <a:schemeClr val="tx2"/>
                </a:solidFill>
              </a:rPr>
              <a:t>次品</a:t>
            </a:r>
            <a:r>
              <a:rPr lang="zh-CN" altLang="zh-CN" sz="2800"/>
              <a:t>”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事件</a:t>
            </a:r>
            <a:r>
              <a:rPr sz="2800" i="1">
                <a:solidFill>
                  <a:schemeClr val="tx2"/>
                </a:solidFill>
              </a:rPr>
              <a:t>B</a:t>
            </a:r>
            <a:r>
              <a:rPr sz="2800" i="1"/>
              <a:t> </a:t>
            </a:r>
            <a:r>
              <a:rPr sz="2800"/>
              <a:t>={ t | t </a:t>
            </a:r>
            <a:r>
              <a:rPr sz="2800">
                <a:sym typeface="Symbol" pitchFamily="18" charset="2"/>
              </a:rPr>
              <a:t></a:t>
            </a:r>
            <a:r>
              <a:rPr sz="2800"/>
              <a:t> 1000} “</a:t>
            </a:r>
            <a:r>
              <a:rPr lang="zh-CN" altLang="zh-CN" sz="2800">
                <a:solidFill>
                  <a:schemeClr val="tx2"/>
                </a:solidFill>
              </a:rPr>
              <a:t>合格品</a:t>
            </a:r>
            <a:r>
              <a:rPr lang="zh-CN" altLang="zh-CN" sz="2800"/>
              <a:t>”</a:t>
            </a:r>
            <a:endParaRPr lang="zh-CN" altLang="zh-CN"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 事件</a:t>
            </a:r>
            <a:r>
              <a:rPr sz="2800" i="1">
                <a:solidFill>
                  <a:schemeClr val="tx2"/>
                </a:solidFill>
              </a:rPr>
              <a:t>C</a:t>
            </a:r>
            <a:r>
              <a:rPr sz="2800" i="1"/>
              <a:t> </a:t>
            </a:r>
            <a:r>
              <a:rPr sz="2800"/>
              <a:t>={ t | t </a:t>
            </a:r>
            <a:r>
              <a:rPr sz="2800">
                <a:sym typeface="Symbol" pitchFamily="18" charset="2"/>
              </a:rPr>
              <a:t> </a:t>
            </a:r>
            <a:r>
              <a:rPr sz="2800"/>
              <a:t>1500} “</a:t>
            </a:r>
            <a:r>
              <a:rPr sz="2800">
                <a:solidFill>
                  <a:schemeClr val="tx2"/>
                </a:solidFill>
              </a:rPr>
              <a:t>一等品</a:t>
            </a:r>
            <a:r>
              <a:rPr sz="2800"/>
              <a:t>”</a:t>
            </a:r>
            <a:endParaRPr sz="2000"/>
          </a:p>
        </p:txBody>
      </p:sp>
      <p:graphicFrame>
        <p:nvGraphicFramePr>
          <p:cNvPr id="17423" name="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WordArt 10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grpSp>
        <p:nvGrpSpPr>
          <p:cNvPr id="17433" name="Group 19" title=""/>
          <p:cNvGrpSpPr/>
          <p:nvPr/>
        </p:nvGrpSpPr>
        <p:grpSpPr>
          <a:xfrm>
            <a:off x="1371600" y="1676400"/>
            <a:ext cx="6167438" cy="1873250"/>
            <a:chOff x="864" y="1056"/>
            <a:chExt cx="3885" cy="1180"/>
          </a:xfrm>
        </p:grpSpPr>
        <p:cxnSp>
          <p:nvCxnSpPr>
            <p:cNvPr id="17411" name="" title=""/>
            <p:cNvCxnSpPr/>
            <p:nvPr/>
          </p:nvCxnSpPr>
          <p:spPr>
            <a:xfrm flipV="1">
              <a:off x="864" y="1440"/>
              <a:ext cx="3885" cy="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tailEnd type="triangle"/>
            </a:ln>
          </p:spPr>
        </p:cxnSp>
        <p:sp>
          <p:nvSpPr>
            <p:cNvPr id="17412" name="Text Box 4" title=""/>
            <p:cNvSpPr txBox="1"/>
            <p:nvPr/>
          </p:nvSpPr>
          <p:spPr>
            <a:xfrm>
              <a:off x="1008" y="1452"/>
              <a:ext cx="3357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t>       </a:t>
              </a:r>
              <a:r>
                <a:rPr sz="2800"/>
                <a:t>0           1000         1500</a:t>
              </a:r>
            </a:p>
          </p:txBody>
        </p:sp>
        <p:cxnSp>
          <p:nvCxnSpPr>
            <p:cNvPr id="17413" name="" title=""/>
            <p:cNvCxnSpPr/>
            <p:nvPr/>
          </p:nvCxnSpPr>
          <p:spPr>
            <a:xfrm>
              <a:off x="1536" y="1056"/>
              <a:ext cx="81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/>
            </a:ln>
          </p:spPr>
        </p:cxnSp>
        <p:cxnSp>
          <p:nvCxnSpPr>
            <p:cNvPr id="17414" name="" title=""/>
            <p:cNvCxnSpPr/>
            <p:nvPr/>
          </p:nvCxnSpPr>
          <p:spPr>
            <a:xfrm flipV="1">
              <a:off x="2352" y="1152"/>
              <a:ext cx="1" cy="291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7415" name="" title=""/>
            <p:cNvCxnSpPr/>
            <p:nvPr/>
          </p:nvCxnSpPr>
          <p:spPr>
            <a:xfrm flipV="1">
              <a:off x="3216" y="1212"/>
              <a:ext cx="1260" cy="1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  <p:sp>
          <p:nvSpPr>
            <p:cNvPr id="17416" name="LeftBrace 8" title=""/>
            <p:cNvSpPr/>
            <p:nvPr/>
          </p:nvSpPr>
          <p:spPr>
            <a:xfrm rot="16020000">
              <a:off x="2564" y="1272"/>
              <a:ext cx="432" cy="864"/>
            </a:xfrm>
            <a:prstGeom prst="leftBrace">
              <a:avLst>
                <a:gd name="adj1" fmla="val 16667"/>
                <a:gd name="adj2" fmla="val 49685"/>
              </a:avLst>
            </a:prstGeom>
            <a:noFill/>
            <a:ln w="38100">
              <a:solidFill>
                <a:schemeClr val="bg2"/>
              </a:solidFill>
              <a:round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7419" name="" title=""/>
            <p:cNvCxnSpPr/>
            <p:nvPr/>
          </p:nvCxnSpPr>
          <p:spPr>
            <a:xfrm>
              <a:off x="2352" y="1152"/>
              <a:ext cx="2112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/>
            </a:ln>
            <a:effectLst/>
          </p:spPr>
        </p:cxnSp>
        <p:cxnSp>
          <p:nvCxnSpPr>
            <p:cNvPr id="17420" name="" title=""/>
            <p:cNvCxnSpPr/>
            <p:nvPr/>
          </p:nvCxnSpPr>
          <p:spPr>
            <a:xfrm flipH="1" flipV="1">
              <a:off x="3216" y="1212"/>
              <a:ext cx="0" cy="228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7421" name="" title=""/>
            <p:cNvCxnSpPr/>
            <p:nvPr/>
          </p:nvCxnSpPr>
          <p:spPr>
            <a:xfrm flipH="1" flipV="1">
              <a:off x="2352" y="1068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</p:cxnSp>
        <p:graphicFrame>
          <p:nvGraphicFramePr>
            <p:cNvPr id="17422" name="" title=""/>
            <p:cNvGraphicFramePr>
              <a:graphicFrameLocks noChangeAspect="1"/>
            </p:cNvGraphicFramePr>
            <p:nvPr/>
          </p:nvGraphicFramePr>
          <p:xfrm>
            <a:off x="2604" y="1920"/>
            <a:ext cx="420" cy="31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name="公式" r:id="rId4" imgW="666750" imgH="501650" progId="Equation.3">
                    <p:embed/>
                  </p:oleObj>
                </mc:Choice>
                <mc:Fallback>
                  <p:oleObj name="公式" r:id="rId4" imgW="666750" imgH="5016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 useA="0">
                            <a:clrFrom>
                              <a:srgbClr val="000000"/>
                            </a:clrFrom>
                            <a:clrTo>
                              <a:srgbClr val="CC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4" y="1920"/>
                          <a:ext cx="4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Rectangle 11" title=""/>
            <p:cNvSpPr/>
            <p:nvPr/>
          </p:nvSpPr>
          <p:spPr>
            <a:xfrm>
              <a:off x="1632" y="1116"/>
              <a:ext cx="564" cy="327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wrap="none" anchor="t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>
                <a:spcBef>
                  <a:spcPct val="50000"/>
                </a:spcBef>
              </a:pPr>
              <a:r>
                <a:rPr lang="zh-CN" altLang="zh-CN" sz="2800">
                  <a:solidFill>
                    <a:schemeClr val="tx2"/>
                  </a:solidFill>
                </a:rPr>
                <a:t>次品</a:t>
              </a:r>
              <a:endParaRPr lang="zh-CN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7426" name="Rectangle 12" title=""/>
            <p:cNvSpPr/>
            <p:nvPr/>
          </p:nvSpPr>
          <p:spPr>
            <a:xfrm>
              <a:off x="3484" y="1164"/>
              <a:ext cx="788" cy="327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wrap="none" anchor="t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>
                <a:spcBef>
                  <a:spcPct val="50000"/>
                </a:spcBef>
              </a:pPr>
              <a:r>
                <a:rPr sz="2800">
                  <a:solidFill>
                    <a:srgbClr val="FF0066"/>
                  </a:solidFill>
                </a:rPr>
                <a:t>一等品</a:t>
              </a:r>
              <a:endParaRPr sz="2800"/>
            </a:p>
          </p:txBody>
        </p:sp>
      </p:grpSp>
      <p:sp>
        <p:nvSpPr>
          <p:cNvPr id="17427" name="Rectangle 13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7428" name="Object 14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HomeButton 17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7432" name="Text Box 18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91" name="" title=""/>
          <p:cNvSpPr txBox="1"/>
          <p:nvPr/>
        </p:nvSpPr>
        <p:spPr>
          <a:xfrm>
            <a:off x="1295400" y="1447800"/>
            <a:ext cx="6400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r>
              <a:rPr sz="2800">
                <a:solidFill>
                  <a:srgbClr val="3399FF"/>
                </a:solidFill>
              </a:rPr>
              <a:t>=1-0.01=0.99</a:t>
            </a:r>
            <a:r>
              <a:rPr sz="2800">
                <a:solidFill>
                  <a:schemeClr val="bg2"/>
                </a:solidFill>
              </a:rPr>
              <a:t>,       </a:t>
            </a:r>
            <a:r>
              <a:rPr sz="2800" i="1">
                <a:solidFill>
                  <a:schemeClr val="bg2"/>
                </a:solidFill>
              </a:rPr>
              <a:t> </a:t>
            </a:r>
            <a:r>
              <a:rPr sz="2800" i="1">
                <a:solidFill>
                  <a:srgbClr val="FF0000"/>
                </a:solidFill>
              </a:rPr>
              <a:t>q</a:t>
            </a:r>
            <a:r>
              <a:rPr sz="2800">
                <a:solidFill>
                  <a:srgbClr val="FF0000"/>
                </a:solidFill>
              </a:rPr>
              <a:t>=1-0.95=0.05</a:t>
            </a:r>
          </a:p>
        </p:txBody>
      </p:sp>
      <p:graphicFrame>
        <p:nvGraphicFramePr>
          <p:cNvPr id="18492" name="" title=""/>
          <p:cNvGraphicFramePr>
            <a:graphicFrameLocks noChangeAspect="1"/>
          </p:cNvGraphicFramePr>
          <p:nvPr/>
        </p:nvGraphicFramePr>
        <p:xfrm>
          <a:off x="1143000" y="2209800"/>
          <a:ext cx="6629400" cy="598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0" name="Equation" r:id="rId2" imgW="6629400" imgH="598488" progId="Equation.2">
                  <p:embed/>
                </p:oleObj>
              </mc:Choice>
              <mc:Fallback>
                <p:oleObj name="Equation" r:id="rId2" imgW="6629400" imgH="598488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2209800"/>
                        <a:ext cx="6629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7" name="Object 41" title=""/>
          <p:cNvGraphicFramePr>
            <a:graphicFrameLocks noChangeAspect="1"/>
          </p:cNvGraphicFramePr>
          <p:nvPr/>
        </p:nvGraphicFramePr>
        <p:xfrm>
          <a:off x="1219200" y="3276600"/>
          <a:ext cx="6553200" cy="593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1" name="Equation" r:id="rId4" imgW="6553200" imgH="593725" progId="Equation.2">
                  <p:embed/>
                </p:oleObj>
              </mc:Choice>
              <mc:Fallback>
                <p:oleObj name="Equation" r:id="rId4" imgW="6553200" imgH="59372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276600"/>
                        <a:ext cx="6553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8" name="Ellipse 42" title=""/>
          <p:cNvSpPr/>
          <p:nvPr/>
        </p:nvSpPr>
        <p:spPr>
          <a:xfrm>
            <a:off x="2362200" y="45720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99" name="Ellipse 43" title=""/>
          <p:cNvSpPr/>
          <p:nvPr/>
        </p:nvSpPr>
        <p:spPr>
          <a:xfrm>
            <a:off x="1828800" y="45720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00" name="Ellipse 44" title=""/>
          <p:cNvSpPr/>
          <p:nvPr/>
        </p:nvSpPr>
        <p:spPr>
          <a:xfrm>
            <a:off x="1295400" y="45720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01" name="Text Box 45" title=""/>
          <p:cNvSpPr txBox="1"/>
          <p:nvPr/>
        </p:nvSpPr>
        <p:spPr>
          <a:xfrm>
            <a:off x="1295400" y="4572000"/>
            <a:ext cx="20574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000"/>
              <a:t>纯、纯 、纯</a:t>
            </a:r>
          </a:p>
        </p:txBody>
      </p:sp>
      <p:sp>
        <p:nvSpPr>
          <p:cNvPr id="18502" name="Ellipse 46" title=""/>
          <p:cNvSpPr/>
          <p:nvPr/>
        </p:nvSpPr>
        <p:spPr>
          <a:xfrm>
            <a:off x="22098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03" name="Ellipse 47" title=""/>
          <p:cNvSpPr/>
          <p:nvPr/>
        </p:nvSpPr>
        <p:spPr>
          <a:xfrm>
            <a:off x="16764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04" name="Ellipse 48" title=""/>
          <p:cNvSpPr/>
          <p:nvPr/>
        </p:nvSpPr>
        <p:spPr>
          <a:xfrm>
            <a:off x="11430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05" name="Text Box 49" title=""/>
          <p:cNvSpPr txBox="1"/>
          <p:nvPr/>
        </p:nvSpPr>
        <p:spPr>
          <a:xfrm>
            <a:off x="914400" y="5334000"/>
            <a:ext cx="2057400" cy="854075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000"/>
              <a:t>纯、纯 、纯  </a:t>
            </a:r>
            <a:endParaRPr sz="2000"/>
          </a:p>
          <a:p>
            <a:pPr lvl="0" algn="ctr" eaLnBrk="1" hangingPunct="1">
              <a:spcBef>
                <a:spcPct val="50000"/>
              </a:spcBef>
            </a:pPr>
            <a:r>
              <a:rPr sz="2000"/>
              <a:t>接受</a:t>
            </a:r>
          </a:p>
        </p:txBody>
      </p:sp>
      <p:cxnSp>
        <p:nvCxnSpPr>
          <p:cNvPr id="18506" name="" title=""/>
          <p:cNvCxnSpPr/>
          <p:nvPr/>
        </p:nvCxnSpPr>
        <p:spPr>
          <a:xfrm flipH="1">
            <a:off x="1447800" y="49530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07" name="" title=""/>
          <p:cNvCxnSpPr/>
          <p:nvPr/>
        </p:nvCxnSpPr>
        <p:spPr>
          <a:xfrm flipH="1">
            <a:off x="1981200" y="49530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08" name="" title=""/>
          <p:cNvCxnSpPr/>
          <p:nvPr/>
        </p:nvCxnSpPr>
        <p:spPr>
          <a:xfrm flipH="1">
            <a:off x="2438400" y="49530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509" name="" title=""/>
          <p:cNvSpPr/>
          <p:nvPr/>
        </p:nvSpPr>
        <p:spPr>
          <a:xfrm>
            <a:off x="4495800" y="45720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10" name="" title=""/>
          <p:cNvSpPr/>
          <p:nvPr/>
        </p:nvSpPr>
        <p:spPr>
          <a:xfrm>
            <a:off x="3962400" y="45720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11" name="" title=""/>
          <p:cNvSpPr/>
          <p:nvPr/>
        </p:nvSpPr>
        <p:spPr>
          <a:xfrm>
            <a:off x="3276600" y="4572000"/>
            <a:ext cx="5334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12" name="Text Box 50" title=""/>
          <p:cNvSpPr txBox="1"/>
          <p:nvPr/>
        </p:nvSpPr>
        <p:spPr>
          <a:xfrm>
            <a:off x="3200400" y="4572000"/>
            <a:ext cx="20574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000"/>
              <a:t>不纯、纯 、纯</a:t>
            </a:r>
          </a:p>
        </p:txBody>
      </p:sp>
      <p:sp>
        <p:nvSpPr>
          <p:cNvPr id="18513" name="Ellipse 51" title=""/>
          <p:cNvSpPr/>
          <p:nvPr/>
        </p:nvSpPr>
        <p:spPr>
          <a:xfrm>
            <a:off x="43434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14" name="Ellipse 52" title=""/>
          <p:cNvSpPr/>
          <p:nvPr/>
        </p:nvSpPr>
        <p:spPr>
          <a:xfrm>
            <a:off x="38100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15" name="Ellipse 53" title=""/>
          <p:cNvSpPr/>
          <p:nvPr/>
        </p:nvSpPr>
        <p:spPr>
          <a:xfrm>
            <a:off x="32766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16" name="Text Box 54" title=""/>
          <p:cNvSpPr txBox="1"/>
          <p:nvPr/>
        </p:nvSpPr>
        <p:spPr>
          <a:xfrm>
            <a:off x="3200400" y="5334000"/>
            <a:ext cx="1600200" cy="854075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000"/>
              <a:t>纯、纯 、纯  </a:t>
            </a:r>
            <a:endParaRPr sz="2000"/>
          </a:p>
          <a:p>
            <a:pPr lvl="0" algn="ctr" eaLnBrk="1" hangingPunct="1">
              <a:spcBef>
                <a:spcPct val="50000"/>
              </a:spcBef>
            </a:pPr>
            <a:r>
              <a:rPr sz="2000"/>
              <a:t>接受</a:t>
            </a:r>
          </a:p>
        </p:txBody>
      </p:sp>
      <p:cxnSp>
        <p:nvCxnSpPr>
          <p:cNvPr id="18517" name="" title=""/>
          <p:cNvCxnSpPr/>
          <p:nvPr/>
        </p:nvCxnSpPr>
        <p:spPr>
          <a:xfrm flipH="1">
            <a:off x="3581400" y="49530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18" name="" title=""/>
          <p:cNvCxnSpPr/>
          <p:nvPr/>
        </p:nvCxnSpPr>
        <p:spPr>
          <a:xfrm flipH="1">
            <a:off x="4114800" y="49530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19" name="" title=""/>
          <p:cNvCxnSpPr/>
          <p:nvPr/>
        </p:nvCxnSpPr>
        <p:spPr>
          <a:xfrm flipH="1">
            <a:off x="4572000" y="49530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520" name="Ellipse 58" title=""/>
          <p:cNvSpPr/>
          <p:nvPr/>
        </p:nvSpPr>
        <p:spPr>
          <a:xfrm>
            <a:off x="6400800" y="4572000"/>
            <a:ext cx="6096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21" name="Ellipse 59" title=""/>
          <p:cNvSpPr/>
          <p:nvPr/>
        </p:nvSpPr>
        <p:spPr>
          <a:xfrm>
            <a:off x="5867400" y="4648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22" name="" title=""/>
          <p:cNvSpPr/>
          <p:nvPr/>
        </p:nvSpPr>
        <p:spPr>
          <a:xfrm>
            <a:off x="5029200" y="4648200"/>
            <a:ext cx="6858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23" name="" title=""/>
          <p:cNvSpPr txBox="1"/>
          <p:nvPr/>
        </p:nvSpPr>
        <p:spPr>
          <a:xfrm>
            <a:off x="5105400" y="4648200"/>
            <a:ext cx="20574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000"/>
              <a:t>不纯、纯 、不纯</a:t>
            </a:r>
          </a:p>
        </p:txBody>
      </p:sp>
      <p:sp>
        <p:nvSpPr>
          <p:cNvPr id="18524" name="" title=""/>
          <p:cNvSpPr/>
          <p:nvPr/>
        </p:nvSpPr>
        <p:spPr>
          <a:xfrm>
            <a:off x="64770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25" name="" title=""/>
          <p:cNvSpPr/>
          <p:nvPr/>
        </p:nvSpPr>
        <p:spPr>
          <a:xfrm>
            <a:off x="59436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26" name="" title=""/>
          <p:cNvSpPr/>
          <p:nvPr/>
        </p:nvSpPr>
        <p:spPr>
          <a:xfrm>
            <a:off x="5410200" y="5410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27" name="" title=""/>
          <p:cNvSpPr txBox="1"/>
          <p:nvPr/>
        </p:nvSpPr>
        <p:spPr>
          <a:xfrm>
            <a:off x="5105400" y="5410200"/>
            <a:ext cx="1752600" cy="854075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000"/>
              <a:t>纯、纯 、纯  </a:t>
            </a:r>
            <a:endParaRPr sz="2000"/>
          </a:p>
          <a:p>
            <a:pPr lvl="0" algn="ctr" eaLnBrk="1" hangingPunct="1">
              <a:spcBef>
                <a:spcPct val="50000"/>
              </a:spcBef>
            </a:pPr>
            <a:r>
              <a:rPr sz="2000"/>
              <a:t>接受</a:t>
            </a:r>
          </a:p>
        </p:txBody>
      </p:sp>
      <p:cxnSp>
        <p:nvCxnSpPr>
          <p:cNvPr id="18528" name="" title=""/>
          <p:cNvCxnSpPr/>
          <p:nvPr/>
        </p:nvCxnSpPr>
        <p:spPr>
          <a:xfrm flipH="1">
            <a:off x="5486400" y="5029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29" name="" title=""/>
          <p:cNvCxnSpPr/>
          <p:nvPr/>
        </p:nvCxnSpPr>
        <p:spPr>
          <a:xfrm flipH="1">
            <a:off x="6019800" y="5029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30" name="" title=""/>
          <p:cNvCxnSpPr/>
          <p:nvPr/>
        </p:nvCxnSpPr>
        <p:spPr>
          <a:xfrm flipH="1">
            <a:off x="6477000" y="5029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531" name="Ellipse 63" title=""/>
          <p:cNvSpPr/>
          <p:nvPr/>
        </p:nvSpPr>
        <p:spPr>
          <a:xfrm>
            <a:off x="8382000" y="4648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32" name="Ellipse 64" title=""/>
          <p:cNvSpPr/>
          <p:nvPr/>
        </p:nvSpPr>
        <p:spPr>
          <a:xfrm>
            <a:off x="7924800" y="4648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33" name="Ellipse 65" title=""/>
          <p:cNvSpPr/>
          <p:nvPr/>
        </p:nvSpPr>
        <p:spPr>
          <a:xfrm>
            <a:off x="7467600" y="4648200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34" name="Text Box 66" title=""/>
          <p:cNvSpPr txBox="1"/>
          <p:nvPr/>
        </p:nvSpPr>
        <p:spPr>
          <a:xfrm>
            <a:off x="7086600" y="4632325"/>
            <a:ext cx="20574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000"/>
              <a:t> 都  不   纯</a:t>
            </a:r>
          </a:p>
        </p:txBody>
      </p:sp>
      <p:sp>
        <p:nvSpPr>
          <p:cNvPr id="18535" name="Ellipse 67" title=""/>
          <p:cNvSpPr/>
          <p:nvPr/>
        </p:nvSpPr>
        <p:spPr>
          <a:xfrm>
            <a:off x="8382000" y="5486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36" name="Ellipse 68" title=""/>
          <p:cNvSpPr/>
          <p:nvPr/>
        </p:nvSpPr>
        <p:spPr>
          <a:xfrm>
            <a:off x="7848600" y="5486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37" name="Ellipse 69" title=""/>
          <p:cNvSpPr/>
          <p:nvPr/>
        </p:nvSpPr>
        <p:spPr>
          <a:xfrm>
            <a:off x="7315200" y="5486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538" name="" title=""/>
          <p:cNvSpPr txBox="1"/>
          <p:nvPr/>
        </p:nvSpPr>
        <p:spPr>
          <a:xfrm>
            <a:off x="7315200" y="5410200"/>
            <a:ext cx="1600200" cy="854075"/>
          </a:xfrm>
          <a:prstGeom prst="rect">
            <a:avLst/>
          </a:prstGeom>
          <a:solidFill>
            <a:srgbClr val="3399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>
              <a:spcBef>
                <a:spcPct val="50000"/>
              </a:spcBef>
            </a:pPr>
            <a:r>
              <a:rPr sz="2000"/>
              <a:t>纯、纯 、纯  </a:t>
            </a:r>
            <a:endParaRPr sz="2000"/>
          </a:p>
          <a:p>
            <a:pPr lvl="0" algn="ctr" eaLnBrk="1" hangingPunct="1">
              <a:spcBef>
                <a:spcPct val="50000"/>
              </a:spcBef>
            </a:pPr>
            <a:r>
              <a:rPr sz="2000"/>
              <a:t>接受</a:t>
            </a:r>
          </a:p>
        </p:txBody>
      </p:sp>
      <p:cxnSp>
        <p:nvCxnSpPr>
          <p:cNvPr id="18539" name="" title=""/>
          <p:cNvCxnSpPr/>
          <p:nvPr/>
        </p:nvCxnSpPr>
        <p:spPr>
          <a:xfrm flipH="1">
            <a:off x="7620000" y="5029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40" name="" title=""/>
          <p:cNvCxnSpPr/>
          <p:nvPr/>
        </p:nvCxnSpPr>
        <p:spPr>
          <a:xfrm flipH="1">
            <a:off x="8153400" y="5029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8541" name="" title=""/>
          <p:cNvCxnSpPr/>
          <p:nvPr/>
        </p:nvCxnSpPr>
        <p:spPr>
          <a:xfrm flipH="1">
            <a:off x="8610600" y="5029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542" name="" title=""/>
          <p:cNvSpPr txBox="1"/>
          <p:nvPr/>
        </p:nvSpPr>
        <p:spPr>
          <a:xfrm>
            <a:off x="1371600" y="4191000"/>
            <a:ext cx="7086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i="1"/>
              <a:t>H</a:t>
            </a:r>
            <a:r>
              <a:rPr baseline="-25000"/>
              <a:t>0                       </a:t>
            </a:r>
            <a:r>
              <a:rPr i="1"/>
              <a:t>H</a:t>
            </a:r>
            <a:r>
              <a:rPr baseline="-25000"/>
              <a:t>1                                             </a:t>
            </a:r>
            <a:r>
              <a:rPr i="1"/>
              <a:t>H</a:t>
            </a:r>
            <a:r>
              <a:rPr baseline="-25000"/>
              <a:t>2                               </a:t>
            </a:r>
            <a:r>
              <a:rPr i="1"/>
              <a:t>H</a:t>
            </a:r>
            <a:r>
              <a:rPr baseline="-25000"/>
              <a:t>3 </a:t>
            </a:r>
            <a:endParaRPr baseline="-25000"/>
          </a:p>
        </p:txBody>
      </p:sp>
      <p:sp>
        <p:nvSpPr>
          <p:cNvPr id="18555" name="" title=""/>
          <p:cNvSpPr txBox="1"/>
          <p:nvPr/>
        </p:nvSpPr>
        <p:spPr>
          <a:xfrm>
            <a:off x="1143000" y="4738688"/>
            <a:ext cx="533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18556" name="" title=""/>
          <p:cNvSpPr txBox="1"/>
          <p:nvPr/>
        </p:nvSpPr>
        <p:spPr>
          <a:xfrm>
            <a:off x="1600200" y="47244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18557" name="" title=""/>
          <p:cNvSpPr txBox="1"/>
          <p:nvPr/>
        </p:nvSpPr>
        <p:spPr>
          <a:xfrm>
            <a:off x="2133600" y="47244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18558" name="" title=""/>
          <p:cNvSpPr txBox="1"/>
          <p:nvPr/>
        </p:nvSpPr>
        <p:spPr>
          <a:xfrm>
            <a:off x="3124200" y="48006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559" name="" title=""/>
          <p:cNvSpPr txBox="1"/>
          <p:nvPr/>
        </p:nvSpPr>
        <p:spPr>
          <a:xfrm>
            <a:off x="4953000" y="48768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560" name="Text Box 80" title=""/>
          <p:cNvSpPr txBox="1"/>
          <p:nvPr/>
        </p:nvSpPr>
        <p:spPr>
          <a:xfrm>
            <a:off x="6477000" y="48768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561" name="Text Box 81" title=""/>
          <p:cNvSpPr txBox="1"/>
          <p:nvPr/>
        </p:nvSpPr>
        <p:spPr>
          <a:xfrm>
            <a:off x="7239000" y="48768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562" name="Text Box 82" title=""/>
          <p:cNvSpPr txBox="1"/>
          <p:nvPr/>
        </p:nvSpPr>
        <p:spPr>
          <a:xfrm>
            <a:off x="7696200" y="4876800"/>
            <a:ext cx="38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563" name="Text Box 83" title=""/>
          <p:cNvSpPr txBox="1"/>
          <p:nvPr/>
        </p:nvSpPr>
        <p:spPr>
          <a:xfrm>
            <a:off x="8305800" y="4891088"/>
            <a:ext cx="381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564" name="Text Box 84" title=""/>
          <p:cNvSpPr txBox="1"/>
          <p:nvPr/>
        </p:nvSpPr>
        <p:spPr>
          <a:xfrm>
            <a:off x="3810000" y="48006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18565" name="Text Box 85" title=""/>
          <p:cNvSpPr txBox="1"/>
          <p:nvPr/>
        </p:nvSpPr>
        <p:spPr>
          <a:xfrm>
            <a:off x="4267200" y="48006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18566" name="Text Box 86" title=""/>
          <p:cNvSpPr txBox="1"/>
          <p:nvPr/>
        </p:nvSpPr>
        <p:spPr>
          <a:xfrm>
            <a:off x="5715000" y="4876800"/>
            <a:ext cx="533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i="1">
                <a:solidFill>
                  <a:srgbClr val="3399FF"/>
                </a:solidFill>
              </a:rPr>
              <a:t>p</a:t>
            </a:r>
            <a:endParaRPr sz="2800" i="1"/>
          </a:p>
        </p:txBody>
      </p:sp>
      <p:sp>
        <p:nvSpPr>
          <p:cNvPr id="18567" name="Rectangle 8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8568" name="Object 8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2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69" name="Text Box 89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</p:spTree>
  </p:cSld>
  <p:clrMapOvr>
    <a:masterClrMapping/>
  </p:clrMapOvr>
  <p:transition/>
  <p:timing/>
</p:sld>
</file>

<file path=ppt/slides/slide1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Object 2" title=""/>
          <p:cNvGraphicFramePr>
            <a:graphicFrameLocks noChangeAspect="1"/>
          </p:cNvGraphicFramePr>
          <p:nvPr/>
        </p:nvGraphicFramePr>
        <p:xfrm>
          <a:off x="1600200" y="2514600"/>
          <a:ext cx="5224463" cy="45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3" name="Equation" r:id="rId2" imgW="5224463" imgH="450850" progId="Equation.2">
                  <p:embed/>
                </p:oleObj>
              </mc:Choice>
              <mc:Fallback>
                <p:oleObj name="Equation" r:id="rId2" imgW="5224463" imgH="45085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2514600"/>
                        <a:ext cx="52244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 title=""/>
          <p:cNvGraphicFramePr>
            <a:graphicFrameLocks noChangeAspect="1"/>
          </p:cNvGraphicFramePr>
          <p:nvPr/>
        </p:nvGraphicFramePr>
        <p:xfrm>
          <a:off x="1524000" y="3200400"/>
          <a:ext cx="5486400" cy="477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4" name="Equation" r:id="rId4" imgW="5486400" imgH="477838" progId="Equation.2">
                  <p:embed/>
                </p:oleObj>
              </mc:Choice>
              <mc:Fallback>
                <p:oleObj name="Equation" r:id="rId4" imgW="5486400" imgH="477838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200400"/>
                        <a:ext cx="5486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 title=""/>
          <p:cNvGraphicFramePr>
            <a:graphicFrameLocks noChangeAspect="1"/>
          </p:cNvGraphicFramePr>
          <p:nvPr/>
        </p:nvGraphicFramePr>
        <p:xfrm>
          <a:off x="1066800" y="3581400"/>
          <a:ext cx="5562600" cy="944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5" name="Equation" r:id="rId6" imgW="5562600" imgH="944563" progId="Equation.2">
                  <p:embed/>
                </p:oleObj>
              </mc:Choice>
              <mc:Fallback>
                <p:oleObj name="Equation" r:id="rId6" imgW="5562600" imgH="944563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3581400"/>
                        <a:ext cx="55626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 title=""/>
          <p:cNvSpPr txBox="1"/>
          <p:nvPr/>
        </p:nvSpPr>
        <p:spPr>
          <a:xfrm>
            <a:off x="990600" y="1828800"/>
            <a:ext cx="7772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/>
              <a:t>另外，按照超几何分布的概率计算公式得：</a:t>
            </a:r>
          </a:p>
        </p:txBody>
      </p:sp>
      <p:sp>
        <p:nvSpPr>
          <p:cNvPr id="19462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9463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6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9465" name="HomeButton 9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9466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1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22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133123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作业26,28,30,32,34</a:t>
            </a:r>
          </a:p>
        </p:txBody>
      </p:sp>
    </p:spTree>
  </p:cSld>
  <p:clrMapOvr>
    <a:masterClrMapping/>
  </p:clrMapOvr>
  <p:transition/>
  <p:timing/>
</p:sld>
</file>

<file path=ppt/slides/slide1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685800" y="1752600"/>
            <a:ext cx="3200400" cy="6096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solidFill>
                  <a:schemeClr val="accent2"/>
                </a:solidFill>
                <a:ea typeface="黑体" pitchFamily="2" charset="-122"/>
              </a:rPr>
              <a:t>一.独立随机试验</a:t>
            </a:r>
            <a:endParaRPr sz="2500"/>
          </a:p>
        </p:txBody>
      </p:sp>
      <p:grpSp>
        <p:nvGrpSpPr>
          <p:cNvPr id="16402" name="Group 12" title=""/>
          <p:cNvGrpSpPr/>
          <p:nvPr/>
        </p:nvGrpSpPr>
        <p:grpSpPr>
          <a:xfrm>
            <a:off x="685800" y="1785938"/>
            <a:ext cx="7924800" cy="1909762"/>
            <a:chOff x="336" y="740"/>
            <a:chExt cx="5238" cy="1327"/>
          </a:xfrm>
        </p:grpSpPr>
        <p:graphicFrame>
          <p:nvGraphicFramePr>
            <p:cNvPr id="16387" name="Object 3" title=""/>
            <p:cNvGraphicFramePr>
              <a:graphicFrameLocks noChangeAspect="1"/>
            </p:cNvGraphicFramePr>
            <p:nvPr>
              <p:ph idx="1"/>
            </p:nvPr>
          </p:nvGraphicFramePr>
          <p:xfrm>
            <a:off x="2304" y="740"/>
            <a:ext cx="3246" cy="4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67" name="公式" r:id="rId2" imgW="4911016" imgH="592933" progId="Equation.3">
                    <p:embed/>
                  </p:oleObj>
                </mc:Choice>
                <mc:Fallback>
                  <p:oleObj name="公式" r:id="rId2" imgW="4911016" imgH="59293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04" y="740"/>
                          <a:ext cx="3246" cy="412"/>
                        </a:xfrm>
                        <a:prstGeom prst="rect">
                          <a:avLst/>
                        </a:prstGeom>
                        <a:noFill/>
                        <a:ln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4" title=""/>
            <p:cNvGraphicFramePr>
              <a:graphicFrameLocks noChangeAspect="1"/>
            </p:cNvGraphicFramePr>
            <p:nvPr/>
          </p:nvGraphicFramePr>
          <p:xfrm>
            <a:off x="336" y="1176"/>
            <a:ext cx="5238" cy="4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68" name="公式" r:id="rId4" imgW="7924800" imgH="587176" progId="Equation.3">
                    <p:embed/>
                  </p:oleObj>
                </mc:Choice>
                <mc:Fallback>
                  <p:oleObj name="公式" r:id="rId4" imgW="7924800" imgH="587176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6" y="1176"/>
                          <a:ext cx="523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5" title=""/>
            <p:cNvGraphicFramePr>
              <a:graphicFrameLocks noChangeAspect="1"/>
            </p:cNvGraphicFramePr>
            <p:nvPr/>
          </p:nvGraphicFramePr>
          <p:xfrm>
            <a:off x="336" y="1632"/>
            <a:ext cx="4512" cy="4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69" name="公式" r:id="rId6" imgW="6826403" imgH="626034" progId="Equation.3">
                    <p:embed/>
                  </p:oleObj>
                </mc:Choice>
                <mc:Fallback>
                  <p:oleObj name="公式" r:id="rId6" imgW="6826403" imgH="626034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6" y="1632"/>
                          <a:ext cx="4512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2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  <p:graphicFrame>
        <p:nvGraphicFramePr>
          <p:cNvPr id="16393" name="Object 9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0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" title=""/>
          <p:cNvSpPr/>
          <p:nvPr/>
        </p:nvSpPr>
        <p:spPr>
          <a:xfrm>
            <a:off x="685800" y="3733800"/>
            <a:ext cx="44196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5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二.n次相互独立试验</a:t>
            </a:r>
            <a:endParaRPr sz="2500"/>
          </a:p>
        </p:txBody>
      </p:sp>
      <p:graphicFrame>
        <p:nvGraphicFramePr>
          <p:cNvPr id="16400" name="Object 10" title=""/>
          <p:cNvGraphicFramePr>
            <a:graphicFrameLocks noChangeAspect="1"/>
          </p:cNvGraphicFramePr>
          <p:nvPr/>
        </p:nvGraphicFramePr>
        <p:xfrm>
          <a:off x="679450" y="4433888"/>
          <a:ext cx="7473950" cy="1662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1" name="公式" r:id="rId10" imgW="7473950" imgH="1662112" progId="Equation.3">
                  <p:embed/>
                </p:oleObj>
              </mc:Choice>
              <mc:Fallback>
                <p:oleObj name="公式" r:id="rId10" imgW="7473950" imgH="1662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450" y="4433888"/>
                        <a:ext cx="7473950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3" title=""/>
          <p:cNvSpPr txBox="1"/>
          <p:nvPr/>
        </p:nvSpPr>
        <p:spPr>
          <a:xfrm>
            <a:off x="609600" y="928688"/>
            <a:ext cx="6019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chemeClr val="hlink"/>
                </a:solidFill>
                <a:latin typeface="宋体" pitchFamily="2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800" b="1">
                <a:solidFill>
                  <a:schemeClr val="hlink"/>
                </a:solidFill>
                <a:latin typeface="宋体" pitchFamily="2" charset="-122"/>
                <a:hlinkClick action="ppaction://noaction"/>
                <a:hlinkMouseOver action="ppaction://noaction"/>
              </a:rPr>
              <a:t> n重贝努里概型</a:t>
            </a:r>
            <a:endParaRPr sz="2800" b="1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6404" name="HomeButton 14" title="">
            <a:hlinkClick r:id="rId12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405" name="Text Box 15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685800" y="914400"/>
            <a:ext cx="7772400" cy="11430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三.n次相互独立试验的例子</a:t>
            </a:r>
            <a:endParaRPr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26003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600"/>
              <a:t>掷n次硬币，可看作是n次独立试验；</a:t>
            </a:r>
            <a:endParaRPr sz="2600"/>
          </a:p>
          <a:p>
            <a:pPr lvl="0"/>
            <a:r>
              <a:rPr sz="2600"/>
              <a:t>某射手对同一目标射击n次，可看作是n次独立试验；</a:t>
            </a:r>
            <a:endParaRPr sz="2600"/>
          </a:p>
          <a:p>
            <a:pPr lvl="0"/>
            <a:r>
              <a:rPr sz="2600"/>
              <a:t>观察n个元件的使用寿命，可看作是n次独立试验．</a:t>
            </a:r>
            <a:endParaRPr sz="2600"/>
          </a:p>
        </p:txBody>
      </p:sp>
      <p:graphicFrame>
        <p:nvGraphicFramePr>
          <p:cNvPr id="18439" name="Object 7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CalloutCloud 8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18441" name="HomeButton 9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42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18443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468313" y="908050"/>
            <a:ext cx="8229600" cy="48736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ea typeface="黑体" pitchFamily="2" charset="-122"/>
              </a:rPr>
              <a:t>例</a:t>
            </a:r>
            <a:r>
              <a:rPr sz="2900"/>
              <a:t> 1</a:t>
            </a:r>
          </a:p>
        </p:txBody>
      </p:sp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838200" y="1447800"/>
            <a:ext cx="78486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sz="2600"/>
              <a:t>三门火炮向同一目标射击，设三门火炮击中目标</a:t>
            </a:r>
            <a:endParaRPr sz="2600"/>
          </a:p>
          <a:p>
            <a:pPr lvl="0">
              <a:buNone/>
            </a:pPr>
            <a:r>
              <a:rPr sz="2600"/>
              <a:t>的概率分别为0.3，0.6，0.8．若有一门火炮击中</a:t>
            </a:r>
            <a:endParaRPr sz="2600"/>
          </a:p>
          <a:p>
            <a:pPr lvl="0">
              <a:buNone/>
            </a:pPr>
            <a:r>
              <a:rPr sz="2600"/>
              <a:t>目标，目标被摧毁的概率为0.2；若两门火炮击中</a:t>
            </a:r>
            <a:endParaRPr sz="2600"/>
          </a:p>
          <a:p>
            <a:pPr lvl="0">
              <a:buNone/>
            </a:pPr>
            <a:r>
              <a:rPr sz="2600"/>
              <a:t>目标，目标被摧毁的概率为0.6；若三门火炮击中</a:t>
            </a:r>
            <a:endParaRPr sz="2600"/>
          </a:p>
          <a:p>
            <a:pPr lvl="0">
              <a:buNone/>
            </a:pPr>
            <a:r>
              <a:rPr sz="2600"/>
              <a:t>目标，目标被摧毁的概率为0.9．试求目标被摧毁</a:t>
            </a:r>
            <a:endParaRPr sz="2600"/>
          </a:p>
          <a:p>
            <a:pPr lvl="0">
              <a:buNone/>
            </a:pPr>
            <a:r>
              <a:rPr sz="2600"/>
              <a:t>的概率．</a:t>
            </a:r>
            <a:endParaRPr sz="2600"/>
          </a:p>
          <a:p>
            <a:pPr lvl="0">
              <a:buNone/>
            </a:pPr>
            <a:r>
              <a:rPr sz="2600"/>
              <a:t>解：设：B ={ 目标被摧毁 }</a:t>
            </a:r>
            <a:endParaRPr sz="2600"/>
          </a:p>
        </p:txBody>
      </p:sp>
      <p:graphicFrame>
        <p:nvGraphicFramePr>
          <p:cNvPr id="19463" name="Object 7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 title=""/>
          <p:cNvGraphicFramePr>
            <a:graphicFrameLocks noChangeAspect="1"/>
          </p:cNvGraphicFramePr>
          <p:nvPr/>
        </p:nvGraphicFramePr>
        <p:xfrm>
          <a:off x="2286000" y="5170488"/>
          <a:ext cx="6324600" cy="468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4" name="公式" r:id="rId4" imgW="6324600" imgH="468312" progId="Equation.3">
                  <p:embed/>
                </p:oleObj>
              </mc:Choice>
              <mc:Fallback>
                <p:oleObj name="公式" r:id="rId4" imgW="6324600" imgH="468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5170488"/>
                        <a:ext cx="6324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" title=""/>
          <p:cNvGraphicFramePr>
            <a:graphicFrameLocks noChangeAspect="1"/>
          </p:cNvGraphicFramePr>
          <p:nvPr/>
        </p:nvGraphicFramePr>
        <p:xfrm>
          <a:off x="2286000" y="5703888"/>
          <a:ext cx="6324600" cy="468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5" name="公式" r:id="rId6" imgW="6324600" imgH="468312" progId="Equation.3">
                  <p:embed/>
                </p:oleObj>
              </mc:Choice>
              <mc:Fallback>
                <p:oleObj name="公式" r:id="rId6" imgW="6324600" imgH="468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5703888"/>
                        <a:ext cx="6324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19468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9469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19470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8" name="NotDefined 4" title=""/>
          <p:cNvSpPr/>
          <p:nvPr>
            <p:ph type="body" sz="half" idx="4294967295"/>
          </p:nvPr>
        </p:nvSpPr>
        <p:spPr>
          <a:xfrm>
            <a:off x="974725" y="1150938"/>
            <a:ext cx="3673475" cy="5254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由全概率公式，得</a:t>
            </a:r>
          </a:p>
        </p:txBody>
      </p:sp>
      <p:graphicFrame>
        <p:nvGraphicFramePr>
          <p:cNvPr id="21509" name="Object 5" title=""/>
          <p:cNvGraphicFramePr>
            <a:graphicFrameLocks noChangeAspect="1"/>
          </p:cNvGraphicFramePr>
          <p:nvPr/>
        </p:nvGraphicFramePr>
        <p:xfrm>
          <a:off x="2819400" y="1676400"/>
          <a:ext cx="2992438" cy="881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6" name="公式" r:id="rId2" imgW="2992438" imgH="881063" progId="Equation.3">
                  <p:embed/>
                </p:oleObj>
              </mc:Choice>
              <mc:Fallback>
                <p:oleObj name="公式" r:id="rId2" imgW="2992438" imgH="881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400" y="1676400"/>
                        <a:ext cx="29924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 title=""/>
          <p:cNvSpPr/>
          <p:nvPr/>
        </p:nvSpPr>
        <p:spPr>
          <a:xfrm>
            <a:off x="914400" y="2209800"/>
            <a:ext cx="685800" cy="533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t>而</a:t>
            </a:r>
          </a:p>
        </p:txBody>
      </p:sp>
      <p:graphicFrame>
        <p:nvGraphicFramePr>
          <p:cNvPr id="21512" name="Object 8" title=""/>
          <p:cNvGraphicFramePr>
            <a:graphicFrameLocks noChangeAspect="1"/>
          </p:cNvGraphicFramePr>
          <p:nvPr/>
        </p:nvGraphicFramePr>
        <p:xfrm>
          <a:off x="914400" y="2895600"/>
          <a:ext cx="5491163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7" name="公式" r:id="rId4" imgW="5491163" imgH="490538" progId="Equation.3">
                  <p:embed/>
                </p:oleObj>
              </mc:Choice>
              <mc:Fallback>
                <p:oleObj name="公式" r:id="rId4" imgW="5491163" imgH="49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54911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 title=""/>
          <p:cNvGraphicFramePr>
            <a:graphicFrameLocks noChangeAspect="1"/>
          </p:cNvGraphicFramePr>
          <p:nvPr/>
        </p:nvGraphicFramePr>
        <p:xfrm>
          <a:off x="1600200" y="3776663"/>
          <a:ext cx="7208838" cy="490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8" name="公式" r:id="rId6" imgW="7208838" imgH="490537" progId="Equation.3">
                  <p:embed/>
                </p:oleObj>
              </mc:Choice>
              <mc:Fallback>
                <p:oleObj name="公式" r:id="rId6" imgW="7208838" imgH="490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3776663"/>
                        <a:ext cx="72088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" title=""/>
          <p:cNvGraphicFramePr>
            <a:graphicFrameLocks noChangeAspect="1"/>
          </p:cNvGraphicFramePr>
          <p:nvPr/>
        </p:nvGraphicFramePr>
        <p:xfrm>
          <a:off x="1524000" y="4668838"/>
          <a:ext cx="5829300" cy="360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9" name="公式" r:id="rId8" imgW="5829300" imgH="360362" progId="Equation.3">
                  <p:embed/>
                </p:oleObj>
              </mc:Choice>
              <mc:Fallback>
                <p:oleObj name="公式" r:id="rId8" imgW="5829300" imgH="360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4668838"/>
                        <a:ext cx="58293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" title=""/>
          <p:cNvGraphicFramePr>
            <a:graphicFrameLocks noChangeAspect="1"/>
          </p:cNvGraphicFramePr>
          <p:nvPr/>
        </p:nvGraphicFramePr>
        <p:xfrm>
          <a:off x="1524000" y="5410200"/>
          <a:ext cx="1041400" cy="360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0" name="公式" r:id="rId10" imgW="1041400" imgH="360363" progId="Equation.3">
                  <p:embed/>
                </p:oleObj>
              </mc:Choice>
              <mc:Fallback>
                <p:oleObj name="公式" r:id="rId10" imgW="1041400" imgH="360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000" y="5410200"/>
                        <a:ext cx="1041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1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CalloutCloud 11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21523" name="HomeButton 13" title="">
            <a:hlinkClick r:id="rId1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1524" name="Text Box 14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1525" name="Rectangle 1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6" name="Object 8" title=""/>
          <p:cNvGraphicFramePr>
            <a:graphicFrameLocks noChangeAspect="1"/>
          </p:cNvGraphicFramePr>
          <p:nvPr/>
        </p:nvGraphicFramePr>
        <p:xfrm>
          <a:off x="762000" y="1185863"/>
          <a:ext cx="5543550" cy="490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2" name="公式" r:id="rId2" imgW="5543550" imgH="490537" progId="Equation.3">
                  <p:embed/>
                </p:oleObj>
              </mc:Choice>
              <mc:Fallback>
                <p:oleObj name="公式" r:id="rId2" imgW="5543550" imgH="490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185863"/>
                        <a:ext cx="5543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 title=""/>
          <p:cNvGraphicFramePr>
            <a:graphicFrameLocks noChangeAspect="1"/>
          </p:cNvGraphicFramePr>
          <p:nvPr/>
        </p:nvGraphicFramePr>
        <p:xfrm>
          <a:off x="1524000" y="1828800"/>
          <a:ext cx="7288213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3" name="公式" r:id="rId4" imgW="7288213" imgH="490538" progId="Equation.3">
                  <p:embed/>
                </p:oleObj>
              </mc:Choice>
              <mc:Fallback>
                <p:oleObj name="公式" r:id="rId4" imgW="7288213" imgH="49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828800"/>
                        <a:ext cx="72882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" title=""/>
          <p:cNvGraphicFramePr>
            <a:graphicFrameLocks noChangeAspect="1"/>
          </p:cNvGraphicFramePr>
          <p:nvPr/>
        </p:nvGraphicFramePr>
        <p:xfrm>
          <a:off x="1536700" y="2514600"/>
          <a:ext cx="5802313" cy="360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4" name="公式" r:id="rId6" imgW="5802313" imgH="360363" progId="Equation.3">
                  <p:embed/>
                </p:oleObj>
              </mc:Choice>
              <mc:Fallback>
                <p:oleObj name="公式" r:id="rId6" imgW="5802313" imgH="360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6700" y="2514600"/>
                        <a:ext cx="58023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" title=""/>
          <p:cNvGraphicFramePr>
            <a:graphicFrameLocks noChangeAspect="1"/>
          </p:cNvGraphicFramePr>
          <p:nvPr/>
        </p:nvGraphicFramePr>
        <p:xfrm>
          <a:off x="1524000" y="2971800"/>
          <a:ext cx="1041400" cy="360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5" name="公式" r:id="rId8" imgW="1041400" imgH="360363" progId="Equation.3">
                  <p:embed/>
                </p:oleObj>
              </mc:Choice>
              <mc:Fallback>
                <p:oleObj name="公式" r:id="rId8" imgW="1041400" imgH="360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2971800"/>
                        <a:ext cx="1041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" title=""/>
          <p:cNvGraphicFramePr>
            <a:graphicFrameLocks noChangeAspect="1"/>
          </p:cNvGraphicFramePr>
          <p:nvPr/>
        </p:nvGraphicFramePr>
        <p:xfrm>
          <a:off x="781050" y="3429000"/>
          <a:ext cx="2419350" cy="468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6" name="公式" r:id="rId10" imgW="2419350" imgH="468313" progId="Equation.3">
                  <p:embed/>
                </p:oleObj>
              </mc:Choice>
              <mc:Fallback>
                <p:oleObj name="公式" r:id="rId10" imgW="2419350" imgH="468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1050" y="3429000"/>
                        <a:ext cx="24193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" title=""/>
          <p:cNvGraphicFramePr>
            <a:graphicFrameLocks noChangeAspect="1"/>
          </p:cNvGraphicFramePr>
          <p:nvPr/>
        </p:nvGraphicFramePr>
        <p:xfrm>
          <a:off x="3200400" y="3429000"/>
          <a:ext cx="2498725" cy="468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7" name="公式" r:id="rId12" imgW="2498725" imgH="468313" progId="Equation.3">
                  <p:embed/>
                </p:oleObj>
              </mc:Choice>
              <mc:Fallback>
                <p:oleObj name="公式" r:id="rId12" imgW="2498725" imgH="468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0400" y="3429000"/>
                        <a:ext cx="24987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0" title=""/>
          <p:cNvGraphicFramePr>
            <a:graphicFrameLocks noChangeAspect="1"/>
          </p:cNvGraphicFramePr>
          <p:nvPr/>
        </p:nvGraphicFramePr>
        <p:xfrm>
          <a:off x="1524000" y="4038600"/>
          <a:ext cx="1978025" cy="360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8" name="公式" r:id="rId14" imgW="1978025" imgH="360363" progId="Equation.3">
                  <p:embed/>
                </p:oleObj>
              </mc:Choice>
              <mc:Fallback>
                <p:oleObj name="公式" r:id="rId14" imgW="1978025" imgH="360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4038600"/>
                        <a:ext cx="1978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1" title=""/>
          <p:cNvGraphicFramePr>
            <a:graphicFrameLocks noChangeAspect="1"/>
          </p:cNvGraphicFramePr>
          <p:nvPr/>
        </p:nvGraphicFramePr>
        <p:xfrm>
          <a:off x="3505200" y="4038600"/>
          <a:ext cx="1041400" cy="360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9" name="公式" r:id="rId16" imgW="1041400" imgH="360363" progId="Equation.3">
                  <p:embed/>
                </p:oleObj>
              </mc:Choice>
              <mc:Fallback>
                <p:oleObj name="公式" r:id="rId16" imgW="1041400" imgH="360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05200" y="4038600"/>
                        <a:ext cx="1041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2" title=""/>
          <p:cNvSpPr/>
          <p:nvPr/>
        </p:nvSpPr>
        <p:spPr>
          <a:xfrm>
            <a:off x="685800" y="4419600"/>
            <a:ext cx="3429000" cy="533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所以</a:t>
            </a:r>
            <a:endParaRPr sz="2800"/>
          </a:p>
        </p:txBody>
      </p:sp>
      <p:graphicFrame>
        <p:nvGraphicFramePr>
          <p:cNvPr id="22547" name="Object 13" title=""/>
          <p:cNvGraphicFramePr>
            <a:graphicFrameLocks noChangeAspect="1"/>
          </p:cNvGraphicFramePr>
          <p:nvPr/>
        </p:nvGraphicFramePr>
        <p:xfrm>
          <a:off x="1447800" y="4968875"/>
          <a:ext cx="7239000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0" name="公式" r:id="rId18" imgW="7239000" imgH="574675" progId="Equation.3">
                  <p:embed/>
                </p:oleObj>
              </mc:Choice>
              <mc:Fallback>
                <p:oleObj name="公式" r:id="rId18" imgW="7239000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47800" y="4968875"/>
                        <a:ext cx="7239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4" title=""/>
          <p:cNvGraphicFramePr>
            <a:graphicFrameLocks noChangeAspect="1"/>
          </p:cNvGraphicFramePr>
          <p:nvPr/>
        </p:nvGraphicFramePr>
        <p:xfrm>
          <a:off x="2286000" y="5638800"/>
          <a:ext cx="1600200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1" name="公式" r:id="rId20" imgW="1600200" imgH="484188" progId="Equation.3">
                  <p:embed/>
                </p:oleObj>
              </mc:Choice>
              <mc:Fallback>
                <p:oleObj name="公式" r:id="rId20" imgW="1600200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1600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18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2" name="Image" r:id="rId22" imgW="7572375" imgH="19050" progId="Photoshop.Image.5">
                  <p:embed/>
                </p:oleObj>
              </mc:Choice>
              <mc:Fallback>
                <p:oleObj name="Image" r:id="rId2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CalloutCloud 19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22555" name="" title="">
            <a:hlinkClick r:id="rId2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5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2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2557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76200" y="609600"/>
            <a:ext cx="3505200" cy="8382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zh-CN" sz="2900">
                <a:solidFill>
                  <a:schemeClr val="accent2"/>
                </a:solidFill>
                <a:ea typeface="黑体" pitchFamily="2" charset="-122"/>
              </a:rPr>
              <a:t>四.Bernoulli 试验</a:t>
            </a:r>
            <a:endParaRPr b="1">
              <a:ea typeface="黑体" pitchFamily="2" charset="-122"/>
            </a:endParaRPr>
          </a:p>
        </p:txBody>
      </p:sp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228600" y="1295400"/>
            <a:ext cx="89916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lnSpc>
                <a:spcPct val="140000"/>
              </a:lnSpc>
              <a:buNone/>
            </a:pPr>
            <a:r>
              <a:rPr sz="2600"/>
              <a:t>如果随机试验 E 只有两个结果，则称E为Bernoulli试验．</a:t>
            </a:r>
            <a:endParaRPr sz="2600"/>
          </a:p>
        </p:txBody>
      </p:sp>
      <p:graphicFrame>
        <p:nvGraphicFramePr>
          <p:cNvPr id="24580" name="Object 4" title=""/>
          <p:cNvGraphicFramePr>
            <a:graphicFrameLocks noChangeAspect="1"/>
          </p:cNvGraphicFramePr>
          <p:nvPr/>
        </p:nvGraphicFramePr>
        <p:xfrm>
          <a:off x="87313" y="2022475"/>
          <a:ext cx="9132887" cy="1101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3" name="公式" r:id="rId2" imgW="9132887" imgH="1101725" progId="Equation.3">
                  <p:embed/>
                </p:oleObj>
              </mc:Choice>
              <mc:Fallback>
                <p:oleObj name="公式" r:id="rId2" imgW="9132887" imgH="1101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313" y="2022475"/>
                        <a:ext cx="913288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4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CalloutCloud 9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24586" name="" title=""/>
          <p:cNvSpPr/>
          <p:nvPr/>
        </p:nvSpPr>
        <p:spPr>
          <a:xfrm>
            <a:off x="76200" y="3124200"/>
            <a:ext cx="385286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3200">
                <a:solidFill>
                  <a:schemeClr val="accent2"/>
                </a:solidFill>
                <a:ea typeface="黑体" pitchFamily="2" charset="-122"/>
              </a:rPr>
              <a:t>Bernoulli </a:t>
            </a:r>
            <a:r>
              <a:rPr sz="3200">
                <a:solidFill>
                  <a:schemeClr val="accent2"/>
                </a:solidFill>
                <a:ea typeface="隶书" pitchFamily="49" charset="-122"/>
              </a:rPr>
              <a:t>试验的例子</a:t>
            </a:r>
            <a:endParaRPr sz="3200" b="1">
              <a:solidFill>
                <a:schemeClr val="accent2"/>
              </a:solidFill>
              <a:ea typeface="隶书" pitchFamily="49" charset="-122"/>
            </a:endParaRPr>
          </a:p>
        </p:txBody>
      </p:sp>
      <p:sp>
        <p:nvSpPr>
          <p:cNvPr id="24587" name="" title=""/>
          <p:cNvSpPr/>
          <p:nvPr/>
        </p:nvSpPr>
        <p:spPr>
          <a:xfrm>
            <a:off x="0" y="3657600"/>
            <a:ext cx="9144000" cy="2971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  <a:buNone/>
            </a:pPr>
            <a:r>
              <a:rPr sz="2600"/>
              <a:t>掷一枚硬币，只有“出现正面”与“出现反面”两种结果，</a:t>
            </a:r>
            <a:endParaRPr sz="2600"/>
          </a:p>
          <a:p>
            <a:pPr lvl="0">
              <a:lnSpc>
                <a:spcPct val="120000"/>
              </a:lnSpc>
              <a:buNone/>
            </a:pPr>
            <a:r>
              <a:rPr sz="2600"/>
              <a:t>因此“掷一枚硬币”可看作是一次Bernoulli试验．</a:t>
            </a:r>
            <a:endParaRPr sz="2600"/>
          </a:p>
          <a:p>
            <a:pPr lvl="0">
              <a:lnSpc>
                <a:spcPct val="120000"/>
              </a:lnSpc>
              <a:buNone/>
            </a:pPr>
            <a:r>
              <a:rPr sz="2600"/>
              <a:t>掷一颗骰子，有六种结果．但如果我们只关心“出现六</a:t>
            </a:r>
            <a:endParaRPr sz="2600"/>
          </a:p>
          <a:p>
            <a:pPr lvl="0">
              <a:lnSpc>
                <a:spcPct val="120000"/>
              </a:lnSpc>
              <a:buNone/>
            </a:pPr>
            <a:r>
              <a:rPr sz="2600"/>
              <a:t>点”与“不出现六点”这两种情况，故“掷一颗骰子”也</a:t>
            </a:r>
            <a:endParaRPr sz="2600"/>
          </a:p>
          <a:p>
            <a:pPr lvl="0">
              <a:lnSpc>
                <a:spcPct val="120000"/>
              </a:lnSpc>
              <a:buNone/>
            </a:pPr>
            <a:r>
              <a:rPr sz="2600"/>
              <a:t>可以看作是Bernoulli试验．</a:t>
            </a:r>
            <a:endParaRPr sz="2600"/>
          </a:p>
        </p:txBody>
      </p:sp>
      <p:sp>
        <p:nvSpPr>
          <p:cNvPr id="24588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589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4590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6" grpId="0"/>
      <p:bldP spid="2458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body" idx="4294967295"/>
          </p:nvPr>
        </p:nvSpPr>
        <p:spPr>
          <a:xfrm>
            <a:off x="457200" y="2133600"/>
            <a:ext cx="8305800" cy="3124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600"/>
              <a:t>对同一目标进行一次射击，若只考虑“击中目标”与“未击中目标”两种情况，则“同一目标进行一次射击”是Bernoulli试验．</a:t>
            </a:r>
            <a:endParaRPr sz="2600"/>
          </a:p>
          <a:p>
            <a:pPr lvl="0"/>
            <a:r>
              <a:rPr sz="2600"/>
              <a:t>在某一时间间隔内观察通过某路口的汽车数，若只考虑“至少通过100辆车”与“至多通过99辆车”这两种情况，这也是Bernoulli试验．</a:t>
            </a:r>
            <a:endParaRPr sz="2600"/>
          </a:p>
        </p:txBody>
      </p:sp>
      <p:sp>
        <p:nvSpPr>
          <p:cNvPr id="26627" name="NotDefined 3" title=""/>
          <p:cNvSpPr/>
          <p:nvPr>
            <p:ph type="title"/>
          </p:nvPr>
        </p:nvSpPr>
        <p:spPr>
          <a:xfrm>
            <a:off x="457200" y="1143000"/>
            <a:ext cx="7772400" cy="11430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solidFill>
                  <a:schemeClr val="accent2"/>
                </a:solidFill>
                <a:ea typeface="黑体" pitchFamily="2" charset="-122"/>
              </a:rPr>
              <a:t>Bernoulli </a:t>
            </a:r>
            <a:r>
              <a:rPr sz="2900">
                <a:solidFill>
                  <a:schemeClr val="accent2"/>
                </a:solidFill>
                <a:ea typeface="隶书" pitchFamily="49" charset="-122"/>
              </a:rPr>
              <a:t>试验的例子</a:t>
            </a:r>
            <a:endParaRPr sz="290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26631" name="Object 7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CalloutCloud 8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26633" name="HomeButton 9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663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6635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Rectangle 2" title=""/>
          <p:cNvSpPr/>
          <p:nvPr/>
        </p:nvSpPr>
        <p:spPr>
          <a:xfrm>
            <a:off x="838200" y="3200400"/>
            <a:ext cx="2971800" cy="21336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35" name="Ellipse 3" title=""/>
          <p:cNvSpPr/>
          <p:nvPr/>
        </p:nvSpPr>
        <p:spPr>
          <a:xfrm>
            <a:off x="990600" y="3352800"/>
            <a:ext cx="1371600" cy="129540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37" name="Rectangle 5" title=""/>
          <p:cNvSpPr/>
          <p:nvPr/>
        </p:nvSpPr>
        <p:spPr>
          <a:xfrm>
            <a:off x="4495800" y="3200400"/>
            <a:ext cx="2971800" cy="21336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38" name="Ellipse 6" title=""/>
          <p:cNvSpPr/>
          <p:nvPr/>
        </p:nvSpPr>
        <p:spPr>
          <a:xfrm>
            <a:off x="2438400" y="4114800"/>
            <a:ext cx="838200" cy="914400"/>
          </a:xfrm>
          <a:prstGeom prst="ellipse">
            <a:avLst/>
          </a:prstGeom>
          <a:solidFill>
            <a:srgbClr val="FFCC00"/>
          </a:solidFill>
          <a:ln w="57150"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39" name="Text Box 7" title=""/>
          <p:cNvSpPr txBox="1"/>
          <p:nvPr/>
        </p:nvSpPr>
        <p:spPr>
          <a:xfrm>
            <a:off x="3276600" y="4724400"/>
            <a:ext cx="381000" cy="579438"/>
          </a:xfrm>
          <a:prstGeom prst="rect">
            <a:avLst/>
          </a:prstGeom>
          <a:solidFill>
            <a:srgbClr val="FFFF99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/>
              <a:t>S</a:t>
            </a:r>
          </a:p>
        </p:txBody>
      </p:sp>
      <p:sp>
        <p:nvSpPr>
          <p:cNvPr id="18440" name="Text Box 8" title=""/>
          <p:cNvSpPr txBox="1"/>
          <p:nvPr/>
        </p:nvSpPr>
        <p:spPr>
          <a:xfrm>
            <a:off x="2667000" y="4343400"/>
            <a:ext cx="381000" cy="579438"/>
          </a:xfrm>
          <a:prstGeom prst="rect">
            <a:avLst/>
          </a:prstGeom>
          <a:solidFill>
            <a:srgbClr val="FFCC00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i="1"/>
              <a:t>B</a:t>
            </a:r>
            <a:endParaRPr sz="3200" i="1"/>
          </a:p>
        </p:txBody>
      </p:sp>
      <p:sp>
        <p:nvSpPr>
          <p:cNvPr id="18441" name="Text Box 9" title=""/>
          <p:cNvSpPr txBox="1"/>
          <p:nvPr/>
        </p:nvSpPr>
        <p:spPr>
          <a:xfrm>
            <a:off x="4648200" y="4724400"/>
            <a:ext cx="381000" cy="579438"/>
          </a:xfrm>
          <a:prstGeom prst="rect">
            <a:avLst/>
          </a:prstGeom>
          <a:solidFill>
            <a:srgbClr val="FFFF99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/>
              <a:t>S</a:t>
            </a:r>
          </a:p>
        </p:txBody>
      </p:sp>
      <p:sp>
        <p:nvSpPr>
          <p:cNvPr id="18442" name="" title=""/>
          <p:cNvSpPr/>
          <p:nvPr/>
        </p:nvSpPr>
        <p:spPr>
          <a:xfrm>
            <a:off x="4876800" y="3429000"/>
            <a:ext cx="1371600" cy="129540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43" name="" title=""/>
          <p:cNvSpPr txBox="1"/>
          <p:nvPr/>
        </p:nvSpPr>
        <p:spPr>
          <a:xfrm>
            <a:off x="5181600" y="3810000"/>
            <a:ext cx="609600" cy="579438"/>
          </a:xfrm>
          <a:prstGeom prst="rect">
            <a:avLst/>
          </a:prstGeom>
          <a:solidFill>
            <a:srgbClr val="00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i="1"/>
              <a:t>A</a:t>
            </a:r>
          </a:p>
        </p:txBody>
      </p:sp>
      <p:graphicFrame>
        <p:nvGraphicFramePr>
          <p:cNvPr id="18447" name="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WordArt 10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8449" name="Text Box 11" title=""/>
          <p:cNvSpPr txBox="1"/>
          <p:nvPr/>
        </p:nvSpPr>
        <p:spPr>
          <a:xfrm>
            <a:off x="762000" y="1211263"/>
            <a:ext cx="2514600" cy="519112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CC3300"/>
                </a:solidFill>
              </a:rPr>
              <a:t>5</a:t>
            </a:r>
            <a:r>
              <a:rPr sz="2800" baseline="30000">
                <a:solidFill>
                  <a:srgbClr val="CC3300"/>
                </a:solidFill>
              </a:rPr>
              <a:t>0 </a:t>
            </a:r>
            <a:r>
              <a:rPr sz="2800">
                <a:solidFill>
                  <a:srgbClr val="CC3300"/>
                </a:solidFill>
              </a:rPr>
              <a:t>   互不相容</a:t>
            </a:r>
            <a:endParaRPr>
              <a:solidFill>
                <a:srgbClr val="CC3300"/>
              </a:solidFill>
            </a:endParaRPr>
          </a:p>
        </p:txBody>
      </p:sp>
      <p:sp>
        <p:nvSpPr>
          <p:cNvPr id="18450" name="Rectangle 12" title=""/>
          <p:cNvSpPr/>
          <p:nvPr/>
        </p:nvSpPr>
        <p:spPr>
          <a:xfrm>
            <a:off x="3810000" y="1212850"/>
            <a:ext cx="2514600" cy="519113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CC3300"/>
                </a:solidFill>
              </a:rPr>
              <a:t>6</a:t>
            </a:r>
            <a:r>
              <a:rPr sz="2800" baseline="30000">
                <a:solidFill>
                  <a:srgbClr val="CC3300"/>
                </a:solidFill>
              </a:rPr>
              <a:t>0</a:t>
            </a:r>
            <a:r>
              <a:rPr sz="2800">
                <a:solidFill>
                  <a:srgbClr val="CC3300"/>
                </a:solidFill>
              </a:rPr>
              <a:t>    对立事件  </a:t>
            </a:r>
            <a:endParaRPr>
              <a:solidFill>
                <a:srgbClr val="CC3300"/>
              </a:solidFill>
              <a:sym typeface="Symbol" pitchFamily="18" charset="2"/>
            </a:endParaRPr>
          </a:p>
        </p:txBody>
      </p:sp>
      <p:graphicFrame>
        <p:nvGraphicFramePr>
          <p:cNvPr id="18451" name="Object 13" title=""/>
          <p:cNvGraphicFramePr>
            <a:graphicFrameLocks noChangeAspect="1"/>
          </p:cNvGraphicFramePr>
          <p:nvPr/>
        </p:nvGraphicFramePr>
        <p:xfrm>
          <a:off x="1341438" y="1808163"/>
          <a:ext cx="1614487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公式" r:id="rId4" imgW="1614487" imgH="574675" progId="Equation.3">
                  <p:embed/>
                </p:oleObj>
              </mc:Choice>
              <mc:Fallback>
                <p:oleObj name="公式" r:id="rId4" imgW="1614487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1438" y="1808163"/>
                        <a:ext cx="16144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4" title=""/>
          <p:cNvGraphicFramePr>
            <a:graphicFrameLocks noChangeAspect="1"/>
          </p:cNvGraphicFramePr>
          <p:nvPr/>
        </p:nvGraphicFramePr>
        <p:xfrm>
          <a:off x="6172200" y="1211263"/>
          <a:ext cx="1616075" cy="1227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公式" r:id="rId6" imgW="1616075" imgH="1227137" progId="Equation.3">
                  <p:embed/>
                </p:oleObj>
              </mc:Choice>
              <mc:Fallback>
                <p:oleObj name="公式" r:id="rId6" imgW="1616075" imgH="1227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1211263"/>
                        <a:ext cx="1616075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15" title=""/>
          <p:cNvGraphicFramePr>
            <a:graphicFrameLocks noChangeAspect="1"/>
          </p:cNvGraphicFramePr>
          <p:nvPr/>
        </p:nvGraphicFramePr>
        <p:xfrm>
          <a:off x="6248400" y="4572000"/>
          <a:ext cx="1066800" cy="476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公式" r:id="rId8" imgW="1066800" imgH="476250" progId="Equation.3">
                  <p:embed/>
                </p:oleObj>
              </mc:Choice>
              <mc:Fallback>
                <p:oleObj name="公式" r:id="rId8" imgW="1066800" imgH="476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48400" y="4572000"/>
                        <a:ext cx="1066800" cy="476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Rectangle 1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8455" name="Object 1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18" title=""/>
          <p:cNvSpPr txBox="1"/>
          <p:nvPr/>
        </p:nvSpPr>
        <p:spPr>
          <a:xfrm>
            <a:off x="1371600" y="3733800"/>
            <a:ext cx="609600" cy="579438"/>
          </a:xfrm>
          <a:prstGeom prst="rect">
            <a:avLst/>
          </a:prstGeom>
          <a:solidFill>
            <a:srgbClr val="00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i="1"/>
              <a:t>A</a:t>
            </a:r>
            <a:endParaRPr sz="3200"/>
          </a:p>
        </p:txBody>
      </p:sp>
      <p:sp>
        <p:nvSpPr>
          <p:cNvPr id="18459" name="" title="">
            <a:hlinkClick r:id="rId12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60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1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/>
          </p:nvPr>
        </p:nvSpPr>
        <p:spPr>
          <a:xfrm>
            <a:off x="533400" y="609600"/>
            <a:ext cx="3810000" cy="11430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 b="1">
                <a:solidFill>
                  <a:schemeClr val="accent2"/>
                </a:solidFill>
                <a:ea typeface="黑体" pitchFamily="2" charset="-122"/>
              </a:rPr>
              <a:t>n重Bernoulli 试验</a:t>
            </a:r>
            <a:endParaRPr sz="2900" b="1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457200" y="1600200"/>
            <a:ext cx="8534400" cy="2133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</a:pPr>
            <a:r>
              <a:rPr sz="2600"/>
              <a:t>若独立重复地进行n次Bernoulli试验，这里“重复”是指每次试验中事件 A 发生的概率（即每次试验中“成功”的概率）不变，则称该试验为 </a:t>
            </a:r>
            <a:r>
              <a:rPr sz="2600">
                <a:ea typeface="黑体" pitchFamily="2" charset="-122"/>
              </a:rPr>
              <a:t>n 重Bernoulli 试验．</a:t>
            </a:r>
            <a:endParaRPr sz="2600">
              <a:ea typeface="黑体" pitchFamily="2" charset="-122"/>
            </a:endParaRPr>
          </a:p>
        </p:txBody>
      </p:sp>
      <p:graphicFrame>
        <p:nvGraphicFramePr>
          <p:cNvPr id="27655" name="Object 7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CalloutCloud 8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27657" name="Rectangle 9" title=""/>
          <p:cNvSpPr/>
          <p:nvPr/>
        </p:nvSpPr>
        <p:spPr>
          <a:xfrm>
            <a:off x="457200" y="3733800"/>
            <a:ext cx="44958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500" b="1">
                <a:solidFill>
                  <a:schemeClr val="accent2"/>
                </a:solidFill>
                <a:ea typeface="黑体" pitchFamily="2" charset="-122"/>
              </a:rPr>
              <a:t>n</a:t>
            </a:r>
            <a:r>
              <a:rPr sz="2500" b="1">
                <a:solidFill>
                  <a:schemeClr val="accent2"/>
                </a:solidFill>
                <a:ea typeface="隶书" pitchFamily="49" charset="-122"/>
              </a:rPr>
              <a:t>重</a:t>
            </a:r>
            <a:r>
              <a:rPr sz="2500" b="1">
                <a:solidFill>
                  <a:schemeClr val="accent2"/>
                </a:solidFill>
                <a:ea typeface="黑体" pitchFamily="2" charset="-122"/>
              </a:rPr>
              <a:t>Bernoulli </a:t>
            </a:r>
            <a:r>
              <a:rPr sz="2500" b="1">
                <a:solidFill>
                  <a:schemeClr val="accent2"/>
                </a:solidFill>
                <a:ea typeface="隶书" pitchFamily="49" charset="-122"/>
              </a:rPr>
              <a:t>试验的例子</a:t>
            </a:r>
            <a:endParaRPr sz="2500" b="1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27658" name="" title=""/>
          <p:cNvSpPr/>
          <p:nvPr/>
        </p:nvSpPr>
        <p:spPr>
          <a:xfrm>
            <a:off x="457200" y="4495800"/>
            <a:ext cx="8534400" cy="1905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600"/>
              <a:t>掷n次硬币，可看作是一 n 重 Bernoulli试验．</a:t>
            </a:r>
            <a:endParaRPr sz="2600"/>
          </a:p>
          <a:p>
            <a:pPr lvl="0"/>
            <a:r>
              <a:rPr sz="2600"/>
              <a:t>掷 n 颗骰子，如果我们对每颗骰子只关心“出现六点”与“不出现六点”这两种情况，故“掷 n 颗骰子”也可以看作是一 n 重 Bernoulli试验．</a:t>
            </a:r>
            <a:endParaRPr sz="2600"/>
          </a:p>
        </p:txBody>
      </p:sp>
      <p:sp>
        <p:nvSpPr>
          <p:cNvPr id="27659" name="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7660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7661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7" grpId="0"/>
      <p:bldP spid="27658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8" name="NotDefined 2" title=""/>
          <p:cNvSpPr/>
          <p:nvPr>
            <p:ph type="body" idx="4294967295"/>
          </p:nvPr>
        </p:nvSpPr>
        <p:spPr>
          <a:xfrm>
            <a:off x="457200" y="2209800"/>
            <a:ext cx="80772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sz="2600"/>
              <a:t>对同一目标进行n次射击，若每次射击只考虑“击中目标”与“未击中目标”两种情况，则“同一目标进行n次射击”是一n重Bernoulli试验．</a:t>
            </a:r>
            <a:endParaRPr sz="2600"/>
          </a:p>
          <a:p>
            <a:pPr lvl="0">
              <a:lnSpc>
                <a:spcPct val="90000"/>
              </a:lnSpc>
            </a:pPr>
            <a:r>
              <a:rPr sz="2600"/>
              <a:t>在某一时间间隔内观察通过某路口的汽车数，若只考虑“至少通过100辆车”与“至多通过99辆车”这两种情况，这是一次Bernoulli试验．若独立重复地做该试验 n 次，则它是一n重Bernoulli试验．</a:t>
            </a:r>
            <a:endParaRPr sz="2600"/>
          </a:p>
        </p:txBody>
      </p:sp>
      <p:sp>
        <p:nvSpPr>
          <p:cNvPr id="29699" name="NotDefined 3" title=""/>
          <p:cNvSpPr/>
          <p:nvPr>
            <p:ph type="title"/>
          </p:nvPr>
        </p:nvSpPr>
        <p:spPr>
          <a:xfrm>
            <a:off x="152400" y="1295400"/>
            <a:ext cx="5105400" cy="8382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 b="1">
                <a:solidFill>
                  <a:schemeClr val="accent2"/>
                </a:solidFill>
                <a:ea typeface="黑体" pitchFamily="2" charset="-122"/>
              </a:rPr>
              <a:t>n</a:t>
            </a:r>
            <a:r>
              <a:rPr sz="2900" b="1">
                <a:solidFill>
                  <a:schemeClr val="accent2"/>
                </a:solidFill>
                <a:ea typeface="隶书" pitchFamily="49" charset="-122"/>
              </a:rPr>
              <a:t>重</a:t>
            </a:r>
            <a:r>
              <a:rPr sz="2900" b="1">
                <a:solidFill>
                  <a:schemeClr val="accent2"/>
                </a:solidFill>
                <a:ea typeface="黑体" pitchFamily="2" charset="-122"/>
              </a:rPr>
              <a:t>Bernoulli </a:t>
            </a:r>
            <a:r>
              <a:rPr sz="2900" b="1">
                <a:solidFill>
                  <a:schemeClr val="accent2"/>
                </a:solidFill>
                <a:ea typeface="隶书" pitchFamily="49" charset="-122"/>
              </a:rPr>
              <a:t>试验的例子</a:t>
            </a:r>
            <a:endParaRPr sz="2900" b="1">
              <a:solidFill>
                <a:schemeClr val="accent2"/>
              </a:solidFill>
              <a:ea typeface="隶书" pitchFamily="49" charset="-122"/>
            </a:endParaRPr>
          </a:p>
        </p:txBody>
      </p:sp>
      <p:graphicFrame>
        <p:nvGraphicFramePr>
          <p:cNvPr id="29703" name="Object 7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CalloutCloud 8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29705" name="HomeButton 9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970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9707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 idx="4294967295"/>
          </p:nvPr>
        </p:nvSpPr>
        <p:spPr>
          <a:xfrm>
            <a:off x="395288" y="981075"/>
            <a:ext cx="8229600" cy="504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solidFill>
                  <a:schemeClr val="accent2"/>
                </a:solidFill>
                <a:ea typeface="黑体" pitchFamily="2" charset="-122"/>
              </a:rPr>
              <a:t>n重Bernoulli 试验中的样本点</a:t>
            </a:r>
            <a:endParaRPr sz="290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30723" name="NotDefined 3" title=""/>
          <p:cNvSpPr/>
          <p:nvPr>
            <p:ph type="body" sz="half" idx="4294967295"/>
          </p:nvPr>
        </p:nvSpPr>
        <p:spPr>
          <a:xfrm>
            <a:off x="457200" y="1600200"/>
            <a:ext cx="4038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>
                <a:latin typeface="宋体" pitchFamily="2" charset="-122"/>
              </a:rPr>
              <a:t>n重</a:t>
            </a:r>
            <a:r>
              <a:t>Bernoulli </a:t>
            </a:r>
            <a:r>
              <a:rPr>
                <a:latin typeface="宋体" pitchFamily="2" charset="-122"/>
              </a:rPr>
              <a:t>试验中的每一个样本点可记作</a:t>
            </a:r>
            <a:endParaRPr>
              <a:ea typeface="黑体" pitchFamily="2" charset="-122"/>
            </a:endParaRPr>
          </a:p>
        </p:txBody>
      </p:sp>
      <p:graphicFrame>
        <p:nvGraphicFramePr>
          <p:cNvPr id="30724" name="Object 4" title=""/>
          <p:cNvGraphicFramePr>
            <a:graphicFrameLocks noChangeAspect="1"/>
          </p:cNvGraphicFramePr>
          <p:nvPr>
            <p:ph sz="quarter" idx="1"/>
          </p:nvPr>
        </p:nvGraphicFramePr>
        <p:xfrm flipV="1">
          <a:off x="6610350" y="2586038"/>
          <a:ext cx="114300" cy="215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8" name="公式" r:id="rId2" imgW="114300" imgH="215900" progId="Equation.3">
                  <p:embed/>
                </p:oleObj>
              </mc:Choice>
              <mc:Fallback>
                <p:oleObj name="公式" r:id="rId2" imgW="114300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6610350" y="25860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 title=""/>
          <p:cNvGraphicFramePr>
            <a:graphicFrameLocks noChangeAspect="1"/>
          </p:cNvGraphicFramePr>
          <p:nvPr/>
        </p:nvGraphicFramePr>
        <p:xfrm flipV="1">
          <a:off x="4298950" y="3763963"/>
          <a:ext cx="319088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9" name="公式" r:id="rId4" imgW="319088" imgH="600075" progId="Equation.3">
                  <p:embed/>
                </p:oleObj>
              </mc:Choice>
              <mc:Fallback>
                <p:oleObj name="公式" r:id="rId4" imgW="319088" imgH="600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4298950" y="3763963"/>
                        <a:ext cx="3190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 title=""/>
          <p:cNvGraphicFramePr>
            <a:graphicFrameLocks noChangeAspect="1"/>
          </p:cNvGraphicFramePr>
          <p:nvPr/>
        </p:nvGraphicFramePr>
        <p:xfrm flipV="1">
          <a:off x="4425950" y="4051300"/>
          <a:ext cx="319088" cy="596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0" name="公式" r:id="rId5" imgW="319088" imgH="596900" progId="Equation.3">
                  <p:embed/>
                </p:oleObj>
              </mc:Choice>
              <mc:Fallback>
                <p:oleObj name="公式" r:id="rId5" imgW="319088" imgH="596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4425950" y="4051300"/>
                        <a:ext cx="3190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1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30732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0733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073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  <p:graphicFrame>
        <p:nvGraphicFramePr>
          <p:cNvPr id="30735" name="" title=""/>
          <p:cNvGraphicFramePr>
            <a:graphicFrameLocks noChangeAspect="1"/>
          </p:cNvGraphicFramePr>
          <p:nvPr>
            <p:ph sz="quarter" idx="1"/>
          </p:nvPr>
        </p:nvGraphicFramePr>
        <p:xfrm>
          <a:off x="2771775" y="2565400"/>
          <a:ext cx="3384550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2" name="公式" r:id="rId9" imgW="3384550" imgH="520700" progId="Equation.3">
                  <p:embed/>
                </p:oleObj>
              </mc:Choice>
              <mc:Fallback>
                <p:oleObj name="公式" r:id="rId9" imgW="3384550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1775" y="2565400"/>
                        <a:ext cx="33845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1" title=""/>
          <p:cNvGraphicFramePr>
            <a:graphicFrameLocks noChangeAspect="1"/>
          </p:cNvGraphicFramePr>
          <p:nvPr/>
        </p:nvGraphicFramePr>
        <p:xfrm>
          <a:off x="971550" y="2997200"/>
          <a:ext cx="7632700" cy="1128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3" name="公式" r:id="rId11" imgW="7632700" imgH="1128713" progId="Equation.3">
                  <p:embed/>
                </p:oleObj>
              </mc:Choice>
              <mc:Fallback>
                <p:oleObj name="公式" r:id="rId11" imgW="7632700" imgH="1128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2997200"/>
                        <a:ext cx="76327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2" title=""/>
          <p:cNvGraphicFramePr>
            <a:graphicFrameLocks noChangeAspect="1"/>
          </p:cNvGraphicFramePr>
          <p:nvPr/>
        </p:nvGraphicFramePr>
        <p:xfrm>
          <a:off x="971550" y="4149725"/>
          <a:ext cx="3887788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4" name="公式" r:id="rId13" imgW="3887788" imgH="542925" progId="Equation.3">
                  <p:embed/>
                </p:oleObj>
              </mc:Choice>
              <mc:Fallback>
                <p:oleObj name="公式" r:id="rId13" imgW="3887788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4149725"/>
                        <a:ext cx="3887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 idx="4294967295"/>
          </p:nvPr>
        </p:nvSpPr>
        <p:spPr>
          <a:xfrm>
            <a:off x="609600" y="1219200"/>
            <a:ext cx="1752600" cy="685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ea typeface="黑体" pitchFamily="2" charset="-122"/>
              </a:rPr>
              <a:t>例</a:t>
            </a:r>
            <a:r>
              <a:rPr sz="2900"/>
              <a:t> 2</a:t>
            </a:r>
            <a:endParaRPr sz="2900"/>
          </a:p>
        </p:txBody>
      </p:sp>
      <p:sp>
        <p:nvSpPr>
          <p:cNvPr id="31747" name="NotDefined 3" title=""/>
          <p:cNvSpPr/>
          <p:nvPr>
            <p:ph type="body" sz="half" idx="4294967295"/>
          </p:nvPr>
        </p:nvSpPr>
        <p:spPr>
          <a:xfrm>
            <a:off x="685800" y="1905000"/>
            <a:ext cx="7772400" cy="45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将一枚硬币掷 5 次，可看作是一5重Bernoulli试验</a:t>
            </a:r>
          </a:p>
        </p:txBody>
      </p:sp>
      <p:graphicFrame>
        <p:nvGraphicFramePr>
          <p:cNvPr id="3174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685800" y="2895600"/>
          <a:ext cx="8178800" cy="554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5" name="公式" r:id="rId2" imgW="8178800" imgH="554038" progId="Equation.3">
                  <p:embed/>
                </p:oleObj>
              </mc:Choice>
              <mc:Fallback>
                <p:oleObj name="公式" r:id="rId2" imgW="8178800" imgH="554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2895600"/>
                        <a:ext cx="8178800" cy="5540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 title=""/>
          <p:cNvGraphicFramePr>
            <a:graphicFrameLocks noChangeAspect="1"/>
          </p:cNvGraphicFramePr>
          <p:nvPr/>
        </p:nvGraphicFramePr>
        <p:xfrm>
          <a:off x="1143000" y="2362200"/>
          <a:ext cx="33528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6" name="公式" r:id="rId4" imgW="3352800" imgH="523875" progId="Equation.3">
                  <p:embed/>
                </p:oleObj>
              </mc:Choice>
              <mc:Fallback>
                <p:oleObj name="公式" r:id="rId4" imgW="33528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362200"/>
                        <a:ext cx="3352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 title=""/>
          <p:cNvGraphicFramePr>
            <a:graphicFrameLocks noChangeAspect="1"/>
          </p:cNvGraphicFramePr>
          <p:nvPr/>
        </p:nvGraphicFramePr>
        <p:xfrm>
          <a:off x="685800" y="3441700"/>
          <a:ext cx="7848600" cy="1054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7" name="公式" r:id="rId6" imgW="7848600" imgH="1054100" progId="Equation.3">
                  <p:embed/>
                </p:oleObj>
              </mc:Choice>
              <mc:Fallback>
                <p:oleObj name="公式" r:id="rId6" imgW="7848600" imgH="1054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3441700"/>
                        <a:ext cx="7848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 title=""/>
          <p:cNvGraphicFramePr>
            <a:graphicFrameLocks noChangeAspect="1"/>
          </p:cNvGraphicFramePr>
          <p:nvPr/>
        </p:nvGraphicFramePr>
        <p:xfrm>
          <a:off x="685800" y="4572000"/>
          <a:ext cx="7924800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8" name="公式" r:id="rId8" imgW="7924800" imgH="1049338" progId="Equation.3">
                  <p:embed/>
                </p:oleObj>
              </mc:Choice>
              <mc:Fallback>
                <p:oleObj name="公式" r:id="rId8" imgW="7924800" imgH="1049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572000"/>
                        <a:ext cx="79248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9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31757" name="" title="">
            <a:hlinkClick r:id="rId12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1758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1759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 idx="4294967295"/>
          </p:nvPr>
        </p:nvSpPr>
        <p:spPr>
          <a:xfrm>
            <a:off x="457200" y="1073150"/>
            <a:ext cx="3352800" cy="8382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 b="1">
                <a:ea typeface="黑体" pitchFamily="2" charset="-122"/>
              </a:rPr>
              <a:t>例</a:t>
            </a:r>
            <a:r>
              <a:rPr sz="2900" b="1"/>
              <a:t> 3</a:t>
            </a:r>
            <a:endParaRPr sz="2900"/>
          </a:p>
        </p:txBody>
      </p:sp>
      <p:sp>
        <p:nvSpPr>
          <p:cNvPr id="63491" name="NotDefined 3" title=""/>
          <p:cNvSpPr/>
          <p:nvPr>
            <p:ph type="body" sz="half" idx="4294967295"/>
          </p:nvPr>
        </p:nvSpPr>
        <p:spPr>
          <a:xfrm>
            <a:off x="533400" y="1835150"/>
            <a:ext cx="7772400" cy="60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将一枚硬币掷 5 次，可看作是一5重Bernoulli试验</a:t>
            </a:r>
          </a:p>
        </p:txBody>
      </p:sp>
      <p:graphicFrame>
        <p:nvGraphicFramePr>
          <p:cNvPr id="63492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657225" y="3130550"/>
          <a:ext cx="5338763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0" name="公式" r:id="rId2" imgW="5338763" imgH="546100" progId="Equation.3">
                  <p:embed/>
                </p:oleObj>
              </mc:Choice>
              <mc:Fallback>
                <p:oleObj name="公式" r:id="rId2" imgW="5338763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225" y="3130550"/>
                        <a:ext cx="5338763" cy="5461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 title=""/>
          <p:cNvGraphicFramePr>
            <a:graphicFrameLocks noChangeAspect="1"/>
          </p:cNvGraphicFramePr>
          <p:nvPr/>
        </p:nvGraphicFramePr>
        <p:xfrm>
          <a:off x="609600" y="2520950"/>
          <a:ext cx="33528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1" name="公式" r:id="rId4" imgW="3352800" imgH="523875" progId="Equation.3">
                  <p:embed/>
                </p:oleObj>
              </mc:Choice>
              <mc:Fallback>
                <p:oleObj name="公式" r:id="rId4" imgW="33528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520950"/>
                        <a:ext cx="3352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 title=""/>
          <p:cNvGraphicFramePr>
            <a:graphicFrameLocks noChangeAspect="1"/>
          </p:cNvGraphicFramePr>
          <p:nvPr/>
        </p:nvGraphicFramePr>
        <p:xfrm>
          <a:off x="1274763" y="3743325"/>
          <a:ext cx="4745037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2" name="公式" r:id="rId6" imgW="4745037" imgH="527050" progId="Equation.3">
                  <p:embed/>
                </p:oleObj>
              </mc:Choice>
              <mc:Fallback>
                <p:oleObj name="公式" r:id="rId6" imgW="4745037" imgH="52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4763" y="3743325"/>
                        <a:ext cx="47450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 title=""/>
          <p:cNvGraphicFramePr>
            <a:graphicFrameLocks noChangeAspect="1"/>
          </p:cNvGraphicFramePr>
          <p:nvPr/>
        </p:nvGraphicFramePr>
        <p:xfrm>
          <a:off x="1274763" y="4352925"/>
          <a:ext cx="4689475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3" name="公式" r:id="rId8" imgW="4689475" imgH="523875" progId="Equation.3">
                  <p:embed/>
                </p:oleObj>
              </mc:Choice>
              <mc:Fallback>
                <p:oleObj name="公式" r:id="rId8" imgW="4689475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4763" y="4352925"/>
                        <a:ext cx="46894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 title=""/>
          <p:cNvGraphicFramePr>
            <a:graphicFrameLocks noChangeAspect="1"/>
          </p:cNvGraphicFramePr>
          <p:nvPr/>
        </p:nvGraphicFramePr>
        <p:xfrm>
          <a:off x="4038600" y="2495550"/>
          <a:ext cx="3849688" cy="55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4" name="公式" r:id="rId10" imgW="3849688" imgH="558800" progId="Equation.3">
                  <p:embed/>
                </p:oleObj>
              </mc:Choice>
              <mc:Fallback>
                <p:oleObj name="公式" r:id="rId10" imgW="3849688" imgH="558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8600" y="2495550"/>
                        <a:ext cx="38496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 title=""/>
          <p:cNvGraphicFramePr>
            <a:graphicFrameLocks noChangeAspect="1"/>
          </p:cNvGraphicFramePr>
          <p:nvPr/>
        </p:nvGraphicFramePr>
        <p:xfrm>
          <a:off x="1274763" y="5038725"/>
          <a:ext cx="46609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5" name="公式" r:id="rId12" imgW="4660900" imgH="523875" progId="Equation.3">
                  <p:embed/>
                </p:oleObj>
              </mc:Choice>
              <mc:Fallback>
                <p:oleObj name="公式" r:id="rId12" imgW="46609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74763" y="5038725"/>
                        <a:ext cx="46609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6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63500" name="" title="">
            <a:hlinkClick r:id="rId1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3501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63502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 idx="4294967295"/>
          </p:nvPr>
        </p:nvSpPr>
        <p:spPr>
          <a:xfrm>
            <a:off x="468313" y="908050"/>
            <a:ext cx="8229600" cy="558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solidFill>
                  <a:schemeClr val="accent2"/>
                </a:solidFill>
                <a:ea typeface="黑体" pitchFamily="2" charset="-122"/>
              </a:rPr>
              <a:t>n重Bernoulli 试验中基本事件的概率</a:t>
            </a:r>
            <a:endParaRPr sz="290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32771" name="NotDefined 3" title=""/>
          <p:cNvSpPr/>
          <p:nvPr>
            <p:ph type="body" sz="half" idx="4294967295"/>
          </p:nvPr>
        </p:nvSpPr>
        <p:spPr>
          <a:xfrm>
            <a:off x="468313" y="1557338"/>
            <a:ext cx="4038600" cy="5762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>
                <a:latin typeface="宋体" pitchFamily="2" charset="-122"/>
              </a:rPr>
              <a:t>设在</a:t>
            </a:r>
            <a:r>
              <a:t>n</a:t>
            </a:r>
            <a:r>
              <a:rPr>
                <a:latin typeface="宋体" pitchFamily="2" charset="-122"/>
              </a:rPr>
              <a:t>重</a:t>
            </a:r>
            <a:r>
              <a:t>Bernoulli </a:t>
            </a:r>
            <a:r>
              <a:rPr>
                <a:latin typeface="宋体" pitchFamily="2" charset="-122"/>
              </a:rPr>
              <a:t>试中，</a:t>
            </a:r>
            <a:endParaRPr>
              <a:ea typeface="黑体" pitchFamily="2" charset="-122"/>
            </a:endParaRPr>
          </a:p>
        </p:txBody>
      </p:sp>
      <p:graphicFrame>
        <p:nvGraphicFramePr>
          <p:cNvPr id="32773" name="Object 5" title=""/>
          <p:cNvGraphicFramePr>
            <a:graphicFrameLocks noChangeAspect="1"/>
          </p:cNvGraphicFramePr>
          <p:nvPr>
            <p:ph sz="quarter" idx="1"/>
          </p:nvPr>
        </p:nvGraphicFramePr>
        <p:xfrm flipV="1">
          <a:off x="6607175" y="2579688"/>
          <a:ext cx="12065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7" name="公式" r:id="rId2" imgW="120650" imgH="228600" progId="Equation.3">
                  <p:embed/>
                </p:oleObj>
              </mc:Choice>
              <mc:Fallback>
                <p:oleObj name="公式" r:id="rId2" imgW="12065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6607175" y="2579688"/>
                        <a:ext cx="1206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 title=""/>
          <p:cNvSpPr/>
          <p:nvPr/>
        </p:nvSpPr>
        <p:spPr>
          <a:xfrm>
            <a:off x="684213" y="2636838"/>
            <a:ext cx="3276600" cy="533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latin typeface="宋体" pitchFamily="2" charset="-122"/>
              </a:rPr>
              <a:t>是一个样本点．</a:t>
            </a:r>
            <a:endParaRPr sz="2800">
              <a:ea typeface="黑体" pitchFamily="2" charset="-122"/>
            </a:endParaRPr>
          </a:p>
        </p:txBody>
      </p:sp>
      <p:graphicFrame>
        <p:nvGraphicFramePr>
          <p:cNvPr id="32775" name="Object 7" title=""/>
          <p:cNvGraphicFramePr>
            <a:graphicFrameLocks noChangeAspect="1"/>
          </p:cNvGraphicFramePr>
          <p:nvPr/>
        </p:nvGraphicFramePr>
        <p:xfrm flipV="1">
          <a:off x="4289425" y="3859213"/>
          <a:ext cx="246063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8" name="公式" r:id="rId4" imgW="246063" imgH="461962" progId="Equation.3">
                  <p:embed/>
                </p:oleObj>
              </mc:Choice>
              <mc:Fallback>
                <p:oleObj name="公式" r:id="rId4" imgW="246063" imgH="461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4289425" y="3859213"/>
                        <a:ext cx="2460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 title=""/>
          <p:cNvGraphicFramePr>
            <a:graphicFrameLocks noChangeAspect="1"/>
          </p:cNvGraphicFramePr>
          <p:nvPr/>
        </p:nvGraphicFramePr>
        <p:xfrm flipV="1">
          <a:off x="6731000" y="1993900"/>
          <a:ext cx="2286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9" name="公式" r:id="rId5" imgW="228600" imgH="431800" progId="Equation.3">
                  <p:embed/>
                </p:oleObj>
              </mc:Choice>
              <mc:Fallback>
                <p:oleObj name="公式" r:id="rId5" imgW="2286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6731000" y="1993900"/>
                        <a:ext cx="22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 title=""/>
          <p:cNvGraphicFramePr>
            <a:graphicFrameLocks noChangeAspect="1"/>
          </p:cNvGraphicFramePr>
          <p:nvPr/>
        </p:nvGraphicFramePr>
        <p:xfrm flipV="1">
          <a:off x="4216400" y="4660900"/>
          <a:ext cx="2286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0" name="公式" r:id="rId6" imgW="228600" imgH="431800" progId="Equation.3">
                  <p:embed/>
                </p:oleObj>
              </mc:Choice>
              <mc:Fallback>
                <p:oleObj name="公式" r:id="rId6" imgW="2286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4216400" y="4660900"/>
                        <a:ext cx="22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" title=""/>
          <p:cNvGraphicFramePr>
            <a:graphicFrameLocks noChangeAspect="1"/>
          </p:cNvGraphicFramePr>
          <p:nvPr/>
        </p:nvGraphicFramePr>
        <p:xfrm flipV="1">
          <a:off x="4392613" y="5284788"/>
          <a:ext cx="247650" cy="465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1" name="公式" r:id="rId7" imgW="247650" imgH="465137" progId="Equation.3">
                  <p:embed/>
                </p:oleObj>
              </mc:Choice>
              <mc:Fallback>
                <p:oleObj name="公式" r:id="rId7" imgW="247650" imgH="465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4392613" y="5284788"/>
                        <a:ext cx="2476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2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32784" name="HomeButton 10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2785" name="Text Box 11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2786" name="Rectangle 12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  <p:graphicFrame>
        <p:nvGraphicFramePr>
          <p:cNvPr id="32789" name="Object 15" title=""/>
          <p:cNvGraphicFramePr>
            <a:graphicFrameLocks noChangeAspect="1"/>
          </p:cNvGraphicFramePr>
          <p:nvPr>
            <p:ph sz="quarter" idx="1"/>
          </p:nvPr>
        </p:nvGraphicFramePr>
        <p:xfrm>
          <a:off x="4356100" y="1557338"/>
          <a:ext cx="3240088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3" name="公式" r:id="rId11" imgW="3240088" imgH="419100" progId="Equation.3">
                  <p:embed/>
                </p:oleObj>
              </mc:Choice>
              <mc:Fallback>
                <p:oleObj name="公式" r:id="rId11" imgW="3240088" imgH="419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100" y="1557338"/>
                        <a:ext cx="3240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17" title=""/>
          <p:cNvGraphicFramePr>
            <a:graphicFrameLocks noChangeAspect="1"/>
          </p:cNvGraphicFramePr>
          <p:nvPr/>
        </p:nvGraphicFramePr>
        <p:xfrm>
          <a:off x="2339975" y="2205038"/>
          <a:ext cx="2808288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4" name="公式" r:id="rId13" imgW="2808288" imgH="431800" progId="Equation.3">
                  <p:embed/>
                </p:oleObj>
              </mc:Choice>
              <mc:Fallback>
                <p:oleObj name="公式" r:id="rId13" imgW="2808288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975" y="2205038"/>
                        <a:ext cx="2808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18" title=""/>
          <p:cNvGraphicFramePr>
            <a:graphicFrameLocks noChangeAspect="1"/>
          </p:cNvGraphicFramePr>
          <p:nvPr/>
        </p:nvGraphicFramePr>
        <p:xfrm>
          <a:off x="755650" y="3357563"/>
          <a:ext cx="6913563" cy="98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5" name="公式" r:id="rId15" imgW="6913563" imgH="984250" progId="Equation.3">
                  <p:embed/>
                </p:oleObj>
              </mc:Choice>
              <mc:Fallback>
                <p:oleObj name="公式" r:id="rId15" imgW="6913563" imgH="984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650" y="3357563"/>
                        <a:ext cx="69135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19" title=""/>
          <p:cNvGraphicFramePr>
            <a:graphicFrameLocks noChangeAspect="1"/>
          </p:cNvGraphicFramePr>
          <p:nvPr/>
        </p:nvGraphicFramePr>
        <p:xfrm>
          <a:off x="2051050" y="4365625"/>
          <a:ext cx="3887788" cy="565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6" name="公式" r:id="rId17" imgW="3887788" imgH="565150" progId="Equation.3">
                  <p:embed/>
                </p:oleObj>
              </mc:Choice>
              <mc:Fallback>
                <p:oleObj name="公式" r:id="rId17" imgW="3887788" imgH="565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1050" y="4365625"/>
                        <a:ext cx="38877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" title=""/>
          <p:cNvGraphicFramePr>
            <a:graphicFrameLocks noChangeAspect="1"/>
          </p:cNvGraphicFramePr>
          <p:nvPr/>
        </p:nvGraphicFramePr>
        <p:xfrm>
          <a:off x="755650" y="5157788"/>
          <a:ext cx="74168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7" name="公式" r:id="rId19" imgW="7416800" imgH="523875" progId="Equation.3">
                  <p:embed/>
                </p:oleObj>
              </mc:Choice>
              <mc:Fallback>
                <p:oleObj name="公式" r:id="rId19" imgW="74168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5650" y="5157788"/>
                        <a:ext cx="7416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4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 idx="4294967295"/>
          </p:nvPr>
        </p:nvSpPr>
        <p:spPr>
          <a:xfrm>
            <a:off x="0" y="908050"/>
            <a:ext cx="7772400" cy="8382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solidFill>
                  <a:schemeClr val="accent2"/>
                </a:solidFill>
                <a:ea typeface="黑体" pitchFamily="2" charset="-122"/>
              </a:rPr>
              <a:t>n重Bernoulli 试验中恰好成功k次的概率</a:t>
            </a:r>
            <a:endParaRPr sz="290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36867" name="NotDefined 3" title=""/>
          <p:cNvSpPr/>
          <p:nvPr>
            <p:ph type="body" sz="half" idx="4294967295"/>
          </p:nvPr>
        </p:nvSpPr>
        <p:spPr>
          <a:xfrm>
            <a:off x="468313" y="1989138"/>
            <a:ext cx="47244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>
                <a:latin typeface="宋体" pitchFamily="2" charset="-122"/>
              </a:rPr>
              <a:t>设在</a:t>
            </a:r>
            <a:r>
              <a:t>n</a:t>
            </a:r>
            <a:r>
              <a:rPr>
                <a:latin typeface="宋体" pitchFamily="2" charset="-122"/>
              </a:rPr>
              <a:t>重</a:t>
            </a:r>
            <a:r>
              <a:t>Bernoulli </a:t>
            </a:r>
            <a:r>
              <a:rPr>
                <a:latin typeface="宋体" pitchFamily="2" charset="-122"/>
              </a:rPr>
              <a:t>试验中</a:t>
            </a:r>
            <a:r>
              <a:rPr>
                <a:ea typeface="黑体" pitchFamily="2" charset="-122"/>
              </a:rPr>
              <a:t>，</a:t>
            </a:r>
            <a:endParaRPr>
              <a:ea typeface="黑体" pitchFamily="2" charset="-122"/>
            </a:endParaRPr>
          </a:p>
        </p:txBody>
      </p:sp>
      <p:graphicFrame>
        <p:nvGraphicFramePr>
          <p:cNvPr id="3686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403350" y="2781300"/>
          <a:ext cx="3756025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8" name="公式" r:id="rId2" imgW="3756025" imgH="485775" progId="Equation.3">
                  <p:embed/>
                </p:oleObj>
              </mc:Choice>
              <mc:Fallback>
                <p:oleObj name="公式" r:id="rId2" imgW="3756025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350" y="2781300"/>
                        <a:ext cx="3756025" cy="4857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 title=""/>
          <p:cNvSpPr/>
          <p:nvPr/>
        </p:nvSpPr>
        <p:spPr>
          <a:xfrm>
            <a:off x="533400" y="3282950"/>
            <a:ext cx="26670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t>现考虑事件</a:t>
            </a:r>
            <a:endParaRPr>
              <a:ea typeface="黑体" pitchFamily="2" charset="-122"/>
            </a:endParaRPr>
          </a:p>
        </p:txBody>
      </p:sp>
      <p:graphicFrame>
        <p:nvGraphicFramePr>
          <p:cNvPr id="36870" name="Object 6" title=""/>
          <p:cNvGraphicFramePr>
            <a:graphicFrameLocks noChangeAspect="1"/>
          </p:cNvGraphicFramePr>
          <p:nvPr/>
        </p:nvGraphicFramePr>
        <p:xfrm>
          <a:off x="1219200" y="3892550"/>
          <a:ext cx="6858000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9" name="公式" r:id="rId4" imgW="6858000" imgH="493713" progId="Equation.3">
                  <p:embed/>
                </p:oleObj>
              </mc:Choice>
              <mc:Fallback>
                <p:oleObj name="公式" r:id="rId4" imgW="6858000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892550"/>
                        <a:ext cx="6858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 title=""/>
          <p:cNvGraphicFramePr>
            <a:graphicFrameLocks noChangeAspect="1"/>
          </p:cNvGraphicFramePr>
          <p:nvPr/>
        </p:nvGraphicFramePr>
        <p:xfrm>
          <a:off x="693738" y="4502150"/>
          <a:ext cx="3421062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0" name="公式" r:id="rId6" imgW="3421062" imgH="581025" progId="Equation.3">
                  <p:embed/>
                </p:oleObj>
              </mc:Choice>
              <mc:Fallback>
                <p:oleObj name="公式" r:id="rId6" imgW="3421062" imgH="581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738" y="4502150"/>
                        <a:ext cx="34210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 title=""/>
          <p:cNvGraphicFramePr>
            <a:graphicFrameLocks noChangeAspect="1"/>
          </p:cNvGraphicFramePr>
          <p:nvPr/>
        </p:nvGraphicFramePr>
        <p:xfrm>
          <a:off x="685800" y="5138738"/>
          <a:ext cx="8153400" cy="1109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1" name="公式" r:id="rId8" imgW="8153400" imgH="1109662" progId="Equation.3">
                  <p:embed/>
                </p:oleObj>
              </mc:Choice>
              <mc:Fallback>
                <p:oleObj name="公式" r:id="rId8" imgW="8153400" imgH="1109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5138738"/>
                        <a:ext cx="81534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2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36878" name="" title="">
            <a:hlinkClick r:id="rId12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6879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6880" name="Rectangle 10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6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NotDefined 2" title=""/>
          <p:cNvSpPr/>
          <p:nvPr>
            <p:ph type="title" idx="4294967295"/>
          </p:nvPr>
        </p:nvSpPr>
        <p:spPr>
          <a:xfrm>
            <a:off x="323850" y="908050"/>
            <a:ext cx="8229600" cy="48736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solidFill>
                  <a:schemeClr val="accent2"/>
                </a:solidFill>
                <a:ea typeface="黑体" pitchFamily="2" charset="-122"/>
              </a:rPr>
              <a:t>n重Bernoulli 试验中恰好成功k次的概率</a:t>
            </a:r>
            <a:endParaRPr sz="290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37891" name="NotDefined 3" title=""/>
          <p:cNvSpPr/>
          <p:nvPr>
            <p:ph type="body" sz="half" idx="4294967295"/>
          </p:nvPr>
        </p:nvSpPr>
        <p:spPr>
          <a:xfrm>
            <a:off x="457200" y="1600200"/>
            <a:ext cx="8002588" cy="8921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   而对于每一种指定好的方法，由前面的讨论可知样本点</a:t>
            </a:r>
          </a:p>
        </p:txBody>
      </p:sp>
      <p:graphicFrame>
        <p:nvGraphicFramePr>
          <p:cNvPr id="37892" name="Object 4" title=""/>
          <p:cNvGraphicFramePr>
            <a:graphicFrameLocks noChangeAspect="1"/>
          </p:cNvGraphicFramePr>
          <p:nvPr>
            <p:ph sz="quarter" idx="1"/>
          </p:nvPr>
        </p:nvGraphicFramePr>
        <p:xfrm>
          <a:off x="900113" y="3933825"/>
          <a:ext cx="4032250" cy="538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3" name="公式" r:id="rId2" imgW="4032250" imgH="538163" progId="Equation.3">
                  <p:embed/>
                </p:oleObj>
              </mc:Choice>
              <mc:Fallback>
                <p:oleObj name="公式" r:id="rId2" imgW="4032250" imgH="538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3933825"/>
                        <a:ext cx="4032250" cy="5381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 title=""/>
          <p:cNvGraphicFramePr>
            <a:graphicFrameLocks noChangeAspect="1"/>
          </p:cNvGraphicFramePr>
          <p:nvPr/>
        </p:nvGraphicFramePr>
        <p:xfrm flipV="1">
          <a:off x="3348038" y="2597150"/>
          <a:ext cx="241300" cy="436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4" name="公式" r:id="rId4" imgW="241300" imgH="436563" progId="Equation.3">
                  <p:embed/>
                </p:oleObj>
              </mc:Choice>
              <mc:Fallback>
                <p:oleObj name="公式" r:id="rId4" imgW="241300" imgH="436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 flipV="1">
                        <a:off x="3348038" y="2597150"/>
                        <a:ext cx="2413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 title=""/>
          <p:cNvGraphicFramePr>
            <a:graphicFrameLocks noChangeAspect="1"/>
          </p:cNvGraphicFramePr>
          <p:nvPr/>
        </p:nvGraphicFramePr>
        <p:xfrm flipV="1">
          <a:off x="4256088" y="3311525"/>
          <a:ext cx="244475" cy="460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5" name="公式" r:id="rId6" imgW="244475" imgH="460375" progId="Equation.3">
                  <p:embed/>
                </p:oleObj>
              </mc:Choice>
              <mc:Fallback>
                <p:oleObj name="公式" r:id="rId6" imgW="244475" imgH="460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 flipV="1">
                        <a:off x="4256088" y="3311525"/>
                        <a:ext cx="2444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 title=""/>
          <p:cNvGraphicFramePr>
            <a:graphicFrameLocks noChangeAspect="1"/>
          </p:cNvGraphicFramePr>
          <p:nvPr/>
        </p:nvGraphicFramePr>
        <p:xfrm>
          <a:off x="1116013" y="4652963"/>
          <a:ext cx="6477000" cy="692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6" name="公式" r:id="rId7" imgW="6477000" imgH="692150" progId="Equation.3">
                  <p:embed/>
                </p:oleObj>
              </mc:Choice>
              <mc:Fallback>
                <p:oleObj name="公式" r:id="rId7" imgW="6477000" imgH="692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4652963"/>
                        <a:ext cx="6477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 title=""/>
          <p:cNvGraphicFramePr>
            <a:graphicFrameLocks noChangeAspect="1"/>
          </p:cNvGraphicFramePr>
          <p:nvPr/>
        </p:nvGraphicFramePr>
        <p:xfrm>
          <a:off x="3924300" y="5516563"/>
          <a:ext cx="3657600" cy="477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7" name="公式" r:id="rId9" imgW="3657600" imgH="477837" progId="Equation.3">
                  <p:embed/>
                </p:oleObj>
              </mc:Choice>
              <mc:Fallback>
                <p:oleObj name="公式" r:id="rId9" imgW="3657600" imgH="477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4300" y="5516563"/>
                        <a:ext cx="36576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8" name="Image" r:id="rId11" imgW="7572375" imgH="19050" progId="Photoshop.Image.5">
                  <p:embed/>
                </p:oleObj>
              </mc:Choice>
              <mc:Fallback>
                <p:oleObj name="Image" r:id="rId11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37902" name="" title="">
            <a:hlinkClick r:id="rId13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7903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3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7904" name="Rectangle 10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  <p:graphicFrame>
        <p:nvGraphicFramePr>
          <p:cNvPr id="37914" name="" title=""/>
          <p:cNvGraphicFramePr>
            <a:graphicFrameLocks noChangeAspect="1"/>
          </p:cNvGraphicFramePr>
          <p:nvPr>
            <p:ph sz="quarter" idx="1"/>
          </p:nvPr>
        </p:nvGraphicFramePr>
        <p:xfrm>
          <a:off x="2411413" y="2420938"/>
          <a:ext cx="3384550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9" name="公式" r:id="rId14" imgW="3384550" imgH="520700" progId="Equation.3">
                  <p:embed/>
                </p:oleObj>
              </mc:Choice>
              <mc:Fallback>
                <p:oleObj name="公式" r:id="rId14" imgW="3384550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11413" y="2420938"/>
                        <a:ext cx="33845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" title=""/>
          <p:cNvGraphicFramePr>
            <a:graphicFrameLocks noChangeAspect="1"/>
          </p:cNvGraphicFramePr>
          <p:nvPr/>
        </p:nvGraphicFramePr>
        <p:xfrm>
          <a:off x="900113" y="3141663"/>
          <a:ext cx="7129462" cy="492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0" name="公式" r:id="rId16" imgW="7129462" imgH="492125" progId="Equation.3">
                  <p:embed/>
                </p:oleObj>
              </mc:Choice>
              <mc:Fallback>
                <p:oleObj name="公式" r:id="rId16" imgW="7129462" imgH="492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0113" y="3141663"/>
                        <a:ext cx="71294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 idx="4294967295"/>
          </p:nvPr>
        </p:nvSpPr>
        <p:spPr>
          <a:xfrm>
            <a:off x="2151063" y="581025"/>
            <a:ext cx="4438650" cy="83661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3400" b="1" u="sng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注    意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38915" name="NotDefined 3" title=""/>
          <p:cNvSpPr/>
          <p:nvPr>
            <p:ph type="body" sz="half" idx="4294967295"/>
          </p:nvPr>
        </p:nvSpPr>
        <p:spPr>
          <a:xfrm>
            <a:off x="457200" y="1600200"/>
            <a:ext cx="8229600" cy="6000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b="1"/>
              <a:t>由二项式定理，我们有</a:t>
            </a:r>
          </a:p>
        </p:txBody>
      </p:sp>
      <p:graphicFrame>
        <p:nvGraphicFramePr>
          <p:cNvPr id="38917" name="Object 5" title=""/>
          <p:cNvGraphicFramePr>
            <a:graphicFrameLocks noChangeAspect="1"/>
          </p:cNvGraphicFramePr>
          <p:nvPr>
            <p:ph sz="half" idx="1"/>
          </p:nvPr>
        </p:nvGraphicFramePr>
        <p:xfrm>
          <a:off x="1376363" y="2284413"/>
          <a:ext cx="5213350" cy="147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1" name="公式" r:id="rId2" imgW="5213350" imgH="1474787" progId="Equation.3">
                  <p:embed/>
                </p:oleObj>
              </mc:Choice>
              <mc:Fallback>
                <p:oleObj name="公式" r:id="rId2" imgW="5213350" imgH="1474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6363" y="2284413"/>
                        <a:ext cx="521335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 title=""/>
          <p:cNvGraphicFramePr>
            <a:graphicFrameLocks noChangeAspect="1"/>
          </p:cNvGraphicFramePr>
          <p:nvPr/>
        </p:nvGraphicFramePr>
        <p:xfrm>
          <a:off x="3505200" y="3886200"/>
          <a:ext cx="2514600" cy="969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2" name="公式" r:id="rId4" imgW="2514600" imgH="969963" progId="Equation.3">
                  <p:embed/>
                </p:oleObj>
              </mc:Choice>
              <mc:Fallback>
                <p:oleObj name="公式" r:id="rId4" imgW="2514600" imgH="969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3886200"/>
                        <a:ext cx="25146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 title=""/>
          <p:cNvGraphicFramePr>
            <a:graphicFrameLocks noChangeAspect="1"/>
          </p:cNvGraphicFramePr>
          <p:nvPr/>
        </p:nvGraphicFramePr>
        <p:xfrm>
          <a:off x="3505200" y="5105400"/>
          <a:ext cx="1066800" cy="811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3" name="公式" r:id="rId6" imgW="1066800" imgH="811213" progId="Equation.3">
                  <p:embed/>
                </p:oleObj>
              </mc:Choice>
              <mc:Fallback>
                <p:oleObj name="公式" r:id="rId6" imgW="1066800" imgH="811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5105400"/>
                        <a:ext cx="1066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4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38925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892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8927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 idx="4294967295"/>
          </p:nvPr>
        </p:nvSpPr>
        <p:spPr>
          <a:xfrm>
            <a:off x="457200" y="733425"/>
            <a:ext cx="1452563" cy="60801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 b="1">
                <a:ea typeface="黑体" pitchFamily="2" charset="-122"/>
              </a:rPr>
              <a:t>例</a:t>
            </a:r>
            <a:r>
              <a:rPr sz="2900" b="1"/>
              <a:t> 4</a:t>
            </a:r>
            <a:endParaRPr sz="2900"/>
          </a:p>
        </p:txBody>
      </p:sp>
      <p:sp>
        <p:nvSpPr>
          <p:cNvPr id="39939" name="NotDefined 3" title=""/>
          <p:cNvSpPr/>
          <p:nvPr>
            <p:ph type="body" sz="half" idx="4294967295"/>
          </p:nvPr>
        </p:nvSpPr>
        <p:spPr>
          <a:xfrm>
            <a:off x="736600" y="1600200"/>
            <a:ext cx="81788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设在N件产品中有M件次品，每次从中任意取出一</a:t>
            </a:r>
          </a:p>
          <a:p>
            <a:pPr lvl="0">
              <a:buNone/>
            </a:pPr>
            <a:r>
              <a:t>件，有放回地取n次．试求取出的n件产品中恰有k</a:t>
            </a:r>
          </a:p>
          <a:p>
            <a:pPr lvl="0">
              <a:buNone/>
            </a:pPr>
            <a:r>
              <a:t>件次品的概率．</a:t>
            </a:r>
          </a:p>
          <a:p>
            <a:pPr lvl="0">
              <a:buNone/>
            </a:pPr>
            <a:r>
              <a:t>解：</a:t>
            </a:r>
          </a:p>
          <a:p>
            <a:pPr lvl="0">
              <a:buNone/>
            </a:pPr>
            <a:r>
              <a:t>    B={ 取出的n件产品中恰有k件次品 }</a:t>
            </a:r>
          </a:p>
          <a:p>
            <a:pPr lvl="0">
              <a:buNone/>
            </a:pPr>
            <a:r>
              <a:t>   每取一次只有两种结果：</a:t>
            </a:r>
          </a:p>
        </p:txBody>
      </p:sp>
      <p:graphicFrame>
        <p:nvGraphicFramePr>
          <p:cNvPr id="39940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923925" y="5092700"/>
          <a:ext cx="2820988" cy="619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5" name="公式" r:id="rId2" imgW="2820988" imgH="619125" progId="Equation.3">
                  <p:embed/>
                </p:oleObj>
              </mc:Choice>
              <mc:Fallback>
                <p:oleObj name="公式" r:id="rId2" imgW="2820988" imgH="619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3925" y="5092700"/>
                        <a:ext cx="2820988" cy="6191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 title=""/>
          <p:cNvSpPr/>
          <p:nvPr/>
        </p:nvSpPr>
        <p:spPr>
          <a:xfrm>
            <a:off x="762000" y="5791200"/>
            <a:ext cx="81026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>
                <a:solidFill>
                  <a:schemeClr val="tx2"/>
                </a:solidFill>
              </a:rPr>
              <a:t>因此每取一次产品可看作是一次Bernoulli试验</a:t>
            </a:r>
            <a:r>
              <a:rPr>
                <a:solidFill>
                  <a:schemeClr val="hlink"/>
                </a:solidFill>
              </a:rPr>
              <a:t>    </a:t>
            </a:r>
            <a:endParaRPr>
              <a:solidFill>
                <a:schemeClr val="hlink"/>
              </a:solidFill>
            </a:endParaRPr>
          </a:p>
        </p:txBody>
      </p:sp>
      <p:graphicFrame>
        <p:nvGraphicFramePr>
          <p:cNvPr id="39942" name="Object 6" title=""/>
          <p:cNvGraphicFramePr>
            <a:graphicFrameLocks noChangeAspect="1"/>
          </p:cNvGraphicFramePr>
          <p:nvPr/>
        </p:nvGraphicFramePr>
        <p:xfrm>
          <a:off x="4572000" y="5108575"/>
          <a:ext cx="2743200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6" name="公式" r:id="rId4" imgW="2743200" imgH="600075" progId="Equation.3">
                  <p:embed/>
                </p:oleObj>
              </mc:Choice>
              <mc:Fallback>
                <p:oleObj name="公式" r:id="rId4" imgW="2743200" imgH="600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5108575"/>
                        <a:ext cx="2743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7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39948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9949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9950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399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 title=""/>
          <p:cNvSpPr/>
          <p:nvPr/>
        </p:nvSpPr>
        <p:spPr>
          <a:xfrm>
            <a:off x="685800" y="838200"/>
            <a:ext cx="44196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3300">
                <a:solidFill>
                  <a:srgbClr val="6600CC"/>
                </a:solidFill>
              </a:rPr>
              <a:t>随机事件的运算规律</a:t>
            </a:r>
            <a:endParaRPr sz="3300"/>
          </a:p>
        </p:txBody>
      </p:sp>
      <p:sp>
        <p:nvSpPr>
          <p:cNvPr id="19459" name="Rectangle 3" title=""/>
          <p:cNvSpPr/>
          <p:nvPr/>
        </p:nvSpPr>
        <p:spPr>
          <a:xfrm>
            <a:off x="1066800" y="1549400"/>
            <a:ext cx="2133600" cy="508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5050"/>
                </a:solidFill>
                <a:latin typeface="宋体" pitchFamily="2" charset="-122"/>
              </a:rPr>
              <a:t>幂等律:</a:t>
            </a:r>
            <a:endParaRPr sz="2800">
              <a:solidFill>
                <a:srgbClr val="FF5050"/>
              </a:solidFill>
              <a:latin typeface="宋体" pitchFamily="2" charset="-122"/>
            </a:endParaRPr>
          </a:p>
        </p:txBody>
      </p:sp>
      <p:graphicFrame>
        <p:nvGraphicFramePr>
          <p:cNvPr id="19460" name="Object 4" title=""/>
          <p:cNvGraphicFramePr>
            <a:graphicFrameLocks noChangeAspect="1"/>
          </p:cNvGraphicFramePr>
          <p:nvPr/>
        </p:nvGraphicFramePr>
        <p:xfrm>
          <a:off x="2941638" y="1600200"/>
          <a:ext cx="3611562" cy="509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公式" r:id="rId2" imgW="3611562" imgH="509588" progId="Equation.3">
                  <p:embed/>
                </p:oleObj>
              </mc:Choice>
              <mc:Fallback>
                <p:oleObj name="公式" r:id="rId2" imgW="3611562" imgH="509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1638" y="1600200"/>
                        <a:ext cx="36115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 title=""/>
          <p:cNvSpPr/>
          <p:nvPr/>
        </p:nvSpPr>
        <p:spPr>
          <a:xfrm>
            <a:off x="1066800" y="2209800"/>
            <a:ext cx="2667000" cy="498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5050"/>
                </a:solidFill>
                <a:latin typeface="宋体" pitchFamily="2" charset="-122"/>
              </a:rPr>
              <a:t>交换律:</a:t>
            </a:r>
            <a:endParaRPr sz="2800">
              <a:latin typeface="宋体" pitchFamily="2" charset="-122"/>
            </a:endParaRPr>
          </a:p>
        </p:txBody>
      </p:sp>
      <p:graphicFrame>
        <p:nvGraphicFramePr>
          <p:cNvPr id="19462" name="Object 6" title=""/>
          <p:cNvGraphicFramePr>
            <a:graphicFrameLocks noChangeAspect="1"/>
          </p:cNvGraphicFramePr>
          <p:nvPr/>
        </p:nvGraphicFramePr>
        <p:xfrm>
          <a:off x="2971800" y="2251075"/>
          <a:ext cx="462915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公式" r:id="rId4" imgW="4629150" imgH="479425" progId="Equation.3">
                  <p:embed/>
                </p:oleObj>
              </mc:Choice>
              <mc:Fallback>
                <p:oleObj name="公式" r:id="rId4" imgW="4629150" imgH="479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251075"/>
                        <a:ext cx="4629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9464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Clip" r:id="rId8" imgW="1447800" imgH="1143000" progId="MS_ClipArt_Gallery.2">
                  <p:embed/>
                </p:oleObj>
              </mc:Choice>
              <mc:Fallback>
                <p:oleObj name="Clip" r:id="rId8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9469" name="" title=""/>
          <p:cNvSpPr/>
          <p:nvPr/>
        </p:nvSpPr>
        <p:spPr>
          <a:xfrm>
            <a:off x="914400" y="2946400"/>
            <a:ext cx="2057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500">
                <a:solidFill>
                  <a:srgbClr val="FF5050"/>
                </a:solidFill>
                <a:latin typeface="宋体" pitchFamily="2" charset="-122"/>
              </a:rPr>
              <a:t> 结合律:</a:t>
            </a:r>
            <a:endParaRPr sz="2500" b="1"/>
          </a:p>
        </p:txBody>
      </p:sp>
      <p:graphicFrame>
        <p:nvGraphicFramePr>
          <p:cNvPr id="19470" name="" title=""/>
          <p:cNvGraphicFramePr>
            <a:graphicFrameLocks noChangeAspect="1"/>
          </p:cNvGraphicFramePr>
          <p:nvPr/>
        </p:nvGraphicFramePr>
        <p:xfrm>
          <a:off x="2971800" y="2971800"/>
          <a:ext cx="4125913" cy="1106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公式" r:id="rId10" imgW="4125913" imgH="1106488" progId="Equation.3">
                  <p:embed/>
                </p:oleObj>
              </mc:Choice>
              <mc:Fallback>
                <p:oleObj name="公式" r:id="rId10" imgW="4125913" imgH="1106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2971800"/>
                        <a:ext cx="412591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" title=""/>
          <p:cNvSpPr/>
          <p:nvPr/>
        </p:nvSpPr>
        <p:spPr>
          <a:xfrm>
            <a:off x="1066800" y="4098925"/>
            <a:ext cx="2078038" cy="549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5050"/>
                </a:solidFill>
                <a:latin typeface="宋体" pitchFamily="2" charset="-122"/>
              </a:rPr>
              <a:t>分配律:</a:t>
            </a:r>
            <a:endParaRPr sz="2800"/>
          </a:p>
        </p:txBody>
      </p:sp>
      <p:graphicFrame>
        <p:nvGraphicFramePr>
          <p:cNvPr id="19472" name="Object 10" title=""/>
          <p:cNvGraphicFramePr>
            <a:graphicFrameLocks noChangeAspect="1"/>
          </p:cNvGraphicFramePr>
          <p:nvPr/>
        </p:nvGraphicFramePr>
        <p:xfrm>
          <a:off x="2971800" y="4179888"/>
          <a:ext cx="4668838" cy="1001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公式" r:id="rId12" imgW="4668838" imgH="1001712" progId="Equation.3">
                  <p:embed/>
                </p:oleObj>
              </mc:Choice>
              <mc:Fallback>
                <p:oleObj name="公式" r:id="rId12" imgW="4668838" imgH="1001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179888"/>
                        <a:ext cx="466883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Rectangle 11" title=""/>
          <p:cNvSpPr/>
          <p:nvPr/>
        </p:nvSpPr>
        <p:spPr>
          <a:xfrm>
            <a:off x="774700" y="5100638"/>
            <a:ext cx="3657600" cy="593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500">
                <a:solidFill>
                  <a:srgbClr val="FF5050"/>
                </a:solidFill>
                <a:latin typeface="宋体" pitchFamily="2" charset="-122"/>
              </a:rPr>
              <a:t>  De Morgan定律:</a:t>
            </a:r>
            <a:endParaRPr sz="2500">
              <a:latin typeface="宋体" pitchFamily="2" charset="-122"/>
            </a:endParaRPr>
          </a:p>
        </p:txBody>
      </p:sp>
      <p:graphicFrame>
        <p:nvGraphicFramePr>
          <p:cNvPr id="19474" name="Object 12" title=""/>
          <p:cNvGraphicFramePr>
            <a:graphicFrameLocks noChangeAspect="1"/>
          </p:cNvGraphicFramePr>
          <p:nvPr/>
        </p:nvGraphicFramePr>
        <p:xfrm>
          <a:off x="2286000" y="5784850"/>
          <a:ext cx="4292600" cy="844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公式" r:id="rId14" imgW="4292600" imgH="844550" progId="Equation.3">
                  <p:embed/>
                </p:oleObj>
              </mc:Choice>
              <mc:Fallback>
                <p:oleObj name="公式" r:id="rId14" imgW="4292600" imgH="844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86000" y="5784850"/>
                        <a:ext cx="4292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HomeButton 13" title="">
            <a:hlinkClick r:id="rId1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9476" name="Text Box 14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  <p:cond evt="onBegin" delay="0">
                          <p:tn val="41"/>
                        </p:cond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1" grpId="0"/>
      <p:bldP spid="19469" grpId="0"/>
      <p:bldP spid="19471" grpId="0"/>
      <p:bldP spid="1947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title" idx="4294967295"/>
          </p:nvPr>
        </p:nvSpPr>
        <p:spPr>
          <a:xfrm>
            <a:off x="995363" y="657225"/>
            <a:ext cx="4114800" cy="76041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ea typeface="黑体" pitchFamily="2" charset="-122"/>
              </a:rPr>
              <a:t>例</a:t>
            </a:r>
            <a:r>
              <a:rPr sz="2500"/>
              <a:t> 4</a:t>
            </a:r>
            <a:r>
              <a:rPr sz="2500">
                <a:ea typeface="黑体" pitchFamily="2" charset="-122"/>
              </a:rPr>
              <a:t>（续）</a:t>
            </a:r>
            <a:endParaRPr sz="2500"/>
          </a:p>
        </p:txBody>
      </p:sp>
      <p:sp>
        <p:nvSpPr>
          <p:cNvPr id="40963" name="NotDefined 3" title=""/>
          <p:cNvSpPr/>
          <p:nvPr>
            <p:ph type="body" sz="half" idx="4294967295"/>
          </p:nvPr>
        </p:nvSpPr>
        <p:spPr>
          <a:xfrm>
            <a:off x="1117600" y="1828800"/>
            <a:ext cx="20574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并且，</a:t>
            </a:r>
          </a:p>
        </p:txBody>
      </p:sp>
      <p:graphicFrame>
        <p:nvGraphicFramePr>
          <p:cNvPr id="4096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689225" y="1768475"/>
          <a:ext cx="1609725" cy="865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8" name="公式" r:id="rId2" imgW="1609725" imgH="865188" progId="Equation.3">
                  <p:embed/>
                </p:oleObj>
              </mc:Choice>
              <mc:Fallback>
                <p:oleObj name="公式" r:id="rId2" imgW="1609725" imgH="865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9225" y="1768475"/>
                        <a:ext cx="1609725" cy="8651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 title=""/>
          <p:cNvGraphicFramePr>
            <a:graphicFrameLocks noChangeAspect="1"/>
          </p:cNvGraphicFramePr>
          <p:nvPr/>
        </p:nvGraphicFramePr>
        <p:xfrm>
          <a:off x="4859338" y="1773238"/>
          <a:ext cx="1831975" cy="796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9" name="公式" r:id="rId4" imgW="1831975" imgH="796925" progId="Equation.3">
                  <p:embed/>
                </p:oleObj>
              </mc:Choice>
              <mc:Fallback>
                <p:oleObj name="公式" r:id="rId4" imgW="1831975" imgH="796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9338" y="1773238"/>
                        <a:ext cx="18319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 title=""/>
          <p:cNvSpPr/>
          <p:nvPr/>
        </p:nvSpPr>
        <p:spPr>
          <a:xfrm>
            <a:off x="1193800" y="3048000"/>
            <a:ext cx="74168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因此，有放回地取 n 件产品可看作是一个 n 重</a:t>
            </a:r>
            <a:endParaRPr sz="2800"/>
          </a:p>
          <a:p>
            <a:pPr lvl="0"/>
            <a:endParaRPr sz="2800"/>
          </a:p>
          <a:p>
            <a:pPr lvl="0"/>
            <a:r>
              <a:rPr sz="2800"/>
              <a:t>Bernoulli试验．由前面的讨论，可知</a:t>
            </a:r>
            <a:endParaRPr sz="2800"/>
          </a:p>
        </p:txBody>
      </p:sp>
      <p:graphicFrame>
        <p:nvGraphicFramePr>
          <p:cNvPr id="40967" name="Object 7" title=""/>
          <p:cNvGraphicFramePr>
            <a:graphicFrameLocks noChangeAspect="1"/>
          </p:cNvGraphicFramePr>
          <p:nvPr/>
        </p:nvGraphicFramePr>
        <p:xfrm>
          <a:off x="2714625" y="4648200"/>
          <a:ext cx="4117975" cy="1120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0" name="公式" r:id="rId6" imgW="4117975" imgH="1120775" progId="Equation.3">
                  <p:embed/>
                </p:oleObj>
              </mc:Choice>
              <mc:Fallback>
                <p:oleObj name="公式" r:id="rId6" imgW="4117975" imgH="1120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4625" y="4648200"/>
                        <a:ext cx="41179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sz="2800"/>
          </a:p>
        </p:txBody>
      </p:sp>
      <p:sp>
        <p:nvSpPr>
          <p:cNvPr id="40973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097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0975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6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title" idx="4294967295"/>
          </p:nvPr>
        </p:nvSpPr>
        <p:spPr>
          <a:xfrm>
            <a:off x="457200" y="647700"/>
            <a:ext cx="1612900" cy="541338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ea typeface="黑体" pitchFamily="2" charset="-122"/>
              </a:rPr>
              <a:t>例</a:t>
            </a:r>
            <a:r>
              <a:rPr sz="2500"/>
              <a:t> 5</a:t>
            </a:r>
            <a:endParaRPr sz="2500"/>
          </a:p>
        </p:txBody>
      </p:sp>
      <p:sp>
        <p:nvSpPr>
          <p:cNvPr id="41987" name="NotDefined 3" title=""/>
          <p:cNvSpPr/>
          <p:nvPr>
            <p:ph type="body" sz="half" idx="4294967295"/>
          </p:nvPr>
        </p:nvSpPr>
        <p:spPr>
          <a:xfrm>
            <a:off x="812800" y="1590675"/>
            <a:ext cx="73406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一大批产品的次品率为0.05，现从中取出10</a:t>
            </a:r>
          </a:p>
          <a:p>
            <a:pPr lvl="0">
              <a:buNone/>
            </a:pPr>
            <a:r>
              <a:t>件．试求下列事件的概率：</a:t>
            </a:r>
          </a:p>
          <a:p>
            <a:pPr lvl="0">
              <a:buNone/>
            </a:pPr>
            <a:r>
              <a:t>      B={ 取出的10件产品中恰有4件次品 }</a:t>
            </a:r>
          </a:p>
          <a:p>
            <a:pPr lvl="0">
              <a:buNone/>
            </a:pPr>
            <a:r>
              <a:t>      C={ 取出的10件产品中至少有2件次品 }</a:t>
            </a:r>
          </a:p>
          <a:p>
            <a:pPr lvl="0">
              <a:buNone/>
            </a:pPr>
            <a:r>
              <a:t>      D={ 取出的10件产品中没有次品 }</a:t>
            </a:r>
          </a:p>
          <a:p>
            <a:pPr lvl="0">
              <a:buNone/>
            </a:pPr>
            <a:r>
              <a:t>解：</a:t>
            </a:r>
          </a:p>
          <a:p>
            <a:pPr lvl="0">
              <a:buNone/>
            </a:pPr>
            <a:r>
              <a:t>    取10件产品可看作是一10重Bernoulli试验．</a:t>
            </a:r>
          </a:p>
        </p:txBody>
      </p:sp>
      <p:graphicFrame>
        <p:nvGraphicFramePr>
          <p:cNvPr id="4198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828800" y="5208588"/>
          <a:ext cx="4921250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2" name="公式" r:id="rId2" imgW="4921250" imgH="590550" progId="Equation.3">
                  <p:embed/>
                </p:oleObj>
              </mc:Choice>
              <mc:Fallback>
                <p:oleObj name="公式" r:id="rId2" imgW="4921250" imgH="590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5208588"/>
                        <a:ext cx="4921250" cy="5905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 title=""/>
          <p:cNvGraphicFramePr>
            <a:graphicFrameLocks noChangeAspect="1"/>
          </p:cNvGraphicFramePr>
          <p:nvPr/>
        </p:nvGraphicFramePr>
        <p:xfrm>
          <a:off x="1295400" y="5886450"/>
          <a:ext cx="2286000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3" name="公式" r:id="rId4" imgW="2286000" imgH="514350" progId="Equation.3">
                  <p:embed/>
                </p:oleObj>
              </mc:Choice>
              <mc:Fallback>
                <p:oleObj name="公式" r:id="rId4" imgW="2286000" imgH="514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5886450"/>
                        <a:ext cx="2286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4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1995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199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1997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 idx="4294967295"/>
          </p:nvPr>
        </p:nvSpPr>
        <p:spPr>
          <a:xfrm>
            <a:off x="609600" y="1295400"/>
            <a:ext cx="4038600" cy="5334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>
                <a:ea typeface="黑体" pitchFamily="2" charset="-122"/>
              </a:rPr>
              <a:t>例</a:t>
            </a:r>
            <a:r>
              <a:rPr sz="2900"/>
              <a:t> 5</a:t>
            </a:r>
            <a:r>
              <a:rPr sz="2900">
                <a:ea typeface="黑体" pitchFamily="2" charset="-122"/>
              </a:rPr>
              <a:t>（续）</a:t>
            </a:r>
            <a:endParaRPr sz="2900"/>
          </a:p>
        </p:txBody>
      </p:sp>
      <p:sp>
        <p:nvSpPr>
          <p:cNvPr id="43011" name="NotDefined 3" title=""/>
          <p:cNvSpPr/>
          <p:nvPr>
            <p:ph type="body" sz="half" idx="4294967295"/>
          </p:nvPr>
        </p:nvSpPr>
        <p:spPr>
          <a:xfrm>
            <a:off x="457200" y="1731963"/>
            <a:ext cx="5083175" cy="6080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所以，</a:t>
            </a:r>
          </a:p>
        </p:txBody>
      </p:sp>
      <p:graphicFrame>
        <p:nvGraphicFramePr>
          <p:cNvPr id="43012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973138" y="2538413"/>
          <a:ext cx="4292600" cy="646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5" name="公式" r:id="rId2" imgW="4292600" imgH="646112" progId="Equation.3">
                  <p:embed/>
                </p:oleObj>
              </mc:Choice>
              <mc:Fallback>
                <p:oleObj name="公式" r:id="rId2" imgW="4292600" imgH="646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3138" y="2538413"/>
                        <a:ext cx="4292600" cy="64611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 title=""/>
          <p:cNvGraphicFramePr>
            <a:graphicFrameLocks noChangeAspect="1"/>
          </p:cNvGraphicFramePr>
          <p:nvPr/>
        </p:nvGraphicFramePr>
        <p:xfrm>
          <a:off x="5219700" y="2636838"/>
          <a:ext cx="2146300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6" name="公式" r:id="rId4" imgW="2146300" imgH="501650" progId="Equation.3">
                  <p:embed/>
                </p:oleObj>
              </mc:Choice>
              <mc:Fallback>
                <p:oleObj name="公式" r:id="rId4" imgW="2146300" imgH="50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9700" y="2636838"/>
                        <a:ext cx="2146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 title=""/>
          <p:cNvGraphicFramePr>
            <a:graphicFrameLocks noChangeAspect="1"/>
          </p:cNvGraphicFramePr>
          <p:nvPr/>
        </p:nvGraphicFramePr>
        <p:xfrm>
          <a:off x="1143000" y="3470275"/>
          <a:ext cx="2465388" cy="568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7" name="公式" r:id="rId6" imgW="2465388" imgH="568325" progId="Equation.3">
                  <p:embed/>
                </p:oleObj>
              </mc:Choice>
              <mc:Fallback>
                <p:oleObj name="公式" r:id="rId6" imgW="2465388" imgH="568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70275"/>
                        <a:ext cx="24653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 title=""/>
          <p:cNvGraphicFramePr>
            <a:graphicFrameLocks noChangeAspect="1"/>
          </p:cNvGraphicFramePr>
          <p:nvPr/>
        </p:nvGraphicFramePr>
        <p:xfrm>
          <a:off x="1981200" y="4081463"/>
          <a:ext cx="6637338" cy="595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8" name="公式" r:id="rId8" imgW="6637338" imgH="595312" progId="Equation.3">
                  <p:embed/>
                </p:oleObj>
              </mc:Choice>
              <mc:Fallback>
                <p:oleObj name="公式" r:id="rId8" imgW="6637338" imgH="595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081463"/>
                        <a:ext cx="6637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 title=""/>
          <p:cNvGraphicFramePr>
            <a:graphicFrameLocks noChangeAspect="1"/>
          </p:cNvGraphicFramePr>
          <p:nvPr/>
        </p:nvGraphicFramePr>
        <p:xfrm>
          <a:off x="1981200" y="4843463"/>
          <a:ext cx="1644650" cy="438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9" name="公式" r:id="rId10" imgW="1644650" imgH="438150" progId="Equation.3">
                  <p:embed/>
                </p:oleObj>
              </mc:Choice>
              <mc:Fallback>
                <p:oleObj name="公式" r:id="rId10" imgW="1644650" imgH="438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1200" y="4843463"/>
                        <a:ext cx="164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 title=""/>
          <p:cNvGraphicFramePr>
            <a:graphicFrameLocks noChangeAspect="1"/>
          </p:cNvGraphicFramePr>
          <p:nvPr/>
        </p:nvGraphicFramePr>
        <p:xfrm>
          <a:off x="1219200" y="5453063"/>
          <a:ext cx="2144713" cy="566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0" name="公式" r:id="rId12" imgW="2144713" imgH="566737" progId="Equation.3">
                  <p:embed/>
                </p:oleObj>
              </mc:Choice>
              <mc:Fallback>
                <p:oleObj name="公式" r:id="rId12" imgW="2144713" imgH="566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19200" y="5453063"/>
                        <a:ext cx="21447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" title=""/>
          <p:cNvGraphicFramePr>
            <a:graphicFrameLocks noChangeAspect="1"/>
          </p:cNvGraphicFramePr>
          <p:nvPr/>
        </p:nvGraphicFramePr>
        <p:xfrm>
          <a:off x="3276600" y="5529263"/>
          <a:ext cx="1449388" cy="436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1" name="公式" r:id="rId14" imgW="1449388" imgH="436562" progId="Equation.3">
                  <p:embed/>
                </p:oleObj>
              </mc:Choice>
              <mc:Fallback>
                <p:oleObj name="公式" r:id="rId14" imgW="1449388" imgH="436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76600" y="5529263"/>
                        <a:ext cx="14493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2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3024" name="HomeButton 10" title="">
            <a:hlinkClick r:id="rId1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3025" name="Text Box 11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3026" name="Rectangle 12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 idx="4294967295"/>
          </p:nvPr>
        </p:nvSpPr>
        <p:spPr>
          <a:xfrm>
            <a:off x="538163" y="657225"/>
            <a:ext cx="2824162" cy="68421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ea typeface="黑体" pitchFamily="2" charset="-122"/>
              </a:rPr>
              <a:t>例</a:t>
            </a:r>
            <a:r>
              <a:rPr sz="2500"/>
              <a:t> 6</a:t>
            </a:r>
            <a:endParaRPr sz="2500"/>
          </a:p>
        </p:txBody>
      </p:sp>
      <p:sp>
        <p:nvSpPr>
          <p:cNvPr id="44035" name="NotDefined 3" title=""/>
          <p:cNvSpPr/>
          <p:nvPr>
            <p:ph type="body" sz="half" idx="4294967295"/>
          </p:nvPr>
        </p:nvSpPr>
        <p:spPr>
          <a:xfrm>
            <a:off x="533400" y="1676400"/>
            <a:ext cx="81788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对同一目标进行射击，设每次射击的命中率均</a:t>
            </a:r>
          </a:p>
          <a:p>
            <a:pPr lvl="0">
              <a:buNone/>
            </a:pPr>
            <a:r>
              <a:t>为0.23，问至少需进行多少次射击，才能使至少命</a:t>
            </a:r>
          </a:p>
          <a:p>
            <a:pPr lvl="0">
              <a:buNone/>
            </a:pPr>
            <a:r>
              <a:t>中一次目标的概率不少于0.95？</a:t>
            </a:r>
          </a:p>
          <a:p>
            <a:pPr lvl="0">
              <a:buNone/>
            </a:pPr>
            <a:r>
              <a:t>解：</a:t>
            </a:r>
          </a:p>
          <a:p>
            <a:pPr lvl="0">
              <a:buNone/>
            </a:pPr>
            <a:r>
              <a:t>   设需进行n次射击，才能使至少命中一次目标的概率不少于0.95．</a:t>
            </a:r>
          </a:p>
          <a:p>
            <a:pPr lvl="0">
              <a:buNone/>
            </a:pPr>
            <a:r>
              <a:t>           B={ n次射击至少命中一次目标 }</a:t>
            </a:r>
          </a:p>
          <a:p>
            <a:pPr lvl="0">
              <a:buNone/>
            </a:pPr>
            <a:r>
              <a:t>    进行n次射击，可看成是一n重Bernoulli试验．</a:t>
            </a:r>
          </a:p>
        </p:txBody>
      </p:sp>
      <p:graphicFrame>
        <p:nvGraphicFramePr>
          <p:cNvPr id="44036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646113" y="5543550"/>
          <a:ext cx="3316287" cy="552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3" name="公式" r:id="rId2" imgW="3316287" imgH="552450" progId="Equation.3">
                  <p:embed/>
                </p:oleObj>
              </mc:Choice>
              <mc:Fallback>
                <p:oleObj name="公式" r:id="rId2" imgW="3316287" imgH="552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3" y="5543550"/>
                        <a:ext cx="3316287" cy="5524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 title=""/>
          <p:cNvGraphicFramePr>
            <a:graphicFrameLocks noChangeAspect="1"/>
          </p:cNvGraphicFramePr>
          <p:nvPr/>
        </p:nvGraphicFramePr>
        <p:xfrm>
          <a:off x="4191000" y="5538788"/>
          <a:ext cx="2743200" cy="557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4" name="公式" r:id="rId4" imgW="2743200" imgH="557212" progId="Equation.3">
                  <p:embed/>
                </p:oleObj>
              </mc:Choice>
              <mc:Fallback>
                <p:oleObj name="公式" r:id="rId4" imgW="2743200" imgH="5572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5538788"/>
                        <a:ext cx="27432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5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4043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404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4045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title" idx="4294967295"/>
          </p:nvPr>
        </p:nvSpPr>
        <p:spPr>
          <a:xfrm>
            <a:off x="395288" y="908050"/>
            <a:ext cx="2662237" cy="48736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ea typeface="黑体" pitchFamily="2" charset="-122"/>
              </a:rPr>
              <a:t>例</a:t>
            </a:r>
            <a:r>
              <a:rPr sz="2500"/>
              <a:t> 6</a:t>
            </a:r>
            <a:r>
              <a:rPr sz="2500">
                <a:ea typeface="黑体" pitchFamily="2" charset="-122"/>
              </a:rPr>
              <a:t>（续）</a:t>
            </a:r>
            <a:endParaRPr sz="2500">
              <a:ea typeface="黑体" pitchFamily="2" charset="-122"/>
            </a:endParaRPr>
          </a:p>
        </p:txBody>
      </p:sp>
      <p:sp>
        <p:nvSpPr>
          <p:cNvPr id="45059" name="NotDefined 3" title=""/>
          <p:cNvSpPr/>
          <p:nvPr>
            <p:ph type="body" sz="half" idx="4294967295"/>
          </p:nvPr>
        </p:nvSpPr>
        <p:spPr>
          <a:xfrm>
            <a:off x="685800" y="1600200"/>
            <a:ext cx="14478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则有</a:t>
            </a:r>
          </a:p>
        </p:txBody>
      </p:sp>
      <p:graphicFrame>
        <p:nvGraphicFramePr>
          <p:cNvPr id="45060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914525" y="1617663"/>
          <a:ext cx="2298700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6" name="公式" r:id="rId2" imgW="2298700" imgH="581025" progId="Equation.3">
                  <p:embed/>
                </p:oleObj>
              </mc:Choice>
              <mc:Fallback>
                <p:oleObj name="公式" r:id="rId2" imgW="2298700" imgH="581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4525" y="1617663"/>
                        <a:ext cx="2298700" cy="5810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 title=""/>
          <p:cNvGraphicFramePr>
            <a:graphicFrameLocks noChangeAspect="1"/>
          </p:cNvGraphicFramePr>
          <p:nvPr/>
        </p:nvGraphicFramePr>
        <p:xfrm>
          <a:off x="4211638" y="1628775"/>
          <a:ext cx="1570037" cy="471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7" name="公式" r:id="rId4" imgW="1570037" imgH="471488" progId="Equation.3">
                  <p:embed/>
                </p:oleObj>
              </mc:Choice>
              <mc:Fallback>
                <p:oleObj name="公式" r:id="rId4" imgW="1570037" imgH="471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638" y="1628775"/>
                        <a:ext cx="15700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 title=""/>
          <p:cNvSpPr/>
          <p:nvPr/>
        </p:nvSpPr>
        <p:spPr>
          <a:xfrm>
            <a:off x="609600" y="2743200"/>
            <a:ext cx="19812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由题意，得</a:t>
            </a:r>
            <a:endParaRPr sz="2800"/>
          </a:p>
        </p:txBody>
      </p:sp>
      <p:graphicFrame>
        <p:nvGraphicFramePr>
          <p:cNvPr id="45063" name="Object 7" title=""/>
          <p:cNvGraphicFramePr>
            <a:graphicFrameLocks noChangeAspect="1"/>
          </p:cNvGraphicFramePr>
          <p:nvPr/>
        </p:nvGraphicFramePr>
        <p:xfrm>
          <a:off x="2895600" y="2743200"/>
          <a:ext cx="3325813" cy="534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8" name="公式" r:id="rId6" imgW="3325813" imgH="534988" progId="Equation.3">
                  <p:embed/>
                </p:oleObj>
              </mc:Choice>
              <mc:Fallback>
                <p:oleObj name="公式" r:id="rId6" imgW="3325813" imgH="5349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2743200"/>
                        <a:ext cx="33258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 title=""/>
          <p:cNvSpPr/>
          <p:nvPr/>
        </p:nvSpPr>
        <p:spPr>
          <a:xfrm>
            <a:off x="685800" y="3352800"/>
            <a:ext cx="19812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所以，有</a:t>
            </a:r>
            <a:endParaRPr sz="2800"/>
          </a:p>
        </p:txBody>
      </p:sp>
      <p:graphicFrame>
        <p:nvGraphicFramePr>
          <p:cNvPr id="45065" name="Object 9" title=""/>
          <p:cNvGraphicFramePr>
            <a:graphicFrameLocks noChangeAspect="1"/>
          </p:cNvGraphicFramePr>
          <p:nvPr/>
        </p:nvGraphicFramePr>
        <p:xfrm>
          <a:off x="3546475" y="3384550"/>
          <a:ext cx="1870075" cy="471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9" name="公式" r:id="rId8" imgW="1870075" imgH="471488" progId="Equation.3">
                  <p:embed/>
                </p:oleObj>
              </mc:Choice>
              <mc:Fallback>
                <p:oleObj name="公式" r:id="rId8" imgW="1870075" imgH="471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46475" y="3384550"/>
                        <a:ext cx="18700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" title=""/>
          <p:cNvSpPr/>
          <p:nvPr/>
        </p:nvSpPr>
        <p:spPr>
          <a:xfrm>
            <a:off x="685800" y="3886200"/>
            <a:ext cx="22098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取对数，得</a:t>
            </a:r>
            <a:endParaRPr sz="2800"/>
          </a:p>
        </p:txBody>
      </p:sp>
      <p:graphicFrame>
        <p:nvGraphicFramePr>
          <p:cNvPr id="45067" name="" title=""/>
          <p:cNvGraphicFramePr>
            <a:graphicFrameLocks noChangeAspect="1"/>
          </p:cNvGraphicFramePr>
          <p:nvPr/>
        </p:nvGraphicFramePr>
        <p:xfrm>
          <a:off x="3225800" y="3916363"/>
          <a:ext cx="2582863" cy="41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0" name="公式" r:id="rId10" imgW="2582863" imgH="411162" progId="Equation.3">
                  <p:embed/>
                </p:oleObj>
              </mc:Choice>
              <mc:Fallback>
                <p:oleObj name="公式" r:id="rId10" imgW="2582863" imgH="411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5800" y="3916363"/>
                        <a:ext cx="25828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" title=""/>
          <p:cNvSpPr/>
          <p:nvPr/>
        </p:nvSpPr>
        <p:spPr>
          <a:xfrm>
            <a:off x="685800" y="4419600"/>
            <a:ext cx="20574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所以，有</a:t>
            </a:r>
            <a:endParaRPr sz="2800"/>
          </a:p>
        </p:txBody>
      </p:sp>
      <p:graphicFrame>
        <p:nvGraphicFramePr>
          <p:cNvPr id="45069" name="" title=""/>
          <p:cNvGraphicFramePr>
            <a:graphicFrameLocks noChangeAspect="1"/>
          </p:cNvGraphicFramePr>
          <p:nvPr/>
        </p:nvGraphicFramePr>
        <p:xfrm>
          <a:off x="3355975" y="4244975"/>
          <a:ext cx="1662113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1" name="公式" r:id="rId12" imgW="1662113" imgH="914400" progId="Equation.3">
                  <p:embed/>
                </p:oleObj>
              </mc:Choice>
              <mc:Fallback>
                <p:oleObj name="公式" r:id="rId12" imgW="1662113" imgH="914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5975" y="4244975"/>
                        <a:ext cx="16621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" title=""/>
          <p:cNvGraphicFramePr>
            <a:graphicFrameLocks noChangeAspect="1"/>
          </p:cNvGraphicFramePr>
          <p:nvPr/>
        </p:nvGraphicFramePr>
        <p:xfrm>
          <a:off x="5105400" y="4495800"/>
          <a:ext cx="1154113" cy="411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2" name="公式" r:id="rId14" imgW="1154113" imgH="411163" progId="Equation.3">
                  <p:embed/>
                </p:oleObj>
              </mc:Choice>
              <mc:Fallback>
                <p:oleObj name="公式" r:id="rId14" imgW="1154113" imgH="411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05400" y="4495800"/>
                        <a:ext cx="11541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" title=""/>
          <p:cNvSpPr/>
          <p:nvPr/>
        </p:nvSpPr>
        <p:spPr>
          <a:xfrm>
            <a:off x="152400" y="5257800"/>
            <a:ext cx="8178800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    即至少需进行12次射击，才能使至少命中一次目 </a:t>
            </a:r>
            <a:endParaRPr sz="2800"/>
          </a:p>
          <a:p>
            <a:pPr lvl="0"/>
            <a:r>
              <a:rPr sz="2800"/>
              <a:t>   标的概率不少于0.95．</a:t>
            </a:r>
            <a:endParaRPr sz="2800"/>
          </a:p>
        </p:txBody>
      </p:sp>
      <p:graphicFrame>
        <p:nvGraphicFramePr>
          <p:cNvPr id="45075" name="Object 13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3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CalloutCloud 14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5077" name="HomeButton 15" title="">
            <a:hlinkClick r:id="rId1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5078" name="Text Box 16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5079" name="Rectangle 1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2" grpId="0"/>
      <p:bldP spid="45064" grpId="0"/>
      <p:bldP spid="45066" grpId="0"/>
      <p:bldP spid="45068" grpId="0"/>
      <p:bldP spid="4507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 idx="4294967295"/>
          </p:nvPr>
        </p:nvSpPr>
        <p:spPr>
          <a:xfrm>
            <a:off x="381000" y="838200"/>
            <a:ext cx="1828800" cy="685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ea typeface="黑体" pitchFamily="2" charset="-122"/>
              </a:rPr>
              <a:t>例</a:t>
            </a:r>
            <a:r>
              <a:rPr sz="2500"/>
              <a:t> 7</a:t>
            </a:r>
            <a:endParaRPr sz="2500"/>
          </a:p>
        </p:txBody>
      </p:sp>
      <p:sp>
        <p:nvSpPr>
          <p:cNvPr id="46083" name="NotDefined 3" title=""/>
          <p:cNvSpPr/>
          <p:nvPr>
            <p:ph type="body" sz="half" idx="4294967295"/>
          </p:nvPr>
        </p:nvSpPr>
        <p:spPr>
          <a:xfrm>
            <a:off x="457200" y="1371600"/>
            <a:ext cx="81788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  <a:buNone/>
            </a:pPr>
            <a:r>
              <a:t>某病的自然痊愈率为 0.25，某医生为检验某种新药</a:t>
            </a:r>
          </a:p>
          <a:p>
            <a:pPr lvl="0">
              <a:lnSpc>
                <a:spcPct val="120000"/>
              </a:lnSpc>
              <a:buNone/>
            </a:pPr>
            <a:r>
              <a:t>是否有效，他事先制定了一个决策规则：把这药给 </a:t>
            </a:r>
          </a:p>
          <a:p>
            <a:pPr lvl="0">
              <a:lnSpc>
                <a:spcPct val="120000"/>
              </a:lnSpc>
              <a:buNone/>
            </a:pPr>
            <a:r>
              <a:t>10 个病人服用，如果这 10 病人中至少有4 个人痊</a:t>
            </a:r>
          </a:p>
          <a:p>
            <a:pPr lvl="0">
              <a:lnSpc>
                <a:spcPct val="120000"/>
              </a:lnSpc>
              <a:buNone/>
            </a:pPr>
            <a:r>
              <a:t>愈，则认为新药有效；反之，则认为新药无效．求：</a:t>
            </a:r>
          </a:p>
          <a:p>
            <a:pPr lvl="0">
              <a:lnSpc>
                <a:spcPct val="120000"/>
              </a:lnSpc>
              <a:buNone/>
            </a:pPr>
            <a:r>
              <a:t>⑴ 新药有效，并且把痊愈率提高到 0.35，但通过试验却被否定的概率．</a:t>
            </a:r>
          </a:p>
          <a:p>
            <a:pPr lvl="0">
              <a:lnSpc>
                <a:spcPct val="120000"/>
              </a:lnSpc>
              <a:buNone/>
            </a:pPr>
            <a:r>
              <a:t>⑵新药完全无效，但通过试验却被判为有效的概率．</a:t>
            </a:r>
          </a:p>
        </p:txBody>
      </p:sp>
      <p:graphicFrame>
        <p:nvGraphicFramePr>
          <p:cNvPr id="46088" name="Object 8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CalloutCloud 9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6090" name="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6091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6092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 idx="4294967295"/>
          </p:nvPr>
        </p:nvSpPr>
        <p:spPr>
          <a:xfrm>
            <a:off x="76200" y="914400"/>
            <a:ext cx="2362200" cy="6096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ea typeface="黑体" pitchFamily="2" charset="-122"/>
              </a:rPr>
              <a:t>例</a:t>
            </a:r>
            <a:r>
              <a:rPr sz="2500"/>
              <a:t> 7</a:t>
            </a:r>
            <a:r>
              <a:rPr sz="2500">
                <a:ea typeface="黑体" pitchFamily="2" charset="-122"/>
              </a:rPr>
              <a:t>（续）</a:t>
            </a:r>
            <a:endParaRPr sz="2500">
              <a:ea typeface="黑体" pitchFamily="2" charset="-122"/>
            </a:endParaRPr>
          </a:p>
        </p:txBody>
      </p:sp>
      <p:sp>
        <p:nvSpPr>
          <p:cNvPr id="47107" name="NotDefined 3" title=""/>
          <p:cNvSpPr/>
          <p:nvPr>
            <p:ph type="body" sz="half" idx="4294967295"/>
          </p:nvPr>
        </p:nvSpPr>
        <p:spPr>
          <a:xfrm>
            <a:off x="323850" y="1916113"/>
            <a:ext cx="8382000" cy="593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    </a:t>
            </a:r>
            <a:r>
              <a:rPr sz="2800"/>
              <a:t>给10个病人服药可看作是一10重Bernoulli试验．</a:t>
            </a:r>
            <a:endParaRPr sz="2800"/>
          </a:p>
        </p:txBody>
      </p:sp>
      <p:graphicFrame>
        <p:nvGraphicFramePr>
          <p:cNvPr id="4710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539750" y="2565400"/>
          <a:ext cx="3603625" cy="560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5" name="公式" r:id="rId2" imgW="3603625" imgH="560388" progId="Equation.3">
                  <p:embed/>
                </p:oleObj>
              </mc:Choice>
              <mc:Fallback>
                <p:oleObj name="公式" r:id="rId2" imgW="3603625" imgH="560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2565400"/>
                        <a:ext cx="3603625" cy="5603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 title=""/>
          <p:cNvGraphicFramePr>
            <a:graphicFrameLocks noChangeAspect="1"/>
          </p:cNvGraphicFramePr>
          <p:nvPr/>
        </p:nvGraphicFramePr>
        <p:xfrm>
          <a:off x="4787900" y="2565400"/>
          <a:ext cx="1836738" cy="515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6" name="公式" r:id="rId4" imgW="1836738" imgH="515938" progId="Equation.3">
                  <p:embed/>
                </p:oleObj>
              </mc:Choice>
              <mc:Fallback>
                <p:oleObj name="公式" r:id="rId4" imgW="1836738" imgH="515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7900" y="2565400"/>
                        <a:ext cx="1836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 title=""/>
          <p:cNvSpPr/>
          <p:nvPr/>
        </p:nvSpPr>
        <p:spPr>
          <a:xfrm>
            <a:off x="1116013" y="1412875"/>
            <a:ext cx="38100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⑴ 若新药有效，则</a:t>
            </a:r>
            <a:endParaRPr sz="2800"/>
          </a:p>
        </p:txBody>
      </p:sp>
      <p:sp>
        <p:nvSpPr>
          <p:cNvPr id="47112" name="Rectangle 8" title=""/>
          <p:cNvSpPr/>
          <p:nvPr/>
        </p:nvSpPr>
        <p:spPr>
          <a:xfrm>
            <a:off x="323850" y="3644900"/>
            <a:ext cx="82296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此时若否定新药，只有在试验中不到4人痊愈．因此</a:t>
            </a:r>
            <a:endParaRPr sz="2800"/>
          </a:p>
        </p:txBody>
      </p:sp>
      <p:graphicFrame>
        <p:nvGraphicFramePr>
          <p:cNvPr id="47113" name="Object 9" title=""/>
          <p:cNvGraphicFramePr>
            <a:graphicFrameLocks noChangeAspect="1"/>
          </p:cNvGraphicFramePr>
          <p:nvPr/>
        </p:nvGraphicFramePr>
        <p:xfrm>
          <a:off x="1476375" y="4365625"/>
          <a:ext cx="5846763" cy="1035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7" name="公式" r:id="rId6" imgW="5846763" imgH="1035050" progId="Equation.3">
                  <p:embed/>
                </p:oleObj>
              </mc:Choice>
              <mc:Fallback>
                <p:oleObj name="公式" r:id="rId6" imgW="5846763" imgH="1035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375" y="4365625"/>
                        <a:ext cx="58467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" title=""/>
          <p:cNvGraphicFramePr>
            <a:graphicFrameLocks noChangeAspect="1"/>
          </p:cNvGraphicFramePr>
          <p:nvPr/>
        </p:nvGraphicFramePr>
        <p:xfrm>
          <a:off x="3708400" y="5445125"/>
          <a:ext cx="1404938" cy="425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8" name="公式" r:id="rId8" imgW="1404938" imgH="425450" progId="Equation.3">
                  <p:embed/>
                </p:oleObj>
              </mc:Choice>
              <mc:Fallback>
                <p:oleObj name="公式" r:id="rId8" imgW="1404938" imgH="425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8400" y="5445125"/>
                        <a:ext cx="14049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9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CalloutCloud 10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7121" name="HomeButton 11" title="">
            <a:hlinkClick r:id="rId12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7122" name="Text Box 12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7123" name="Rectangle 13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47125" name="Rectangle 15" title=""/>
          <p:cNvSpPr/>
          <p:nvPr/>
        </p:nvSpPr>
        <p:spPr>
          <a:xfrm>
            <a:off x="1692275" y="88265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800">
                <a:latin typeface="Arial"/>
              </a:rPr>
              <a:t>解：</a:t>
            </a:r>
            <a:endParaRPr kumimoji="0" sz="2800">
              <a:latin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10" grpId="0"/>
      <p:bldP spid="4711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0" name="NotDefined 2" title=""/>
          <p:cNvSpPr/>
          <p:nvPr>
            <p:ph type="title" idx="4294967295"/>
          </p:nvPr>
        </p:nvSpPr>
        <p:spPr>
          <a:xfrm>
            <a:off x="609600" y="914400"/>
            <a:ext cx="2057400" cy="7620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>
                <a:ea typeface="黑体" pitchFamily="2" charset="-122"/>
              </a:rPr>
              <a:t>例</a:t>
            </a:r>
            <a:r>
              <a:rPr sz="2500"/>
              <a:t> 7</a:t>
            </a:r>
            <a:r>
              <a:rPr sz="2500">
                <a:ea typeface="黑体" pitchFamily="2" charset="-122"/>
              </a:rPr>
              <a:t>（续）</a:t>
            </a:r>
            <a:endParaRPr sz="2500">
              <a:ea typeface="黑体" pitchFamily="2" charset="-122"/>
            </a:endParaRPr>
          </a:p>
        </p:txBody>
      </p:sp>
      <p:sp>
        <p:nvSpPr>
          <p:cNvPr id="48131" name="NotDefined 3" title=""/>
          <p:cNvSpPr/>
          <p:nvPr>
            <p:ph type="body" sz="half" idx="4294967295"/>
          </p:nvPr>
        </p:nvSpPr>
        <p:spPr>
          <a:xfrm>
            <a:off x="533400" y="1676400"/>
            <a:ext cx="43434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t>⑵ 由于新药无效，则</a:t>
            </a:r>
          </a:p>
        </p:txBody>
      </p:sp>
      <p:graphicFrame>
        <p:nvGraphicFramePr>
          <p:cNvPr id="48133" name="Object 5" title=""/>
          <p:cNvGraphicFramePr>
            <a:graphicFrameLocks noChangeAspect="1"/>
          </p:cNvGraphicFramePr>
          <p:nvPr/>
        </p:nvGraphicFramePr>
        <p:xfrm>
          <a:off x="5029200" y="1676400"/>
          <a:ext cx="1836738" cy="515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0" name="公式" r:id="rId2" imgW="1836738" imgH="515938" progId="Equation.3">
                  <p:embed/>
                </p:oleObj>
              </mc:Choice>
              <mc:Fallback>
                <p:oleObj name="公式" r:id="rId2" imgW="1836738" imgH="515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9200" y="1676400"/>
                        <a:ext cx="1836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 title=""/>
          <p:cNvSpPr/>
          <p:nvPr/>
        </p:nvSpPr>
        <p:spPr>
          <a:xfrm>
            <a:off x="533400" y="2209800"/>
            <a:ext cx="8229600" cy="990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/>
              <a:t>   此时若肯定新药，只有在试验中至少有4人痊愈．因此</a:t>
            </a:r>
            <a:endParaRPr sz="2800"/>
          </a:p>
        </p:txBody>
      </p:sp>
      <p:graphicFrame>
        <p:nvGraphicFramePr>
          <p:cNvPr id="48135" name="Object 7" title=""/>
          <p:cNvGraphicFramePr>
            <a:graphicFrameLocks noChangeAspect="1"/>
          </p:cNvGraphicFramePr>
          <p:nvPr>
            <p:ph sz="half" idx="1"/>
          </p:nvPr>
        </p:nvGraphicFramePr>
        <p:xfrm>
          <a:off x="854075" y="2944813"/>
          <a:ext cx="6156325" cy="1184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1" name="公式" r:id="rId4" imgW="6156325" imgH="1184275" progId="Equation.3">
                  <p:embed/>
                </p:oleObj>
              </mc:Choice>
              <mc:Fallback>
                <p:oleObj name="公式" r:id="rId4" imgW="6156325" imgH="1184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2944813"/>
                        <a:ext cx="61563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 title=""/>
          <p:cNvGraphicFramePr>
            <a:graphicFrameLocks noChangeAspect="1"/>
          </p:cNvGraphicFramePr>
          <p:nvPr/>
        </p:nvGraphicFramePr>
        <p:xfrm>
          <a:off x="2743200" y="4114800"/>
          <a:ext cx="4343400" cy="1090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2" name="公式" r:id="rId6" imgW="4343400" imgH="1090613" progId="Equation.3">
                  <p:embed/>
                </p:oleObj>
              </mc:Choice>
              <mc:Fallback>
                <p:oleObj name="公式" r:id="rId6" imgW="4343400" imgH="1090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4114800"/>
                        <a:ext cx="43434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 title=""/>
          <p:cNvGraphicFramePr>
            <a:graphicFrameLocks noChangeAspect="1"/>
          </p:cNvGraphicFramePr>
          <p:nvPr/>
        </p:nvGraphicFramePr>
        <p:xfrm>
          <a:off x="2743200" y="5181600"/>
          <a:ext cx="1600200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3" name="公式" r:id="rId8" imgW="1600200" imgH="493713" progId="Equation.3">
                  <p:embed/>
                </p:oleObj>
              </mc:Choice>
              <mc:Fallback>
                <p:oleObj name="公式" r:id="rId8" imgW="1600200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1600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4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8143" name="" title="">
            <a:hlinkClick r:id="rId12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8144" name="Text Box 10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8145" name="Rectangle 11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4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title"/>
          </p:nvPr>
        </p:nvSpPr>
        <p:spPr>
          <a:xfrm>
            <a:off x="457200" y="771525"/>
            <a:ext cx="8229600" cy="60801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34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说    明</a:t>
            </a:r>
            <a:endParaRPr sz="3400">
              <a:solidFill>
                <a:schemeClr val="hlink"/>
              </a:solidFill>
            </a:endParaRPr>
          </a:p>
        </p:txBody>
      </p:sp>
      <p:sp>
        <p:nvSpPr>
          <p:cNvPr id="49155" name="NotDefined 3" title=""/>
          <p:cNvSpPr/>
          <p:nvPr>
            <p:ph type="body" idx="4294967295"/>
          </p:nvPr>
        </p:nvSpPr>
        <p:spPr>
          <a:xfrm>
            <a:off x="508000" y="1866900"/>
            <a:ext cx="8178800" cy="43815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在例 7 的第一问中，该医生把有用的药给否定了，这种错误在统计学中称为第Ⅰ类错误（弃真错误），犯这类错误的概率称为Ⅰ类风险；</a:t>
            </a:r>
          </a:p>
          <a:p>
            <a:pPr lvl="0"/>
            <a:r>
              <a:t>在例 7 的第二问中，该医生把无用的药给肯定了，这种错误在统计学中称为第Ⅱ类错误（取伪错误），犯这类错误的概率称为Ⅱ类风险；</a:t>
            </a:r>
          </a:p>
        </p:txBody>
      </p:sp>
      <p:graphicFrame>
        <p:nvGraphicFramePr>
          <p:cNvPr id="49159" name="Object 7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CalloutCloud 8" title=""/>
          <p:cNvSpPr/>
          <p:nvPr/>
        </p:nvSpPr>
        <p:spPr>
          <a:xfrm>
            <a:off x="6934200" y="914400"/>
            <a:ext cx="1676400" cy="304800"/>
          </a:xfrm>
          <a:prstGeom prst="cloudCallout">
            <a:avLst>
              <a:gd name="adj1" fmla="val -71023"/>
              <a:gd name="adj2" fmla="val 94792"/>
            </a:avLst>
          </a:prstGeom>
          <a:gradFill rotWithShape="0">
            <a:gsLst>
              <a:gs pos="0">
                <a:srgbClr val="66CCFF"/>
              </a:gs>
              <a:gs pos="100000">
                <a:srgbClr val="66CCFF">
                  <a:gamma/>
                  <a:shade val="76078"/>
                  <a:invGamma/>
                </a:srgbClr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sp>
        <p:nvSpPr>
          <p:cNvPr id="49162" name="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9163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4916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§5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n重贝努里概型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Text Box 2" title=""/>
          <p:cNvSpPr txBox="1"/>
          <p:nvPr/>
        </p:nvSpPr>
        <p:spPr>
          <a:xfrm>
            <a:off x="609600" y="685800"/>
            <a:ext cx="7924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</a:p>
        </p:txBody>
      </p:sp>
      <p:sp>
        <p:nvSpPr>
          <p:cNvPr id="53251" name="Text Box 3" title=""/>
          <p:cNvSpPr txBox="1"/>
          <p:nvPr/>
        </p:nvSpPr>
        <p:spPr>
          <a:xfrm>
            <a:off x="685800" y="838200"/>
            <a:ext cx="8001000" cy="4362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1 阐述了随机试验的特征以及随机事件之间的关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  系及运算。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2 给出了随机事件的频率及概率的含义和基本性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  质。 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3 给出了条件概率的定义及乘法公式、全概率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  公式和贝叶斯公式。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4 给出了随机事件独立性的概念，会利用事件  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  独立性进行概率计算。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6 引进贝努里概型及n重贝努里试验的概念，要会</a:t>
            </a:r>
            <a:endParaRPr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  计算与之相关事件的概率。</a:t>
            </a:r>
            <a:endParaRPr sz="2800"/>
          </a:p>
        </p:txBody>
      </p:sp>
      <p:graphicFrame>
        <p:nvGraphicFramePr>
          <p:cNvPr id="53252" name="Object 4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第一章</a:t>
            </a:r>
            <a:r>
              <a:rPr lang="en-US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  <a:hlinkClick action="ppaction://noaction"/>
                <a:hlinkMouseOver action="ppaction://noaction"/>
              </a:rPr>
              <a:t> 小    结</a:t>
            </a:r>
            <a:endParaRPr sz="4600" b="1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53254" name="HomeButton 6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53255" name="Text Box 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Text Box 2" title=""/>
          <p:cNvSpPr txBox="1"/>
          <p:nvPr/>
        </p:nvSpPr>
        <p:spPr>
          <a:xfrm>
            <a:off x="228600" y="868363"/>
            <a:ext cx="4572000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3200">
                <a:solidFill>
                  <a:srgbClr val="FF3399"/>
                </a:solidFill>
              </a:rPr>
              <a:t>三 、 频  率  与  概 率</a:t>
            </a:r>
            <a:endParaRPr sz="3200">
              <a:solidFill>
                <a:srgbClr val="FF3399"/>
              </a:solidFill>
            </a:endParaRPr>
          </a:p>
        </p:txBody>
      </p:sp>
      <p:sp>
        <p:nvSpPr>
          <p:cNvPr id="22531" name="Text Box 3" title=""/>
          <p:cNvSpPr txBox="1"/>
          <p:nvPr/>
        </p:nvSpPr>
        <p:spPr>
          <a:xfrm>
            <a:off x="468313" y="2565400"/>
            <a:ext cx="48006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1）   频率的定义和性质</a:t>
            </a:r>
            <a:r>
              <a:rPr sz="2000">
                <a:solidFill>
                  <a:schemeClr val="tx2"/>
                </a:solidFill>
              </a:rPr>
              <a:t>  </a:t>
            </a:r>
            <a:r>
              <a:rPr sz="2000" b="1">
                <a:solidFill>
                  <a:schemeClr val="tx2"/>
                </a:solidFill>
              </a:rPr>
              <a:t> </a:t>
            </a:r>
            <a:endParaRPr sz="2000">
              <a:solidFill>
                <a:schemeClr val="tx2"/>
              </a:solidFill>
            </a:endParaRPr>
          </a:p>
        </p:txBody>
      </p:sp>
      <p:graphicFrame>
        <p:nvGraphicFramePr>
          <p:cNvPr id="22534" name="Object 6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WordArt 7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22536" name="Text Box 8" title=""/>
          <p:cNvSpPr txBox="1"/>
          <p:nvPr/>
        </p:nvSpPr>
        <p:spPr>
          <a:xfrm>
            <a:off x="468313" y="3460750"/>
            <a:ext cx="7772400" cy="244316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chemeClr val="tx2"/>
                </a:solidFill>
              </a:rPr>
              <a:t>定义 </a:t>
            </a:r>
            <a:r>
              <a:rPr sz="2800">
                <a:solidFill>
                  <a:schemeClr val="tx2"/>
                </a:solidFill>
              </a:rPr>
              <a:t> 在相同的条件下，进行了</a:t>
            </a:r>
            <a:r>
              <a:rPr sz="2800" i="1">
                <a:solidFill>
                  <a:schemeClr val="tx2"/>
                </a:solidFill>
              </a:rPr>
              <a:t>n </a:t>
            </a:r>
            <a:r>
              <a:rPr sz="2800">
                <a:solidFill>
                  <a:schemeClr val="tx2"/>
                </a:solidFill>
              </a:rPr>
              <a:t>次试验， 在这 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         </a:t>
            </a:r>
            <a:r>
              <a:rPr sz="2800" i="1">
                <a:solidFill>
                  <a:schemeClr val="tx2"/>
                </a:solidFill>
              </a:rPr>
              <a:t>n </a:t>
            </a:r>
            <a:r>
              <a:rPr sz="2800">
                <a:solidFill>
                  <a:schemeClr val="tx2"/>
                </a:solidFill>
              </a:rPr>
              <a:t>次试验中，事件 </a:t>
            </a:r>
            <a:r>
              <a:rPr sz="2800" i="1">
                <a:solidFill>
                  <a:schemeClr val="tx2"/>
                </a:solidFill>
              </a:rPr>
              <a:t>A </a:t>
            </a:r>
            <a:r>
              <a:rPr sz="2800">
                <a:solidFill>
                  <a:schemeClr val="tx2"/>
                </a:solidFill>
              </a:rPr>
              <a:t>发生的次数 </a:t>
            </a:r>
            <a:r>
              <a:rPr sz="2800" i="1">
                <a:solidFill>
                  <a:schemeClr val="tx2"/>
                </a:solidFill>
              </a:rPr>
              <a:t>n</a:t>
            </a:r>
            <a:r>
              <a:rPr sz="2800" i="1" baseline="-25000">
                <a:solidFill>
                  <a:schemeClr val="tx2"/>
                </a:solidFill>
              </a:rPr>
              <a:t>A </a:t>
            </a:r>
            <a:r>
              <a:rPr sz="2800">
                <a:solidFill>
                  <a:schemeClr val="tx2"/>
                </a:solidFill>
              </a:rPr>
              <a:t>称为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         事件 </a:t>
            </a:r>
            <a:r>
              <a:rPr sz="2800" i="1">
                <a:solidFill>
                  <a:schemeClr val="tx2"/>
                </a:solidFill>
              </a:rPr>
              <a:t>A </a:t>
            </a:r>
            <a:r>
              <a:rPr sz="2800">
                <a:solidFill>
                  <a:schemeClr val="tx2"/>
                </a:solidFill>
              </a:rPr>
              <a:t>发生的频数。比值 </a:t>
            </a:r>
            <a:r>
              <a:rPr sz="2800" i="1">
                <a:solidFill>
                  <a:schemeClr val="tx2"/>
                </a:solidFill>
              </a:rPr>
              <a:t>n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 i="1" baseline="-25000">
                <a:solidFill>
                  <a:schemeClr val="tx2"/>
                </a:solidFill>
              </a:rPr>
              <a:t>A  </a:t>
            </a:r>
            <a:r>
              <a:rPr sz="2800" b="1" i="1">
                <a:solidFill>
                  <a:schemeClr val="tx2"/>
                </a:solidFill>
              </a:rPr>
              <a:t>/ </a:t>
            </a:r>
            <a:r>
              <a:rPr sz="2800" i="1">
                <a:solidFill>
                  <a:schemeClr val="tx2"/>
                </a:solidFill>
              </a:rPr>
              <a:t>n </a:t>
            </a:r>
            <a:r>
              <a:rPr sz="2800">
                <a:solidFill>
                  <a:schemeClr val="tx2"/>
                </a:solidFill>
              </a:rPr>
              <a:t>称为事件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         </a:t>
            </a:r>
            <a:r>
              <a:rPr sz="2800" i="1">
                <a:solidFill>
                  <a:schemeClr val="tx2"/>
                </a:solidFill>
              </a:rPr>
              <a:t>A </a:t>
            </a:r>
            <a:r>
              <a:rPr sz="2800">
                <a:solidFill>
                  <a:schemeClr val="tx2"/>
                </a:solidFill>
              </a:rPr>
              <a:t>发生的频率，并记成 </a:t>
            </a:r>
            <a:r>
              <a:rPr sz="2800" i="1">
                <a:solidFill>
                  <a:schemeClr val="tx2"/>
                </a:solidFill>
              </a:rPr>
              <a:t>f</a:t>
            </a:r>
            <a:r>
              <a:rPr sz="2800" b="1" i="1" baseline="-25000">
                <a:solidFill>
                  <a:schemeClr val="tx2"/>
                </a:solidFill>
              </a:rPr>
              <a:t>n</a:t>
            </a:r>
            <a:r>
              <a:rPr sz="2800">
                <a:solidFill>
                  <a:schemeClr val="tx2"/>
                </a:solidFill>
              </a:rPr>
              <a:t>(A) 。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22538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2539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43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2545" name="Text Box 11" title=""/>
          <p:cNvSpPr txBox="1"/>
          <p:nvPr/>
        </p:nvSpPr>
        <p:spPr>
          <a:xfrm>
            <a:off x="663575" y="1503363"/>
            <a:ext cx="551815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800">
                <a:latin typeface="Arial"/>
              </a:rPr>
              <a:t>随机事件出现的可能性大小的量度</a:t>
            </a:r>
            <a:endParaRPr kumimoji="0" sz="2800">
              <a:latin typeface="Arial"/>
            </a:endParaRPr>
          </a:p>
          <a:p>
            <a:pPr lvl="0"/>
            <a:r>
              <a:rPr kumimoji="0" sz="2800">
                <a:latin typeface="Arial"/>
              </a:rPr>
              <a:t>---随机事件的概率</a:t>
            </a:r>
            <a:endParaRPr kumimoji="0" sz="280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64515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作业36,38,39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Object 2" title=""/>
          <p:cNvGraphicFramePr>
            <a:graphicFrameLocks noChangeAspect="1"/>
          </p:cNvGraphicFramePr>
          <p:nvPr/>
        </p:nvGraphicFramePr>
        <p:xfrm>
          <a:off x="1292225" y="4495800"/>
          <a:ext cx="7394575" cy="1227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公式" r:id="rId2" imgW="7394575" imgH="1227138" progId="Equation.3">
                  <p:embed/>
                </p:oleObj>
              </mc:Choice>
              <mc:Fallback>
                <p:oleObj name="公式" r:id="rId2" imgW="7394575" imgH="1227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2225" y="4495800"/>
                        <a:ext cx="739457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 title=""/>
          <p:cNvGraphicFramePr>
            <a:graphicFrameLocks noChangeAspect="1"/>
          </p:cNvGraphicFramePr>
          <p:nvPr/>
        </p:nvGraphicFramePr>
        <p:xfrm>
          <a:off x="1063625" y="2374900"/>
          <a:ext cx="2971800" cy="833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公式" r:id="rId4" imgW="2971800" imgH="833438" progId="Equation.3">
                  <p:embed/>
                </p:oleObj>
              </mc:Choice>
              <mc:Fallback>
                <p:oleObj name="公式" r:id="rId4" imgW="2971800" imgH="833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3625" y="2374900"/>
                        <a:ext cx="29718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 title=""/>
          <p:cNvGraphicFramePr>
            <a:graphicFrameLocks noChangeAspect="1"/>
          </p:cNvGraphicFramePr>
          <p:nvPr/>
        </p:nvGraphicFramePr>
        <p:xfrm>
          <a:off x="1063625" y="3505200"/>
          <a:ext cx="7543800" cy="746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公式" r:id="rId6" imgW="7543800" imgH="746125" progId="Equation.3">
                  <p:embed/>
                </p:oleObj>
              </mc:Choice>
              <mc:Fallback>
                <p:oleObj name="公式" r:id="rId6" imgW="7543800" imgH="746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3625" y="3505200"/>
                        <a:ext cx="75438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Clip" r:id="rId8" imgW="1447800" imgH="1143000" progId="MS_ClipArt_Gallery.2">
                  <p:embed/>
                </p:oleObj>
              </mc:Choice>
              <mc:Fallback>
                <p:oleObj name="Clip" r:id="rId8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WordArt 6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23559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3560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" title=""/>
          <p:cNvSpPr txBox="1"/>
          <p:nvPr/>
        </p:nvSpPr>
        <p:spPr>
          <a:xfrm>
            <a:off x="533400" y="838200"/>
            <a:ext cx="480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它具有下述性质:</a:t>
            </a:r>
            <a:endParaRPr sz="2800">
              <a:solidFill>
                <a:schemeClr val="tx2"/>
              </a:solidFill>
            </a:endParaRPr>
          </a:p>
        </p:txBody>
      </p:sp>
      <p:graphicFrame>
        <p:nvGraphicFramePr>
          <p:cNvPr id="23564" name="" title=""/>
          <p:cNvGraphicFramePr>
            <a:graphicFrameLocks noChangeAspect="1"/>
          </p:cNvGraphicFramePr>
          <p:nvPr/>
        </p:nvGraphicFramePr>
        <p:xfrm>
          <a:off x="1092200" y="1447800"/>
          <a:ext cx="3690938" cy="792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公式" r:id="rId12" imgW="3690938" imgH="792163" progId="Equation.3">
                  <p:embed/>
                </p:oleObj>
              </mc:Choice>
              <mc:Fallback>
                <p:oleObj name="公式" r:id="rId12" imgW="3690938" imgH="792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1447800"/>
                        <a:ext cx="36909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" title="">
            <a:hlinkClick r:id="rId1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356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dur="5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Text Box 2" title=""/>
          <p:cNvSpPr txBox="1"/>
          <p:nvPr/>
        </p:nvSpPr>
        <p:spPr>
          <a:xfrm>
            <a:off x="1295400" y="1855788"/>
            <a:ext cx="7848600" cy="18018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251      249       256      253      251      246       244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>
                <a:solidFill>
                  <a:schemeClr val="bg2"/>
                </a:solidFill>
              </a:rPr>
              <a:t>0.502   0.498    0.512   0.506   0.502   0.492    0.488</a:t>
            </a:r>
            <a:endParaRPr sz="2800">
              <a:solidFill>
                <a:schemeClr val="bg2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rgbClr val="CC9900"/>
                </a:solidFill>
              </a:rPr>
              <a:t>0.002   -0.002  0.012    0.006  0.002   -0.008  -0.012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/>
              <a:t> </a:t>
            </a:r>
            <a:endParaRPr sz="2800"/>
          </a:p>
        </p:txBody>
      </p:sp>
      <p:sp>
        <p:nvSpPr>
          <p:cNvPr id="24579" name="Text Box 3" title=""/>
          <p:cNvSpPr txBox="1"/>
          <p:nvPr/>
        </p:nvSpPr>
        <p:spPr>
          <a:xfrm>
            <a:off x="457200" y="776288"/>
            <a:ext cx="3429000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2 ） 频率的稳定性</a:t>
            </a:r>
            <a:endParaRPr sz="2800"/>
          </a:p>
        </p:txBody>
      </p:sp>
      <p:cxnSp>
        <p:nvCxnSpPr>
          <p:cNvPr id="24580" name="" title=""/>
          <p:cNvCxnSpPr/>
          <p:nvPr/>
        </p:nvCxnSpPr>
        <p:spPr>
          <a:xfrm flipV="1">
            <a:off x="381000" y="2459038"/>
            <a:ext cx="8382000" cy="635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81" name="" title=""/>
          <p:cNvCxnSpPr/>
          <p:nvPr/>
        </p:nvCxnSpPr>
        <p:spPr>
          <a:xfrm flipH="1">
            <a:off x="1295400" y="1931988"/>
            <a:ext cx="0" cy="159385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82" name="" title=""/>
          <p:cNvCxnSpPr/>
          <p:nvPr/>
        </p:nvCxnSpPr>
        <p:spPr>
          <a:xfrm flipV="1">
            <a:off x="457200" y="3074988"/>
            <a:ext cx="83058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sp>
        <p:nvSpPr>
          <p:cNvPr id="24583" name="Text Box 7" title=""/>
          <p:cNvSpPr txBox="1"/>
          <p:nvPr/>
        </p:nvSpPr>
        <p:spPr>
          <a:xfrm>
            <a:off x="381000" y="1828800"/>
            <a:ext cx="990600" cy="15938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/>
              <a:t>n</a:t>
            </a:r>
            <a:r>
              <a:rPr sz="2800" i="1" baseline="-25000"/>
              <a:t>A</a:t>
            </a:r>
            <a:endParaRPr sz="2800" i="1" baseline="-25000"/>
          </a:p>
          <a:p>
            <a:pPr lvl="0" algn="ctr">
              <a:spcBef>
                <a:spcPct val="50000"/>
              </a:spcBef>
            </a:pPr>
            <a:r>
              <a:rPr sz="2800" i="1"/>
              <a:t>f</a:t>
            </a:r>
            <a:r>
              <a:rPr sz="2800" b="1" i="1" baseline="-25000"/>
              <a:t>n</a:t>
            </a:r>
            <a:r>
              <a:rPr sz="2800"/>
              <a:t>(A)</a:t>
            </a:r>
            <a:endParaRPr sz="2800" i="1" baseline="-25000"/>
          </a:p>
          <a:p>
            <a:pPr lvl="0" algn="ctr">
              <a:spcBef>
                <a:spcPct val="50000"/>
              </a:spcBef>
            </a:pPr>
            <a:endParaRPr sz="2800" i="1" baseline="-25000">
              <a:solidFill>
                <a:schemeClr val="tx2"/>
              </a:solidFill>
            </a:endParaRPr>
          </a:p>
        </p:txBody>
      </p:sp>
      <p:graphicFrame>
        <p:nvGraphicFramePr>
          <p:cNvPr id="24586" name="" title=""/>
          <p:cNvGraphicFramePr>
            <a:graphicFrameLocks noChangeAspect="1"/>
          </p:cNvGraphicFramePr>
          <p:nvPr/>
        </p:nvGraphicFramePr>
        <p:xfrm>
          <a:off x="76152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152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" title=""/>
          <p:cNvSpPr/>
          <p:nvPr/>
        </p:nvSpPr>
        <p:spPr>
          <a:xfrm>
            <a:off x="78438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24588" name="" title=""/>
          <p:cNvSpPr txBox="1"/>
          <p:nvPr/>
        </p:nvSpPr>
        <p:spPr>
          <a:xfrm>
            <a:off x="533400" y="1295400"/>
            <a:ext cx="16002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i="1">
                <a:solidFill>
                  <a:schemeClr val="tx2"/>
                </a:solidFill>
              </a:rPr>
              <a:t>n</a:t>
            </a:r>
            <a:r>
              <a:rPr sz="2800">
                <a:solidFill>
                  <a:schemeClr val="tx2"/>
                </a:solidFill>
              </a:rPr>
              <a:t>=500</a:t>
            </a:r>
            <a:r>
              <a:rPr lang="zh-CN" altLang="zh-CN" sz="2800">
                <a:solidFill>
                  <a:schemeClr val="tx2"/>
                </a:solidFill>
              </a:rPr>
              <a:t>时</a:t>
            </a:r>
            <a:endParaRPr lang="zh-CN" altLang="zh-CN" sz="2800">
              <a:solidFill>
                <a:schemeClr val="tx2"/>
              </a:solidFill>
            </a:endParaRPr>
          </a:p>
        </p:txBody>
      </p:sp>
      <p:cxnSp>
        <p:nvCxnSpPr>
          <p:cNvPr id="24589" name="" title=""/>
          <p:cNvCxnSpPr/>
          <p:nvPr/>
        </p:nvCxnSpPr>
        <p:spPr>
          <a:xfrm>
            <a:off x="762000" y="38100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</p:cxnSp>
      <p:cxnSp>
        <p:nvCxnSpPr>
          <p:cNvPr id="24590" name="" title=""/>
          <p:cNvCxnSpPr/>
          <p:nvPr/>
        </p:nvCxnSpPr>
        <p:spPr>
          <a:xfrm>
            <a:off x="685800" y="65532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</p:cxnSp>
      <p:cxnSp>
        <p:nvCxnSpPr>
          <p:cNvPr id="24591" name="" title=""/>
          <p:cNvCxnSpPr/>
          <p:nvPr/>
        </p:nvCxnSpPr>
        <p:spPr>
          <a:xfrm flipH="1">
            <a:off x="2209800" y="3810000"/>
            <a:ext cx="0" cy="2743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92" name="" title=""/>
          <p:cNvCxnSpPr/>
          <p:nvPr/>
        </p:nvCxnSpPr>
        <p:spPr>
          <a:xfrm flipH="1">
            <a:off x="3429000" y="3810000"/>
            <a:ext cx="0" cy="2743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93" name="" title=""/>
          <p:cNvCxnSpPr/>
          <p:nvPr/>
        </p:nvCxnSpPr>
        <p:spPr>
          <a:xfrm flipH="1">
            <a:off x="5029200" y="3810000"/>
            <a:ext cx="0" cy="2743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94" name="" title=""/>
          <p:cNvCxnSpPr/>
          <p:nvPr/>
        </p:nvCxnSpPr>
        <p:spPr>
          <a:xfrm>
            <a:off x="838200" y="4953000"/>
            <a:ext cx="5334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95" name="" title=""/>
          <p:cNvCxnSpPr/>
          <p:nvPr/>
        </p:nvCxnSpPr>
        <p:spPr>
          <a:xfrm>
            <a:off x="838200" y="5486400"/>
            <a:ext cx="5334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96" name="" title=""/>
          <p:cNvCxnSpPr/>
          <p:nvPr/>
        </p:nvCxnSpPr>
        <p:spPr>
          <a:xfrm>
            <a:off x="838200" y="6019800"/>
            <a:ext cx="5334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cxnSp>
        <p:nvCxnSpPr>
          <p:cNvPr id="24597" name="" title=""/>
          <p:cNvCxnSpPr/>
          <p:nvPr/>
        </p:nvCxnSpPr>
        <p:spPr>
          <a:xfrm>
            <a:off x="838200" y="4419600"/>
            <a:ext cx="5334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  <a:effectLst/>
        </p:spPr>
      </p:cxnSp>
      <p:sp>
        <p:nvSpPr>
          <p:cNvPr id="24598" name="Text Box 16" title=""/>
          <p:cNvSpPr txBox="1"/>
          <p:nvPr/>
        </p:nvSpPr>
        <p:spPr>
          <a:xfrm>
            <a:off x="533400" y="3973513"/>
            <a:ext cx="1905000" cy="265588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CC9900"/>
                </a:solidFill>
              </a:rPr>
              <a:t>  实 验 者</a:t>
            </a:r>
            <a:endParaRPr sz="2800">
              <a:solidFill>
                <a:srgbClr val="CC9900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CC9900"/>
                </a:solidFill>
              </a:rPr>
              <a:t>  德•摩根</a:t>
            </a:r>
            <a:endParaRPr sz="2800">
              <a:solidFill>
                <a:srgbClr val="CC9900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CC9900"/>
                </a:solidFill>
              </a:rPr>
              <a:t>  蒲   丰</a:t>
            </a:r>
            <a:endParaRPr sz="2800">
              <a:solidFill>
                <a:srgbClr val="CC9900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CC9900"/>
                </a:solidFill>
              </a:rPr>
              <a:t>K •皮尔逊</a:t>
            </a:r>
            <a:endParaRPr sz="2800">
              <a:solidFill>
                <a:srgbClr val="CC9900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CC9900"/>
                </a:solidFill>
              </a:rPr>
              <a:t>K •皮尔逊</a:t>
            </a:r>
            <a:endParaRPr sz="2800">
              <a:solidFill>
                <a:srgbClr val="CC9900"/>
              </a:solidFill>
            </a:endParaRPr>
          </a:p>
        </p:txBody>
      </p:sp>
      <p:sp>
        <p:nvSpPr>
          <p:cNvPr id="24599" name="Text Box 17" title=""/>
          <p:cNvSpPr txBox="1"/>
          <p:nvPr/>
        </p:nvSpPr>
        <p:spPr>
          <a:xfrm>
            <a:off x="2286000" y="3810000"/>
            <a:ext cx="4572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zh-CN" sz="2800" i="1"/>
              <a:t>    </a:t>
            </a:r>
            <a:r>
              <a:rPr sz="2800" i="1">
                <a:solidFill>
                  <a:schemeClr val="tx2"/>
                </a:solidFill>
              </a:rPr>
              <a:t>n            n</a:t>
            </a:r>
            <a:r>
              <a:rPr sz="2800" i="1" baseline="-25000">
                <a:solidFill>
                  <a:schemeClr val="tx2"/>
                </a:solidFill>
              </a:rPr>
              <a:t>H              </a:t>
            </a:r>
            <a:r>
              <a:rPr sz="2800" i="1">
                <a:solidFill>
                  <a:schemeClr val="tx2"/>
                </a:solidFill>
              </a:rPr>
              <a:t>f</a:t>
            </a:r>
            <a:r>
              <a:rPr sz="2800" i="1" baseline="-25000">
                <a:solidFill>
                  <a:schemeClr val="tx2"/>
                </a:solidFill>
              </a:rPr>
              <a:t>n</a:t>
            </a:r>
            <a:r>
              <a:rPr sz="2800">
                <a:solidFill>
                  <a:schemeClr val="tx2"/>
                </a:solidFill>
              </a:rPr>
              <a:t>(</a:t>
            </a:r>
            <a:r>
              <a:rPr sz="2800" i="1">
                <a:solidFill>
                  <a:schemeClr val="tx2"/>
                </a:solidFill>
              </a:rPr>
              <a:t>H</a:t>
            </a:r>
            <a:r>
              <a:rPr sz="2800">
                <a:solidFill>
                  <a:schemeClr val="tx2"/>
                </a:solidFill>
              </a:rPr>
              <a:t>)</a:t>
            </a:r>
            <a:endParaRPr sz="2800" i="1"/>
          </a:p>
        </p:txBody>
      </p:sp>
      <p:sp>
        <p:nvSpPr>
          <p:cNvPr id="24600" name="Text Box 18" title=""/>
          <p:cNvSpPr txBox="1"/>
          <p:nvPr/>
        </p:nvSpPr>
        <p:spPr>
          <a:xfrm>
            <a:off x="2286000" y="4529138"/>
            <a:ext cx="1219200" cy="210026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 2048</a:t>
            </a:r>
            <a:endParaRPr sz="28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 4040</a:t>
            </a:r>
            <a:endParaRPr sz="28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12000</a:t>
            </a:r>
            <a:endParaRPr sz="28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24000</a:t>
            </a:r>
            <a:endParaRPr sz="2800">
              <a:solidFill>
                <a:schemeClr val="tx2"/>
              </a:solidFill>
            </a:endParaRPr>
          </a:p>
        </p:txBody>
      </p:sp>
      <p:sp>
        <p:nvSpPr>
          <p:cNvPr id="24601" name="Text Box 19" title=""/>
          <p:cNvSpPr txBox="1"/>
          <p:nvPr/>
        </p:nvSpPr>
        <p:spPr>
          <a:xfrm>
            <a:off x="3505200" y="4529138"/>
            <a:ext cx="1219200" cy="210026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</a:t>
            </a:r>
            <a:r>
              <a:rPr sz="2800">
                <a:solidFill>
                  <a:srgbClr val="FF9900"/>
                </a:solidFill>
              </a:rPr>
              <a:t>1061</a:t>
            </a:r>
            <a:endParaRPr sz="2800">
              <a:solidFill>
                <a:srgbClr val="FF9900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FF9900"/>
                </a:solidFill>
              </a:rPr>
              <a:t>  2048</a:t>
            </a:r>
            <a:endParaRPr sz="2800">
              <a:solidFill>
                <a:srgbClr val="FF9900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FF9900"/>
                </a:solidFill>
              </a:rPr>
              <a:t>  6019</a:t>
            </a:r>
            <a:endParaRPr sz="2800">
              <a:solidFill>
                <a:srgbClr val="FF9900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FF9900"/>
                </a:solidFill>
              </a:rPr>
              <a:t>12012</a:t>
            </a:r>
            <a:endParaRPr sz="2800">
              <a:solidFill>
                <a:srgbClr val="FFFF99"/>
              </a:solidFill>
            </a:endParaRPr>
          </a:p>
        </p:txBody>
      </p:sp>
      <p:sp>
        <p:nvSpPr>
          <p:cNvPr id="24602" name="" title=""/>
          <p:cNvSpPr txBox="1"/>
          <p:nvPr/>
        </p:nvSpPr>
        <p:spPr>
          <a:xfrm>
            <a:off x="5105400" y="4529138"/>
            <a:ext cx="1219200" cy="210026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FF66FF"/>
                </a:solidFill>
              </a:rPr>
              <a:t>0.5181</a:t>
            </a:r>
            <a:endParaRPr sz="2800">
              <a:solidFill>
                <a:srgbClr val="FF66FF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FF66FF"/>
                </a:solidFill>
              </a:rPr>
              <a:t>0.5096</a:t>
            </a:r>
            <a:endParaRPr sz="2800">
              <a:solidFill>
                <a:srgbClr val="FF66FF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FF66FF"/>
                </a:solidFill>
              </a:rPr>
              <a:t>0.5016</a:t>
            </a:r>
            <a:endParaRPr sz="2800">
              <a:solidFill>
                <a:srgbClr val="FF66FF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FF66FF"/>
                </a:solidFill>
              </a:rPr>
              <a:t>0.5005</a:t>
            </a:r>
            <a:endParaRPr sz="2800"/>
          </a:p>
        </p:txBody>
      </p:sp>
      <p:sp>
        <p:nvSpPr>
          <p:cNvPr id="24603" name="" title=""/>
          <p:cNvSpPr/>
          <p:nvPr/>
        </p:nvSpPr>
        <p:spPr>
          <a:xfrm>
            <a:off x="6096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4604" name="" title=""/>
          <p:cNvGraphicFramePr>
            <a:graphicFrameLocks noChangeAspect="1"/>
          </p:cNvGraphicFramePr>
          <p:nvPr/>
        </p:nvGraphicFramePr>
        <p:xfrm>
          <a:off x="6858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7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608" name="Text Box 20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Text Box 2" title=""/>
          <p:cNvSpPr txBox="1"/>
          <p:nvPr/>
        </p:nvSpPr>
        <p:spPr>
          <a:xfrm>
            <a:off x="304800" y="3810000"/>
            <a:ext cx="8382000" cy="519113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66"/>
                </a:solidFill>
              </a:rPr>
              <a:t>频    率                        稳  定 值                         概率</a:t>
            </a:r>
            <a:r>
              <a:rPr>
                <a:solidFill>
                  <a:srgbClr val="FF0066"/>
                </a:solidFill>
              </a:rPr>
              <a:t>                           </a:t>
            </a:r>
            <a:endParaRPr>
              <a:solidFill>
                <a:srgbClr val="FF0066"/>
              </a:solidFill>
            </a:endParaRPr>
          </a:p>
        </p:txBody>
      </p:sp>
      <p:cxnSp>
        <p:nvCxnSpPr>
          <p:cNvPr id="25603" name="" title=""/>
          <p:cNvCxnSpPr/>
          <p:nvPr/>
        </p:nvCxnSpPr>
        <p:spPr>
          <a:xfrm>
            <a:off x="1757363" y="4038600"/>
            <a:ext cx="1828800" cy="0"/>
          </a:xfrm>
          <a:prstGeom prst="line">
            <a:avLst/>
          </a:prstGeom>
          <a:noFill/>
          <a:ln w="57150">
            <a:solidFill>
              <a:srgbClr val="3399FF"/>
            </a:solidFill>
            <a:miter lim="800000"/>
            <a:tailEnd type="triangle"/>
          </a:ln>
          <a:effectLst/>
        </p:spPr>
      </p:cxnSp>
      <p:sp>
        <p:nvSpPr>
          <p:cNvPr id="25604" name="CalloutWedgeRectangle 4" title=""/>
          <p:cNvSpPr/>
          <p:nvPr/>
        </p:nvSpPr>
        <p:spPr>
          <a:xfrm>
            <a:off x="533400" y="2133600"/>
            <a:ext cx="2138363" cy="1160463"/>
          </a:xfrm>
          <a:prstGeom prst="wedgeRectCallout">
            <a:avLst>
              <a:gd name="adj1" fmla="val -28176"/>
              <a:gd name="adj2" fmla="val 92199"/>
            </a:avLst>
          </a:prstGeom>
          <a:solidFill>
            <a:srgbClr val="FFCC99"/>
          </a:solidFill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b="1">
                <a:solidFill>
                  <a:srgbClr val="FF0066"/>
                </a:solidFill>
              </a:rPr>
              <a:t>事件发生</a:t>
            </a:r>
            <a:endParaRPr sz="2800" b="1">
              <a:solidFill>
                <a:srgbClr val="FF0066"/>
              </a:solidFill>
            </a:endParaRPr>
          </a:p>
          <a:p>
            <a:pPr lvl="0" algn="ctr">
              <a:spcBef>
                <a:spcPct val="50000"/>
              </a:spcBef>
            </a:pPr>
            <a:r>
              <a:rPr sz="2800" b="1">
                <a:solidFill>
                  <a:srgbClr val="FF0066"/>
                </a:solidFill>
              </a:rPr>
              <a:t>的频繁程度</a:t>
            </a:r>
            <a:endParaRPr>
              <a:solidFill>
                <a:srgbClr val="FF0066"/>
              </a:solidFill>
            </a:endParaRPr>
          </a:p>
        </p:txBody>
      </p:sp>
      <p:sp>
        <p:nvSpPr>
          <p:cNvPr id="25605" name="CalloutWedgeRectangle 5" title=""/>
          <p:cNvSpPr/>
          <p:nvPr/>
        </p:nvSpPr>
        <p:spPr>
          <a:xfrm>
            <a:off x="5029200" y="1981200"/>
            <a:ext cx="3052763" cy="1160463"/>
          </a:xfrm>
          <a:prstGeom prst="wedgeRectCallout">
            <a:avLst>
              <a:gd name="adj1" fmla="val 24778"/>
              <a:gd name="adj2" fmla="val 110190"/>
            </a:avLst>
          </a:prstGeom>
          <a:solidFill>
            <a:srgbClr val="FFCC99"/>
          </a:solidFill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b="1">
                <a:solidFill>
                  <a:srgbClr val="FF0066"/>
                </a:solidFill>
              </a:rPr>
              <a:t>事件发生</a:t>
            </a:r>
            <a:endParaRPr sz="2800" b="1">
              <a:solidFill>
                <a:srgbClr val="FF0066"/>
              </a:solidFill>
            </a:endParaRPr>
          </a:p>
          <a:p>
            <a:pPr lvl="0" algn="ctr">
              <a:spcBef>
                <a:spcPct val="50000"/>
              </a:spcBef>
            </a:pPr>
            <a:r>
              <a:rPr sz="2800" b="1">
                <a:solidFill>
                  <a:srgbClr val="FF0066"/>
                </a:solidFill>
              </a:rPr>
              <a:t>的可能性的大小</a:t>
            </a:r>
            <a:endParaRPr sz="2800">
              <a:solidFill>
                <a:srgbClr val="FF0066"/>
              </a:solidFill>
            </a:endParaRPr>
          </a:p>
        </p:txBody>
      </p:sp>
      <p:cxnSp>
        <p:nvCxnSpPr>
          <p:cNvPr id="25606" name="" title=""/>
          <p:cNvCxnSpPr/>
          <p:nvPr/>
        </p:nvCxnSpPr>
        <p:spPr>
          <a:xfrm>
            <a:off x="5338763" y="4038600"/>
            <a:ext cx="1676400" cy="0"/>
          </a:xfrm>
          <a:prstGeom prst="line">
            <a:avLst/>
          </a:prstGeom>
          <a:noFill/>
          <a:ln w="57150">
            <a:solidFill>
              <a:srgbClr val="3399FF"/>
            </a:solidFill>
            <a:miter lim="800000"/>
            <a:tailEnd type="triangle"/>
          </a:ln>
          <a:effectLst/>
        </p:spPr>
      </p:cxnSp>
      <p:sp>
        <p:nvSpPr>
          <p:cNvPr id="25607" name="Custom 7" title=""/>
          <p:cNvSpPr/>
          <p:nvPr/>
        </p:nvSpPr>
        <p:spPr bwMode="auto">
          <a:xfrm>
            <a:off x="2195513" y="4800600"/>
            <a:ext cx="4052887" cy="762000"/>
          </a:xfrm>
          <a:custGeom>
            <a:rect l="l" t="t" r="r" b="b"/>
            <a:pathLst>
              <a:path w="3311" h="352">
                <a:moveTo>
                  <a:pt x="0" y="0"/>
                </a:moveTo>
                <a:cubicBezTo>
                  <a:pt x="684" y="160"/>
                  <a:pt x="1368" y="320"/>
                  <a:pt x="1920" y="336"/>
                </a:cubicBezTo>
                <a:cubicBezTo>
                  <a:pt x="2472" y="352"/>
                  <a:pt x="2892" y="224"/>
                  <a:pt x="3312" y="96"/>
                </a:cubicBezTo>
              </a:path>
            </a:pathLst>
          </a:custGeom>
          <a:noFill/>
          <a:ln w="57150" cap="flat" cmpd="sng">
            <a:solidFill>
              <a:srgbClr val="3399FF"/>
            </a:solidFill>
            <a:prstDash val="solid"/>
            <a:round/>
            <a:headEnd type="none"/>
            <a:tailEnd type="triangle" w="med" len="med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08" name="Text Box 8" title=""/>
          <p:cNvSpPr txBox="1"/>
          <p:nvPr/>
        </p:nvSpPr>
        <p:spPr>
          <a:xfrm>
            <a:off x="990600" y="4648200"/>
            <a:ext cx="1828800" cy="457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</a:p>
        </p:txBody>
      </p:sp>
      <p:sp>
        <p:nvSpPr>
          <p:cNvPr id="25609" name="Text Box 9" title=""/>
          <p:cNvSpPr txBox="1"/>
          <p:nvPr/>
        </p:nvSpPr>
        <p:spPr>
          <a:xfrm>
            <a:off x="457200" y="4419600"/>
            <a:ext cx="2590800" cy="1066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频率的性质</a:t>
            </a:r>
            <a:endParaRPr sz="2800"/>
          </a:p>
          <a:p>
            <a:pPr lvl="0" algn="ctr">
              <a:spcBef>
                <a:spcPct val="50000"/>
              </a:spcBef>
            </a:pPr>
            <a:endParaRPr sz="2800"/>
          </a:p>
        </p:txBody>
      </p:sp>
      <p:sp>
        <p:nvSpPr>
          <p:cNvPr id="25610" name="" title=""/>
          <p:cNvSpPr txBox="1"/>
          <p:nvPr/>
        </p:nvSpPr>
        <p:spPr>
          <a:xfrm>
            <a:off x="5334000" y="4419600"/>
            <a:ext cx="32004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/>
              <a:t>概率的公理化定义</a:t>
            </a:r>
          </a:p>
        </p:txBody>
      </p:sp>
      <p:graphicFrame>
        <p:nvGraphicFramePr>
          <p:cNvPr id="25611" name="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25613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5614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HomeButton 11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18" name="Text Box 12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4" grpId="0"/>
      <p:bldP spid="25605" grpId="0"/>
      <p:bldP spid="25609" grpId="0" build="p"/>
      <p:bldP spid="256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Text Box 2" title=""/>
          <p:cNvSpPr txBox="1"/>
          <p:nvPr/>
        </p:nvSpPr>
        <p:spPr>
          <a:xfrm>
            <a:off x="762000" y="993775"/>
            <a:ext cx="31242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3）    概率的定义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6627" name="Text Box 3" title=""/>
          <p:cNvSpPr txBox="1"/>
          <p:nvPr/>
        </p:nvSpPr>
        <p:spPr>
          <a:xfrm>
            <a:off x="685800" y="1828800"/>
            <a:ext cx="8077200" cy="244316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rgbClr val="FF3399"/>
                </a:solidFill>
              </a:rPr>
              <a:t>定义 </a:t>
            </a:r>
            <a:r>
              <a:rPr sz="2800"/>
              <a:t>  设</a:t>
            </a:r>
            <a:r>
              <a:rPr sz="2800" i="1"/>
              <a:t> E </a:t>
            </a:r>
            <a:r>
              <a:rPr sz="2800"/>
              <a:t>是随机试验，</a:t>
            </a:r>
            <a:r>
              <a:rPr sz="2800" i="1"/>
              <a:t>S</a:t>
            </a:r>
            <a:r>
              <a:rPr sz="2800"/>
              <a:t> 是它的样本空间，对于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      </a:t>
            </a:r>
            <a:r>
              <a:rPr sz="2800" i="1"/>
              <a:t>E</a:t>
            </a:r>
            <a:r>
              <a:rPr sz="2800"/>
              <a:t> 的每一个事件 </a:t>
            </a:r>
            <a:r>
              <a:rPr sz="2800" i="1"/>
              <a:t>A</a:t>
            </a:r>
            <a:r>
              <a:rPr sz="2800"/>
              <a:t> 赋予一个实数，记为 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       称为事件 </a:t>
            </a:r>
            <a:r>
              <a:rPr sz="2800" i="1"/>
              <a:t>A</a:t>
            </a:r>
            <a:r>
              <a:rPr sz="2800"/>
              <a:t> 的概率，要求集合函数         满足 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>
                <a:solidFill>
                  <a:srgbClr val="FF0000"/>
                </a:solidFill>
              </a:rPr>
              <a:t>下列条件</a:t>
            </a:r>
            <a:r>
              <a:rPr sz="2800"/>
              <a:t>：</a:t>
            </a:r>
            <a:r>
              <a:rPr sz="2000"/>
              <a:t>        </a:t>
            </a:r>
            <a:endParaRPr sz="2000"/>
          </a:p>
        </p:txBody>
      </p:sp>
      <p:graphicFrame>
        <p:nvGraphicFramePr>
          <p:cNvPr id="26628" name="Object 4" title=""/>
          <p:cNvGraphicFramePr>
            <a:graphicFrameLocks noChangeAspect="1"/>
          </p:cNvGraphicFramePr>
          <p:nvPr/>
        </p:nvGraphicFramePr>
        <p:xfrm>
          <a:off x="838200" y="4743450"/>
          <a:ext cx="2316163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公式" r:id="rId2" imgW="2316163" imgH="523875" progId="Equation.3">
                  <p:embed/>
                </p:oleObj>
              </mc:Choice>
              <mc:Fallback>
                <p:oleObj name="公式" r:id="rId2" imgW="2316163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4743450"/>
                        <a:ext cx="23161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 title=""/>
          <p:cNvGraphicFramePr>
            <a:graphicFrameLocks noChangeAspect="1"/>
          </p:cNvGraphicFramePr>
          <p:nvPr/>
        </p:nvGraphicFramePr>
        <p:xfrm>
          <a:off x="914400" y="4210050"/>
          <a:ext cx="2411413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name="公式" r:id="rId4" imgW="2411413" imgH="546100" progId="Equation.3">
                  <p:embed/>
                </p:oleObj>
              </mc:Choice>
              <mc:Fallback>
                <p:oleObj name="公式" r:id="rId4" imgW="2411413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4210050"/>
                        <a:ext cx="2411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 title=""/>
          <p:cNvGraphicFramePr>
            <a:graphicFrameLocks noChangeAspect="1"/>
          </p:cNvGraphicFramePr>
          <p:nvPr/>
        </p:nvGraphicFramePr>
        <p:xfrm>
          <a:off x="838200" y="5946775"/>
          <a:ext cx="6386513" cy="454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name="公式" r:id="rId6" imgW="6386513" imgH="454025" progId="Equation.3">
                  <p:embed/>
                </p:oleObj>
              </mc:Choice>
              <mc:Fallback>
                <p:oleObj name="公式" r:id="rId6" imgW="6386513" imgH="454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946775"/>
                        <a:ext cx="6386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 title=""/>
          <p:cNvGraphicFramePr>
            <a:graphicFrameLocks noChangeAspect="1"/>
          </p:cNvGraphicFramePr>
          <p:nvPr/>
        </p:nvGraphicFramePr>
        <p:xfrm>
          <a:off x="838200" y="5364163"/>
          <a:ext cx="5811838" cy="522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name="公式" r:id="rId8" imgW="5811838" imgH="522287" progId="Equation.3">
                  <p:embed/>
                </p:oleObj>
              </mc:Choice>
              <mc:Fallback>
                <p:oleObj name="公式" r:id="rId8" imgW="5811838" imgH="522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364163"/>
                        <a:ext cx="58118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 title=""/>
          <p:cNvGraphicFramePr>
            <a:graphicFrameLocks noChangeAspect="1"/>
          </p:cNvGraphicFramePr>
          <p:nvPr/>
        </p:nvGraphicFramePr>
        <p:xfrm>
          <a:off x="7086600" y="3214688"/>
          <a:ext cx="812800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name="公式" r:id="rId10" imgW="812800" imgH="461962" progId="Equation.3">
                  <p:embed/>
                </p:oleObj>
              </mc:Choice>
              <mc:Fallback>
                <p:oleObj name="公式" r:id="rId10" imgW="812800" imgH="461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86600" y="3214688"/>
                        <a:ext cx="812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name="Clip" r:id="rId12" imgW="1447800" imgH="1143000" progId="MS_ClipArt_Gallery.2">
                  <p:embed/>
                </p:oleObj>
              </mc:Choice>
              <mc:Fallback>
                <p:oleObj name="Clip" r:id="rId1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graphicFrame>
        <p:nvGraphicFramePr>
          <p:cNvPr id="26637" name="" title=""/>
          <p:cNvGraphicFramePr>
            <a:graphicFrameLocks noChangeAspect="1"/>
          </p:cNvGraphicFramePr>
          <p:nvPr/>
        </p:nvGraphicFramePr>
        <p:xfrm>
          <a:off x="7656513" y="2533650"/>
          <a:ext cx="1106487" cy="461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name="公式" r:id="rId14" imgW="1106487" imgH="461963" progId="Equation.3">
                  <p:embed/>
                </p:oleObj>
              </mc:Choice>
              <mc:Fallback>
                <p:oleObj name="公式" r:id="rId14" imgW="1106487" imgH="461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56513" y="2533650"/>
                        <a:ext cx="11064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6639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HomeButton 12" title="">
            <a:hlinkClick r:id="rId1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6643" name="Text Box 13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Text Box 2" title=""/>
          <p:cNvSpPr txBox="1"/>
          <p:nvPr/>
        </p:nvSpPr>
        <p:spPr>
          <a:xfrm>
            <a:off x="468313" y="1844675"/>
            <a:ext cx="8153400" cy="1117600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sz="2800" u="sng">
                <a:solidFill>
                  <a:schemeClr val="accent2"/>
                </a:solidFill>
                <a:ea typeface="楷体_GB2312" pitchFamily="49" charset="-122"/>
              </a:rPr>
              <a:t>概率论与数理统计</a:t>
            </a:r>
            <a:r>
              <a:rPr sz="2800">
                <a:solidFill>
                  <a:schemeClr val="accent2"/>
                </a:solidFill>
              </a:rPr>
              <a:t>是研究和揭示随机现象统计规律性的一门学科</a:t>
            </a:r>
            <a:r>
              <a:rPr sz="2800"/>
              <a:t>。</a:t>
            </a:r>
            <a:endParaRPr sz="2800"/>
          </a:p>
        </p:txBody>
      </p:sp>
      <p:graphicFrame>
        <p:nvGraphicFramePr>
          <p:cNvPr id="7173" name="Object 5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WordArt 6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7178" name="" title=""/>
          <p:cNvSpPr/>
          <p:nvPr/>
        </p:nvSpPr>
        <p:spPr>
          <a:xfrm>
            <a:off x="1260475" y="2924175"/>
            <a:ext cx="694055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/>
              <a:t>这种在个别实验中其结果呈现出</a:t>
            </a:r>
            <a:r>
              <a:rPr sz="2800">
                <a:solidFill>
                  <a:schemeClr val="accent2"/>
                </a:solidFill>
              </a:rPr>
              <a:t>不确定性</a:t>
            </a:r>
            <a:r>
              <a:rPr sz="2800"/>
              <a:t>；</a:t>
            </a:r>
            <a:endParaRPr sz="2800"/>
          </a:p>
        </p:txBody>
      </p:sp>
      <p:sp>
        <p:nvSpPr>
          <p:cNvPr id="7179" name="" title=""/>
          <p:cNvSpPr txBox="1"/>
          <p:nvPr/>
        </p:nvSpPr>
        <p:spPr>
          <a:xfrm>
            <a:off x="252413" y="3535363"/>
            <a:ext cx="8458200" cy="9461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/>
              <a:t>在大量重复实验中其结果又具有</a:t>
            </a:r>
            <a:r>
              <a:rPr sz="2800">
                <a:solidFill>
                  <a:schemeClr val="accent2"/>
                </a:solidFill>
              </a:rPr>
              <a:t>统计规律性</a:t>
            </a:r>
            <a:r>
              <a:rPr sz="2800"/>
              <a:t>的现象，</a:t>
            </a:r>
            <a:r>
              <a:rPr sz="2800">
                <a:solidFill>
                  <a:schemeClr val="accent2"/>
                </a:solidFill>
              </a:rPr>
              <a:t>我们称之为</a:t>
            </a:r>
            <a:r>
              <a:rPr sz="2800" u="sng">
                <a:solidFill>
                  <a:schemeClr val="accent2"/>
                </a:solidFill>
              </a:rPr>
              <a:t>随机现象</a:t>
            </a:r>
            <a:endParaRPr sz="2800" u="sng">
              <a:solidFill>
                <a:schemeClr val="accent2"/>
              </a:solidFill>
            </a:endParaRPr>
          </a:p>
        </p:txBody>
      </p:sp>
      <p:sp>
        <p:nvSpPr>
          <p:cNvPr id="7180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7181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HomeButton 10" title="">
            <a:hlinkClick r:id="rId6" action="ppaction://hlinkpres"/>
          </p:cNvPr>
          <p:cNvSpPr/>
          <p:nvPr/>
        </p:nvSpPr>
        <p:spPr>
          <a:xfrm>
            <a:off x="6877050" y="6308725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185" name="Text Box 11" title=""/>
          <p:cNvSpPr txBox="1"/>
          <p:nvPr/>
        </p:nvSpPr>
        <p:spPr>
          <a:xfrm>
            <a:off x="6877050" y="6237288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  <p:bldP spid="7178" grpId="0"/>
      <p:bldP spid="71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Text Box 2" title=""/>
          <p:cNvSpPr txBox="1"/>
          <p:nvPr/>
        </p:nvSpPr>
        <p:spPr>
          <a:xfrm>
            <a:off x="609600" y="990600"/>
            <a:ext cx="50292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4 ） 概率的性质与推广</a:t>
            </a:r>
            <a:endParaRPr>
              <a:solidFill>
                <a:schemeClr val="bg2"/>
              </a:solidFill>
            </a:endParaRPr>
          </a:p>
        </p:txBody>
      </p:sp>
      <p:graphicFrame>
        <p:nvGraphicFramePr>
          <p:cNvPr id="27651" name="Object 3" title=""/>
          <p:cNvGraphicFramePr>
            <a:graphicFrameLocks noChangeAspect="1"/>
          </p:cNvGraphicFramePr>
          <p:nvPr/>
        </p:nvGraphicFramePr>
        <p:xfrm>
          <a:off x="609600" y="1720850"/>
          <a:ext cx="274320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公式" r:id="rId2" imgW="2743200" imgH="479425" progId="Equation.3">
                  <p:embed/>
                </p:oleObj>
              </mc:Choice>
              <mc:Fallback>
                <p:oleObj name="公式" r:id="rId2" imgW="2743200" imgH="479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1720850"/>
                        <a:ext cx="2743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 title=""/>
          <p:cNvGraphicFramePr>
            <a:graphicFrameLocks noChangeAspect="1"/>
          </p:cNvGraphicFramePr>
          <p:nvPr/>
        </p:nvGraphicFramePr>
        <p:xfrm>
          <a:off x="609600" y="2286000"/>
          <a:ext cx="7034213" cy="498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name="公式" r:id="rId4" imgW="7034213" imgH="498475" progId="Equation.3">
                  <p:embed/>
                </p:oleObj>
              </mc:Choice>
              <mc:Fallback>
                <p:oleObj name="公式" r:id="rId4" imgW="7034213" imgH="498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286000"/>
                        <a:ext cx="70342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 title=""/>
          <p:cNvGraphicFramePr>
            <a:graphicFrameLocks noChangeAspect="1"/>
          </p:cNvGraphicFramePr>
          <p:nvPr/>
        </p:nvGraphicFramePr>
        <p:xfrm>
          <a:off x="1295400" y="2882900"/>
          <a:ext cx="4848225" cy="927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name="公式" r:id="rId6" imgW="4848225" imgH="927100" progId="Equation.3">
                  <p:embed/>
                </p:oleObj>
              </mc:Choice>
              <mc:Fallback>
                <p:oleObj name="公式" r:id="rId6" imgW="4848225" imgH="927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882900"/>
                        <a:ext cx="48482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 title=""/>
          <p:cNvGraphicFramePr>
            <a:graphicFrameLocks noChangeAspect="1"/>
          </p:cNvGraphicFramePr>
          <p:nvPr/>
        </p:nvGraphicFramePr>
        <p:xfrm>
          <a:off x="685800" y="4038600"/>
          <a:ext cx="5764213" cy="982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name="公式" r:id="rId8" imgW="5764213" imgH="982663" progId="Equation.3">
                  <p:embed/>
                </p:oleObj>
              </mc:Choice>
              <mc:Fallback>
                <p:oleObj name="公式" r:id="rId8" imgW="5764213" imgH="982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4038600"/>
                        <a:ext cx="57642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5" name="Group 11" title=""/>
          <p:cNvGrpSpPr/>
          <p:nvPr/>
        </p:nvGrpSpPr>
        <p:grpSpPr>
          <a:xfrm>
            <a:off x="6477000" y="4191000"/>
            <a:ext cx="2514600" cy="1874838"/>
            <a:chOff x="3792" y="3072"/>
            <a:chExt cx="1584" cy="1181"/>
          </a:xfrm>
        </p:grpSpPr>
        <p:sp>
          <p:nvSpPr>
            <p:cNvPr id="27655" name="Rectangle 7" title=""/>
            <p:cNvSpPr/>
            <p:nvPr/>
          </p:nvSpPr>
          <p:spPr>
            <a:xfrm>
              <a:off x="3792" y="3072"/>
              <a:ext cx="1584" cy="115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656" name="Ellipse 8" title=""/>
            <p:cNvSpPr/>
            <p:nvPr/>
          </p:nvSpPr>
          <p:spPr>
            <a:xfrm>
              <a:off x="3962" y="3141"/>
              <a:ext cx="1367" cy="987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/>
              <a:endParaRPr sz="3200" b="1"/>
            </a:p>
          </p:txBody>
        </p:sp>
        <p:sp>
          <p:nvSpPr>
            <p:cNvPr id="27657" name="Ellipse 9" title=""/>
            <p:cNvSpPr/>
            <p:nvPr/>
          </p:nvSpPr>
          <p:spPr>
            <a:xfrm>
              <a:off x="4128" y="3237"/>
              <a:ext cx="739" cy="699"/>
            </a:xfrm>
            <a:prstGeom prst="ellipse">
              <a:avLst/>
            </a:prstGeom>
            <a:solidFill>
              <a:srgbClr val="CCFF66"/>
            </a:solidFill>
            <a:ln w="5715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658" name="" title=""/>
            <p:cNvSpPr txBox="1"/>
            <p:nvPr/>
          </p:nvSpPr>
          <p:spPr>
            <a:xfrm>
              <a:off x="5136" y="3888"/>
              <a:ext cx="217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b="1"/>
                <a:t>S</a:t>
              </a:r>
            </a:p>
          </p:txBody>
        </p:sp>
        <p:sp>
          <p:nvSpPr>
            <p:cNvPr id="27659" name="" title=""/>
            <p:cNvSpPr txBox="1"/>
            <p:nvPr/>
          </p:nvSpPr>
          <p:spPr>
            <a:xfrm>
              <a:off x="4294" y="3412"/>
              <a:ext cx="348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A</a:t>
              </a:r>
              <a:endParaRPr sz="3200"/>
            </a:p>
          </p:txBody>
        </p:sp>
        <p:sp>
          <p:nvSpPr>
            <p:cNvPr id="27660" name="" title=""/>
            <p:cNvSpPr txBox="1"/>
            <p:nvPr/>
          </p:nvSpPr>
          <p:spPr>
            <a:xfrm>
              <a:off x="5014" y="3604"/>
              <a:ext cx="261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B</a:t>
              </a:r>
              <a:endParaRPr sz="3200" i="1"/>
            </a:p>
          </p:txBody>
        </p:sp>
      </p:grpSp>
      <p:graphicFrame>
        <p:nvGraphicFramePr>
          <p:cNvPr id="27661" name="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name="Clip" r:id="rId10" imgW="1447800" imgH="1143000" progId="MS_ClipArt_Gallery.2">
                  <p:embed/>
                </p:oleObj>
              </mc:Choice>
              <mc:Fallback>
                <p:oleObj name="Clip" r:id="rId10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27663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7664" name="Object 10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HomeButton 12" title="">
            <a:hlinkClick r:id="rId1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7667" name="Text Box 13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674" name="Object 2" title=""/>
          <p:cNvGraphicFramePr>
            <a:graphicFrameLocks noChangeAspect="1"/>
          </p:cNvGraphicFramePr>
          <p:nvPr/>
        </p:nvGraphicFramePr>
        <p:xfrm>
          <a:off x="881063" y="2347913"/>
          <a:ext cx="4071937" cy="554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name="公式" r:id="rId2" imgW="4071937" imgH="554037" progId="Equation.3">
                  <p:embed/>
                </p:oleObj>
              </mc:Choice>
              <mc:Fallback>
                <p:oleObj name="公式" r:id="rId2" imgW="4071937" imgH="5540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1063" y="2347913"/>
                        <a:ext cx="40719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 title=""/>
          <p:cNvGraphicFramePr>
            <a:graphicFrameLocks noChangeAspect="1"/>
          </p:cNvGraphicFramePr>
          <p:nvPr/>
        </p:nvGraphicFramePr>
        <p:xfrm>
          <a:off x="914400" y="1524000"/>
          <a:ext cx="2971800" cy="525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name="公式" r:id="rId4" imgW="2971800" imgH="525463" progId="Equation.3">
                  <p:embed/>
                </p:oleObj>
              </mc:Choice>
              <mc:Fallback>
                <p:oleObj name="公式" r:id="rId4" imgW="2971800" imgH="5254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2971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 title=""/>
          <p:cNvGraphicFramePr>
            <a:graphicFrameLocks noChangeAspect="1"/>
          </p:cNvGraphicFramePr>
          <p:nvPr/>
        </p:nvGraphicFramePr>
        <p:xfrm>
          <a:off x="908050" y="3217863"/>
          <a:ext cx="6584950" cy="515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name="公式" r:id="rId6" imgW="6584950" imgH="515937" progId="Equation.3">
                  <p:embed/>
                </p:oleObj>
              </mc:Choice>
              <mc:Fallback>
                <p:oleObj name="公式" r:id="rId6" imgW="6584950" imgH="5159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8050" y="3217863"/>
                        <a:ext cx="65849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6" name="Group 18" title=""/>
          <p:cNvGrpSpPr/>
          <p:nvPr/>
        </p:nvGrpSpPr>
        <p:grpSpPr>
          <a:xfrm>
            <a:off x="4953000" y="3992563"/>
            <a:ext cx="2819400" cy="2179637"/>
            <a:chOff x="3120" y="2515"/>
            <a:chExt cx="1776" cy="1373"/>
          </a:xfrm>
        </p:grpSpPr>
        <p:sp>
          <p:nvSpPr>
            <p:cNvPr id="28677" name="Rectangle 5" title=""/>
            <p:cNvSpPr/>
            <p:nvPr/>
          </p:nvSpPr>
          <p:spPr>
            <a:xfrm>
              <a:off x="3120" y="2515"/>
              <a:ext cx="1776" cy="1296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8678" name="Ellipse 6" title=""/>
            <p:cNvSpPr/>
            <p:nvPr/>
          </p:nvSpPr>
          <p:spPr>
            <a:xfrm>
              <a:off x="3216" y="2611"/>
              <a:ext cx="1008" cy="1056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/>
              <a:endParaRPr sz="3200" b="1"/>
            </a:p>
          </p:txBody>
        </p:sp>
        <p:sp>
          <p:nvSpPr>
            <p:cNvPr id="28679" name="Ellipse 7" title=""/>
            <p:cNvSpPr/>
            <p:nvPr/>
          </p:nvSpPr>
          <p:spPr>
            <a:xfrm>
              <a:off x="4080" y="2755"/>
              <a:ext cx="672" cy="816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8680" name="Text Box 8" title=""/>
            <p:cNvSpPr txBox="1"/>
            <p:nvPr/>
          </p:nvSpPr>
          <p:spPr>
            <a:xfrm>
              <a:off x="4656" y="3523"/>
              <a:ext cx="240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b="1"/>
                <a:t>S</a:t>
              </a:r>
            </a:p>
          </p:txBody>
        </p:sp>
        <p:sp>
          <p:nvSpPr>
            <p:cNvPr id="28681" name="Text Box 9" title=""/>
            <p:cNvSpPr txBox="1"/>
            <p:nvPr/>
          </p:nvSpPr>
          <p:spPr>
            <a:xfrm>
              <a:off x="3360" y="2995"/>
              <a:ext cx="384" cy="365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A</a:t>
              </a:r>
              <a:endParaRPr sz="3200"/>
            </a:p>
          </p:txBody>
        </p:sp>
        <p:sp>
          <p:nvSpPr>
            <p:cNvPr id="28682" name="" title=""/>
            <p:cNvSpPr txBox="1"/>
            <p:nvPr/>
          </p:nvSpPr>
          <p:spPr>
            <a:xfrm>
              <a:off x="4464" y="2947"/>
              <a:ext cx="240" cy="365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B</a:t>
              </a:r>
              <a:endParaRPr sz="3200" i="1"/>
            </a:p>
          </p:txBody>
        </p:sp>
        <p:sp>
          <p:nvSpPr>
            <p:cNvPr id="28683" name="" title=""/>
            <p:cNvSpPr/>
            <p:nvPr/>
          </p:nvSpPr>
          <p:spPr>
            <a:xfrm rot="2760000">
              <a:off x="3744" y="2863"/>
              <a:ext cx="555" cy="628"/>
            </a:xfrm>
            <a:custGeom>
              <a:avLst>
                <a:gd name="adj0" fmla="val -20994148"/>
                <a:gd name="adj1" fmla="val -4763181"/>
              </a:avLst>
              <a:gdLst>
                <a:gd name="GT10" fmla="*/ adj0 21600 100000"/>
                <a:gd name="GT11" fmla="*/ adj1 21600 100000"/>
                <a:gd name="GT12" fmla="*/ 21600 w 20794"/>
                <a:gd name="GT13" fmla="+- l GT12 0"/>
                <a:gd name="GT14" fmla="*/ 21600 h 20192"/>
                <a:gd name="GT15" fmla="+- t GT14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7672" y="0"/>
                </a:cxn>
                <a:cxn ang="0">
                  <a:pos x="20794" y="14347"/>
                </a:cxn>
                <a:cxn ang="0">
                  <a:pos x="0" y="20192"/>
                </a:cxn>
              </a:cxnLst>
              <a:rect l="l" t="t" r="GT13" b="GT15"/>
              <a:pathLst>
                <a:path w="20794" h="20192" fill="none">
                  <a:moveTo>
                    <a:pt x="7672" y="0"/>
                  </a:moveTo>
                  <a:arcTo wR="21600" hR="21600" stAng="-4151735" swAng="3209724"/>
                </a:path>
                <a:path w="20794" h="20192" stroke="0">
                  <a:moveTo>
                    <a:pt x="7672" y="0"/>
                  </a:moveTo>
                  <a:arcTo wR="21600" hR="21600" stAng="-4151735" swAng="3209724"/>
                  <a:lnTo>
                    <a:pt x="0" y="20192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  <a:ln w="57150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</p:grpSp>
      <p:grpSp>
        <p:nvGrpSpPr>
          <p:cNvPr id="28695" name="Group 17" title=""/>
          <p:cNvGrpSpPr/>
          <p:nvPr/>
        </p:nvGrpSpPr>
        <p:grpSpPr>
          <a:xfrm>
            <a:off x="914400" y="3992563"/>
            <a:ext cx="2971800" cy="2179637"/>
            <a:chOff x="576" y="2515"/>
            <a:chExt cx="1872" cy="1373"/>
          </a:xfrm>
        </p:grpSpPr>
        <p:sp>
          <p:nvSpPr>
            <p:cNvPr id="28684" name="" title=""/>
            <p:cNvSpPr/>
            <p:nvPr/>
          </p:nvSpPr>
          <p:spPr>
            <a:xfrm>
              <a:off x="576" y="2515"/>
              <a:ext cx="1872" cy="134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8685" name="" title=""/>
            <p:cNvSpPr txBox="1"/>
            <p:nvPr/>
          </p:nvSpPr>
          <p:spPr>
            <a:xfrm>
              <a:off x="672" y="3523"/>
              <a:ext cx="240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b="1"/>
                <a:t>S</a:t>
              </a:r>
            </a:p>
          </p:txBody>
        </p:sp>
        <p:sp>
          <p:nvSpPr>
            <p:cNvPr id="28686" name="" title=""/>
            <p:cNvSpPr/>
            <p:nvPr/>
          </p:nvSpPr>
          <p:spPr>
            <a:xfrm>
              <a:off x="816" y="2659"/>
              <a:ext cx="864" cy="816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8687" name="" title=""/>
            <p:cNvSpPr txBox="1"/>
            <p:nvPr/>
          </p:nvSpPr>
          <p:spPr>
            <a:xfrm>
              <a:off x="1008" y="2899"/>
              <a:ext cx="384" cy="365"/>
            </a:xfrm>
            <a:prstGeom prst="rect">
              <a:avLst/>
            </a:prstGeom>
            <a:solidFill>
              <a:srgbClr val="FFCC00"/>
            </a:solidFill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A</a:t>
              </a:r>
            </a:p>
          </p:txBody>
        </p:sp>
        <p:graphicFrame>
          <p:nvGraphicFramePr>
            <p:cNvPr id="28688" name="Object 10" title=""/>
            <p:cNvGraphicFramePr>
              <a:graphicFrameLocks noChangeAspect="1"/>
            </p:cNvGraphicFramePr>
            <p:nvPr/>
          </p:nvGraphicFramePr>
          <p:xfrm>
            <a:off x="1680" y="3379"/>
            <a:ext cx="660" cy="3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7" name="公式" r:id="rId8" imgW="1047750" imgH="476250" progId="Equation.3">
                    <p:embed/>
                  </p:oleObj>
                </mc:Choice>
                <mc:Fallback>
                  <p:oleObj name="公式" r:id="rId8" imgW="1047750" imgH="4762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0" y="3379"/>
                          <a:ext cx="66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9" name="Object 11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name="Clip" r:id="rId10" imgW="1447800" imgH="1143000" progId="MS_ClipArt_Gallery.2">
                  <p:embed/>
                </p:oleObj>
              </mc:Choice>
              <mc:Fallback>
                <p:oleObj name="Clip" r:id="rId10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WordArt 12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28691" name="Rectangle 13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8692" name="Object 14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HomeButton 19" title="">
            <a:hlinkClick r:id="rId1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8698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Text Box 3" title=""/>
          <p:cNvSpPr txBox="1"/>
          <p:nvPr/>
        </p:nvSpPr>
        <p:spPr>
          <a:xfrm>
            <a:off x="685800" y="1066800"/>
            <a:ext cx="41148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  <a:latin typeface="宋体" pitchFamily="2" charset="-122"/>
              </a:rPr>
              <a:t>重 要 推 广</a:t>
            </a:r>
            <a:endParaRPr sz="280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29700" name="Object 4" title=""/>
          <p:cNvGraphicFramePr>
            <a:graphicFrameLocks noChangeAspect="1"/>
          </p:cNvGraphicFramePr>
          <p:nvPr/>
        </p:nvGraphicFramePr>
        <p:xfrm>
          <a:off x="1198563" y="1862138"/>
          <a:ext cx="5832475" cy="1595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name="公式" r:id="rId2" imgW="5832475" imgH="1595437" progId="Equation.3">
                  <p:embed/>
                </p:oleObj>
              </mc:Choice>
              <mc:Fallback>
                <p:oleObj name="公式" r:id="rId2" imgW="5832475" imgH="1595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8563" y="1862138"/>
                        <a:ext cx="5832475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 title=""/>
          <p:cNvGraphicFramePr>
            <a:graphicFrameLocks noChangeAspect="1"/>
          </p:cNvGraphicFramePr>
          <p:nvPr/>
        </p:nvGraphicFramePr>
        <p:xfrm>
          <a:off x="1150938" y="3657600"/>
          <a:ext cx="4792662" cy="515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name="公式" r:id="rId4" imgW="4792662" imgH="515938" progId="Equation.3">
                  <p:embed/>
                </p:oleObj>
              </mc:Choice>
              <mc:Fallback>
                <p:oleObj name="公式" r:id="rId4" imgW="4792662" imgH="515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0938" y="3657600"/>
                        <a:ext cx="47926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7" name="Group 15" title=""/>
          <p:cNvGrpSpPr/>
          <p:nvPr/>
        </p:nvGrpSpPr>
        <p:grpSpPr>
          <a:xfrm>
            <a:off x="3581400" y="4419600"/>
            <a:ext cx="2971800" cy="2133600"/>
            <a:chOff x="2256" y="2784"/>
            <a:chExt cx="1872" cy="1344"/>
          </a:xfrm>
        </p:grpSpPr>
        <p:sp>
          <p:nvSpPr>
            <p:cNvPr id="29702" name="Rectangle 6" title=""/>
            <p:cNvSpPr/>
            <p:nvPr/>
          </p:nvSpPr>
          <p:spPr>
            <a:xfrm>
              <a:off x="2256" y="2784"/>
              <a:ext cx="1872" cy="134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9703" name="Ellipse 7" title=""/>
            <p:cNvSpPr/>
            <p:nvPr/>
          </p:nvSpPr>
          <p:spPr>
            <a:xfrm>
              <a:off x="2304" y="2880"/>
              <a:ext cx="1248" cy="1152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/>
              <a:endParaRPr sz="3200" b="1"/>
            </a:p>
          </p:txBody>
        </p:sp>
        <p:sp>
          <p:nvSpPr>
            <p:cNvPr id="29704" name="Ellipse 8" title=""/>
            <p:cNvSpPr/>
            <p:nvPr/>
          </p:nvSpPr>
          <p:spPr>
            <a:xfrm>
              <a:off x="3216" y="3024"/>
              <a:ext cx="816" cy="816"/>
            </a:xfrm>
            <a:prstGeom prst="ellipse">
              <a:avLst/>
            </a:prstGeom>
            <a:solidFill>
              <a:srgbClr val="66FFFF"/>
            </a:solidFill>
            <a:ln w="5715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9705" name="Text Box 9" title=""/>
            <p:cNvSpPr txBox="1"/>
            <p:nvPr/>
          </p:nvSpPr>
          <p:spPr>
            <a:xfrm>
              <a:off x="3888" y="3840"/>
              <a:ext cx="240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b="1"/>
                <a:t>S</a:t>
              </a:r>
            </a:p>
          </p:txBody>
        </p:sp>
        <p:sp>
          <p:nvSpPr>
            <p:cNvPr id="29706" name="" title=""/>
            <p:cNvSpPr txBox="1"/>
            <p:nvPr/>
          </p:nvSpPr>
          <p:spPr>
            <a:xfrm>
              <a:off x="2448" y="3024"/>
              <a:ext cx="38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i="1"/>
                <a:t>B</a:t>
              </a:r>
            </a:p>
          </p:txBody>
        </p:sp>
        <p:sp>
          <p:nvSpPr>
            <p:cNvPr id="29707" name="" title=""/>
            <p:cNvSpPr txBox="1"/>
            <p:nvPr/>
          </p:nvSpPr>
          <p:spPr>
            <a:xfrm>
              <a:off x="3696" y="3216"/>
              <a:ext cx="288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i="1"/>
                <a:t>A</a:t>
              </a:r>
              <a:endParaRPr sz="3200" i="1"/>
            </a:p>
          </p:txBody>
        </p:sp>
        <p:sp>
          <p:nvSpPr>
            <p:cNvPr id="29708" name="" title=""/>
            <p:cNvSpPr/>
            <p:nvPr/>
          </p:nvSpPr>
          <p:spPr>
            <a:xfrm rot="1980000">
              <a:off x="3072" y="3072"/>
              <a:ext cx="576" cy="6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</p:grpSp>
      <p:graphicFrame>
        <p:nvGraphicFramePr>
          <p:cNvPr id="29711" name="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name="Clip" r:id="rId6" imgW="1447800" imgH="1143000" progId="MS_ClipArt_Gallery.2">
                  <p:embed/>
                </p:oleObj>
              </mc:Choice>
              <mc:Fallback>
                <p:oleObj name="Clip" r:id="rId6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WordArt 10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29713" name="Rectangle 11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9714" name="Object 12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HomeButton 16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9719" name="Text Box 1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Rectangle 2" title=""/>
          <p:cNvSpPr/>
          <p:nvPr/>
        </p:nvSpPr>
        <p:spPr>
          <a:xfrm>
            <a:off x="685800" y="838200"/>
            <a:ext cx="37338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3200">
                <a:solidFill>
                  <a:srgbClr val="FF0066"/>
                </a:solidFill>
                <a:ea typeface="隶书" pitchFamily="49" charset="-122"/>
              </a:rPr>
              <a:t>加法公式的推广</a:t>
            </a:r>
            <a:endParaRPr sz="3200">
              <a:solidFill>
                <a:schemeClr val="accent2"/>
              </a:solidFill>
              <a:ea typeface="隶书" pitchFamily="49" charset="-122"/>
            </a:endParaRPr>
          </a:p>
        </p:txBody>
      </p:sp>
      <p:graphicFrame>
        <p:nvGraphicFramePr>
          <p:cNvPr id="30723" name="Object 3" title=""/>
          <p:cNvGraphicFramePr>
            <a:graphicFrameLocks noChangeAspect="1"/>
          </p:cNvGraphicFramePr>
          <p:nvPr/>
        </p:nvGraphicFramePr>
        <p:xfrm>
          <a:off x="762000" y="2065338"/>
          <a:ext cx="6910388" cy="3698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name="公式" r:id="rId2" imgW="6910388" imgH="3698875" progId="Equation.3">
                  <p:embed/>
                </p:oleObj>
              </mc:Choice>
              <mc:Fallback>
                <p:oleObj name="公式" r:id="rId2" imgW="6910388" imgH="3698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2065338"/>
                        <a:ext cx="6910388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30725" name="Object 5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HomeButton 6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0727" name="Text Box 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作业:1,2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HorizontalScroll 2" title=""/>
          <p:cNvSpPr/>
          <p:nvPr/>
        </p:nvSpPr>
        <p:spPr>
          <a:xfrm>
            <a:off x="1905000" y="2895600"/>
            <a:ext cx="6553200" cy="3429000"/>
          </a:xfrm>
          <a:prstGeom prst="horizontalScroll">
            <a:avLst>
              <a:gd name="adj" fmla="val 12500"/>
            </a:avLst>
          </a:prstGeom>
          <a:solidFill>
            <a:srgbClr val="FFCCCC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075" name="NotDefined 3" title=""/>
          <p:cNvSpPr/>
          <p:nvPr>
            <p:ph type="title"/>
          </p:nvPr>
        </p:nvSpPr>
        <p:spPr>
          <a:xfrm>
            <a:off x="1066800" y="762000"/>
            <a:ext cx="7315200" cy="19050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3800">
                <a:solidFill>
                  <a:schemeClr val="tx1"/>
                </a:solidFill>
              </a:rPr>
              <a:t>§</a:t>
            </a:r>
            <a:r>
              <a:rPr sz="3800" b="1">
                <a:solidFill>
                  <a:schemeClr val="tx1"/>
                </a:solidFill>
              </a:rPr>
              <a:t>2  </a:t>
            </a:r>
            <a:r>
              <a:rPr sz="3800" b="1">
                <a:solidFill>
                  <a:schemeClr val="tx1"/>
                </a:solidFill>
                <a:ea typeface="楷体_GB2312" pitchFamily="49" charset="-122"/>
              </a:rPr>
              <a:t>等可能概型与几何概型</a:t>
            </a:r>
            <a:br>
              <a:rPr sz="3800">
                <a:ea typeface="楷体_GB2312" pitchFamily="49" charset="-122"/>
              </a:rPr>
            </a:br>
            <a:br>
              <a:rPr sz="3400">
                <a:ea typeface="楷体_GB2312" pitchFamily="49" charset="-122"/>
              </a:rPr>
            </a:br>
            <a:r>
              <a:rPr sz="3400" b="1">
                <a:solidFill>
                  <a:schemeClr val="tx1"/>
                </a:solidFill>
                <a:latin typeface="宋体" pitchFamily="2" charset="-122"/>
              </a:rPr>
              <a:t>目 录 索 引</a:t>
            </a:r>
            <a:endParaRPr sz="5000"/>
          </a:p>
        </p:txBody>
      </p:sp>
      <p:sp>
        <p:nvSpPr>
          <p:cNvPr id="3076" name="NotDefined 4" title=""/>
          <p:cNvSpPr/>
          <p:nvPr>
            <p:ph type="body" idx="4294967295"/>
          </p:nvPr>
        </p:nvSpPr>
        <p:spPr>
          <a:xfrm>
            <a:off x="2312988" y="3446463"/>
            <a:ext cx="5567362" cy="1844675"/>
          </a:xfr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S Outlook" pitchFamily="2" charset="2"/>
              <a:buChar char="B"/>
            </a:pPr>
            <a:r>
              <a:rPr>
                <a:solidFill>
                  <a:srgbClr val="0D17DF"/>
                </a:solidFill>
              </a:rPr>
              <a:t> </a:t>
            </a:r>
            <a:r>
              <a:rPr>
                <a:solidFill>
                  <a:srgbClr val="0000FF"/>
                </a:solidFill>
                <a:hlinkClick action="ppaction://noaction"/>
                <a:hlinkMouseOver action="ppaction://noaction"/>
              </a:rPr>
              <a:t>等可能概型（古典概型）</a:t>
            </a:r>
            <a:br>
              <a:rPr>
                <a:hlinkClick action="ppaction://noaction"/>
                <a:hlinkMouseOver action="ppaction://noaction"/>
              </a:rPr>
            </a:br>
          </a:p>
          <a:p>
            <a:pPr lvl="0">
              <a:buFont typeface="MS Outlook" pitchFamily="2" charset="2"/>
              <a:buChar char="B"/>
            </a:pPr>
            <a:r>
              <a:t> </a:t>
            </a:r>
            <a:r>
              <a:rPr>
                <a:solidFill>
                  <a:srgbClr val="0000FF"/>
                </a:solidFill>
                <a:hlinkClick action="ppaction://noaction"/>
                <a:hlinkMouseOver action="ppaction://noaction"/>
              </a:rPr>
              <a:t>几何概型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77" name="Rectangle 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3078" name="Object 6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HomeButton 7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080" name="Text Box 8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 advTm="1008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7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Text Box 2" title=""/>
          <p:cNvSpPr txBox="1"/>
          <p:nvPr/>
        </p:nvSpPr>
        <p:spPr>
          <a:xfrm>
            <a:off x="1066800" y="1905000"/>
            <a:ext cx="7543800" cy="18018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/>
              <a:t> </a:t>
            </a:r>
            <a:r>
              <a:rPr sz="2800"/>
              <a:t>生活中有这样一类试验，它们的共同特点是：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</a:t>
            </a:r>
            <a:r>
              <a:rPr sz="2800">
                <a:sym typeface="Symbol" pitchFamily="18" charset="2"/>
              </a:rPr>
              <a:t>   </a:t>
            </a:r>
            <a:r>
              <a:rPr sz="2800"/>
              <a:t>样本空间的元素只有有限个；</a:t>
            </a:r>
            <a:endParaRPr sz="2800">
              <a:solidFill>
                <a:schemeClr val="tx2"/>
              </a:solidFill>
              <a:sym typeface="Symbol" pitchFamily="18" charset="2"/>
            </a:endParaRPr>
          </a:p>
          <a:p>
            <a:pPr lvl="0">
              <a:spcBef>
                <a:spcPct val="50000"/>
              </a:spcBef>
              <a:buFont typeface="Symbol" pitchFamily="18" charset="2"/>
            </a:pPr>
            <a:r>
              <a:rPr sz="2800"/>
              <a:t>   </a:t>
            </a:r>
            <a:r>
              <a:rPr sz="2800">
                <a:solidFill>
                  <a:schemeClr val="tx2"/>
                </a:solidFill>
                <a:sym typeface="Symbol" pitchFamily="18" charset="2"/>
              </a:rPr>
              <a:t> </a:t>
            </a:r>
            <a:r>
              <a:rPr sz="2800">
                <a:sym typeface="Symbol" pitchFamily="18" charset="2"/>
              </a:rPr>
              <a:t> </a:t>
            </a:r>
            <a:r>
              <a:rPr sz="2800"/>
              <a:t>每个基本事件发生的可能性相同</a:t>
            </a:r>
            <a:r>
              <a:rPr sz="2800">
                <a:solidFill>
                  <a:srgbClr val="FFFFCC"/>
                </a:solidFill>
              </a:rPr>
              <a:t>。</a:t>
            </a:r>
            <a:r>
              <a:rPr sz="2800"/>
              <a:t>        </a:t>
            </a:r>
            <a:endParaRPr sz="2800" b="1"/>
          </a:p>
        </p:txBody>
      </p:sp>
      <p:sp>
        <p:nvSpPr>
          <p:cNvPr id="4099" name="Text Box 3" title=""/>
          <p:cNvSpPr txBox="1"/>
          <p:nvPr/>
        </p:nvSpPr>
        <p:spPr>
          <a:xfrm>
            <a:off x="1447800" y="838200"/>
            <a:ext cx="6705600" cy="57943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/>
              <a:t>1． </a:t>
            </a:r>
            <a:r>
              <a:rPr sz="3200" b="1">
                <a:ea typeface="楷体_GB2312" pitchFamily="49" charset="-122"/>
              </a:rPr>
              <a:t>等可能概型（古典概型）</a:t>
            </a:r>
            <a:r>
              <a:t> </a:t>
            </a:r>
          </a:p>
        </p:txBody>
      </p:sp>
      <p:sp>
        <p:nvSpPr>
          <p:cNvPr id="4100" name="Text Box 4" title=""/>
          <p:cNvSpPr txBox="1"/>
          <p:nvPr/>
        </p:nvSpPr>
        <p:spPr>
          <a:xfrm>
            <a:off x="304800" y="3810000"/>
            <a:ext cx="8839200" cy="7334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/>
              <a:t>      </a:t>
            </a:r>
            <a:r>
              <a:rPr sz="2800">
                <a:solidFill>
                  <a:schemeClr val="tx2"/>
                </a:solidFill>
              </a:rPr>
              <a:t>比如：足球比赛中扔硬币挑边，围棋比赛中猜先。</a:t>
            </a:r>
            <a:endParaRPr sz="2800" b="1">
              <a:solidFill>
                <a:schemeClr val="tx2"/>
              </a:solidFill>
            </a:endParaRPr>
          </a:p>
        </p:txBody>
      </p:sp>
      <p:sp>
        <p:nvSpPr>
          <p:cNvPr id="4101" name="Text Box 5" title=""/>
          <p:cNvSpPr txBox="1"/>
          <p:nvPr/>
        </p:nvSpPr>
        <p:spPr>
          <a:xfrm>
            <a:off x="457200" y="4692650"/>
            <a:ext cx="8686800" cy="116046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chemeClr val="tx2"/>
                </a:solidFill>
              </a:rPr>
              <a:t>    我们把这类实验称为</a:t>
            </a:r>
            <a:r>
              <a:rPr sz="2800">
                <a:ea typeface="楷体_GB2312" pitchFamily="49" charset="-122"/>
              </a:rPr>
              <a:t>等可能概型</a:t>
            </a:r>
            <a:r>
              <a:rPr sz="2800">
                <a:solidFill>
                  <a:schemeClr val="tx2"/>
                </a:solidFill>
              </a:rPr>
              <a:t>，考虑到它在概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chemeClr val="tx2"/>
                </a:solidFill>
              </a:rPr>
              <a:t>    率论早期发展中的重要地位，又把它叫做</a:t>
            </a:r>
            <a:r>
              <a:rPr sz="2800">
                <a:ea typeface="楷体_GB2312" pitchFamily="49" charset="-122"/>
              </a:rPr>
              <a:t>古典概型</a:t>
            </a:r>
            <a:r>
              <a:rPr sz="2800" b="1">
                <a:solidFill>
                  <a:schemeClr val="tx2"/>
                </a:solidFill>
              </a:rPr>
              <a:t>。</a:t>
            </a:r>
            <a:endParaRPr sz="2800" b="1">
              <a:solidFill>
                <a:schemeClr val="tx2"/>
              </a:solidFill>
            </a:endParaRPr>
          </a:p>
        </p:txBody>
      </p:sp>
      <p:sp>
        <p:nvSpPr>
          <p:cNvPr id="4102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4103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7" name="Image" r:id="rId3" imgW="7572375" imgH="19050" progId="Photoshop.Image.5">
                  <p:embed/>
                </p:oleObj>
              </mc:Choice>
              <mc:Fallback>
                <p:oleObj name="Image" r:id="rId3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4105" name="HomeButton 9" title="">
            <a:hlinkClick r:id="rId5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10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5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 advTm="1601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3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0" grpId="0"/>
      <p:bldP spid="41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Rectangle 2" title=""/>
          <p:cNvSpPr/>
          <p:nvPr/>
        </p:nvSpPr>
        <p:spPr>
          <a:xfrm>
            <a:off x="685800" y="1295400"/>
            <a:ext cx="8024813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设  </a:t>
            </a:r>
            <a:r>
              <a:rPr sz="2800" i="1"/>
              <a:t>S </a:t>
            </a:r>
            <a:r>
              <a:rPr sz="2800"/>
              <a:t>={</a:t>
            </a:r>
            <a:r>
              <a:rPr sz="3200" i="1"/>
              <a:t>e</a:t>
            </a:r>
            <a:r>
              <a:rPr sz="2800" baseline="-25000"/>
              <a:t>1</a:t>
            </a:r>
            <a:r>
              <a:rPr sz="2800"/>
              <a:t>, </a:t>
            </a:r>
            <a:r>
              <a:rPr sz="3200" i="1"/>
              <a:t>e</a:t>
            </a:r>
            <a:r>
              <a:rPr sz="2800" baseline="-25000"/>
              <a:t>2</a:t>
            </a:r>
            <a:r>
              <a:rPr sz="2800"/>
              <a:t>, …</a:t>
            </a:r>
            <a:r>
              <a:rPr sz="3200" i="1"/>
              <a:t>e</a:t>
            </a:r>
            <a:r>
              <a:rPr sz="2800" i="1" baseline="-25000"/>
              <a:t>n</a:t>
            </a:r>
            <a:r>
              <a:rPr sz="2800"/>
              <a:t> }</a:t>
            </a:r>
            <a:r>
              <a:rPr sz="2800" b="1"/>
              <a:t>,</a:t>
            </a:r>
            <a:r>
              <a:rPr sz="2800"/>
              <a:t>  由古典概型的等可能性，得</a:t>
            </a:r>
            <a:endParaRPr sz="2800"/>
          </a:p>
        </p:txBody>
      </p:sp>
      <p:grpSp>
        <p:nvGrpSpPr>
          <p:cNvPr id="8220" name="" title=""/>
          <p:cNvGrpSpPr/>
          <p:nvPr/>
        </p:nvGrpSpPr>
        <p:grpSpPr>
          <a:xfrm>
            <a:off x="2590800" y="2109788"/>
            <a:ext cx="3733800" cy="509587"/>
            <a:chOff x="1632" y="1329"/>
            <a:chExt cx="2352" cy="321"/>
          </a:xfrm>
        </p:grpSpPr>
        <p:sp>
          <p:nvSpPr>
            <p:cNvPr id="8195" name="Rectangle 3" title=""/>
            <p:cNvSpPr/>
            <p:nvPr/>
          </p:nvSpPr>
          <p:spPr>
            <a:xfrm>
              <a:off x="1632" y="1330"/>
              <a:ext cx="2160" cy="3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8196" name="Rectangle 4" title=""/>
            <p:cNvSpPr/>
            <p:nvPr/>
          </p:nvSpPr>
          <p:spPr>
            <a:xfrm>
              <a:off x="3826" y="1353"/>
              <a:ext cx="158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</a:rPr>
                <a:t>}.</a:t>
              </a:r>
              <a:endParaRPr sz="2800"/>
            </a:p>
          </p:txBody>
        </p:sp>
        <p:sp>
          <p:nvSpPr>
            <p:cNvPr id="8197" name="Rectangle 5" title=""/>
            <p:cNvSpPr/>
            <p:nvPr/>
          </p:nvSpPr>
          <p:spPr>
            <a:xfrm>
              <a:off x="3504" y="1353"/>
              <a:ext cx="104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</a:rPr>
                <a:t>{</a:t>
              </a:r>
              <a:endParaRPr sz="2800"/>
            </a:p>
          </p:txBody>
        </p:sp>
        <p:sp>
          <p:nvSpPr>
            <p:cNvPr id="8198" name="Rectangle 6" title=""/>
            <p:cNvSpPr/>
            <p:nvPr/>
          </p:nvSpPr>
          <p:spPr>
            <a:xfrm>
              <a:off x="2711" y="1353"/>
              <a:ext cx="104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</a:rPr>
                <a:t>}</a:t>
              </a:r>
              <a:endParaRPr sz="2800"/>
            </a:p>
          </p:txBody>
        </p:sp>
        <p:sp>
          <p:nvSpPr>
            <p:cNvPr id="8199" name="Rectangle 7" title=""/>
            <p:cNvSpPr/>
            <p:nvPr/>
          </p:nvSpPr>
          <p:spPr>
            <a:xfrm>
              <a:off x="2453" y="1353"/>
              <a:ext cx="104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</a:rPr>
                <a:t>{</a:t>
              </a:r>
              <a:endParaRPr sz="2800"/>
            </a:p>
          </p:txBody>
        </p:sp>
        <p:sp>
          <p:nvSpPr>
            <p:cNvPr id="8200" name="Rectangle 8" title=""/>
            <p:cNvSpPr/>
            <p:nvPr/>
          </p:nvSpPr>
          <p:spPr>
            <a:xfrm>
              <a:off x="2025" y="1353"/>
              <a:ext cx="104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</a:rPr>
                <a:t>}</a:t>
              </a:r>
              <a:endParaRPr sz="2800"/>
            </a:p>
          </p:txBody>
        </p:sp>
        <p:sp>
          <p:nvSpPr>
            <p:cNvPr id="8201" name="Rectangle 9" title=""/>
            <p:cNvSpPr/>
            <p:nvPr/>
          </p:nvSpPr>
          <p:spPr>
            <a:xfrm>
              <a:off x="1790" y="1353"/>
              <a:ext cx="104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</a:rPr>
                <a:t>{</a:t>
              </a:r>
              <a:endParaRPr sz="2800"/>
            </a:p>
          </p:txBody>
        </p:sp>
        <p:sp>
          <p:nvSpPr>
            <p:cNvPr id="8202" name="" title=""/>
            <p:cNvSpPr/>
            <p:nvPr/>
          </p:nvSpPr>
          <p:spPr>
            <a:xfrm>
              <a:off x="2638" y="1485"/>
              <a:ext cx="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1600">
                  <a:solidFill>
                    <a:srgbClr val="000000"/>
                  </a:solidFill>
                </a:rPr>
                <a:t>2</a:t>
              </a:r>
              <a:endParaRPr sz="2800"/>
            </a:p>
          </p:txBody>
        </p:sp>
        <p:sp>
          <p:nvSpPr>
            <p:cNvPr id="8203" name="" title=""/>
            <p:cNvSpPr/>
            <p:nvPr/>
          </p:nvSpPr>
          <p:spPr>
            <a:xfrm>
              <a:off x="1962" y="1485"/>
              <a:ext cx="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1600">
                  <a:solidFill>
                    <a:srgbClr val="000000"/>
                  </a:solidFill>
                </a:rPr>
                <a:t>1</a:t>
              </a:r>
              <a:endParaRPr sz="2800"/>
            </a:p>
          </p:txBody>
        </p:sp>
        <p:sp>
          <p:nvSpPr>
            <p:cNvPr id="8204" name="" title=""/>
            <p:cNvSpPr/>
            <p:nvPr/>
          </p:nvSpPr>
          <p:spPr>
            <a:xfrm>
              <a:off x="3744" y="1478"/>
              <a:ext cx="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1600" i="1">
                  <a:solidFill>
                    <a:srgbClr val="000000"/>
                  </a:solidFill>
                </a:rPr>
                <a:t>n</a:t>
              </a:r>
              <a:endParaRPr sz="2800"/>
            </a:p>
          </p:txBody>
        </p:sp>
        <p:sp>
          <p:nvSpPr>
            <p:cNvPr id="8205" name="" title=""/>
            <p:cNvSpPr/>
            <p:nvPr/>
          </p:nvSpPr>
          <p:spPr>
            <a:xfrm>
              <a:off x="3648" y="1353"/>
              <a:ext cx="96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 i="1">
                  <a:solidFill>
                    <a:srgbClr val="000000"/>
                  </a:solidFill>
                </a:rPr>
                <a:t>e</a:t>
              </a:r>
              <a:endParaRPr sz="2800"/>
            </a:p>
          </p:txBody>
        </p:sp>
        <p:sp>
          <p:nvSpPr>
            <p:cNvPr id="8206" name="" title=""/>
            <p:cNvSpPr/>
            <p:nvPr/>
          </p:nvSpPr>
          <p:spPr>
            <a:xfrm flipH="1">
              <a:off x="3216" y="1353"/>
              <a:ext cx="288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 i="1">
                  <a:solidFill>
                    <a:srgbClr val="000000"/>
                  </a:solidFill>
                </a:rPr>
                <a:t>=P</a:t>
              </a:r>
              <a:endParaRPr sz="2800"/>
            </a:p>
          </p:txBody>
        </p:sp>
        <p:sp>
          <p:nvSpPr>
            <p:cNvPr id="8207" name="" title=""/>
            <p:cNvSpPr/>
            <p:nvPr/>
          </p:nvSpPr>
          <p:spPr>
            <a:xfrm>
              <a:off x="2546" y="1353"/>
              <a:ext cx="96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 i="1">
                  <a:solidFill>
                    <a:srgbClr val="000000"/>
                  </a:solidFill>
                </a:rPr>
                <a:t>e</a:t>
              </a:r>
              <a:endParaRPr sz="2800"/>
            </a:p>
          </p:txBody>
        </p:sp>
        <p:sp>
          <p:nvSpPr>
            <p:cNvPr id="8208" name="Rectangle 10" title=""/>
            <p:cNvSpPr/>
            <p:nvPr/>
          </p:nvSpPr>
          <p:spPr>
            <a:xfrm>
              <a:off x="2334" y="1353"/>
              <a:ext cx="132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 i="1">
                  <a:solidFill>
                    <a:srgbClr val="000000"/>
                  </a:solidFill>
                </a:rPr>
                <a:t>P</a:t>
              </a:r>
              <a:endParaRPr sz="2800"/>
            </a:p>
          </p:txBody>
        </p:sp>
        <p:sp>
          <p:nvSpPr>
            <p:cNvPr id="8209" name="Rectangle 11" title=""/>
            <p:cNvSpPr/>
            <p:nvPr/>
          </p:nvSpPr>
          <p:spPr>
            <a:xfrm>
              <a:off x="1883" y="1353"/>
              <a:ext cx="96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 i="1">
                  <a:solidFill>
                    <a:srgbClr val="000000"/>
                  </a:solidFill>
                </a:rPr>
                <a:t>e</a:t>
              </a:r>
              <a:endParaRPr sz="2800"/>
            </a:p>
          </p:txBody>
        </p:sp>
        <p:sp>
          <p:nvSpPr>
            <p:cNvPr id="8210" name="Rectangle 12" title=""/>
            <p:cNvSpPr/>
            <p:nvPr/>
          </p:nvSpPr>
          <p:spPr>
            <a:xfrm>
              <a:off x="1671" y="1353"/>
              <a:ext cx="132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 i="1">
                  <a:solidFill>
                    <a:srgbClr val="000000"/>
                  </a:solidFill>
                </a:rPr>
                <a:t>P</a:t>
              </a:r>
              <a:endParaRPr sz="2800"/>
            </a:p>
          </p:txBody>
        </p:sp>
        <p:sp>
          <p:nvSpPr>
            <p:cNvPr id="8211" name="Rectangle 13" title=""/>
            <p:cNvSpPr/>
            <p:nvPr/>
          </p:nvSpPr>
          <p:spPr>
            <a:xfrm>
              <a:off x="2993" y="1373"/>
              <a:ext cx="216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sz="2800"/>
            </a:p>
          </p:txBody>
        </p:sp>
        <p:sp>
          <p:nvSpPr>
            <p:cNvPr id="8212" name="Rectangle 14" title=""/>
            <p:cNvSpPr/>
            <p:nvPr/>
          </p:nvSpPr>
          <p:spPr>
            <a:xfrm>
              <a:off x="2847" y="1329"/>
              <a:ext cx="119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sz="2800"/>
            </a:p>
          </p:txBody>
        </p:sp>
        <p:sp>
          <p:nvSpPr>
            <p:cNvPr id="8213" name="Rectangle 15" title=""/>
            <p:cNvSpPr/>
            <p:nvPr/>
          </p:nvSpPr>
          <p:spPr>
            <a:xfrm>
              <a:off x="2161" y="1329"/>
              <a:ext cx="119" cy="2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tx1"/>
                </a:buClr>
                <a:buFont typeface="MS Outlook" pitchFamily="2" charset="2"/>
              </a:pPr>
              <a:r>
                <a:rPr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sz="2800"/>
            </a:p>
          </p:txBody>
        </p:sp>
      </p:grpSp>
      <p:sp>
        <p:nvSpPr>
          <p:cNvPr id="8214" name="Text Box 16" title=""/>
          <p:cNvSpPr txBox="1"/>
          <p:nvPr/>
        </p:nvSpPr>
        <p:spPr>
          <a:xfrm>
            <a:off x="838200" y="2895600"/>
            <a:ext cx="6096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/>
              <a:t>又由于基本事件两两互不相容；所以</a:t>
            </a:r>
            <a:endParaRPr sz="2800"/>
          </a:p>
        </p:txBody>
      </p:sp>
      <p:graphicFrame>
        <p:nvGraphicFramePr>
          <p:cNvPr id="8215" name="Object 17" title=""/>
          <p:cNvGraphicFramePr>
            <a:graphicFrameLocks noChangeAspect="1"/>
          </p:cNvGraphicFramePr>
          <p:nvPr/>
        </p:nvGraphicFramePr>
        <p:xfrm>
          <a:off x="2133600" y="3973513"/>
          <a:ext cx="4953000" cy="522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name="公式" r:id="rId2" imgW="4953000" imgH="522287" progId="Equation.3">
                  <p:embed/>
                </p:oleObj>
              </mc:Choice>
              <mc:Fallback>
                <p:oleObj name="公式" r:id="rId2" imgW="4953000" imgH="522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973513"/>
                        <a:ext cx="49530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18" title=""/>
          <p:cNvGraphicFramePr>
            <a:graphicFrameLocks noChangeAspect="1"/>
          </p:cNvGraphicFramePr>
          <p:nvPr/>
        </p:nvGraphicFramePr>
        <p:xfrm>
          <a:off x="2438400" y="4905375"/>
          <a:ext cx="4114800" cy="88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name="公式" r:id="rId4" imgW="4114800" imgH="885825" progId="Equation.3">
                  <p:embed/>
                </p:oleObj>
              </mc:Choice>
              <mc:Fallback>
                <p:oleObj name="公式" r:id="rId4" imgW="4114800" imgH="885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4905375"/>
                        <a:ext cx="4114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lgDash"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Rectangle 1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8218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8221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222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dur="5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  <p:bldP spid="82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2" title=""/>
          <p:cNvSpPr txBox="1"/>
          <p:nvPr/>
        </p:nvSpPr>
        <p:spPr>
          <a:xfrm>
            <a:off x="838200" y="1193800"/>
            <a:ext cx="8077200" cy="122078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ym typeface="Symbol" pitchFamily="18" charset="2"/>
              </a:rPr>
              <a:t>若事件 </a:t>
            </a:r>
            <a:r>
              <a:rPr sz="2800" i="1">
                <a:sym typeface="Symbol" pitchFamily="18" charset="2"/>
              </a:rPr>
              <a:t>A </a:t>
            </a:r>
            <a:r>
              <a:rPr sz="2800">
                <a:sym typeface="Symbol" pitchFamily="18" charset="2"/>
              </a:rPr>
              <a:t>包含 </a:t>
            </a:r>
            <a:r>
              <a:rPr sz="2800" i="1">
                <a:sym typeface="Symbol" pitchFamily="18" charset="2"/>
              </a:rPr>
              <a:t>k </a:t>
            </a:r>
            <a:r>
              <a:rPr sz="2800">
                <a:sym typeface="Symbol" pitchFamily="18" charset="2"/>
              </a:rPr>
              <a:t>个基本事件，即 </a:t>
            </a:r>
            <a:r>
              <a:rPr sz="2800" i="1">
                <a:sym typeface="Symbol" pitchFamily="18" charset="2"/>
              </a:rPr>
              <a:t>A </a:t>
            </a:r>
            <a:r>
              <a:rPr sz="2800"/>
              <a:t>={</a:t>
            </a:r>
            <a:r>
              <a:rPr sz="3200" i="1"/>
              <a:t>e</a:t>
            </a:r>
            <a:r>
              <a:rPr sz="2800" baseline="-25000"/>
              <a:t>1</a:t>
            </a:r>
            <a:r>
              <a:rPr sz="2800"/>
              <a:t>, </a:t>
            </a:r>
            <a:r>
              <a:rPr sz="3200" i="1"/>
              <a:t>e</a:t>
            </a:r>
            <a:r>
              <a:rPr sz="2800" baseline="-25000"/>
              <a:t>2</a:t>
            </a:r>
            <a:r>
              <a:rPr sz="2800"/>
              <a:t>, …</a:t>
            </a:r>
            <a:r>
              <a:rPr sz="3200" i="1"/>
              <a:t>e</a:t>
            </a:r>
            <a:r>
              <a:rPr sz="2800" i="1" baseline="-25000"/>
              <a:t>k</a:t>
            </a:r>
            <a:r>
              <a:rPr sz="2800"/>
              <a:t> }</a:t>
            </a:r>
            <a:r>
              <a:rPr sz="2800" b="1"/>
              <a:t>, </a:t>
            </a:r>
            <a:endParaRPr sz="2800" b="1"/>
          </a:p>
          <a:p>
            <a:pPr lvl="0">
              <a:spcBef>
                <a:spcPct val="50000"/>
              </a:spcBef>
            </a:pPr>
            <a:r>
              <a:rPr sz="2800"/>
              <a:t>则有 ： </a:t>
            </a:r>
            <a:endParaRPr sz="2800"/>
          </a:p>
        </p:txBody>
      </p:sp>
      <p:graphicFrame>
        <p:nvGraphicFramePr>
          <p:cNvPr id="9219" name="Object 3" title=""/>
          <p:cNvGraphicFramePr>
            <a:graphicFrameLocks noChangeAspect="1"/>
          </p:cNvGraphicFramePr>
          <p:nvPr/>
        </p:nvGraphicFramePr>
        <p:xfrm>
          <a:off x="1752600" y="2489200"/>
          <a:ext cx="6781800" cy="101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1" name="公式" r:id="rId2" imgW="6781800" imgH="1016000" progId="Equation.3">
                  <p:embed/>
                </p:oleObj>
              </mc:Choice>
              <mc:Fallback>
                <p:oleObj name="公式" r:id="rId2" imgW="6781800" imgH="1016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2489200"/>
                        <a:ext cx="6781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lgDash"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 title=""/>
          <p:cNvSpPr txBox="1"/>
          <p:nvPr/>
        </p:nvSpPr>
        <p:spPr>
          <a:xfrm>
            <a:off x="609600" y="3581400"/>
            <a:ext cx="8534400" cy="24431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 b="1">
                <a:solidFill>
                  <a:srgbClr val="000000"/>
                </a:solidFill>
              </a:rPr>
              <a:t>   </a:t>
            </a:r>
            <a:r>
              <a:rPr sz="2800" b="1">
                <a:solidFill>
                  <a:srgbClr val="000000"/>
                </a:solidFill>
              </a:rPr>
              <a:t>例 </a:t>
            </a:r>
            <a:r>
              <a:rPr sz="2800">
                <a:solidFill>
                  <a:srgbClr val="000000"/>
                </a:solidFill>
              </a:rPr>
              <a:t>1 将一枚硬币抛掷三次。设：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	    </a:t>
            </a:r>
            <a:r>
              <a:rPr sz="2800">
                <a:sym typeface="Monotype Sorts" pitchFamily="2" charset="2"/>
              </a:rPr>
              <a:t></a:t>
            </a:r>
            <a:r>
              <a:rPr sz="2800"/>
              <a:t> 事件 </a:t>
            </a:r>
            <a:r>
              <a:rPr sz="2800" i="1"/>
              <a:t>A</a:t>
            </a:r>
            <a:r>
              <a:rPr sz="2800" baseline="-25000"/>
              <a:t>1</a:t>
            </a:r>
            <a:r>
              <a:rPr sz="2800"/>
              <a:t>为“恰有一次出现正面”，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	    </a:t>
            </a:r>
            <a:r>
              <a:rPr lang="zh-CN" altLang="zh-CN" sz="2800">
                <a:sym typeface="Monotype Sorts" pitchFamily="2" charset="2"/>
              </a:rPr>
              <a:t> </a:t>
            </a:r>
            <a:r>
              <a:rPr sz="2800"/>
              <a:t>事件 </a:t>
            </a:r>
            <a:r>
              <a:rPr sz="2800" i="1"/>
              <a:t>A</a:t>
            </a:r>
            <a:r>
              <a:rPr sz="2800" baseline="-25000"/>
              <a:t>2</a:t>
            </a:r>
            <a:r>
              <a:rPr sz="2800"/>
              <a:t>为“至少有一次出现正面”，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          求 </a:t>
            </a:r>
            <a:r>
              <a:rPr sz="2800" i="1">
                <a:solidFill>
                  <a:srgbClr val="000000"/>
                </a:solidFill>
              </a:rPr>
              <a:t>P</a:t>
            </a:r>
            <a:r>
              <a:rPr sz="2800">
                <a:solidFill>
                  <a:srgbClr val="000000"/>
                </a:solidFill>
              </a:rPr>
              <a:t> (</a:t>
            </a:r>
            <a:r>
              <a:rPr sz="2800" i="1">
                <a:solidFill>
                  <a:srgbClr val="000000"/>
                </a:solidFill>
              </a:rPr>
              <a:t>A</a:t>
            </a:r>
            <a:r>
              <a:rPr sz="2800" baseline="-25000">
                <a:solidFill>
                  <a:srgbClr val="000000"/>
                </a:solidFill>
              </a:rPr>
              <a:t>1</a:t>
            </a:r>
            <a:r>
              <a:rPr sz="2800">
                <a:solidFill>
                  <a:srgbClr val="000000"/>
                </a:solidFill>
              </a:rPr>
              <a:t> ),</a:t>
            </a:r>
            <a:r>
              <a:rPr sz="2800" b="1">
                <a:solidFill>
                  <a:srgbClr val="000000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 </a:t>
            </a:r>
            <a:r>
              <a:rPr sz="2800" i="1">
                <a:solidFill>
                  <a:srgbClr val="000000"/>
                </a:solidFill>
              </a:rPr>
              <a:t>P</a:t>
            </a:r>
            <a:r>
              <a:rPr sz="2800">
                <a:solidFill>
                  <a:srgbClr val="000000"/>
                </a:solidFill>
              </a:rPr>
              <a:t> (</a:t>
            </a:r>
            <a:r>
              <a:rPr sz="2800" i="1">
                <a:solidFill>
                  <a:srgbClr val="000000"/>
                </a:solidFill>
              </a:rPr>
              <a:t>A</a:t>
            </a:r>
            <a:r>
              <a:rPr sz="2800" baseline="-25000">
                <a:solidFill>
                  <a:srgbClr val="000000"/>
                </a:solidFill>
              </a:rPr>
              <a:t>2</a:t>
            </a:r>
            <a:r>
              <a:rPr sz="2800">
                <a:solidFill>
                  <a:srgbClr val="000000"/>
                </a:solidFill>
              </a:rPr>
              <a:t> )。</a:t>
            </a:r>
            <a:r>
              <a:rPr sz="1600">
                <a:solidFill>
                  <a:schemeClr val="tx2"/>
                </a:solidFill>
              </a:rPr>
              <a:t>      </a:t>
            </a:r>
            <a:endParaRPr b="1">
              <a:solidFill>
                <a:schemeClr val="tx2"/>
              </a:solidFill>
            </a:endParaRPr>
          </a:p>
        </p:txBody>
      </p:sp>
      <p:sp>
        <p:nvSpPr>
          <p:cNvPr id="9221" name="Rectangle 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222" name="Object 6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9224" name="HomeButton 8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225" name="Text Box 9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" title=""/>
          <p:cNvSpPr txBox="1"/>
          <p:nvPr/>
        </p:nvSpPr>
        <p:spPr>
          <a:xfrm>
            <a:off x="990600" y="1066800"/>
            <a:ext cx="8001000" cy="25527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</a:rPr>
              <a:t>解：</a:t>
            </a:r>
            <a:r>
              <a:rPr sz="2800">
                <a:solidFill>
                  <a:srgbClr val="000000"/>
                </a:solidFill>
              </a:rPr>
              <a:t>根据上一节的记号，</a:t>
            </a:r>
            <a:r>
              <a:rPr sz="2800" i="1"/>
              <a:t>E</a:t>
            </a:r>
            <a:r>
              <a:rPr sz="2800" baseline="-25000"/>
              <a:t>2 </a:t>
            </a:r>
            <a:r>
              <a:rPr sz="2800">
                <a:solidFill>
                  <a:srgbClr val="000000"/>
                </a:solidFill>
              </a:rPr>
              <a:t>的样本空间</a:t>
            </a:r>
            <a:r>
              <a:rPr sz="2800"/>
              <a:t> </a:t>
            </a:r>
            <a:endParaRPr sz="2800"/>
          </a:p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800" i="1"/>
              <a:t>S</a:t>
            </a:r>
            <a:r>
              <a:rPr sz="2800" baseline="-25000"/>
              <a:t>2</a:t>
            </a:r>
            <a:r>
              <a:rPr sz="2800"/>
              <a:t>={</a:t>
            </a:r>
            <a:r>
              <a:rPr sz="2800">
                <a:solidFill>
                  <a:srgbClr val="0099CC"/>
                </a:solidFill>
              </a:rPr>
              <a:t>HHH,</a:t>
            </a:r>
            <a:r>
              <a:rPr sz="2800"/>
              <a:t> </a:t>
            </a:r>
            <a:r>
              <a:rPr sz="2800">
                <a:solidFill>
                  <a:srgbClr val="000000"/>
                </a:solidFill>
              </a:rPr>
              <a:t>HHT, HTH, THH,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>
                <a:solidFill>
                  <a:srgbClr val="D74F52"/>
                </a:solidFill>
              </a:rPr>
              <a:t>TT, T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>
                <a:solidFill>
                  <a:srgbClr val="D74F52"/>
                </a:solidFill>
              </a:rPr>
              <a:t>T, TT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/>
              <a:t>,</a:t>
            </a:r>
            <a:r>
              <a:rPr sz="2800">
                <a:solidFill>
                  <a:srgbClr val="FF3300"/>
                </a:solidFill>
              </a:rPr>
              <a:t>TTT</a:t>
            </a:r>
            <a:r>
              <a:rPr sz="2800"/>
              <a:t>},</a:t>
            </a:r>
            <a:endParaRPr sz="2800"/>
          </a:p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800"/>
              <a:t>       </a:t>
            </a:r>
            <a:r>
              <a:rPr sz="2800" i="1"/>
              <a:t>n </a:t>
            </a:r>
            <a:r>
              <a:rPr sz="2800"/>
              <a:t>= 8，</a:t>
            </a:r>
            <a:r>
              <a:rPr lang="zh-CN" altLang="zh-CN" sz="2800">
                <a:solidFill>
                  <a:srgbClr val="000000"/>
                </a:solidFill>
              </a:rPr>
              <a:t>即 </a:t>
            </a:r>
            <a:r>
              <a:rPr sz="2800" i="1">
                <a:solidFill>
                  <a:srgbClr val="000000"/>
                </a:solidFill>
              </a:rPr>
              <a:t>S</a:t>
            </a:r>
            <a:r>
              <a:rPr sz="2800" baseline="-25000">
                <a:solidFill>
                  <a:srgbClr val="000000"/>
                </a:solidFill>
              </a:rPr>
              <a:t>2 </a:t>
            </a:r>
            <a:r>
              <a:rPr sz="2800">
                <a:solidFill>
                  <a:srgbClr val="000000"/>
                </a:solidFill>
              </a:rPr>
              <a:t>中包含有限个元素，且由对称性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知每个基本事件发生的可能性相同，属于</a:t>
            </a:r>
            <a:r>
              <a:rPr sz="2800">
                <a:ea typeface="楷体_GB2312" pitchFamily="49" charset="-122"/>
              </a:rPr>
              <a:t>古典概型</a:t>
            </a:r>
            <a:r>
              <a:rPr sz="2800">
                <a:solidFill>
                  <a:schemeClr val="tx2"/>
                </a:solidFill>
              </a:rPr>
              <a:t>。</a:t>
            </a:r>
            <a:endParaRPr sz="2800">
              <a:solidFill>
                <a:schemeClr val="tx2"/>
              </a:solidFill>
            </a:endParaRPr>
          </a:p>
        </p:txBody>
      </p:sp>
      <p:graphicFrame>
        <p:nvGraphicFramePr>
          <p:cNvPr id="10243" name="Object 3" title=""/>
          <p:cNvGraphicFramePr>
            <a:graphicFrameLocks noChangeAspect="1"/>
          </p:cNvGraphicFramePr>
          <p:nvPr/>
        </p:nvGraphicFramePr>
        <p:xfrm>
          <a:off x="1828800" y="4876800"/>
          <a:ext cx="3509963" cy="954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name="公式" r:id="rId2" imgW="3509963" imgH="954088" progId="Equation.3">
                  <p:embed/>
                </p:oleObj>
              </mc:Choice>
              <mc:Fallback>
                <p:oleObj name="公式" r:id="rId2" imgW="3509963" imgH="954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  <a:clrChange useA="0">
                          <a:clrFrom>
                            <a:srgbClr val="FFFFFF"/>
                          </a:clrFrom>
                          <a:clrTo>
                            <a:schemeClr val="bg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4876800"/>
                        <a:ext cx="35099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 title=""/>
          <p:cNvSpPr/>
          <p:nvPr/>
        </p:nvSpPr>
        <p:spPr>
          <a:xfrm>
            <a:off x="1066800" y="3810000"/>
            <a:ext cx="7315200" cy="10922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chemeClr val="tx2"/>
                </a:solidFill>
              </a:rPr>
              <a:t> </a:t>
            </a:r>
            <a:r>
              <a:rPr sz="3200">
                <a:sym typeface="Monotype Sorts" pitchFamily="2" charset="2"/>
              </a:rPr>
              <a:t></a:t>
            </a:r>
            <a:r>
              <a:rPr sz="3200"/>
              <a:t>  </a:t>
            </a:r>
            <a:r>
              <a:rPr sz="2800"/>
              <a:t> </a:t>
            </a:r>
            <a:r>
              <a:rPr sz="2800" i="1"/>
              <a:t>A</a:t>
            </a:r>
            <a:r>
              <a:rPr sz="2800" baseline="-25000"/>
              <a:t>1</a:t>
            </a:r>
            <a:r>
              <a:rPr sz="2800"/>
              <a:t>为“恰有一次出现正面”，</a:t>
            </a:r>
            <a:endParaRPr sz="2800"/>
          </a:p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/>
              <a:t>        </a:t>
            </a:r>
            <a:r>
              <a:rPr sz="2800" i="1"/>
              <a:t>A</a:t>
            </a:r>
            <a:r>
              <a:rPr sz="2800" baseline="-25000"/>
              <a:t>1</a:t>
            </a:r>
            <a:r>
              <a:rPr sz="2800"/>
              <a:t>={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>
                <a:solidFill>
                  <a:srgbClr val="D74F52"/>
                </a:solidFill>
              </a:rPr>
              <a:t>TT, T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>
                <a:solidFill>
                  <a:srgbClr val="D74F52"/>
                </a:solidFill>
              </a:rPr>
              <a:t>T, TT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/>
              <a:t>}, </a:t>
            </a:r>
            <a:endParaRPr sz="2800"/>
          </a:p>
        </p:txBody>
      </p:sp>
      <p:sp>
        <p:nvSpPr>
          <p:cNvPr id="10245" name="Rectangle 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246" name="Object 6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0248" name="HomeButton 8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249" name="Text Box 9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Text Box 2" title=""/>
          <p:cNvSpPr txBox="1"/>
          <p:nvPr/>
        </p:nvSpPr>
        <p:spPr>
          <a:xfrm>
            <a:off x="457200" y="3389313"/>
            <a:ext cx="8229600" cy="2782887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1800">
                <a:solidFill>
                  <a:schemeClr val="tx2"/>
                </a:solidFill>
              </a:rPr>
              <a:t>   </a:t>
            </a:r>
            <a:r>
              <a:rPr sz="2800" i="1">
                <a:solidFill>
                  <a:schemeClr val="tx2"/>
                </a:solidFill>
              </a:rPr>
              <a:t>E</a:t>
            </a:r>
            <a:r>
              <a:rPr sz="2800" baseline="-25000">
                <a:solidFill>
                  <a:schemeClr val="tx2"/>
                </a:solidFill>
              </a:rPr>
              <a:t>1</a:t>
            </a:r>
            <a:r>
              <a:rPr sz="2800">
                <a:solidFill>
                  <a:schemeClr val="tx2"/>
                </a:solidFill>
              </a:rPr>
              <a:t>：抛一枚硬币，观察正面H（Heads）、</a:t>
            </a:r>
            <a:r>
              <a:rPr lang="zh-CN" altLang="zh-CN" sz="2800">
                <a:solidFill>
                  <a:schemeClr val="tx2"/>
                </a:solidFill>
              </a:rPr>
              <a:t>反面T</a:t>
            </a:r>
            <a:br>
              <a:rPr lang="zh-CN" altLang="zh-CN" sz="2800">
                <a:solidFill>
                  <a:schemeClr val="tx2"/>
                </a:solidFill>
              </a:rPr>
            </a:br>
            <a:r>
              <a:rPr lang="zh-CN" altLang="zh-CN" sz="2800">
                <a:solidFill>
                  <a:schemeClr val="tx2"/>
                </a:solidFill>
              </a:rPr>
              <a:t>         （Tails）出现的情况。 </a:t>
            </a:r>
            <a:endParaRPr lang="zh-CN" altLang="zh-CN" sz="28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  </a:t>
            </a:r>
            <a:r>
              <a:rPr sz="2800" i="1">
                <a:solidFill>
                  <a:schemeClr val="tx2"/>
                </a:solidFill>
              </a:rPr>
              <a:t>E</a:t>
            </a:r>
            <a:r>
              <a:rPr sz="2800" baseline="-25000">
                <a:solidFill>
                  <a:schemeClr val="tx2"/>
                </a:solidFill>
              </a:rPr>
              <a:t>2 </a:t>
            </a:r>
            <a:r>
              <a:rPr sz="2800">
                <a:solidFill>
                  <a:schemeClr val="tx2"/>
                </a:solidFill>
              </a:rPr>
              <a:t>：</a:t>
            </a:r>
            <a:r>
              <a:rPr lang="zh-CN" altLang="zh-CN" sz="2800">
                <a:solidFill>
                  <a:schemeClr val="tx2"/>
                </a:solidFill>
              </a:rPr>
              <a:t>将一枚硬币抛掷三次，观察正面、反面出现   	的情况。</a:t>
            </a:r>
            <a:endParaRPr lang="zh-CN" altLang="zh-CN" sz="28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  </a:t>
            </a:r>
            <a:r>
              <a:rPr sz="2800" i="1">
                <a:solidFill>
                  <a:schemeClr val="tx2"/>
                </a:solidFill>
              </a:rPr>
              <a:t>E</a:t>
            </a:r>
            <a:r>
              <a:rPr sz="2800" baseline="-25000">
                <a:solidFill>
                  <a:schemeClr val="tx2"/>
                </a:solidFill>
              </a:rPr>
              <a:t>3</a:t>
            </a:r>
            <a:r>
              <a:rPr sz="2800">
                <a:solidFill>
                  <a:schemeClr val="tx2"/>
                </a:solidFill>
              </a:rPr>
              <a:t>：将一枚硬币抛掷三次，观察出现正面的次数。</a:t>
            </a:r>
            <a:endParaRPr sz="28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  </a:t>
            </a:r>
            <a:r>
              <a:rPr sz="2800" i="1">
                <a:solidFill>
                  <a:schemeClr val="tx2"/>
                </a:solidFill>
              </a:rPr>
              <a:t>E</a:t>
            </a:r>
            <a:r>
              <a:rPr sz="2800" baseline="-25000">
                <a:solidFill>
                  <a:schemeClr val="tx2"/>
                </a:solidFill>
              </a:rPr>
              <a:t>4</a:t>
            </a:r>
            <a:r>
              <a:rPr sz="2800">
                <a:solidFill>
                  <a:schemeClr val="tx2"/>
                </a:solidFill>
              </a:rPr>
              <a:t>：抛一颗骰子，观察出现的点数。</a:t>
            </a:r>
            <a:r>
              <a:rPr lang="zh-CN" altLang="zh-CN" sz="2800">
                <a:solidFill>
                  <a:schemeClr val="tx2"/>
                </a:solidFill>
              </a:rPr>
              <a:t> </a:t>
            </a:r>
            <a:endParaRPr lang="zh-CN" altLang="zh-CN" sz="2800">
              <a:solidFill>
                <a:schemeClr val="tx2"/>
              </a:solidFill>
            </a:endParaRPr>
          </a:p>
        </p:txBody>
      </p:sp>
      <p:sp>
        <p:nvSpPr>
          <p:cNvPr id="8197" name="Text Box 5" title=""/>
          <p:cNvSpPr txBox="1"/>
          <p:nvPr/>
        </p:nvSpPr>
        <p:spPr>
          <a:xfrm>
            <a:off x="609600" y="1905000"/>
            <a:ext cx="7772400" cy="13731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       这里试验的含义十分广泛，它包括各种各样的科学实验，也包括对事物的某一特征的观察。 其典型的例子有：</a:t>
            </a:r>
            <a:endParaRPr lang="zh-CN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8198" name="Object 6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WordArt 7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8200" name="Text Box 8" title=""/>
          <p:cNvSpPr txBox="1"/>
          <p:nvPr/>
        </p:nvSpPr>
        <p:spPr>
          <a:xfrm>
            <a:off x="533400" y="1066800"/>
            <a:ext cx="53340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>
                <a:solidFill>
                  <a:srgbClr val="FF0000"/>
                </a:solidFill>
              </a:rPr>
              <a:t>随机试验</a:t>
            </a:r>
            <a:r>
              <a:rPr sz="3200">
                <a:solidFill>
                  <a:srgbClr val="FF0000"/>
                </a:solidFill>
              </a:rPr>
              <a:t>（</a:t>
            </a:r>
            <a:r>
              <a:rPr sz="3200" i="1">
                <a:solidFill>
                  <a:srgbClr val="FF0000"/>
                </a:solidFill>
              </a:rPr>
              <a:t>E</a:t>
            </a:r>
            <a:r>
              <a:rPr sz="3200">
                <a:solidFill>
                  <a:srgbClr val="FF0000"/>
                </a:solidFill>
              </a:rPr>
              <a:t>xperiment ）</a:t>
            </a:r>
            <a:endParaRPr sz="3200"/>
          </a:p>
        </p:txBody>
      </p:sp>
      <p:sp>
        <p:nvSpPr>
          <p:cNvPr id="8201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8202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20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dur="3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2" title=""/>
          <p:cNvGraphicFramePr>
            <a:graphicFrameLocks noChangeAspect="1"/>
          </p:cNvGraphicFramePr>
          <p:nvPr/>
        </p:nvGraphicFramePr>
        <p:xfrm>
          <a:off x="1905000" y="5357813"/>
          <a:ext cx="4343400" cy="966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name="公式" r:id="rId2" imgW="4343400" imgH="966787" progId="Equation.3">
                  <p:embed/>
                </p:oleObj>
              </mc:Choice>
              <mc:Fallback>
                <p:oleObj name="公式" r:id="rId2" imgW="4343400" imgH="966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5357813"/>
                        <a:ext cx="43434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 title=""/>
          <p:cNvGraphicFramePr>
            <a:graphicFrameLocks noChangeAspect="1"/>
          </p:cNvGraphicFramePr>
          <p:nvPr/>
        </p:nvGraphicFramePr>
        <p:xfrm>
          <a:off x="1255713" y="4008438"/>
          <a:ext cx="6650037" cy="954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6" name="公式" r:id="rId4" imgW="6650037" imgH="954087" progId="Equation.3">
                  <p:embed/>
                </p:oleObj>
              </mc:Choice>
              <mc:Fallback>
                <p:oleObj name="公式" r:id="rId4" imgW="6650037" imgH="954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0066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5713" y="4008438"/>
                        <a:ext cx="665003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 title=""/>
          <p:cNvSpPr/>
          <p:nvPr/>
        </p:nvSpPr>
        <p:spPr>
          <a:xfrm>
            <a:off x="1239838" y="914400"/>
            <a:ext cx="6532562" cy="57943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lang="zh-CN" altLang="zh-CN" sz="3200">
                <a:sym typeface="Monotype Sorts" pitchFamily="2" charset="2"/>
              </a:rPr>
              <a:t></a:t>
            </a:r>
            <a:r>
              <a:rPr lang="zh-CN" altLang="zh-CN" sz="2800">
                <a:sym typeface="Monotype Sorts" pitchFamily="2" charset="2"/>
              </a:rPr>
              <a:t>   </a:t>
            </a:r>
            <a:r>
              <a:rPr sz="2800"/>
              <a:t>事件 </a:t>
            </a:r>
            <a:r>
              <a:rPr sz="2800" i="1"/>
              <a:t>A</a:t>
            </a:r>
            <a:r>
              <a:rPr sz="2800" baseline="-25000"/>
              <a:t>2</a:t>
            </a:r>
            <a:r>
              <a:rPr sz="2800"/>
              <a:t>为“至少有一次出现正面”，</a:t>
            </a:r>
            <a:endParaRPr sz="2800"/>
          </a:p>
        </p:txBody>
      </p:sp>
      <p:sp>
        <p:nvSpPr>
          <p:cNvPr id="11269" name="Rectangle 5" title=""/>
          <p:cNvSpPr/>
          <p:nvPr/>
        </p:nvSpPr>
        <p:spPr>
          <a:xfrm>
            <a:off x="1193800" y="1843088"/>
            <a:ext cx="72644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 i="1"/>
              <a:t>A</a:t>
            </a:r>
            <a:r>
              <a:rPr sz="2800" baseline="-25000"/>
              <a:t>2</a:t>
            </a:r>
            <a:r>
              <a:rPr sz="2800"/>
              <a:t>={HHH, </a:t>
            </a:r>
            <a:r>
              <a:rPr sz="2800">
                <a:solidFill>
                  <a:schemeClr val="tx2"/>
                </a:solidFill>
              </a:rPr>
              <a:t>HHT, HTH, THH, 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>
                <a:solidFill>
                  <a:srgbClr val="D74F52"/>
                </a:solidFill>
              </a:rPr>
              <a:t>TT, T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>
                <a:solidFill>
                  <a:srgbClr val="D74F52"/>
                </a:solidFill>
              </a:rPr>
              <a:t>T, TT</a:t>
            </a:r>
            <a:r>
              <a:rPr sz="2800">
                <a:solidFill>
                  <a:srgbClr val="0000FF"/>
                </a:solidFill>
              </a:rPr>
              <a:t>H</a:t>
            </a:r>
            <a:r>
              <a:rPr sz="2800"/>
              <a:t> }</a:t>
            </a:r>
            <a:endParaRPr sz="2800"/>
          </a:p>
        </p:txBody>
      </p:sp>
      <p:graphicFrame>
        <p:nvGraphicFramePr>
          <p:cNvPr id="11270" name="Object 6" title=""/>
          <p:cNvGraphicFramePr>
            <a:graphicFrameLocks noChangeAspect="1"/>
          </p:cNvGraphicFramePr>
          <p:nvPr/>
        </p:nvGraphicFramePr>
        <p:xfrm>
          <a:off x="2235200" y="2514600"/>
          <a:ext cx="3765550" cy="954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7" name="公式" r:id="rId6" imgW="3765550" imgH="954088" progId="Equation.3">
                  <p:embed/>
                </p:oleObj>
              </mc:Choice>
              <mc:Fallback>
                <p:oleObj name="公式" r:id="rId6" imgW="3765550" imgH="954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  <a:clrChange useA="0">
                          <a:clrFrom>
                            <a:srgbClr val="FFFFFF"/>
                          </a:clrFrom>
                          <a:clrTo>
                            <a:schemeClr val="bg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5200" y="2514600"/>
                        <a:ext cx="37655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1272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1274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275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12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2" title=""/>
          <p:cNvSpPr txBox="1"/>
          <p:nvPr/>
        </p:nvSpPr>
        <p:spPr>
          <a:xfrm>
            <a:off x="533400" y="896938"/>
            <a:ext cx="7848600" cy="397986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 b="1"/>
              <a:t>      </a:t>
            </a:r>
            <a:r>
              <a:rPr sz="2800" b="1">
                <a:solidFill>
                  <a:srgbClr val="000000"/>
                </a:solidFill>
              </a:rPr>
              <a:t>例 </a:t>
            </a:r>
            <a:r>
              <a:rPr sz="2800">
                <a:solidFill>
                  <a:srgbClr val="000000"/>
                </a:solidFill>
              </a:rPr>
              <a:t>2 一口袋装有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>
                <a:solidFill>
                  <a:srgbClr val="0000FF"/>
                </a:solidFill>
              </a:rPr>
              <a:t>6 只球</a:t>
            </a:r>
            <a:r>
              <a:rPr sz="2800">
                <a:solidFill>
                  <a:srgbClr val="000000"/>
                </a:solidFill>
              </a:rPr>
              <a:t>，其中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/>
              <a:t>4 只白球</a:t>
            </a:r>
            <a:r>
              <a:rPr sz="2800">
                <a:solidFill>
                  <a:srgbClr val="000000"/>
                </a:solidFill>
              </a:rPr>
              <a:t>、2 只</a:t>
            </a:r>
            <a:endParaRPr sz="2800">
              <a:solidFill>
                <a:srgbClr val="FF00FF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红球。从袋中</a:t>
            </a:r>
            <a:r>
              <a:rPr sz="2800">
                <a:solidFill>
                  <a:srgbClr val="0000FF"/>
                </a:solidFill>
              </a:rPr>
              <a:t>取球两次</a:t>
            </a:r>
            <a:r>
              <a:rPr sz="2800">
                <a:solidFill>
                  <a:srgbClr val="000000"/>
                </a:solidFill>
              </a:rPr>
              <a:t>，每次随机的取一只。考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虑两种取球方式：       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  <a:buChar char="•"/>
            </a:pPr>
            <a:r>
              <a:rPr sz="2800" b="1">
                <a:solidFill>
                  <a:schemeClr val="tx2"/>
                </a:solidFill>
              </a:rPr>
              <a:t>     </a:t>
            </a:r>
            <a:r>
              <a:rPr sz="2800" b="1"/>
              <a:t>放回抽样</a:t>
            </a:r>
            <a:r>
              <a:rPr sz="2800" b="1">
                <a:solidFill>
                  <a:schemeClr val="tx2"/>
                </a:solidFill>
              </a:rPr>
              <a:t> 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第一次取一只球，观察其颜色后放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回袋中， 搅匀后再取一球。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  <a:buChar char="•"/>
            </a:pPr>
            <a:r>
              <a:rPr sz="2800" b="1">
                <a:solidFill>
                  <a:schemeClr val="tx2"/>
                </a:solidFill>
              </a:rPr>
              <a:t>    </a:t>
            </a:r>
            <a:r>
              <a:rPr sz="2800" b="1"/>
              <a:t>不放回抽样</a:t>
            </a:r>
            <a:r>
              <a:rPr sz="2800" b="1">
                <a:solidFill>
                  <a:schemeClr val="tx2"/>
                </a:solidFill>
              </a:rPr>
              <a:t> </a:t>
            </a:r>
            <a:r>
              <a:rPr sz="2800">
                <a:solidFill>
                  <a:schemeClr val="tx2"/>
                </a:solidFill>
              </a:rPr>
              <a:t>  </a:t>
            </a:r>
            <a:r>
              <a:rPr sz="2800">
                <a:solidFill>
                  <a:srgbClr val="000000"/>
                </a:solidFill>
              </a:rPr>
              <a:t>第一次取一球不放回袋中，第二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次从剩余的球 中再取一球。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分别就上面两种方式求：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291" name="Text Box 3" title=""/>
          <p:cNvSpPr txBox="1"/>
          <p:nvPr/>
        </p:nvSpPr>
        <p:spPr>
          <a:xfrm>
            <a:off x="457200" y="5060950"/>
            <a:ext cx="8229600" cy="14160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/>
              <a:t> </a:t>
            </a:r>
            <a:r>
              <a:rPr sz="2800">
                <a:solidFill>
                  <a:srgbClr val="000000"/>
                </a:solidFill>
              </a:rPr>
              <a:t>1）取到的</a:t>
            </a:r>
            <a:r>
              <a:rPr sz="2800"/>
              <a:t>两只都是白球</a:t>
            </a:r>
            <a:r>
              <a:rPr sz="2800">
                <a:solidFill>
                  <a:srgbClr val="000000"/>
                </a:solidFill>
              </a:rPr>
              <a:t>的概率；</a:t>
            </a:r>
            <a:endParaRPr sz="2800">
              <a:solidFill>
                <a:schemeClr val="tx2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 2）取到的</a:t>
            </a:r>
            <a:r>
              <a:rPr sz="2800">
                <a:solidFill>
                  <a:srgbClr val="0000FF"/>
                </a:solidFill>
              </a:rPr>
              <a:t>两只球颜色相同</a:t>
            </a:r>
            <a:r>
              <a:rPr sz="2800">
                <a:solidFill>
                  <a:srgbClr val="000000"/>
                </a:solidFill>
              </a:rPr>
              <a:t>的概率；</a:t>
            </a:r>
            <a:r>
              <a:rPr sz="2800">
                <a:solidFill>
                  <a:schemeClr val="tx2"/>
                </a:solidFill>
              </a:rPr>
              <a:t>                     </a:t>
            </a:r>
            <a:endParaRPr lang="zh-CN" altLang="zh-CN" sz="2800">
              <a:solidFill>
                <a:schemeClr val="tx2"/>
              </a:solidFill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3）取到的两只球中</a:t>
            </a:r>
            <a:r>
              <a:rPr sz="2800"/>
              <a:t>至少有一只是白球</a:t>
            </a:r>
            <a:r>
              <a:rPr sz="2800">
                <a:solidFill>
                  <a:srgbClr val="000000"/>
                </a:solidFill>
              </a:rPr>
              <a:t>的概率。</a:t>
            </a:r>
            <a:r>
              <a:rPr sz="2000"/>
              <a:t>    </a:t>
            </a:r>
          </a:p>
        </p:txBody>
      </p:sp>
      <p:sp>
        <p:nvSpPr>
          <p:cNvPr id="12292" name="Rectangle 4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2293" name="Object 5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 title=""/>
          <p:cNvSpPr txBox="1"/>
          <p:nvPr/>
        </p:nvSpPr>
        <p:spPr>
          <a:xfrm>
            <a:off x="7467600" y="3810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2295" name="HomeButton 7" title="">
            <a:hlinkClick r:id="rId4" action="ppaction://hlinkpres"/>
          </p:cNvPr>
          <p:cNvSpPr/>
          <p:nvPr/>
        </p:nvSpPr>
        <p:spPr>
          <a:xfrm>
            <a:off x="6781800" y="64976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2296" name="Text Box 8" title=""/>
          <p:cNvSpPr txBox="1"/>
          <p:nvPr/>
        </p:nvSpPr>
        <p:spPr>
          <a:xfrm>
            <a:off x="7162800" y="63849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Text Box 2" title=""/>
          <p:cNvSpPr txBox="1"/>
          <p:nvPr/>
        </p:nvSpPr>
        <p:spPr>
          <a:xfrm>
            <a:off x="457200" y="990600"/>
            <a:ext cx="8382000" cy="299878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 b="1"/>
              <a:t> </a:t>
            </a:r>
            <a:r>
              <a:rPr sz="2800" b="1">
                <a:solidFill>
                  <a:srgbClr val="000000"/>
                </a:solidFill>
              </a:rPr>
              <a:t>解：从袋中取两球，每一种取法就是一个基本事件</a:t>
            </a:r>
            <a:r>
              <a:rPr sz="2800" b="1">
                <a:solidFill>
                  <a:schemeClr val="tx2"/>
                </a:solidFill>
              </a:rPr>
              <a:t>。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     </a:t>
            </a:r>
            <a:r>
              <a:rPr sz="2800">
                <a:solidFill>
                  <a:srgbClr val="000000"/>
                </a:solidFill>
              </a:rPr>
              <a:t>设  A= “</a:t>
            </a:r>
            <a:r>
              <a:rPr sz="2800">
                <a:solidFill>
                  <a:schemeClr val="tx2"/>
                </a:solidFill>
              </a:rPr>
              <a:t>  </a:t>
            </a:r>
            <a:r>
              <a:rPr sz="2800">
                <a:solidFill>
                  <a:srgbClr val="000000"/>
                </a:solidFill>
              </a:rPr>
              <a:t>取到的</a:t>
            </a:r>
            <a:r>
              <a:rPr sz="2800"/>
              <a:t>两只都是白球 ”</a:t>
            </a:r>
            <a:r>
              <a:rPr sz="2800">
                <a:solidFill>
                  <a:schemeClr val="tx2"/>
                </a:solidFill>
              </a:rPr>
              <a:t>，                               </a:t>
            </a:r>
            <a:r>
              <a:rPr lang="zh-CN" altLang="zh-CN" sz="2800">
                <a:solidFill>
                  <a:schemeClr val="tx2"/>
                </a:solidFill>
              </a:rPr>
              <a:t>       </a:t>
            </a:r>
            <a:endParaRPr lang="zh-CN" altLang="zh-CN"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           B= “</a:t>
            </a:r>
            <a:r>
              <a:rPr sz="2800">
                <a:solidFill>
                  <a:schemeClr val="tx2"/>
                </a:solidFill>
              </a:rPr>
              <a:t>  </a:t>
            </a:r>
            <a:r>
              <a:rPr sz="2800">
                <a:solidFill>
                  <a:srgbClr val="000000"/>
                </a:solidFill>
              </a:rPr>
              <a:t>取到的</a:t>
            </a:r>
            <a:r>
              <a:rPr sz="2800">
                <a:solidFill>
                  <a:srgbClr val="0000FF"/>
                </a:solidFill>
              </a:rPr>
              <a:t>两只球颜色相同 ”</a:t>
            </a:r>
            <a:r>
              <a:rPr sz="2800">
                <a:solidFill>
                  <a:schemeClr val="tx2"/>
                </a:solidFill>
              </a:rPr>
              <a:t>，               </a:t>
            </a:r>
            <a:endParaRPr lang="zh-CN" altLang="zh-CN" sz="2800">
              <a:solidFill>
                <a:schemeClr val="tx2"/>
              </a:solidFill>
            </a:endParaRPr>
          </a:p>
          <a:p>
            <a:pPr lvl="0"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           </a:t>
            </a:r>
            <a:r>
              <a:rPr sz="2800">
                <a:solidFill>
                  <a:srgbClr val="000000"/>
                </a:solidFill>
              </a:rPr>
              <a:t>C= “</a:t>
            </a:r>
            <a:r>
              <a:rPr sz="2800">
                <a:solidFill>
                  <a:schemeClr val="tx2"/>
                </a:solidFill>
              </a:rPr>
              <a:t>  </a:t>
            </a:r>
            <a:r>
              <a:rPr sz="2800">
                <a:solidFill>
                  <a:srgbClr val="000000"/>
                </a:solidFill>
              </a:rPr>
              <a:t>取到的两只球中</a:t>
            </a:r>
            <a:r>
              <a:rPr sz="2800"/>
              <a:t>至少有一只是白球”。</a:t>
            </a:r>
            <a:endParaRPr sz="2800"/>
          </a:p>
          <a:p>
            <a:pPr lvl="0">
              <a:spcBef>
                <a:spcPct val="50000"/>
              </a:spcBef>
            </a:pPr>
            <a:r>
              <a:rPr lang="zh-CN" altLang="zh-CN" sz="2800"/>
              <a:t>      有放回抽取:</a:t>
            </a:r>
            <a:endParaRPr lang="zh-CN" altLang="zh-CN" sz="2800"/>
          </a:p>
        </p:txBody>
      </p:sp>
      <p:graphicFrame>
        <p:nvGraphicFramePr>
          <p:cNvPr id="13315" name="Object 3" title=""/>
          <p:cNvGraphicFramePr>
            <a:graphicFrameLocks noChangeAspect="1"/>
          </p:cNvGraphicFramePr>
          <p:nvPr/>
        </p:nvGraphicFramePr>
        <p:xfrm>
          <a:off x="1600200" y="4114800"/>
          <a:ext cx="3048000" cy="1093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name="公式" r:id="rId2" imgW="3048000" imgH="1093788" progId="Equation.3">
                  <p:embed/>
                </p:oleObj>
              </mc:Choice>
              <mc:Fallback>
                <p:oleObj name="公式" r:id="rId2" imgW="3048000" imgH="1093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30480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 title=""/>
          <p:cNvGraphicFramePr>
            <a:graphicFrameLocks noChangeAspect="1"/>
          </p:cNvGraphicFramePr>
          <p:nvPr/>
        </p:nvGraphicFramePr>
        <p:xfrm>
          <a:off x="4800600" y="4114800"/>
          <a:ext cx="3733800" cy="1082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name="公式" r:id="rId4" imgW="3733800" imgH="1082675" progId="Equation.3">
                  <p:embed/>
                </p:oleObj>
              </mc:Choice>
              <mc:Fallback>
                <p:oleObj name="公式" r:id="rId4" imgW="3733800" imgH="1082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4114800"/>
                        <a:ext cx="3733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 title=""/>
          <p:cNvGraphicFramePr>
            <a:graphicFrameLocks noChangeAspect="1"/>
          </p:cNvGraphicFramePr>
          <p:nvPr/>
        </p:nvGraphicFramePr>
        <p:xfrm>
          <a:off x="1587500" y="5427663"/>
          <a:ext cx="5118100" cy="105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name="公式" r:id="rId6" imgW="5118100" imgH="1057275" progId="Equation.3">
                  <p:embed/>
                </p:oleObj>
              </mc:Choice>
              <mc:Fallback>
                <p:oleObj name="公式" r:id="rId6" imgW="5118100" imgH="1057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7500" y="5427663"/>
                        <a:ext cx="51181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3319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3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 title=""/>
          <p:cNvSpPr txBox="1"/>
          <p:nvPr/>
        </p:nvSpPr>
        <p:spPr>
          <a:xfrm>
            <a:off x="7467600" y="3810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3321" name="HomeButton 9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3322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Rectangle 2" title=""/>
          <p:cNvSpPr/>
          <p:nvPr/>
        </p:nvSpPr>
        <p:spPr>
          <a:xfrm>
            <a:off x="990600" y="1371600"/>
            <a:ext cx="8001000" cy="4762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</a:t>
            </a:r>
            <a:r>
              <a:rPr lang="zh-CN" altLang="zh-CN" sz="2800"/>
              <a:t>无放回抽取:</a:t>
            </a:r>
            <a:endParaRPr lang="zh-CN" altLang="zh-CN" sz="2800"/>
          </a:p>
        </p:txBody>
      </p:sp>
      <p:graphicFrame>
        <p:nvGraphicFramePr>
          <p:cNvPr id="14339" name="Object 3" title=""/>
          <p:cNvGraphicFramePr>
            <a:graphicFrameLocks noChangeAspect="1"/>
          </p:cNvGraphicFramePr>
          <p:nvPr/>
        </p:nvGraphicFramePr>
        <p:xfrm>
          <a:off x="1909763" y="2286000"/>
          <a:ext cx="2281237" cy="1570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4" name="公式" r:id="rId2" imgW="2281237" imgH="1570038" progId="Equation.3">
                  <p:embed/>
                </p:oleObj>
              </mc:Choice>
              <mc:Fallback>
                <p:oleObj name="公式" r:id="rId2" imgW="2281237" imgH="1570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9763" y="2286000"/>
                        <a:ext cx="2281237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 title=""/>
          <p:cNvGraphicFramePr>
            <a:graphicFrameLocks noChangeAspect="1"/>
          </p:cNvGraphicFramePr>
          <p:nvPr/>
        </p:nvGraphicFramePr>
        <p:xfrm>
          <a:off x="4538663" y="2590800"/>
          <a:ext cx="2776537" cy="1163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5" name="公式" r:id="rId4" imgW="2776537" imgH="1163638" progId="Equation.3">
                  <p:embed/>
                </p:oleObj>
              </mc:Choice>
              <mc:Fallback>
                <p:oleObj name="公式" r:id="rId4" imgW="2776537" imgH="1163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8663" y="2590800"/>
                        <a:ext cx="277653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 title=""/>
          <p:cNvGraphicFramePr>
            <a:graphicFrameLocks noChangeAspect="1"/>
          </p:cNvGraphicFramePr>
          <p:nvPr/>
        </p:nvGraphicFramePr>
        <p:xfrm>
          <a:off x="1858963" y="4248150"/>
          <a:ext cx="4541837" cy="1239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6" name="公式" r:id="rId6" imgW="4541837" imgH="1239838" progId="Equation.3">
                  <p:embed/>
                </p:oleObj>
              </mc:Choice>
              <mc:Fallback>
                <p:oleObj name="公式" r:id="rId6" imgW="4541837" imgH="1239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8963" y="4248150"/>
                        <a:ext cx="454183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4343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7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4345" name="HomeButton 9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434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 advTm="142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2" title=""/>
          <p:cNvSpPr/>
          <p:nvPr/>
        </p:nvSpPr>
        <p:spPr>
          <a:xfrm>
            <a:off x="533400" y="1295400"/>
            <a:ext cx="8610600" cy="11604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</a:rPr>
              <a:t>      例 </a:t>
            </a:r>
            <a:r>
              <a:rPr sz="2800">
                <a:solidFill>
                  <a:srgbClr val="000000"/>
                </a:solidFill>
              </a:rPr>
              <a:t>3   将</a:t>
            </a:r>
            <a:r>
              <a:rPr sz="2800"/>
              <a:t> </a:t>
            </a:r>
            <a:r>
              <a:rPr sz="2800" i="1">
                <a:solidFill>
                  <a:srgbClr val="CC3300"/>
                </a:solidFill>
              </a:rPr>
              <a:t>n</a:t>
            </a:r>
            <a:r>
              <a:rPr sz="2800" i="1"/>
              <a:t> </a:t>
            </a:r>
            <a:r>
              <a:rPr sz="2800">
                <a:solidFill>
                  <a:srgbClr val="000000"/>
                </a:solidFill>
              </a:rPr>
              <a:t>只球随机的放入 </a:t>
            </a:r>
            <a:r>
              <a:rPr sz="2800" i="1">
                <a:solidFill>
                  <a:srgbClr val="CC3300"/>
                </a:solidFill>
              </a:rPr>
              <a:t>N </a:t>
            </a:r>
            <a:r>
              <a:rPr sz="2800">
                <a:solidFill>
                  <a:srgbClr val="CC3300"/>
                </a:solidFill>
              </a:rPr>
              <a:t>(</a:t>
            </a:r>
            <a:r>
              <a:rPr sz="2800" i="1">
                <a:solidFill>
                  <a:srgbClr val="CC3300"/>
                </a:solidFill>
              </a:rPr>
              <a:t>N </a:t>
            </a:r>
            <a:r>
              <a:rPr sz="2800">
                <a:solidFill>
                  <a:srgbClr val="CC3300"/>
                </a:solidFill>
                <a:sym typeface="Symbol" pitchFamily="18" charset="2"/>
              </a:rPr>
              <a:t> </a:t>
            </a:r>
            <a:r>
              <a:rPr sz="28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sz="280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sz="28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zh-CN" sz="2800">
                <a:solidFill>
                  <a:srgbClr val="000000"/>
                </a:solidFill>
                <a:sym typeface="Symbol" pitchFamily="18" charset="2"/>
              </a:rPr>
              <a:t>个盒子中去，</a:t>
            </a:r>
            <a:endParaRPr lang="zh-CN" altLang="zh-CN" sz="2800">
              <a:solidFill>
                <a:schemeClr val="tx2"/>
              </a:solidFill>
              <a:sym typeface="Symbol" pitchFamily="18" charset="2"/>
            </a:endParaRPr>
          </a:p>
          <a:p>
            <a:pPr lvl="0"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sym typeface="Symbol" pitchFamily="18" charset="2"/>
              </a:rPr>
              <a:t>求每个盒子至多有一只球的概率(设盒子的容量不限）。</a:t>
            </a:r>
            <a:endParaRPr lang="zh-CN" altLang="zh-CN" sz="2000">
              <a:sym typeface="Symbol" pitchFamily="18" charset="2"/>
            </a:endParaRPr>
          </a:p>
        </p:txBody>
      </p:sp>
      <p:graphicFrame>
        <p:nvGraphicFramePr>
          <p:cNvPr id="15363" name="Object 3" title=""/>
          <p:cNvGraphicFramePr>
            <a:graphicFrameLocks noChangeAspect="1"/>
          </p:cNvGraphicFramePr>
          <p:nvPr/>
        </p:nvGraphicFramePr>
        <p:xfrm>
          <a:off x="2316163" y="3190875"/>
          <a:ext cx="4956175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8" name="公式" r:id="rId2" imgW="4956175" imgH="466725" progId="Equation.3">
                  <p:embed/>
                </p:oleObj>
              </mc:Choice>
              <mc:Fallback>
                <p:oleObj name="公式" r:id="rId2" imgW="4956175" imgH="466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6163" y="3190875"/>
                        <a:ext cx="4956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 title=""/>
          <p:cNvSpPr/>
          <p:nvPr/>
        </p:nvSpPr>
        <p:spPr>
          <a:xfrm>
            <a:off x="1066800" y="2590800"/>
            <a:ext cx="6446838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  <a:sym typeface="Symbol" pitchFamily="18" charset="2"/>
              </a:rPr>
              <a:t>解：   </a:t>
            </a:r>
            <a:r>
              <a:rPr sz="2800">
                <a:solidFill>
                  <a:srgbClr val="000000"/>
                </a:solidFill>
                <a:sym typeface="Symbol" pitchFamily="18" charset="2"/>
              </a:rPr>
              <a:t>将</a:t>
            </a:r>
            <a:r>
              <a:rPr sz="28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sz="28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sz="2800" i="1">
                <a:sym typeface="Symbol" pitchFamily="18" charset="2"/>
              </a:rPr>
              <a:t> </a:t>
            </a:r>
            <a:r>
              <a:rPr sz="2800">
                <a:solidFill>
                  <a:srgbClr val="000000"/>
                </a:solidFill>
                <a:sym typeface="Symbol" pitchFamily="18" charset="2"/>
              </a:rPr>
              <a:t>只球放入</a:t>
            </a:r>
            <a:r>
              <a:rPr sz="28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sz="2800" i="1">
                <a:solidFill>
                  <a:srgbClr val="CC3300"/>
                </a:solidFill>
                <a:sym typeface="Symbol" pitchFamily="18" charset="2"/>
              </a:rPr>
              <a:t>N  </a:t>
            </a:r>
            <a:r>
              <a:rPr sz="2800">
                <a:solidFill>
                  <a:srgbClr val="000000"/>
                </a:solidFill>
                <a:sym typeface="Symbol" pitchFamily="18" charset="2"/>
              </a:rPr>
              <a:t>个盒子中去, 共有</a:t>
            </a:r>
            <a:endParaRPr sz="280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5365" name="Rectangle 5" title=""/>
          <p:cNvSpPr/>
          <p:nvPr/>
        </p:nvSpPr>
        <p:spPr>
          <a:xfrm>
            <a:off x="1905000" y="3748088"/>
            <a:ext cx="57912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  <a:sym typeface="Symbol" pitchFamily="18" charset="2"/>
              </a:rPr>
              <a:t>而每个盒子中至多放一只球,	共有</a:t>
            </a:r>
            <a:endParaRPr sz="2800">
              <a:solidFill>
                <a:schemeClr val="tx2"/>
              </a:solidFill>
              <a:sym typeface="Symbol" pitchFamily="18" charset="2"/>
            </a:endParaRPr>
          </a:p>
        </p:txBody>
      </p:sp>
      <p:graphicFrame>
        <p:nvGraphicFramePr>
          <p:cNvPr id="15366" name="Object 6" title=""/>
          <p:cNvGraphicFramePr>
            <a:graphicFrameLocks noChangeAspect="1"/>
          </p:cNvGraphicFramePr>
          <p:nvPr/>
        </p:nvGraphicFramePr>
        <p:xfrm>
          <a:off x="2209800" y="4365625"/>
          <a:ext cx="5364163" cy="51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9" name="公式" r:id="rId4" imgW="5364163" imgH="511175" progId="Equation.3">
                  <p:embed/>
                </p:oleObj>
              </mc:Choice>
              <mc:Fallback>
                <p:oleObj name="公式" r:id="rId4" imgW="5364163" imgH="511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365625"/>
                        <a:ext cx="53641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 title=""/>
          <p:cNvGraphicFramePr>
            <a:graphicFrameLocks noChangeAspect="1"/>
          </p:cNvGraphicFramePr>
          <p:nvPr/>
        </p:nvGraphicFramePr>
        <p:xfrm>
          <a:off x="1689100" y="5207000"/>
          <a:ext cx="5867400" cy="889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0" name="公式" r:id="rId6" imgW="5867400" imgH="889000" progId="Equation.3">
                  <p:embed/>
                </p:oleObj>
              </mc:Choice>
              <mc:Fallback>
                <p:oleObj name="公式" r:id="rId6" imgW="5867400" imgH="889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5207000"/>
                        <a:ext cx="586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5369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5371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5372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4" grpId="0"/>
      <p:bldP spid="153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55299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假设每个人的生日在一年365天中任一天是等可能的,那么随机选取n个人中至少有两个人的生日相同的概率是多少？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Text Box 2" title=""/>
          <p:cNvSpPr txBox="1"/>
          <p:nvPr/>
        </p:nvSpPr>
        <p:spPr>
          <a:xfrm>
            <a:off x="304800" y="3657600"/>
            <a:ext cx="8686800" cy="201453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 b="1"/>
              <a:t>          </a:t>
            </a:r>
            <a:r>
              <a:rPr sz="2800">
                <a:solidFill>
                  <a:srgbClr val="000000"/>
                </a:solidFill>
              </a:rPr>
              <a:t>此例可以作为许多问题的数学模型，比如用此公式可以得出： </a:t>
            </a:r>
            <a:endParaRPr sz="2800">
              <a:solidFill>
                <a:srgbClr val="000000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  </a:t>
            </a:r>
            <a:r>
              <a:rPr sz="2800">
                <a:solidFill>
                  <a:srgbClr val="CC3300"/>
                </a:solidFill>
              </a:rPr>
              <a:t>“在一个有64人的班级里，至少有两人生日相同”</a:t>
            </a:r>
            <a:r>
              <a:rPr sz="2800">
                <a:solidFill>
                  <a:srgbClr val="000000"/>
                </a:solidFill>
              </a:rPr>
              <a:t>的概率为 </a:t>
            </a:r>
            <a:r>
              <a:rPr sz="2800"/>
              <a:t>99.7%。</a:t>
            </a:r>
            <a:endParaRPr sz="1600">
              <a:solidFill>
                <a:schemeClr val="tx2"/>
              </a:solidFill>
            </a:endParaRPr>
          </a:p>
        </p:txBody>
      </p:sp>
      <p:cxnSp>
        <p:nvCxnSpPr>
          <p:cNvPr id="16387" name="" title=""/>
          <p:cNvCxnSpPr/>
          <p:nvPr/>
        </p:nvCxnSpPr>
        <p:spPr>
          <a:xfrm>
            <a:off x="457200" y="2743200"/>
            <a:ext cx="777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16388" name="" title=""/>
          <p:cNvCxnSpPr/>
          <p:nvPr/>
        </p:nvCxnSpPr>
        <p:spPr>
          <a:xfrm flipH="1">
            <a:off x="1447800" y="1981200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sp>
        <p:nvSpPr>
          <p:cNvPr id="16389" name="Text Box 5" title=""/>
          <p:cNvSpPr txBox="1"/>
          <p:nvPr/>
        </p:nvSpPr>
        <p:spPr>
          <a:xfrm>
            <a:off x="1066800" y="2192338"/>
            <a:ext cx="457200" cy="116046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 i="1"/>
              <a:t>n</a:t>
            </a:r>
            <a:endParaRPr sz="2800" i="1"/>
          </a:p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 i="1"/>
              <a:t>p</a:t>
            </a:r>
            <a:endParaRPr sz="2800" i="1"/>
          </a:p>
        </p:txBody>
      </p:sp>
      <p:sp>
        <p:nvSpPr>
          <p:cNvPr id="16390" name="Text Box 6" title=""/>
          <p:cNvSpPr txBox="1"/>
          <p:nvPr/>
        </p:nvSpPr>
        <p:spPr>
          <a:xfrm>
            <a:off x="1752600" y="2071688"/>
            <a:ext cx="71628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/>
              <a:t>20       23       30        40      50        64      100</a:t>
            </a:r>
            <a:endParaRPr sz="2800"/>
          </a:p>
        </p:txBody>
      </p:sp>
      <p:sp>
        <p:nvSpPr>
          <p:cNvPr id="16391" name="Text Box 7" title=""/>
          <p:cNvSpPr txBox="1"/>
          <p:nvPr/>
        </p:nvSpPr>
        <p:spPr>
          <a:xfrm>
            <a:off x="1447800" y="2895600"/>
            <a:ext cx="76962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lang="zh-CN" altLang="zh-CN" sz="2800"/>
              <a:t>0.411  0.507  0.706  0.891  0.970  0.997  0.9999997 </a:t>
            </a:r>
            <a:endParaRPr lang="zh-CN" altLang="zh-CN" sz="2800"/>
          </a:p>
        </p:txBody>
      </p:sp>
      <p:sp>
        <p:nvSpPr>
          <p:cNvPr id="16392" name="Text Box 8" title=""/>
          <p:cNvSpPr txBox="1"/>
          <p:nvPr/>
        </p:nvSpPr>
        <p:spPr>
          <a:xfrm>
            <a:off x="1143000" y="1143000"/>
            <a:ext cx="80010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/>
              <a:t>经计算可得下述结果：</a:t>
            </a:r>
            <a:endParaRPr sz="2800"/>
          </a:p>
        </p:txBody>
      </p:sp>
      <p:sp>
        <p:nvSpPr>
          <p:cNvPr id="16393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6394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6396" name="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397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/>
      <p:bldP spid="16390" grpId="0"/>
      <p:bldP spid="16391" grpId="0"/>
      <p:bldP spid="163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 title=""/>
          <p:cNvSpPr txBox="1"/>
          <p:nvPr/>
        </p:nvSpPr>
        <p:spPr>
          <a:xfrm>
            <a:off x="304800" y="1371600"/>
            <a:ext cx="8686800" cy="107473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sz="2000" b="1"/>
              <a:t>       </a:t>
            </a:r>
            <a:r>
              <a:rPr sz="2800" b="1">
                <a:solidFill>
                  <a:srgbClr val="000000"/>
                </a:solidFill>
              </a:rPr>
              <a:t>例</a:t>
            </a:r>
            <a:r>
              <a:rPr sz="2800">
                <a:solidFill>
                  <a:srgbClr val="000000"/>
                </a:solidFill>
              </a:rPr>
              <a:t>4   设有</a:t>
            </a:r>
            <a:r>
              <a:rPr sz="2800"/>
              <a:t> </a:t>
            </a:r>
            <a:r>
              <a:rPr sz="2800" i="1"/>
              <a:t>N </a:t>
            </a:r>
            <a:r>
              <a:rPr sz="2800" i="1">
                <a:solidFill>
                  <a:schemeClr val="tx2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件产品，其中有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 i="1">
                <a:solidFill>
                  <a:srgbClr val="0000FF"/>
                </a:solidFill>
              </a:rPr>
              <a:t>D </a:t>
            </a:r>
            <a:r>
              <a:rPr sz="2800" i="1">
                <a:solidFill>
                  <a:srgbClr val="CCECFF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件次品，今从中任</a:t>
            </a:r>
            <a:endParaRPr sz="2800">
              <a:solidFill>
                <a:schemeClr val="tx2"/>
              </a:solidFill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取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 i="1"/>
              <a:t>n  </a:t>
            </a:r>
            <a:r>
              <a:rPr sz="2800">
                <a:solidFill>
                  <a:srgbClr val="000000"/>
                </a:solidFill>
              </a:rPr>
              <a:t>件，问其中恰有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 i="1">
                <a:solidFill>
                  <a:srgbClr val="0000FF"/>
                </a:solidFill>
              </a:rPr>
              <a:t>k</a:t>
            </a:r>
            <a:r>
              <a:rPr sz="2800">
                <a:solidFill>
                  <a:srgbClr val="0000FF"/>
                </a:solidFill>
              </a:rPr>
              <a:t> </a:t>
            </a:r>
            <a:r>
              <a:rPr sz="2800">
                <a:solidFill>
                  <a:schemeClr val="tx2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( </a:t>
            </a:r>
            <a:r>
              <a:rPr sz="2800" i="1">
                <a:solidFill>
                  <a:srgbClr val="000000"/>
                </a:solidFill>
              </a:rPr>
              <a:t>k </a:t>
            </a:r>
            <a:r>
              <a:rPr sz="280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sz="2800" i="1">
                <a:solidFill>
                  <a:srgbClr val="000000"/>
                </a:solidFill>
                <a:sym typeface="Symbol" pitchFamily="18" charset="2"/>
              </a:rPr>
              <a:t>D </a:t>
            </a:r>
            <a:r>
              <a:rPr sz="280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sz="28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sz="2800">
                <a:solidFill>
                  <a:srgbClr val="0000FF"/>
                </a:solidFill>
              </a:rPr>
              <a:t>件次品</a:t>
            </a:r>
            <a:r>
              <a:rPr sz="2800">
                <a:solidFill>
                  <a:srgbClr val="000000"/>
                </a:solidFill>
              </a:rPr>
              <a:t>的概率是多少?</a:t>
            </a:r>
            <a:endParaRPr sz="2800">
              <a:solidFill>
                <a:schemeClr val="tx2"/>
              </a:solidFill>
            </a:endParaRPr>
          </a:p>
        </p:txBody>
      </p:sp>
      <p:graphicFrame>
        <p:nvGraphicFramePr>
          <p:cNvPr id="17411" name="Object 3" title=""/>
          <p:cNvGraphicFramePr>
            <a:graphicFrameLocks noChangeAspect="1"/>
          </p:cNvGraphicFramePr>
          <p:nvPr/>
        </p:nvGraphicFramePr>
        <p:xfrm>
          <a:off x="7391400" y="3276600"/>
          <a:ext cx="1208088" cy="620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3" name="公式" r:id="rId2" imgW="1208088" imgH="620713" progId="Equation.3">
                  <p:embed/>
                </p:oleObj>
              </mc:Choice>
              <mc:Fallback>
                <p:oleObj name="公式" r:id="rId2" imgW="1208088" imgH="620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3276600"/>
                        <a:ext cx="12080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 title=""/>
          <p:cNvSpPr txBox="1"/>
          <p:nvPr/>
        </p:nvSpPr>
        <p:spPr>
          <a:xfrm>
            <a:off x="228600" y="4275138"/>
            <a:ext cx="7707313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又</a:t>
            </a:r>
            <a:r>
              <a:rPr sz="2800" i="1">
                <a:solidFill>
                  <a:srgbClr val="000000"/>
                </a:solidFill>
              </a:rPr>
              <a:t> </a:t>
            </a:r>
            <a:r>
              <a:rPr sz="2800">
                <a:solidFill>
                  <a:srgbClr val="000000"/>
                </a:solidFill>
              </a:rPr>
              <a:t>在 </a:t>
            </a:r>
            <a:r>
              <a:rPr sz="2800" i="1">
                <a:solidFill>
                  <a:srgbClr val="000000"/>
                </a:solidFill>
              </a:rPr>
              <a:t>D </a:t>
            </a:r>
            <a:r>
              <a:rPr sz="2800">
                <a:solidFill>
                  <a:srgbClr val="000000"/>
                </a:solidFill>
              </a:rPr>
              <a:t>件次品中取 </a:t>
            </a:r>
            <a:r>
              <a:rPr sz="2800" i="1">
                <a:solidFill>
                  <a:srgbClr val="000000"/>
                </a:solidFill>
              </a:rPr>
              <a:t>k  </a:t>
            </a:r>
            <a:r>
              <a:rPr sz="2800">
                <a:solidFill>
                  <a:srgbClr val="000000"/>
                </a:solidFill>
              </a:rPr>
              <a:t>件，所有可能的取法有 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7413" name="Object 5" title=""/>
          <p:cNvGraphicFramePr>
            <a:graphicFrameLocks noChangeAspect="1"/>
          </p:cNvGraphicFramePr>
          <p:nvPr/>
        </p:nvGraphicFramePr>
        <p:xfrm>
          <a:off x="7491413" y="5224463"/>
          <a:ext cx="1423987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4" name="公式" r:id="rId4" imgW="1423987" imgH="574675" progId="Equation.3">
                  <p:embed/>
                </p:oleObj>
              </mc:Choice>
              <mc:Fallback>
                <p:oleObj name="公式" r:id="rId4" imgW="1423987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91413" y="5224463"/>
                        <a:ext cx="14239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 title=""/>
          <p:cNvSpPr txBox="1"/>
          <p:nvPr/>
        </p:nvSpPr>
        <p:spPr>
          <a:xfrm>
            <a:off x="228600" y="5203825"/>
            <a:ext cx="90678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在 </a:t>
            </a:r>
            <a:r>
              <a:rPr sz="2800" i="1">
                <a:solidFill>
                  <a:srgbClr val="000000"/>
                </a:solidFill>
              </a:rPr>
              <a:t>N-D  </a:t>
            </a:r>
            <a:r>
              <a:rPr sz="2800">
                <a:solidFill>
                  <a:srgbClr val="000000"/>
                </a:solidFill>
              </a:rPr>
              <a:t>件正品中取 </a:t>
            </a:r>
            <a:r>
              <a:rPr sz="2800" i="1">
                <a:solidFill>
                  <a:srgbClr val="000000"/>
                </a:solidFill>
              </a:rPr>
              <a:t>n-k  </a:t>
            </a:r>
            <a:r>
              <a:rPr sz="2800">
                <a:solidFill>
                  <a:srgbClr val="000000"/>
                </a:solidFill>
              </a:rPr>
              <a:t>件,  所有可能的取法有</a:t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7415" name="Object 7" title=""/>
          <p:cNvGraphicFramePr>
            <a:graphicFrameLocks noChangeAspect="1"/>
          </p:cNvGraphicFramePr>
          <p:nvPr/>
        </p:nvGraphicFramePr>
        <p:xfrm>
          <a:off x="7348538" y="4283075"/>
          <a:ext cx="1100137" cy="525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5" name="公式" r:id="rId6" imgW="1100137" imgH="525463" progId="Equation.3">
                  <p:embed/>
                </p:oleObj>
              </mc:Choice>
              <mc:Fallback>
                <p:oleObj name="公式" r:id="rId6" imgW="1100137" imgH="5254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48538" y="4283075"/>
                        <a:ext cx="11001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 title=""/>
          <p:cNvSpPr txBox="1"/>
          <p:nvPr/>
        </p:nvSpPr>
        <p:spPr>
          <a:xfrm>
            <a:off x="228600" y="3259138"/>
            <a:ext cx="7934325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</a:rPr>
              <a:t>  解：</a:t>
            </a:r>
            <a:r>
              <a:rPr sz="2800">
                <a:solidFill>
                  <a:srgbClr val="000000"/>
                </a:solidFill>
              </a:rPr>
              <a:t>在  </a:t>
            </a:r>
            <a:r>
              <a:rPr sz="2800" i="1">
                <a:solidFill>
                  <a:srgbClr val="000000"/>
                </a:solidFill>
              </a:rPr>
              <a:t>N  </a:t>
            </a:r>
            <a:r>
              <a:rPr sz="2800">
                <a:solidFill>
                  <a:srgbClr val="000000"/>
                </a:solidFill>
              </a:rPr>
              <a:t>件产品中抽取 </a:t>
            </a:r>
            <a:r>
              <a:rPr sz="2800" i="1">
                <a:solidFill>
                  <a:srgbClr val="000000"/>
                </a:solidFill>
              </a:rPr>
              <a:t>n </a:t>
            </a:r>
            <a:r>
              <a:rPr sz="2800">
                <a:solidFill>
                  <a:srgbClr val="000000"/>
                </a:solidFill>
              </a:rPr>
              <a:t>件，取法共有</a:t>
            </a:r>
            <a:endParaRPr sz="2000"/>
          </a:p>
        </p:txBody>
      </p:sp>
      <p:grpSp>
        <p:nvGrpSpPr>
          <p:cNvPr id="17419" name="" title=""/>
          <p:cNvGrpSpPr/>
          <p:nvPr/>
        </p:nvGrpSpPr>
        <p:grpSpPr>
          <a:xfrm>
            <a:off x="609600" y="2681288"/>
            <a:ext cx="2495550" cy="555625"/>
            <a:chOff x="720" y="1689"/>
            <a:chExt cx="1572" cy="350"/>
          </a:xfrm>
        </p:grpSpPr>
        <p:sp>
          <p:nvSpPr>
            <p:cNvPr id="17417" name="Rectangle 9" title=""/>
            <p:cNvSpPr/>
            <p:nvPr/>
          </p:nvSpPr>
          <p:spPr>
            <a:xfrm>
              <a:off x="1056" y="1689"/>
              <a:ext cx="1236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800">
                  <a:solidFill>
                    <a:srgbClr val="FF3399"/>
                  </a:solidFill>
                </a:rPr>
                <a:t>不放回抽样</a:t>
              </a:r>
              <a:endParaRPr sz="2800">
                <a:solidFill>
                  <a:srgbClr val="FF3399"/>
                </a:solidFill>
              </a:endParaRPr>
            </a:p>
          </p:txBody>
        </p:sp>
        <p:sp>
          <p:nvSpPr>
            <p:cNvPr id="17418" name="" title=""/>
            <p:cNvSpPr txBox="1"/>
            <p:nvPr/>
          </p:nvSpPr>
          <p:spPr>
            <a:xfrm>
              <a:off x="720" y="1712"/>
              <a:ext cx="576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800">
                  <a:solidFill>
                    <a:srgbClr val="FF3399"/>
                  </a:solidFill>
                </a:rPr>
                <a:t>1）</a:t>
              </a:r>
              <a:endParaRPr sz="2800">
                <a:solidFill>
                  <a:srgbClr val="FF3399"/>
                </a:solidFill>
              </a:endParaRPr>
            </a:p>
          </p:txBody>
        </p:sp>
      </p:grpSp>
      <p:sp>
        <p:nvSpPr>
          <p:cNvPr id="17420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7421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6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7423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7424" name="Text Box 10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Text Box 2" title=""/>
          <p:cNvSpPr txBox="1"/>
          <p:nvPr/>
        </p:nvSpPr>
        <p:spPr>
          <a:xfrm>
            <a:off x="381000" y="2819400"/>
            <a:ext cx="3657600" cy="9461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200000"/>
              </a:lnSpc>
              <a:spcBef>
                <a:spcPct val="50000"/>
              </a:spcBef>
            </a:pPr>
            <a:r>
              <a:rPr sz="2000">
                <a:solidFill>
                  <a:srgbClr val="000000"/>
                </a:solidFill>
              </a:rPr>
              <a:t>     </a:t>
            </a:r>
            <a:r>
              <a:rPr sz="2800">
                <a:solidFill>
                  <a:srgbClr val="000000"/>
                </a:solidFill>
              </a:rPr>
              <a:t>于是所求的概率为：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8435" name="Object 3" title=""/>
          <p:cNvGraphicFramePr>
            <a:graphicFrameLocks noChangeAspect="1"/>
          </p:cNvGraphicFramePr>
          <p:nvPr/>
        </p:nvGraphicFramePr>
        <p:xfrm>
          <a:off x="3924300" y="3309938"/>
          <a:ext cx="2438400" cy="1287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7" name="公式" r:id="rId2" imgW="2438400" imgH="1287462" progId="Equation.3">
                  <p:embed/>
                </p:oleObj>
              </mc:Choice>
              <mc:Fallback>
                <p:oleObj name="公式" r:id="rId2" imgW="2438400" imgH="12874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3309938"/>
                        <a:ext cx="2438400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 title=""/>
          <p:cNvSpPr txBox="1"/>
          <p:nvPr/>
        </p:nvSpPr>
        <p:spPr>
          <a:xfrm>
            <a:off x="2286000" y="4876800"/>
            <a:ext cx="55626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此式即为</a:t>
            </a:r>
            <a:r>
              <a:rPr sz="2800" b="1">
                <a:solidFill>
                  <a:srgbClr val="CC3300"/>
                </a:solidFill>
                <a:ea typeface="楷体_GB2312" pitchFamily="49" charset="-122"/>
              </a:rPr>
              <a:t>超几何分布</a:t>
            </a:r>
            <a:r>
              <a:rPr sz="2800">
                <a:solidFill>
                  <a:srgbClr val="000000"/>
                </a:solidFill>
              </a:rPr>
              <a:t>的概率公式。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437" name="Text Box 5" title=""/>
          <p:cNvSpPr txBox="1"/>
          <p:nvPr/>
        </p:nvSpPr>
        <p:spPr>
          <a:xfrm>
            <a:off x="609600" y="1600200"/>
            <a:ext cx="8534400" cy="11604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由乘法原理知：在 </a:t>
            </a:r>
            <a:r>
              <a:rPr sz="2800" i="1">
                <a:solidFill>
                  <a:srgbClr val="000000"/>
                </a:solidFill>
              </a:rPr>
              <a:t>N  </a:t>
            </a:r>
            <a:r>
              <a:rPr sz="2800">
                <a:solidFill>
                  <a:srgbClr val="000000"/>
                </a:solidFill>
              </a:rPr>
              <a:t>件产品  中取 </a:t>
            </a:r>
            <a:r>
              <a:rPr sz="2800" i="1">
                <a:solidFill>
                  <a:srgbClr val="000000"/>
                </a:solidFill>
              </a:rPr>
              <a:t>n  </a:t>
            </a:r>
            <a:r>
              <a:rPr sz="2800">
                <a:solidFill>
                  <a:srgbClr val="000000"/>
                </a:solidFill>
              </a:rPr>
              <a:t>件，其中恰有 </a:t>
            </a:r>
            <a:r>
              <a:rPr sz="2800" i="1">
                <a:solidFill>
                  <a:srgbClr val="000000"/>
                </a:solidFill>
              </a:rPr>
              <a:t>k</a:t>
            </a:r>
            <a:endParaRPr sz="2800" i="1">
              <a:solidFill>
                <a:srgbClr val="000000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件次品的取法共有        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8438" name="Object 6" title=""/>
          <p:cNvGraphicFramePr>
            <a:graphicFrameLocks noChangeAspect="1"/>
          </p:cNvGraphicFramePr>
          <p:nvPr/>
        </p:nvGraphicFramePr>
        <p:xfrm>
          <a:off x="3587750" y="2286000"/>
          <a:ext cx="1974850" cy="60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8" name="公式" r:id="rId4" imgW="1974850" imgH="608013" progId="Equation.3">
                  <p:embed/>
                </p:oleObj>
              </mc:Choice>
              <mc:Fallback>
                <p:oleObj name="公式" r:id="rId4" imgW="1974850" imgH="608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7750" y="2286000"/>
                        <a:ext cx="19748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8440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9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8442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8443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dur="7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6" grpId="0"/>
      <p:bldP spid="184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Text Box 2" title=""/>
          <p:cNvSpPr txBox="1"/>
          <p:nvPr/>
        </p:nvSpPr>
        <p:spPr>
          <a:xfrm>
            <a:off x="914400" y="914400"/>
            <a:ext cx="2895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3399"/>
                </a:solidFill>
              </a:rPr>
              <a:t>2）  有放回抽样</a:t>
            </a:r>
            <a:endParaRPr sz="2800">
              <a:solidFill>
                <a:srgbClr val="FF3399"/>
              </a:solidFill>
            </a:endParaRPr>
          </a:p>
        </p:txBody>
      </p:sp>
      <p:graphicFrame>
        <p:nvGraphicFramePr>
          <p:cNvPr id="49155" name="Object 3" title="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0" name="公式" r:id="rId2" imgW="100013" imgH="190500" progId="Equation.3">
                  <p:embed/>
                </p:oleObj>
              </mc:Choice>
              <mc:Fallback>
                <p:oleObj name="公式" r:id="rId2" imgW="100013" imgH="190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 title=""/>
          <p:cNvSpPr txBox="1"/>
          <p:nvPr/>
        </p:nvSpPr>
        <p:spPr>
          <a:xfrm>
            <a:off x="990600" y="1524000"/>
            <a:ext cx="7543800" cy="1373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从N件产品中有放回地抽取n件产品进行排列，可能的排列数为          个，将每一排列看作基本事件，总数为            。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157" name="Rectangle 5" title=""/>
          <p:cNvSpPr/>
          <p:nvPr/>
        </p:nvSpPr>
        <p:spPr>
          <a:xfrm>
            <a:off x="908050" y="3048000"/>
            <a:ext cx="747395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而在 </a:t>
            </a:r>
            <a:r>
              <a:rPr sz="2800" i="1">
                <a:solidFill>
                  <a:srgbClr val="000000"/>
                </a:solidFill>
              </a:rPr>
              <a:t>N  </a:t>
            </a:r>
            <a:r>
              <a:rPr sz="2800">
                <a:solidFill>
                  <a:srgbClr val="000000"/>
                </a:solidFill>
              </a:rPr>
              <a:t>件产品  中取 </a:t>
            </a:r>
            <a:r>
              <a:rPr sz="2800" i="1">
                <a:solidFill>
                  <a:srgbClr val="000000"/>
                </a:solidFill>
              </a:rPr>
              <a:t>n  </a:t>
            </a:r>
            <a:r>
              <a:rPr sz="2800">
                <a:solidFill>
                  <a:srgbClr val="000000"/>
                </a:solidFill>
              </a:rPr>
              <a:t>件，其中恰有 </a:t>
            </a:r>
            <a:r>
              <a:rPr sz="2800" i="1">
                <a:solidFill>
                  <a:srgbClr val="000000"/>
                </a:solidFill>
              </a:rPr>
              <a:t>k</a:t>
            </a:r>
            <a:r>
              <a:rPr sz="2800">
                <a:solidFill>
                  <a:srgbClr val="000000"/>
                </a:solidFill>
              </a:rPr>
              <a:t>件次品的取法共有        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158" name="Text Box 6" title=""/>
          <p:cNvSpPr txBox="1"/>
          <p:nvPr/>
        </p:nvSpPr>
        <p:spPr>
          <a:xfrm>
            <a:off x="457200" y="4114800"/>
            <a:ext cx="3657600" cy="9461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200000"/>
              </a:lnSpc>
              <a:spcBef>
                <a:spcPct val="50000"/>
              </a:spcBef>
            </a:pPr>
            <a:r>
              <a:rPr sz="2000">
                <a:solidFill>
                  <a:srgbClr val="000000"/>
                </a:solidFill>
              </a:rPr>
              <a:t>     </a:t>
            </a:r>
            <a:r>
              <a:rPr sz="2800">
                <a:solidFill>
                  <a:srgbClr val="000000"/>
                </a:solidFill>
              </a:rPr>
              <a:t>于是所求的概率为：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49159" name="Object 7" title=""/>
          <p:cNvGraphicFramePr>
            <a:graphicFrameLocks noChangeAspect="1"/>
          </p:cNvGraphicFramePr>
          <p:nvPr/>
        </p:nvGraphicFramePr>
        <p:xfrm>
          <a:off x="3733800" y="1981200"/>
          <a:ext cx="533400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1" name="公式" r:id="rId4" imgW="533400" imgH="473075" progId="Equation.3">
                  <p:embed/>
                </p:oleObj>
              </mc:Choice>
              <mc:Fallback>
                <p:oleObj name="公式" r:id="rId4" imgW="533400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1981200"/>
                        <a:ext cx="533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 title=""/>
          <p:cNvGraphicFramePr>
            <a:graphicFrameLocks noChangeAspect="1"/>
          </p:cNvGraphicFramePr>
          <p:nvPr/>
        </p:nvGraphicFramePr>
        <p:xfrm>
          <a:off x="3048000" y="3810000"/>
          <a:ext cx="2540000" cy="563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2" name="公式" r:id="rId6" imgW="2540000" imgH="563563" progId="Equation.3">
                  <p:embed/>
                </p:oleObj>
              </mc:Choice>
              <mc:Fallback>
                <p:oleObj name="公式" r:id="rId6" imgW="2540000" imgH="563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3810000"/>
                        <a:ext cx="2540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 title=""/>
          <p:cNvGraphicFramePr>
            <a:graphicFrameLocks noChangeAspect="1"/>
          </p:cNvGraphicFramePr>
          <p:nvPr/>
        </p:nvGraphicFramePr>
        <p:xfrm>
          <a:off x="3505200" y="2362200"/>
          <a:ext cx="533400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3" name="公式" r:id="rId8" imgW="533400" imgH="473075" progId="Equation.3">
                  <p:embed/>
                </p:oleObj>
              </mc:Choice>
              <mc:Fallback>
                <p:oleObj name="公式" r:id="rId8" imgW="533400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2362200"/>
                        <a:ext cx="533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" title=""/>
          <p:cNvGraphicFramePr>
            <a:graphicFrameLocks noChangeAspect="1"/>
          </p:cNvGraphicFramePr>
          <p:nvPr/>
        </p:nvGraphicFramePr>
        <p:xfrm>
          <a:off x="1295400" y="5094288"/>
          <a:ext cx="6057900" cy="1006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4" name="公式" r:id="rId9" imgW="6057900" imgH="1006475" progId="Equation.3">
                  <p:embed/>
                </p:oleObj>
              </mc:Choice>
              <mc:Fallback>
                <p:oleObj name="公式" r:id="rId9" imgW="6057900" imgH="1006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5094288"/>
                        <a:ext cx="60579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" title=""/>
          <p:cNvSpPr txBox="1"/>
          <p:nvPr/>
        </p:nvSpPr>
        <p:spPr>
          <a:xfrm>
            <a:off x="914400" y="6110288"/>
            <a:ext cx="55626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此式即为</a:t>
            </a:r>
            <a:r>
              <a:rPr sz="2800">
                <a:solidFill>
                  <a:srgbClr val="CC3300"/>
                </a:solidFill>
                <a:ea typeface="楷体_GB2312" pitchFamily="49" charset="-122"/>
              </a:rPr>
              <a:t>二项</a:t>
            </a:r>
            <a:r>
              <a:rPr sz="2800" b="1">
                <a:solidFill>
                  <a:srgbClr val="CC3300"/>
                </a:solidFill>
                <a:ea typeface="楷体_GB2312" pitchFamily="49" charset="-122"/>
              </a:rPr>
              <a:t>分布</a:t>
            </a:r>
            <a:r>
              <a:rPr sz="2800">
                <a:solidFill>
                  <a:srgbClr val="000000"/>
                </a:solidFill>
              </a:rPr>
              <a:t>的概率公式。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16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49165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5" name="Image" r:id="rId11" imgW="7572375" imgH="19050" progId="Photoshop.Image.5">
                  <p:embed/>
                </p:oleObj>
              </mc:Choice>
              <mc:Fallback>
                <p:oleObj name="Image" r:id="rId11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49167" name="" title="">
            <a:hlinkClick r:id="rId13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9168" name="Text Box 10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3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7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2" title=""/>
          <p:cNvSpPr txBox="1"/>
          <p:nvPr/>
        </p:nvSpPr>
        <p:spPr>
          <a:xfrm>
            <a:off x="533400" y="2036763"/>
            <a:ext cx="8534400" cy="15446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</a:t>
            </a:r>
            <a:r>
              <a:rPr sz="2800" i="1"/>
              <a:t>E</a:t>
            </a:r>
            <a:r>
              <a:rPr sz="2800" baseline="-25000"/>
              <a:t>5</a:t>
            </a:r>
            <a:r>
              <a:rPr sz="2800"/>
              <a:t>：记录寻呼台一分钟内接到的呼唤次数。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</a:t>
            </a:r>
            <a:r>
              <a:rPr sz="2800" i="1"/>
              <a:t>E</a:t>
            </a:r>
            <a:r>
              <a:rPr sz="2800" baseline="-25000"/>
              <a:t>6</a:t>
            </a:r>
            <a:r>
              <a:rPr sz="2800"/>
              <a:t>：在一批灯泡中任意抽取一只，测试它的寿命。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</a:t>
            </a:r>
            <a:r>
              <a:rPr sz="2800" i="1"/>
              <a:t>E</a:t>
            </a:r>
            <a:r>
              <a:rPr sz="2800" baseline="-25000"/>
              <a:t>7</a:t>
            </a:r>
            <a:r>
              <a:rPr sz="2800"/>
              <a:t>：记录某地一昼夜的最高温度和最高温度。</a:t>
            </a:r>
            <a:endParaRPr sz="2800"/>
          </a:p>
        </p:txBody>
      </p:sp>
      <p:sp>
        <p:nvSpPr>
          <p:cNvPr id="9219" name="Text Box 3" title=""/>
          <p:cNvSpPr txBox="1"/>
          <p:nvPr/>
        </p:nvSpPr>
        <p:spPr>
          <a:xfrm>
            <a:off x="685800" y="3733800"/>
            <a:ext cx="8001000" cy="2484438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66"/>
                </a:solidFill>
              </a:rPr>
              <a:t>这些实验具有以下特点：</a:t>
            </a:r>
            <a:endParaRPr sz="2800"/>
          </a:p>
          <a:p>
            <a:pPr lvl="0">
              <a:spcBef>
                <a:spcPct val="20000"/>
              </a:spcBef>
              <a:buChar char="•"/>
            </a:pPr>
            <a:r>
              <a:rPr sz="2800">
                <a:solidFill>
                  <a:schemeClr val="tx2"/>
                </a:solidFill>
              </a:rPr>
              <a:t>可以在相同的条件下重复进行；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20000"/>
              </a:spcBef>
              <a:buChar char="•"/>
            </a:pPr>
            <a:r>
              <a:rPr sz="2800">
                <a:solidFill>
                  <a:schemeClr val="tx2"/>
                </a:solidFill>
              </a:rPr>
              <a:t>每次实验的可能结果不止一个，并且能事先明确实验的所有可能结果；</a:t>
            </a:r>
            <a:endParaRPr sz="2800">
              <a:solidFill>
                <a:schemeClr val="tx2"/>
              </a:solidFill>
            </a:endParaRPr>
          </a:p>
          <a:p>
            <a:pPr lvl="0">
              <a:spcBef>
                <a:spcPct val="20000"/>
              </a:spcBef>
              <a:buChar char="•"/>
            </a:pPr>
            <a:r>
              <a:rPr sz="2800">
                <a:solidFill>
                  <a:schemeClr val="tx2"/>
                </a:solidFill>
              </a:rPr>
              <a:t>进行一次实验之前不能确定哪一个结果会出现</a:t>
            </a:r>
            <a:r>
              <a:rPr sz="2800"/>
              <a:t>。  </a:t>
            </a:r>
            <a:endParaRPr sz="2800"/>
          </a:p>
        </p:txBody>
      </p:sp>
      <p:sp>
        <p:nvSpPr>
          <p:cNvPr id="9220" name="WordArt 4" title=""/>
          <p:cNvSpPr/>
          <p:nvPr/>
        </p:nvSpPr>
        <p:spPr>
          <a:xfrm>
            <a:off x="838200" y="990600"/>
            <a:ext cx="3733800" cy="617538"/>
          </a:xfr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600" kern="10">
                <a:ln>
                  <a:solidFill>
                    <a:srgbClr val="FFFF00"/>
                  </a:solidFill>
                </a:ln>
                <a:solidFill>
                  <a:srgbClr val="CC3300">
                    <a:alpha val="50000"/>
                  </a:srgbClr>
                </a:solidFill>
                <a:effectLst>
                  <a:outerShdw dist="53882" dir="2700000" algn="ctr">
                    <a:srgbClr val="C0C0C0"/>
                  </a:outerShdw>
                </a:effectLst>
                <a:latin typeface="宋体"/>
              </a:rPr>
              <a:t>随机试验</a:t>
            </a:r>
          </a:p>
        </p:txBody>
      </p:sp>
      <p:graphicFrame>
        <p:nvGraphicFramePr>
          <p:cNvPr id="9221" name="Object 5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WordArt 6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9223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224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HomeButton 9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226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dur="7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Text Box 2" title=""/>
          <p:cNvSpPr txBox="1"/>
          <p:nvPr/>
        </p:nvSpPr>
        <p:spPr>
          <a:xfrm>
            <a:off x="762000" y="838200"/>
            <a:ext cx="8001000" cy="137318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  <a:latin typeface="宋体" pitchFamily="2" charset="-122"/>
              </a:rPr>
              <a:t>例 5</a:t>
            </a:r>
            <a:r>
              <a:rPr sz="2800">
                <a:solidFill>
                  <a:srgbClr val="000000"/>
                </a:solidFill>
              </a:rPr>
              <a:t>  在 1~2000 的整数中随机的取一个数，问取到的整数既不能被 6 整除，又不能被 8 整除的概率是多少？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59" name="Text Box 3" title=""/>
          <p:cNvSpPr txBox="1"/>
          <p:nvPr/>
        </p:nvSpPr>
        <p:spPr>
          <a:xfrm>
            <a:off x="838200" y="2362200"/>
            <a:ext cx="80772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</a:rPr>
              <a:t>解：</a:t>
            </a:r>
            <a:r>
              <a:rPr sz="2800">
                <a:solidFill>
                  <a:srgbClr val="000000"/>
                </a:solidFill>
              </a:rPr>
              <a:t>设 </a:t>
            </a:r>
            <a:r>
              <a:rPr sz="2800" i="1">
                <a:solidFill>
                  <a:srgbClr val="000000"/>
                </a:solidFill>
              </a:rPr>
              <a:t>A </a:t>
            </a:r>
            <a:r>
              <a:rPr sz="2800">
                <a:solidFill>
                  <a:srgbClr val="000000"/>
                </a:solidFill>
              </a:rPr>
              <a:t>为事件“取到的整数能被 6 整除”， </a:t>
            </a:r>
            <a:r>
              <a:rPr sz="2800" i="1">
                <a:solidFill>
                  <a:srgbClr val="000000"/>
                </a:solidFill>
              </a:rPr>
              <a:t>B </a:t>
            </a:r>
            <a:r>
              <a:rPr sz="2800">
                <a:solidFill>
                  <a:srgbClr val="000000"/>
                </a:solidFill>
              </a:rPr>
              <a:t>为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9460" name="Text Box 4" title=""/>
          <p:cNvSpPr txBox="1"/>
          <p:nvPr/>
        </p:nvSpPr>
        <p:spPr>
          <a:xfrm>
            <a:off x="762000" y="2909888"/>
            <a:ext cx="77724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“取到的整数能被 8 整除”，则所求的概率为：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9461" name="Object 5" title=""/>
          <p:cNvGraphicFramePr>
            <a:graphicFrameLocks noChangeAspect="1"/>
          </p:cNvGraphicFramePr>
          <p:nvPr/>
        </p:nvGraphicFramePr>
        <p:xfrm>
          <a:off x="1366838" y="4672013"/>
          <a:ext cx="3586162" cy="890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6" name="公式" r:id="rId2" imgW="3586162" imgH="890587" progId="Equation.3">
                  <p:embed/>
                </p:oleObj>
              </mc:Choice>
              <mc:Fallback>
                <p:oleObj name="公式" r:id="rId2" imgW="3586162" imgH="890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6838" y="4672013"/>
                        <a:ext cx="3586162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 title=""/>
          <p:cNvGraphicFramePr>
            <a:graphicFrameLocks noChangeAspect="1"/>
          </p:cNvGraphicFramePr>
          <p:nvPr/>
        </p:nvGraphicFramePr>
        <p:xfrm>
          <a:off x="1755775" y="3505200"/>
          <a:ext cx="5254625" cy="1036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7" name="公式" r:id="rId4" imgW="5254625" imgH="1036638" progId="Equation.3">
                  <p:embed/>
                </p:oleObj>
              </mc:Choice>
              <mc:Fallback>
                <p:oleObj name="公式" r:id="rId4" imgW="5254625" imgH="1036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5775" y="3505200"/>
                        <a:ext cx="52546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 title=""/>
          <p:cNvSpPr txBox="1"/>
          <p:nvPr/>
        </p:nvSpPr>
        <p:spPr>
          <a:xfrm>
            <a:off x="1219200" y="5500688"/>
            <a:ext cx="54864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为：6，12，18…1998 共 333 个，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464" name="Rectangle 8" title=""/>
          <p:cNvSpPr/>
          <p:nvPr/>
        </p:nvSpPr>
        <p:spPr>
          <a:xfrm>
            <a:off x="5029200" y="4814888"/>
            <a:ext cx="374015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rgbClr val="000000"/>
                </a:solidFill>
              </a:rPr>
              <a:t>所以能被 6 整除的整数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465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9466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8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" title=""/>
          <p:cNvSpPr txBox="1"/>
          <p:nvPr/>
        </p:nvSpPr>
        <p:spPr>
          <a:xfrm>
            <a:off x="7772400" y="3810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19468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9469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3" grpId="0"/>
      <p:bldP spid="194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Text Box 2" title=""/>
          <p:cNvSpPr txBox="1"/>
          <p:nvPr/>
        </p:nvSpPr>
        <p:spPr>
          <a:xfrm>
            <a:off x="990600" y="2209800"/>
            <a:ext cx="8610600" cy="9461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200000"/>
              </a:lnSpc>
              <a:spcBef>
                <a:spcPct val="50000"/>
              </a:spcBef>
            </a:pPr>
            <a:r>
              <a:rPr sz="2800" i="1">
                <a:solidFill>
                  <a:srgbClr val="000000"/>
                </a:solidFill>
              </a:rPr>
              <a:t>AB</a:t>
            </a:r>
            <a:r>
              <a:rPr sz="2800">
                <a:solidFill>
                  <a:srgbClr val="000000"/>
                </a:solidFill>
              </a:rPr>
              <a:t> </a:t>
            </a:r>
            <a:r>
              <a:rPr lang="zh-CN" altLang="zh-CN" sz="2800">
                <a:solidFill>
                  <a:srgbClr val="000000"/>
                </a:solidFill>
              </a:rPr>
              <a:t>为“既被 6 整除又被 8 整除”或“能被 24 整除”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0483" name="Object 3" title=""/>
          <p:cNvGraphicFramePr>
            <a:graphicFrameLocks noChangeAspect="1"/>
          </p:cNvGraphicFramePr>
          <p:nvPr/>
        </p:nvGraphicFramePr>
        <p:xfrm>
          <a:off x="3124200" y="987425"/>
          <a:ext cx="5715000" cy="841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9" name="公式" r:id="rId2" imgW="5715000" imgH="841375" progId="Equation.3">
                  <p:embed/>
                </p:oleObj>
              </mc:Choice>
              <mc:Fallback>
                <p:oleObj name="公式" r:id="rId2" imgW="5715000" imgH="841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987425"/>
                        <a:ext cx="5715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 title=""/>
          <p:cNvGraphicFramePr>
            <a:graphicFrameLocks noChangeAspect="1"/>
          </p:cNvGraphicFramePr>
          <p:nvPr/>
        </p:nvGraphicFramePr>
        <p:xfrm>
          <a:off x="1143000" y="4197350"/>
          <a:ext cx="6869113" cy="1670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0" name="公式" r:id="rId4" imgW="6869113" imgH="1670050" progId="Equation.3">
                  <p:embed/>
                </p:oleObj>
              </mc:Choice>
              <mc:Fallback>
                <p:oleObj name="公式" r:id="rId4" imgW="6869113" imgH="1670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4197350"/>
                        <a:ext cx="6869113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 title=""/>
          <p:cNvSpPr txBox="1"/>
          <p:nvPr/>
        </p:nvSpPr>
        <p:spPr>
          <a:xfrm>
            <a:off x="990600" y="3367088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于是所求的概率为：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86" name="Text Box 6" title=""/>
          <p:cNvSpPr txBox="1"/>
          <p:nvPr/>
        </p:nvSpPr>
        <p:spPr>
          <a:xfrm>
            <a:off x="990600" y="1919288"/>
            <a:ext cx="82296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其中  </a:t>
            </a:r>
            <a:r>
              <a:rPr sz="2800" i="1">
                <a:solidFill>
                  <a:srgbClr val="000000"/>
                </a:solidFill>
              </a:rPr>
              <a:t>B </a:t>
            </a:r>
            <a:r>
              <a:rPr sz="2800">
                <a:solidFill>
                  <a:srgbClr val="000000"/>
                </a:solidFill>
              </a:rPr>
              <a:t>={8, 16, … 2000 },    </a:t>
            </a:r>
            <a:r>
              <a:rPr sz="2800" i="1">
                <a:solidFill>
                  <a:srgbClr val="000000"/>
                </a:solidFill>
              </a:rPr>
              <a:t>AB </a:t>
            </a:r>
            <a:r>
              <a:rPr sz="2800">
                <a:solidFill>
                  <a:srgbClr val="000000"/>
                </a:solidFill>
              </a:rPr>
              <a:t>= {24, 48 …1992 }，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0487" name="Object 7" title=""/>
          <p:cNvGraphicFramePr>
            <a:graphicFrameLocks noChangeAspect="1"/>
          </p:cNvGraphicFramePr>
          <p:nvPr/>
        </p:nvGraphicFramePr>
        <p:xfrm>
          <a:off x="1066800" y="990600"/>
          <a:ext cx="2057400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1" name="公式" r:id="rId6" imgW="2057400" imgH="838200" progId="Equation.3">
                  <p:embed/>
                </p:oleObj>
              </mc:Choice>
              <mc:Fallback>
                <p:oleObj name="公式" r:id="rId6" imgW="2057400" imgH="838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99060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0489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2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" title=""/>
          <p:cNvSpPr txBox="1"/>
          <p:nvPr/>
        </p:nvSpPr>
        <p:spPr>
          <a:xfrm>
            <a:off x="7467600" y="3810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20491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0492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 advTm="1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5" grpId="0"/>
      <p:bldP spid="204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Text Box 2" title=""/>
          <p:cNvSpPr txBox="1"/>
          <p:nvPr/>
        </p:nvSpPr>
        <p:spPr>
          <a:xfrm>
            <a:off x="76200" y="1143000"/>
            <a:ext cx="8839200" cy="21891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000" b="1">
                <a:solidFill>
                  <a:srgbClr val="000000"/>
                </a:solidFill>
              </a:rPr>
              <a:t>        </a:t>
            </a:r>
            <a:r>
              <a:rPr sz="2800" b="1">
                <a:solidFill>
                  <a:srgbClr val="000000"/>
                </a:solidFill>
              </a:rPr>
              <a:t>例 6  </a:t>
            </a:r>
            <a:r>
              <a:rPr sz="2800">
                <a:solidFill>
                  <a:srgbClr val="000000"/>
                </a:solidFill>
              </a:rPr>
              <a:t>将 15 名新生随机地平均分配到 3 个班中去，这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     15 名新生中有 3 名是优秀生。问：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      (1)  每个班各分配到一 名优秀生的概率是多少？</a:t>
            </a:r>
            <a:endParaRPr sz="2800">
              <a:solidFill>
                <a:srgbClr val="000000"/>
              </a:solidFill>
            </a:endParaRPr>
          </a:p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      (2)  3 名优秀生分配到同一个班级的概率是多少？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507" name="Text Box 3" title=""/>
          <p:cNvSpPr txBox="1"/>
          <p:nvPr/>
        </p:nvSpPr>
        <p:spPr>
          <a:xfrm>
            <a:off x="457200" y="3595688"/>
            <a:ext cx="88392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>
                <a:solidFill>
                  <a:srgbClr val="000000"/>
                </a:solidFill>
              </a:rPr>
              <a:t>解：</a:t>
            </a:r>
            <a:r>
              <a:rPr sz="2800">
                <a:solidFill>
                  <a:srgbClr val="000000"/>
                </a:solidFill>
              </a:rPr>
              <a:t>15名新生平均分配到 3 个班级中去的分法总数为：</a:t>
            </a:r>
            <a:endParaRPr sz="1600">
              <a:solidFill>
                <a:srgbClr val="000000"/>
              </a:solidFill>
            </a:endParaRPr>
          </a:p>
        </p:txBody>
      </p:sp>
      <p:graphicFrame>
        <p:nvGraphicFramePr>
          <p:cNvPr id="21508" name="Object 4" title=""/>
          <p:cNvGraphicFramePr>
            <a:graphicFrameLocks noChangeAspect="1"/>
          </p:cNvGraphicFramePr>
          <p:nvPr/>
        </p:nvGraphicFramePr>
        <p:xfrm>
          <a:off x="762000" y="4191000"/>
          <a:ext cx="2282825" cy="708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3" name="公式" r:id="rId2" imgW="2282825" imgH="708025" progId="Equation.3">
                  <p:embed/>
                </p:oleObj>
              </mc:Choice>
              <mc:Fallback>
                <p:oleObj name="公式" r:id="rId2" imgW="2282825" imgH="708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22828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 title=""/>
          <p:cNvGraphicFramePr>
            <a:graphicFrameLocks noChangeAspect="1"/>
          </p:cNvGraphicFramePr>
          <p:nvPr/>
        </p:nvGraphicFramePr>
        <p:xfrm>
          <a:off x="701675" y="4954588"/>
          <a:ext cx="8442325" cy="1065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4" name="公式" r:id="rId4" imgW="8442325" imgH="1065212" progId="Equation.3">
                  <p:embed/>
                </p:oleObj>
              </mc:Choice>
              <mc:Fallback>
                <p:oleObj name="公式" r:id="rId4" imgW="8442325" imgH="10652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675" y="4954588"/>
                        <a:ext cx="84423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1511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5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 title=""/>
          <p:cNvSpPr txBox="1"/>
          <p:nvPr/>
        </p:nvSpPr>
        <p:spPr>
          <a:xfrm>
            <a:off x="7467600" y="34925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21513" name="HomeButton 9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151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Text Box 2" title=""/>
          <p:cNvSpPr txBox="1"/>
          <p:nvPr/>
        </p:nvSpPr>
        <p:spPr>
          <a:xfrm>
            <a:off x="635000" y="1066800"/>
            <a:ext cx="7848600" cy="16303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D74F52"/>
              </a:buClr>
              <a:buFont typeface="Monotype Sorts" pitchFamily="2" charset="2"/>
            </a:pPr>
            <a:r>
              <a:rPr sz="2800">
                <a:solidFill>
                  <a:srgbClr val="000000"/>
                </a:solidFill>
              </a:rPr>
              <a:t>(1)  将 3 名优秀生分配到 3 个班级，使每个班级都有一名优秀生的分法共有 3!  种。其余 12 名新生平均分配到 3 个班级中的分法共有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2531" name="Object 3" title=""/>
          <p:cNvGraphicFramePr>
            <a:graphicFrameLocks noChangeAspect="1"/>
          </p:cNvGraphicFramePr>
          <p:nvPr/>
        </p:nvGraphicFramePr>
        <p:xfrm>
          <a:off x="2540000" y="2667000"/>
          <a:ext cx="2563813" cy="534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6" name="公式" r:id="rId2" imgW="2563813" imgH="534988" progId="Equation.3">
                  <p:embed/>
                </p:oleObj>
              </mc:Choice>
              <mc:Fallback>
                <p:oleObj name="公式" r:id="rId2" imgW="2563813" imgH="5349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0000" y="2667000"/>
                        <a:ext cx="25638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 title=""/>
          <p:cNvSpPr/>
          <p:nvPr/>
        </p:nvSpPr>
        <p:spPr>
          <a:xfrm>
            <a:off x="635000" y="3205163"/>
            <a:ext cx="7086600" cy="604837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D74F52"/>
              </a:buClr>
              <a:buFont typeface="Monotype Sorts" pitchFamily="2" charset="2"/>
            </a:pPr>
            <a:r>
              <a:rPr sz="2800"/>
              <a:t>每个班各分配到一 名优秀生的分法总数为：</a:t>
            </a:r>
            <a:endParaRPr sz="2800"/>
          </a:p>
        </p:txBody>
      </p:sp>
      <p:graphicFrame>
        <p:nvGraphicFramePr>
          <p:cNvPr id="22533" name="Object 5" title=""/>
          <p:cNvGraphicFramePr>
            <a:graphicFrameLocks noChangeAspect="1"/>
          </p:cNvGraphicFramePr>
          <p:nvPr/>
        </p:nvGraphicFramePr>
        <p:xfrm>
          <a:off x="2540000" y="3857625"/>
          <a:ext cx="2830513" cy="561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7" name="公式" r:id="rId4" imgW="2830513" imgH="561975" progId="Equation.3">
                  <p:embed/>
                </p:oleObj>
              </mc:Choice>
              <mc:Fallback>
                <p:oleObj name="公式" r:id="rId4" imgW="2830513" imgH="561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0000" y="3857625"/>
                        <a:ext cx="28305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 title=""/>
          <p:cNvSpPr/>
          <p:nvPr/>
        </p:nvSpPr>
        <p:spPr>
          <a:xfrm>
            <a:off x="533400" y="4516438"/>
            <a:ext cx="338455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/>
              <a:t>于是所求的概率为：</a:t>
            </a:r>
            <a:endParaRPr sz="2800"/>
          </a:p>
        </p:txBody>
      </p:sp>
      <p:graphicFrame>
        <p:nvGraphicFramePr>
          <p:cNvPr id="22535" name="Object 7" title=""/>
          <p:cNvGraphicFramePr>
            <a:graphicFrameLocks noChangeAspect="1"/>
          </p:cNvGraphicFramePr>
          <p:nvPr/>
        </p:nvGraphicFramePr>
        <p:xfrm>
          <a:off x="1157288" y="5229225"/>
          <a:ext cx="7689850" cy="1171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8" name="公式" r:id="rId6" imgW="7689850" imgH="1171575" progId="Equation.3">
                  <p:embed/>
                </p:oleObj>
              </mc:Choice>
              <mc:Fallback>
                <p:oleObj name="公式" r:id="rId6" imgW="7689850" imgH="1171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7288" y="5229225"/>
                        <a:ext cx="76898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2537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9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22539" name="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40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225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Text Box 2" title=""/>
          <p:cNvSpPr txBox="1"/>
          <p:nvPr/>
        </p:nvSpPr>
        <p:spPr>
          <a:xfrm>
            <a:off x="990600" y="4267200"/>
            <a:ext cx="2819400" cy="9461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6699"/>
                </a:solidFill>
              </a:rPr>
              <a:t>三名优秀生分配在同一班级内</a:t>
            </a:r>
            <a:endParaRPr sz="1600">
              <a:solidFill>
                <a:srgbClr val="FF6699"/>
              </a:solidFill>
            </a:endParaRPr>
          </a:p>
        </p:txBody>
      </p:sp>
      <p:graphicFrame>
        <p:nvGraphicFramePr>
          <p:cNvPr id="23555" name="Object 3" title=""/>
          <p:cNvGraphicFramePr>
            <a:graphicFrameLocks noChangeAspect="1"/>
          </p:cNvGraphicFramePr>
          <p:nvPr/>
        </p:nvGraphicFramePr>
        <p:xfrm>
          <a:off x="1562100" y="2500313"/>
          <a:ext cx="7094538" cy="1155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0" name="公式" r:id="rId2" imgW="7094538" imgH="1155700" progId="Equation.3">
                  <p:embed/>
                </p:oleObj>
              </mc:Choice>
              <mc:Fallback>
                <p:oleObj name="公式" r:id="rId2" imgW="7094538" imgH="1155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62100" y="2500313"/>
                        <a:ext cx="70945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 title=""/>
          <p:cNvSpPr txBox="1"/>
          <p:nvPr/>
        </p:nvSpPr>
        <p:spPr>
          <a:xfrm>
            <a:off x="3886200" y="4267200"/>
            <a:ext cx="5105400" cy="9461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CC3300"/>
                </a:solidFill>
              </a:rPr>
              <a:t>其余12名新生，一个班级分2名，另外两班各分5名</a:t>
            </a:r>
            <a:endParaRPr sz="2800">
              <a:solidFill>
                <a:srgbClr val="CC3300"/>
              </a:solidFill>
            </a:endParaRPr>
          </a:p>
        </p:txBody>
      </p:sp>
      <p:sp>
        <p:nvSpPr>
          <p:cNvPr id="23557" name="Rectangle 5" title=""/>
          <p:cNvSpPr/>
          <p:nvPr/>
        </p:nvSpPr>
        <p:spPr>
          <a:xfrm>
            <a:off x="1219200" y="1447800"/>
            <a:ext cx="73152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rgbClr val="000000"/>
                </a:solidFill>
              </a:rPr>
              <a:t>(2)  3 名优秀生分配到同一个班级的概率为：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558" name="UpArrow 6" title=""/>
          <p:cNvSpPr/>
          <p:nvPr/>
        </p:nvSpPr>
        <p:spPr>
          <a:xfrm>
            <a:off x="2209800" y="35814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3559" name="UpArrow 7" title=""/>
          <p:cNvSpPr/>
          <p:nvPr/>
        </p:nvSpPr>
        <p:spPr>
          <a:xfrm rot="19080000">
            <a:off x="3579813" y="3429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3560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3561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1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</p:spTree>
  </p:cSld>
  <p:clrMapOvr>
    <a:masterClrMapping/>
  </p:clrMapOvr>
  <p:transition advTm="992">
    <p:random/>
  </p:transition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Text Box 2" title=""/>
          <p:cNvSpPr txBox="1"/>
          <p:nvPr/>
        </p:nvSpPr>
        <p:spPr>
          <a:xfrm>
            <a:off x="533400" y="1371600"/>
            <a:ext cx="8001000" cy="18018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 b="1">
                <a:solidFill>
                  <a:srgbClr val="000000"/>
                </a:solidFill>
              </a:rPr>
              <a:t>      </a:t>
            </a:r>
            <a:r>
              <a:rPr sz="2800" b="1">
                <a:solidFill>
                  <a:srgbClr val="000000"/>
                </a:solidFill>
              </a:rPr>
              <a:t>例 7  </a:t>
            </a:r>
            <a:r>
              <a:rPr sz="2800">
                <a:solidFill>
                  <a:srgbClr val="000000"/>
                </a:solidFill>
              </a:rPr>
              <a:t>某接待站在某一周曾接待过 12 次来访，已</a:t>
            </a:r>
            <a:endParaRPr sz="2800">
              <a:solidFill>
                <a:srgbClr val="000000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知所有这 12  次接待都是在周二和周四进行的。问</a:t>
            </a:r>
            <a:endParaRPr sz="2800">
              <a:solidFill>
                <a:srgbClr val="000000"/>
              </a:solidFill>
            </a:endParaRPr>
          </a:p>
          <a:p>
            <a:pPr lvl="0">
              <a:spcBef>
                <a:spcPct val="50000"/>
              </a:spcBef>
            </a:pPr>
            <a:r>
              <a:rPr sz="2800">
                <a:solidFill>
                  <a:srgbClr val="000000"/>
                </a:solidFill>
              </a:rPr>
              <a:t>是否可以推断接待时间是有规定的？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4579" name="Rectangle 3" title=""/>
          <p:cNvSpPr/>
          <p:nvPr/>
        </p:nvSpPr>
        <p:spPr>
          <a:xfrm>
            <a:off x="457200" y="3325813"/>
            <a:ext cx="7772400" cy="257016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 b="1">
                <a:solidFill>
                  <a:srgbClr val="000000"/>
                </a:solidFill>
              </a:rPr>
              <a:t>     解：</a:t>
            </a:r>
            <a:r>
              <a:rPr sz="2800">
                <a:solidFill>
                  <a:srgbClr val="000000"/>
                </a:solidFill>
              </a:rPr>
              <a:t>假设接待站的接待时间没有规定，各来访</a:t>
            </a:r>
            <a:endParaRPr sz="280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rgbClr val="000000"/>
                </a:solidFill>
              </a:rPr>
              <a:t>者在一周的任一天中去接待站是等可能的，那么</a:t>
            </a:r>
            <a:endParaRPr sz="280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rgbClr val="000000"/>
                </a:solidFill>
              </a:rPr>
              <a:t>，12 次接待来访者都在周二、周四的概率为</a:t>
            </a:r>
            <a:r>
              <a:rPr sz="2800" b="1">
                <a:solidFill>
                  <a:srgbClr val="000000"/>
                </a:solidFill>
              </a:rPr>
              <a:t>:</a:t>
            </a:r>
            <a:endParaRPr sz="2800" b="1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 b="1">
                <a:solidFill>
                  <a:srgbClr val="000000"/>
                </a:solidFill>
              </a:rPr>
              <a:t> 		</a:t>
            </a:r>
            <a:r>
              <a:rPr sz="2800">
                <a:solidFill>
                  <a:srgbClr val="000000"/>
                </a:solidFill>
              </a:rPr>
              <a:t>2</a:t>
            </a:r>
            <a:r>
              <a:rPr sz="2800" baseline="30000">
                <a:solidFill>
                  <a:srgbClr val="000000"/>
                </a:solidFill>
              </a:rPr>
              <a:t>12</a:t>
            </a:r>
            <a:r>
              <a:rPr sz="2800">
                <a:solidFill>
                  <a:srgbClr val="000000"/>
                </a:solidFill>
              </a:rPr>
              <a:t>/7</a:t>
            </a:r>
            <a:r>
              <a:rPr sz="2800" baseline="30000">
                <a:solidFill>
                  <a:srgbClr val="000000"/>
                </a:solidFill>
              </a:rPr>
              <a:t>12</a:t>
            </a:r>
            <a:r>
              <a:rPr sz="2800">
                <a:solidFill>
                  <a:srgbClr val="000000"/>
                </a:solidFill>
              </a:rPr>
              <a:t>=0</a:t>
            </a:r>
            <a:r>
              <a:rPr sz="2800" b="1">
                <a:solidFill>
                  <a:srgbClr val="000000"/>
                </a:solidFill>
              </a:rPr>
              <a:t>.</a:t>
            </a:r>
            <a:r>
              <a:rPr sz="2800">
                <a:solidFill>
                  <a:srgbClr val="000000"/>
                </a:solidFill>
              </a:rPr>
              <a:t>0000003，</a:t>
            </a:r>
            <a:endParaRPr sz="280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buClr>
                <a:schemeClr val="tx1"/>
              </a:buClr>
              <a:buFont typeface="MS Outlook" pitchFamily="2" charset="2"/>
            </a:pPr>
            <a:r>
              <a:rPr sz="2800">
                <a:solidFill>
                  <a:srgbClr val="000000"/>
                </a:solidFill>
              </a:rPr>
              <a:t>即千万分之三。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4580" name="Rectangle 4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4581" name="Object 5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958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Text Box 2" title=""/>
          <p:cNvSpPr txBox="1"/>
          <p:nvPr/>
        </p:nvSpPr>
        <p:spPr>
          <a:xfrm>
            <a:off x="838200" y="1047750"/>
            <a:ext cx="7620000" cy="43624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200000"/>
              </a:lnSpc>
              <a:spcBef>
                <a:spcPct val="50000"/>
              </a:spcBef>
            </a:pPr>
            <a:r>
              <a:rPr sz="2800"/>
              <a:t>     </a:t>
            </a:r>
            <a:r>
              <a:rPr sz="2800">
                <a:solidFill>
                  <a:srgbClr val="000000"/>
                </a:solidFill>
              </a:rPr>
              <a:t>人们在长期的实践中总结得到“</a:t>
            </a:r>
            <a:r>
              <a:rPr sz="2800">
                <a:solidFill>
                  <a:srgbClr val="0000FF"/>
                </a:solidFill>
              </a:rPr>
              <a:t>概率很小的事件在一次实验中几乎是不发生的</a:t>
            </a:r>
            <a:r>
              <a:rPr sz="2800">
                <a:solidFill>
                  <a:srgbClr val="000000"/>
                </a:solidFill>
              </a:rPr>
              <a:t>”（</a:t>
            </a:r>
            <a:r>
              <a:rPr sz="2800">
                <a:solidFill>
                  <a:srgbClr val="CC3300"/>
                </a:solidFill>
              </a:rPr>
              <a:t>称之为</a:t>
            </a:r>
            <a:r>
              <a:rPr sz="2800">
                <a:solidFill>
                  <a:srgbClr val="CC3300"/>
                </a:solidFill>
                <a:ea typeface="楷体_GB2312" pitchFamily="49" charset="-122"/>
              </a:rPr>
              <a:t>实际推断原理</a:t>
            </a:r>
            <a:r>
              <a:rPr sz="2800">
                <a:solidFill>
                  <a:srgbClr val="000000"/>
                </a:solidFill>
              </a:rPr>
              <a:t>）。现在概率很小的事件在一次实验中竟然发生了，从而推断接待站不是每天都接待来访者，即认为其接待时间是有规定的。</a:t>
            </a:r>
            <a:endParaRPr sz="2800"/>
          </a:p>
        </p:txBody>
      </p:sp>
      <p:sp>
        <p:nvSpPr>
          <p:cNvPr id="25603" name="Rectangle 3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5604" name="Object 4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25606" name="HomeButton 6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07" name="Text Box 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body" idx="4294967295"/>
          </p:nvPr>
        </p:nvSpPr>
        <p:spPr>
          <a:xfrm>
            <a:off x="914400" y="1143000"/>
            <a:ext cx="76200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sz="26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sz="2600" b="1">
                <a:solidFill>
                  <a:srgbClr val="000000"/>
                </a:solidFill>
                <a:latin typeface="宋体" pitchFamily="2" charset="-122"/>
              </a:rPr>
              <a:t>例 8</a:t>
            </a:r>
            <a:r>
              <a:rPr sz="2600">
                <a:solidFill>
                  <a:srgbClr val="000000"/>
                </a:solidFill>
              </a:rPr>
              <a:t>    袋中有 </a:t>
            </a:r>
            <a:r>
              <a:rPr sz="260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sz="2600">
                <a:solidFill>
                  <a:srgbClr val="CC3300"/>
                </a:solidFill>
              </a:rPr>
              <a:t> </a:t>
            </a:r>
            <a:r>
              <a:rPr sz="2600">
                <a:solidFill>
                  <a:srgbClr val="000000"/>
                </a:solidFill>
              </a:rPr>
              <a:t>只白球，</a:t>
            </a:r>
            <a:r>
              <a:rPr sz="2600">
                <a:solidFill>
                  <a:srgbClr val="CC3300"/>
                </a:solidFill>
                <a:latin typeface="宋体" pitchFamily="2" charset="-122"/>
              </a:rPr>
              <a:t>b</a:t>
            </a:r>
            <a:r>
              <a:rPr sz="2600">
                <a:solidFill>
                  <a:srgbClr val="000000"/>
                </a:solidFill>
              </a:rPr>
              <a:t> 只黑球．从中任意</a:t>
            </a:r>
            <a:endParaRPr sz="2600">
              <a:solidFill>
                <a:srgbClr val="000000"/>
              </a:solidFill>
            </a:endParaRPr>
          </a:p>
          <a:p>
            <a:pPr lvl="0">
              <a:buNone/>
            </a:pPr>
            <a:r>
              <a:rPr sz="2600">
                <a:solidFill>
                  <a:srgbClr val="000000"/>
                </a:solidFill>
              </a:rPr>
              <a:t> 取出  </a:t>
            </a:r>
            <a:r>
              <a:rPr sz="2600">
                <a:solidFill>
                  <a:srgbClr val="CC3300"/>
                </a:solidFill>
                <a:latin typeface="宋体" pitchFamily="2" charset="-122"/>
              </a:rPr>
              <a:t>k </a:t>
            </a:r>
            <a:r>
              <a:rPr sz="2600">
                <a:solidFill>
                  <a:srgbClr val="CC3300"/>
                </a:solidFill>
              </a:rPr>
              <a:t> </a:t>
            </a:r>
            <a:r>
              <a:rPr sz="2600">
                <a:solidFill>
                  <a:srgbClr val="000000"/>
                </a:solidFill>
              </a:rPr>
              <a:t>只球，试求第</a:t>
            </a:r>
            <a:r>
              <a:rPr sz="26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sz="2600">
                <a:solidFill>
                  <a:srgbClr val="CC3300"/>
                </a:solidFill>
                <a:latin typeface="宋体" pitchFamily="2" charset="-122"/>
              </a:rPr>
              <a:t>k</a:t>
            </a:r>
            <a:r>
              <a:rPr sz="2600">
                <a:solidFill>
                  <a:srgbClr val="000000"/>
                </a:solidFill>
              </a:rPr>
              <a:t> 次取出的球是黑球的</a:t>
            </a:r>
            <a:endParaRPr sz="2600">
              <a:solidFill>
                <a:srgbClr val="000000"/>
              </a:solidFill>
            </a:endParaRPr>
          </a:p>
          <a:p>
            <a:pPr lvl="0">
              <a:buNone/>
            </a:pPr>
            <a:r>
              <a:rPr sz="2600">
                <a:solidFill>
                  <a:srgbClr val="000000"/>
                </a:solidFill>
              </a:rPr>
              <a:t> 概率．（作不放回抽样）</a:t>
            </a:r>
            <a:endParaRPr sz="2600">
              <a:solidFill>
                <a:srgbClr val="000000"/>
              </a:solidFill>
            </a:endParaRPr>
          </a:p>
        </p:txBody>
      </p:sp>
      <p:graphicFrame>
        <p:nvGraphicFramePr>
          <p:cNvPr id="26627" name="Object 3" title=""/>
          <p:cNvGraphicFramePr>
            <a:graphicFrameLocks noChangeAspect="1"/>
          </p:cNvGraphicFramePr>
          <p:nvPr/>
        </p:nvGraphicFramePr>
        <p:xfrm>
          <a:off x="990600" y="2971800"/>
          <a:ext cx="6810375" cy="1184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4" name="公式" r:id="rId2" imgW="6810375" imgH="1184275" progId="Equation.3">
                  <p:embed/>
                </p:oleObj>
              </mc:Choice>
              <mc:Fallback>
                <p:oleObj name="公式" r:id="rId2" imgW="6810375" imgH="1184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68103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 title=""/>
          <p:cNvSpPr txBox="1"/>
          <p:nvPr/>
        </p:nvSpPr>
        <p:spPr>
          <a:xfrm>
            <a:off x="914400" y="2605088"/>
            <a:ext cx="76962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000000"/>
                </a:solidFill>
              </a:rPr>
              <a:t> </a:t>
            </a:r>
            <a:r>
              <a:rPr sz="2800" b="1">
                <a:solidFill>
                  <a:srgbClr val="000000"/>
                </a:solidFill>
              </a:rPr>
              <a:t>解：</a:t>
            </a:r>
            <a:r>
              <a:rPr sz="2800">
                <a:solidFill>
                  <a:srgbClr val="000000"/>
                </a:solidFill>
              </a:rPr>
              <a:t>    设：A=“第 k 次取出的球是黑球”</a:t>
            </a:r>
            <a:endParaRPr sz="2800"/>
          </a:p>
        </p:txBody>
      </p:sp>
      <p:graphicFrame>
        <p:nvGraphicFramePr>
          <p:cNvPr id="26629" name="Object 5" title=""/>
          <p:cNvGraphicFramePr>
            <a:graphicFrameLocks noChangeAspect="1"/>
          </p:cNvGraphicFramePr>
          <p:nvPr/>
        </p:nvGraphicFramePr>
        <p:xfrm>
          <a:off x="933450" y="4267200"/>
          <a:ext cx="7524750" cy="2111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5" name="公式" r:id="rId4" imgW="7524750" imgH="2111375" progId="Equation.3">
                  <p:embed/>
                </p:oleObj>
              </mc:Choice>
              <mc:Fallback>
                <p:oleObj name="公式" r:id="rId4" imgW="7524750" imgH="2111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52475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6631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6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26633" name="HomeButton 9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663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uiExpand="1" build="p"/>
      <p:bldP spid="266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Object 2" title=""/>
          <p:cNvGraphicFramePr>
            <a:graphicFrameLocks noChangeAspect="1"/>
          </p:cNvGraphicFramePr>
          <p:nvPr/>
        </p:nvGraphicFramePr>
        <p:xfrm>
          <a:off x="1143000" y="2590800"/>
          <a:ext cx="4730750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7" name="公式" r:id="rId2" imgW="4730750" imgH="539750" progId="Equation.3">
                  <p:embed/>
                </p:oleObj>
              </mc:Choice>
              <mc:Fallback>
                <p:oleObj name="公式" r:id="rId2" imgW="4730750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4730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 title=""/>
          <p:cNvGraphicFramePr>
            <a:graphicFrameLocks noChangeAspect="1"/>
          </p:cNvGraphicFramePr>
          <p:nvPr/>
        </p:nvGraphicFramePr>
        <p:xfrm>
          <a:off x="1157288" y="838200"/>
          <a:ext cx="6310312" cy="1536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8" name="公式" r:id="rId4" imgW="6310312" imgH="1536700" progId="Equation.3">
                  <p:embed/>
                </p:oleObj>
              </mc:Choice>
              <mc:Fallback>
                <p:oleObj name="公式" r:id="rId4" imgW="6310312" imgH="1536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7288" y="838200"/>
                        <a:ext cx="631031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7653" name="Object 5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9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27655" name="HomeButton 7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7656" name="Text Box 8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body" idx="4294967295"/>
          </p:nvPr>
        </p:nvSpPr>
        <p:spPr>
          <a:xfrm>
            <a:off x="304800" y="1295400"/>
            <a:ext cx="77724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sz="260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sz="2600" b="1">
                <a:solidFill>
                  <a:srgbClr val="000000"/>
                </a:solidFill>
                <a:latin typeface="宋体" pitchFamily="2" charset="-122"/>
              </a:rPr>
              <a:t>例 9</a:t>
            </a:r>
            <a:r>
              <a:rPr sz="2600">
                <a:solidFill>
                  <a:srgbClr val="000000"/>
                </a:solidFill>
                <a:latin typeface="宋体" pitchFamily="2" charset="-122"/>
              </a:rPr>
              <a:t> 一部10卷文集，将其按任意顺序排放在书架上试求其恰好按先后顺序排放的概率．   </a:t>
            </a:r>
            <a:endParaRPr sz="2600"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buNone/>
            </a:pPr>
            <a:r>
              <a:rPr sz="260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sz="2600" b="1">
                <a:solidFill>
                  <a:srgbClr val="000000"/>
                </a:solidFill>
                <a:latin typeface="宋体" pitchFamily="2" charset="-122"/>
              </a:rPr>
              <a:t>解：</a:t>
            </a:r>
            <a:r>
              <a:rPr sz="2600">
                <a:solidFill>
                  <a:srgbClr val="000000"/>
                </a:solidFill>
                <a:latin typeface="宋体" pitchFamily="2" charset="-122"/>
              </a:rPr>
              <a:t>设 A={ 10卷文集按先后顺序排放 }</a:t>
            </a:r>
            <a:endParaRPr sz="260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28675" name="Object 3" title=""/>
          <p:cNvGraphicFramePr>
            <a:graphicFrameLocks noChangeAspect="1"/>
          </p:cNvGraphicFramePr>
          <p:nvPr/>
        </p:nvGraphicFramePr>
        <p:xfrm>
          <a:off x="1371600" y="5332413"/>
          <a:ext cx="3455988" cy="992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0" name="公式" r:id="rId2" imgW="3455988" imgH="992187" progId="Equation.3">
                  <p:embed/>
                </p:oleObj>
              </mc:Choice>
              <mc:Fallback>
                <p:oleObj name="公式" r:id="rId2" imgW="3455988" imgH="992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5332413"/>
                        <a:ext cx="34559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 title=""/>
          <p:cNvGraphicFramePr>
            <a:graphicFrameLocks noChangeAspect="1"/>
          </p:cNvGraphicFramePr>
          <p:nvPr/>
        </p:nvGraphicFramePr>
        <p:xfrm>
          <a:off x="1397000" y="4276725"/>
          <a:ext cx="4394200" cy="1122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1" name="公式" r:id="rId4" imgW="4394200" imgH="1122363" progId="Equation.3">
                  <p:embed/>
                </p:oleObj>
              </mc:Choice>
              <mc:Fallback>
                <p:oleObj name="公式" r:id="rId4" imgW="4394200" imgH="1122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000" y="4276725"/>
                        <a:ext cx="43942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 title=""/>
          <p:cNvGraphicFramePr>
            <a:graphicFrameLocks noChangeAspect="1"/>
          </p:cNvGraphicFramePr>
          <p:nvPr/>
        </p:nvGraphicFramePr>
        <p:xfrm>
          <a:off x="685800" y="3041650"/>
          <a:ext cx="7543800" cy="1055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2" name="公式" r:id="rId6" imgW="7543800" imgH="1055688" progId="Equation.3">
                  <p:embed/>
                </p:oleObj>
              </mc:Choice>
              <mc:Fallback>
                <p:oleObj name="公式" r:id="rId6" imgW="7543800" imgH="1055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3041650"/>
                        <a:ext cx="75438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28679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3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28681" name="HomeButton 9" title="">
            <a:hlinkClick r:id="rId10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8682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" title=""/>
          <p:cNvSpPr txBox="1"/>
          <p:nvPr/>
        </p:nvSpPr>
        <p:spPr>
          <a:xfrm>
            <a:off x="609600" y="990600"/>
            <a:ext cx="4191000" cy="579438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/>
              <a:t> </a:t>
            </a:r>
            <a:r>
              <a:rPr sz="3200" b="1">
                <a:solidFill>
                  <a:srgbClr val="FF0000"/>
                </a:solidFill>
              </a:rPr>
              <a:t>样本空间</a:t>
            </a:r>
            <a:r>
              <a:rPr lang="zh-CN" altLang="zh-CN" sz="3200" b="1">
                <a:solidFill>
                  <a:srgbClr val="FF0000"/>
                </a:solidFill>
              </a:rPr>
              <a:t>(</a:t>
            </a:r>
            <a:r>
              <a:rPr sz="3200" b="1" i="1">
                <a:solidFill>
                  <a:srgbClr val="FF0000"/>
                </a:solidFill>
              </a:rPr>
              <a:t>S</a:t>
            </a:r>
            <a:r>
              <a:rPr sz="3200" b="1">
                <a:solidFill>
                  <a:srgbClr val="FF0000"/>
                </a:solidFill>
              </a:rPr>
              <a:t>pace)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10243" name="Text Box 3" title=""/>
          <p:cNvSpPr txBox="1"/>
          <p:nvPr/>
        </p:nvSpPr>
        <p:spPr>
          <a:xfrm>
            <a:off x="533400" y="1905000"/>
            <a:ext cx="8153400" cy="1801813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 b="1"/>
              <a:t>  </a:t>
            </a:r>
            <a:r>
              <a:rPr sz="2800" b="1"/>
              <a:t>定义</a:t>
            </a:r>
            <a:r>
              <a:rPr sz="2800"/>
              <a:t>    将</a:t>
            </a:r>
            <a:r>
              <a:rPr sz="2800">
                <a:solidFill>
                  <a:schemeClr val="accent2"/>
                </a:solidFill>
              </a:rPr>
              <a:t>随机试验</a:t>
            </a:r>
            <a:r>
              <a:rPr sz="2800">
                <a:solidFill>
                  <a:srgbClr val="FFFFCC"/>
                </a:solidFill>
              </a:rPr>
              <a:t> </a:t>
            </a:r>
            <a:r>
              <a:rPr sz="2800" i="1"/>
              <a:t>E </a:t>
            </a:r>
            <a:r>
              <a:rPr sz="2800"/>
              <a:t>的所有可能结果组成的集合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          称为 </a:t>
            </a:r>
            <a:r>
              <a:rPr sz="2800" i="1"/>
              <a:t>E </a:t>
            </a:r>
            <a:r>
              <a:rPr sz="2800"/>
              <a:t>的</a:t>
            </a:r>
            <a:r>
              <a:rPr sz="2800">
                <a:solidFill>
                  <a:schemeClr val="accent2"/>
                </a:solidFill>
              </a:rPr>
              <a:t>样本空间</a:t>
            </a:r>
            <a:r>
              <a:rPr sz="2800"/>
              <a:t>， 记为 </a:t>
            </a:r>
            <a:r>
              <a:rPr sz="2800" i="1"/>
              <a:t>S </a:t>
            </a:r>
            <a:r>
              <a:rPr sz="2800"/>
              <a:t>。</a:t>
            </a:r>
            <a:r>
              <a:rPr sz="2800">
                <a:solidFill>
                  <a:schemeClr val="accent2"/>
                </a:solidFill>
              </a:rPr>
              <a:t>样本空间</a:t>
            </a:r>
            <a:r>
              <a:rPr sz="2800"/>
              <a:t>的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         元素，即 </a:t>
            </a:r>
            <a:r>
              <a:rPr sz="2800" i="1"/>
              <a:t>E </a:t>
            </a:r>
            <a:r>
              <a:rPr sz="2800"/>
              <a:t>的每个结果，称为</a:t>
            </a:r>
            <a:r>
              <a:rPr sz="2800">
                <a:solidFill>
                  <a:schemeClr val="accent2"/>
                </a:solidFill>
              </a:rPr>
              <a:t>样本点</a:t>
            </a:r>
            <a:r>
              <a:rPr sz="2800"/>
              <a:t>。</a:t>
            </a:r>
            <a:endParaRPr sz="2800"/>
          </a:p>
        </p:txBody>
      </p:sp>
      <p:graphicFrame>
        <p:nvGraphicFramePr>
          <p:cNvPr id="10246" name="Object 6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WordArt 7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0248" name="Text Box 8" title=""/>
          <p:cNvSpPr txBox="1"/>
          <p:nvPr/>
        </p:nvSpPr>
        <p:spPr>
          <a:xfrm>
            <a:off x="914400" y="3886200"/>
            <a:ext cx="5562600" cy="24415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S</a:t>
            </a:r>
            <a:r>
              <a:rPr sz="2800" baseline="-25000"/>
              <a:t>1 </a:t>
            </a:r>
            <a:r>
              <a:rPr sz="2800"/>
              <a:t>:   { H , T }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S</a:t>
            </a:r>
            <a:r>
              <a:rPr sz="2800" baseline="-25000"/>
              <a:t>2 </a:t>
            </a:r>
            <a:r>
              <a:rPr sz="2800"/>
              <a:t>:   { HHH,  HHT,  HTH,  THH,            	HTT,   THT,  TTH,   TTT }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S</a:t>
            </a:r>
            <a:r>
              <a:rPr sz="2800" baseline="-25000"/>
              <a:t>3 </a:t>
            </a:r>
            <a:r>
              <a:rPr sz="2800"/>
              <a:t>:  { 0, 1, 2, 3 }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S</a:t>
            </a:r>
            <a:r>
              <a:rPr sz="2800" baseline="-25000"/>
              <a:t>4 </a:t>
            </a:r>
            <a:r>
              <a:rPr sz="2800"/>
              <a:t>:  { 1, 2, 3, 4, 5, 6 }</a:t>
            </a:r>
            <a:endParaRPr sz="2800"/>
          </a:p>
        </p:txBody>
      </p:sp>
      <p:sp>
        <p:nvSpPr>
          <p:cNvPr id="10249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250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25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8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NotDefined 2" title=""/>
          <p:cNvSpPr/>
          <p:nvPr>
            <p:ph type="body" idx="4294967295"/>
          </p:nvPr>
        </p:nvSpPr>
        <p:spPr>
          <a:xfrm>
            <a:off x="152400" y="1219200"/>
            <a:ext cx="83820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600" b="1">
                <a:solidFill>
                  <a:srgbClr val="000000"/>
                </a:solidFill>
                <a:latin typeface="宋体" pitchFamily="2" charset="-122"/>
              </a:rPr>
              <a:t>  例 1０</a:t>
            </a:r>
            <a:r>
              <a:rPr sz="2600">
                <a:solidFill>
                  <a:srgbClr val="000000"/>
                </a:solidFill>
                <a:latin typeface="宋体" pitchFamily="2" charset="-122"/>
              </a:rPr>
              <a:t> 从 1～9 这 9 个数中有放回地取出 n 个数，试求取出的 n 个数的乘积能被 10 整除的概率．</a:t>
            </a:r>
            <a:endParaRPr sz="2600"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rgbClr val="000000"/>
                </a:solidFill>
                <a:latin typeface="宋体" pitchFamily="2" charset="-122"/>
              </a:rPr>
              <a:t>  解：A ={取出的 n 个数的乘积能被 10 整除}；</a:t>
            </a:r>
            <a:endParaRPr sz="2600"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rgbClr val="000000"/>
                </a:solidFill>
                <a:latin typeface="宋体" pitchFamily="2" charset="-122"/>
              </a:rPr>
              <a:t>        B={ 取出的 n 个数至少有一个偶数 }；</a:t>
            </a:r>
            <a:endParaRPr sz="2600"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rgbClr val="000000"/>
                </a:solidFill>
                <a:latin typeface="宋体" pitchFamily="2" charset="-122"/>
              </a:rPr>
              <a:t>        C ={取出的n 个数至少有一个 5 } ．</a:t>
            </a:r>
            <a:endParaRPr sz="2600"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rgbClr val="000000"/>
                </a:solidFill>
                <a:latin typeface="宋体" pitchFamily="2" charset="-122"/>
              </a:rPr>
              <a:t>      则 A=B∩C</a:t>
            </a:r>
            <a:endParaRPr sz="260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37891" name="Object 3" title=""/>
          <p:cNvGraphicFramePr>
            <a:graphicFrameLocks noChangeAspect="1"/>
          </p:cNvGraphicFramePr>
          <p:nvPr/>
        </p:nvGraphicFramePr>
        <p:xfrm>
          <a:off x="3756025" y="4235450"/>
          <a:ext cx="1806575" cy="623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4" name="公式" r:id="rId2" imgW="1806575" imgH="623888" progId="Equation.3">
                  <p:embed/>
                </p:oleObj>
              </mc:Choice>
              <mc:Fallback>
                <p:oleObj name="公式" r:id="rId2" imgW="1806575" imgH="623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6025" y="4235450"/>
                        <a:ext cx="18065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 title=""/>
          <p:cNvGraphicFramePr>
            <a:graphicFrameLocks noChangeAspect="1"/>
          </p:cNvGraphicFramePr>
          <p:nvPr/>
        </p:nvGraphicFramePr>
        <p:xfrm>
          <a:off x="5573713" y="4294188"/>
          <a:ext cx="2198687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5" name="公式" r:id="rId4" imgW="2198687" imgH="527050" progId="Equation.3">
                  <p:embed/>
                </p:oleObj>
              </mc:Choice>
              <mc:Fallback>
                <p:oleObj name="公式" r:id="rId4" imgW="2198687" imgH="52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3713" y="4294188"/>
                        <a:ext cx="21986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 title=""/>
          <p:cNvGraphicFramePr>
            <a:graphicFrameLocks noChangeAspect="1"/>
          </p:cNvGraphicFramePr>
          <p:nvPr/>
        </p:nvGraphicFramePr>
        <p:xfrm>
          <a:off x="2362200" y="4935538"/>
          <a:ext cx="3890963" cy="582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6" name="公式" r:id="rId6" imgW="3890963" imgH="582612" progId="Equation.3">
                  <p:embed/>
                </p:oleObj>
              </mc:Choice>
              <mc:Fallback>
                <p:oleObj name="公式" r:id="rId6" imgW="3890963" imgH="582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4935538"/>
                        <a:ext cx="38909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 title=""/>
          <p:cNvGraphicFramePr>
            <a:graphicFrameLocks noChangeAspect="1"/>
          </p:cNvGraphicFramePr>
          <p:nvPr/>
        </p:nvGraphicFramePr>
        <p:xfrm>
          <a:off x="2362200" y="5392738"/>
          <a:ext cx="3017838" cy="1236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7" name="公式" r:id="rId8" imgW="3017838" imgH="1236662" progId="Equation.3">
                  <p:embed/>
                </p:oleObj>
              </mc:Choice>
              <mc:Fallback>
                <p:oleObj name="公式" r:id="rId8" imgW="3017838" imgH="1236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5392738"/>
                        <a:ext cx="3017838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 title=""/>
          <p:cNvGraphicFramePr>
            <a:graphicFrameLocks noChangeAspect="1"/>
          </p:cNvGraphicFramePr>
          <p:nvPr/>
        </p:nvGraphicFramePr>
        <p:xfrm>
          <a:off x="1524000" y="4249738"/>
          <a:ext cx="2254250" cy="563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8" name="公式" r:id="rId10" imgW="2254250" imgH="563562" progId="Equation.3">
                  <p:embed/>
                </p:oleObj>
              </mc:Choice>
              <mc:Fallback>
                <p:oleObj name="公式" r:id="rId10" imgW="2254250" imgH="563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000" y="4249738"/>
                        <a:ext cx="22542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37897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9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" title=""/>
          <p:cNvSpPr txBox="1"/>
          <p:nvPr/>
        </p:nvSpPr>
        <p:spPr>
          <a:xfrm>
            <a:off x="7467600" y="838200"/>
            <a:ext cx="12954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等可能概型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37899" name="" title="">
            <a:hlinkClick r:id="rId1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7900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Text Box 2" title=""/>
          <p:cNvSpPr txBox="1"/>
          <p:nvPr/>
        </p:nvSpPr>
        <p:spPr>
          <a:xfrm>
            <a:off x="685800" y="1216025"/>
            <a:ext cx="7543800" cy="3355975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t>        </a:t>
            </a:r>
            <a:r>
              <a:rPr sz="2800"/>
              <a:t>一般，设某个区域 </a:t>
            </a:r>
            <a:r>
              <a:rPr sz="2800" i="1">
                <a:solidFill>
                  <a:srgbClr val="000000"/>
                </a:solidFill>
              </a:rPr>
              <a:t>D </a:t>
            </a:r>
            <a:r>
              <a:rPr sz="2800"/>
              <a:t>(</a:t>
            </a:r>
            <a:r>
              <a:rPr lang="zh-CN" altLang="zh-CN" sz="2800"/>
              <a:t>线段，平面区域，空间区域），</a:t>
            </a:r>
            <a:r>
              <a:rPr lang="zh-CN" altLang="zh-CN" sz="2800">
                <a:solidFill>
                  <a:srgbClr val="000000"/>
                </a:solidFill>
              </a:rPr>
              <a:t>具有测 度 </a:t>
            </a:r>
            <a:r>
              <a:rPr sz="3200" i="1">
                <a:solidFill>
                  <a:srgbClr val="000000"/>
                </a:solidFill>
              </a:rPr>
              <a:t>m</a:t>
            </a:r>
            <a:r>
              <a:rPr sz="2800" i="1" baseline="-25000">
                <a:solidFill>
                  <a:srgbClr val="000000"/>
                </a:solidFill>
              </a:rPr>
              <a:t>D</a:t>
            </a:r>
            <a:r>
              <a:rPr sz="2800"/>
              <a:t>(</a:t>
            </a:r>
            <a:r>
              <a:rPr lang="zh-CN" altLang="zh-CN" sz="2800"/>
              <a:t>长度，面积，体积)。如果随机实验</a:t>
            </a:r>
            <a:r>
              <a:rPr sz="2800">
                <a:solidFill>
                  <a:srgbClr val="FF9900"/>
                </a:solidFill>
              </a:rPr>
              <a:t> </a:t>
            </a:r>
            <a:r>
              <a:rPr sz="2800" i="1">
                <a:solidFill>
                  <a:srgbClr val="000000"/>
                </a:solidFill>
              </a:rPr>
              <a:t>E</a:t>
            </a:r>
            <a:r>
              <a:rPr sz="2800" i="1">
                <a:solidFill>
                  <a:srgbClr val="0000FF"/>
                </a:solidFill>
              </a:rPr>
              <a:t> </a:t>
            </a:r>
            <a:r>
              <a:rPr sz="2800"/>
              <a:t>相当于向区域内任意地取点，且取到每一点都是等可能的，则称此类试验为 </a:t>
            </a:r>
            <a:r>
              <a:rPr sz="2800">
                <a:solidFill>
                  <a:srgbClr val="000000"/>
                </a:solidFill>
              </a:rPr>
              <a:t>几何概型</a:t>
            </a:r>
            <a:r>
              <a:rPr sz="2800"/>
              <a:t>。</a:t>
            </a:r>
            <a:endParaRPr sz="2800"/>
          </a:p>
          <a:p>
            <a:pPr lvl="0">
              <a:spcBef>
                <a:spcPct val="50000"/>
              </a:spcBef>
            </a:pPr>
            <a:r>
              <a:rPr lang="zh-CN" altLang="zh-CN" sz="2800"/>
              <a:t>      如果试验</a:t>
            </a:r>
            <a:r>
              <a:rPr sz="2800">
                <a:solidFill>
                  <a:srgbClr val="FF9900"/>
                </a:solidFill>
              </a:rPr>
              <a:t> </a:t>
            </a:r>
            <a:r>
              <a:rPr sz="2800" i="1">
                <a:solidFill>
                  <a:srgbClr val="000000"/>
                </a:solidFill>
              </a:rPr>
              <a:t>E</a:t>
            </a:r>
            <a:r>
              <a:rPr sz="2800" i="1">
                <a:solidFill>
                  <a:srgbClr val="CCECFF"/>
                </a:solidFill>
              </a:rPr>
              <a:t> </a:t>
            </a:r>
            <a:r>
              <a:rPr sz="2800"/>
              <a:t>是向区域内任意取点，事件 </a:t>
            </a:r>
            <a:r>
              <a:rPr sz="2800" i="1">
                <a:solidFill>
                  <a:srgbClr val="000000"/>
                </a:solidFill>
              </a:rPr>
              <a:t>A</a:t>
            </a:r>
            <a:r>
              <a:rPr sz="2800" i="1"/>
              <a:t> </a:t>
            </a:r>
            <a:r>
              <a:rPr sz="2800"/>
              <a:t>对应于点落在</a:t>
            </a:r>
            <a:r>
              <a:rPr sz="2800">
                <a:solidFill>
                  <a:srgbClr val="FF9900"/>
                </a:solidFill>
              </a:rPr>
              <a:t> </a:t>
            </a:r>
            <a:r>
              <a:rPr sz="2800" i="1">
                <a:solidFill>
                  <a:srgbClr val="000000"/>
                </a:solidFill>
              </a:rPr>
              <a:t>D </a:t>
            </a:r>
            <a:r>
              <a:rPr sz="2800"/>
              <a:t>内的某区域</a:t>
            </a:r>
            <a:r>
              <a:rPr sz="2800">
                <a:solidFill>
                  <a:srgbClr val="FF9900"/>
                </a:solidFill>
              </a:rPr>
              <a:t> </a:t>
            </a:r>
            <a:r>
              <a:rPr sz="2800" i="1">
                <a:solidFill>
                  <a:srgbClr val="000000"/>
                </a:solidFill>
              </a:rPr>
              <a:t>A</a:t>
            </a:r>
            <a:r>
              <a:rPr sz="2800">
                <a:solidFill>
                  <a:srgbClr val="000000"/>
                </a:solidFill>
              </a:rPr>
              <a:t>，</a:t>
            </a:r>
            <a:r>
              <a:rPr sz="2800"/>
              <a:t>则</a:t>
            </a:r>
            <a:endParaRPr sz="2800"/>
          </a:p>
        </p:txBody>
      </p:sp>
      <p:graphicFrame>
        <p:nvGraphicFramePr>
          <p:cNvPr id="56323" name="Object 3" title=""/>
          <p:cNvGraphicFramePr>
            <a:graphicFrameLocks noChangeAspect="1"/>
          </p:cNvGraphicFramePr>
          <p:nvPr/>
        </p:nvGraphicFramePr>
        <p:xfrm>
          <a:off x="2743200" y="4724400"/>
          <a:ext cx="2133600" cy="1165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0" name="公式" r:id="rId2" imgW="2133600" imgH="1165225" progId="Equation.3">
                  <p:embed/>
                </p:oleObj>
              </mc:Choice>
              <mc:Fallback>
                <p:oleObj name="公式" r:id="rId2" imgW="2133600" imgH="1165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4724400"/>
                        <a:ext cx="21336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56325" name="Object 5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1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 title=""/>
          <p:cNvSpPr txBox="1"/>
          <p:nvPr/>
        </p:nvSpPr>
        <p:spPr>
          <a:xfrm>
            <a:off x="7696200" y="838200"/>
            <a:ext cx="10668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几何概型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56327" name="HomeButton 7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56328" name="Text Box 8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56330" name="" title=""/>
          <p:cNvSpPr/>
          <p:nvPr/>
        </p:nvSpPr>
        <p:spPr>
          <a:xfrm>
            <a:off x="2555875" y="765175"/>
            <a:ext cx="3028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latin typeface="楷体_GB2312" pitchFamily="49" charset="-122"/>
                <a:ea typeface="楷体_GB2312" pitchFamily="49" charset="-122"/>
              </a:rPr>
              <a:t>二      几何概型</a:t>
            </a:r>
            <a:endParaRPr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Tm="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57347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b="1"/>
              <a:t>例 1 </a:t>
            </a:r>
            <a:r>
              <a:rPr kumimoji="1"/>
              <a:t>(</a:t>
            </a:r>
            <a:r>
              <a:rPr kumimoji="1">
                <a:solidFill>
                  <a:srgbClr val="FF9900"/>
                </a:solidFill>
              </a:rPr>
              <a:t>会面问题</a:t>
            </a:r>
            <a:r>
              <a:rPr kumimoji="1"/>
              <a:t>）甲、乙二人约定在 12 点到 5 </a:t>
            </a:r>
            <a:endParaRPr kumimoji="1"/>
          </a:p>
          <a:p>
            <a:pPr lvl="0"/>
            <a:r>
              <a:rPr kumimoji="1"/>
              <a:t>点之间在某地会面，先到者等一个小时后即离去</a:t>
            </a:r>
            <a:endParaRPr kumimoji="1"/>
          </a:p>
          <a:p>
            <a:pPr lvl="0"/>
            <a:r>
              <a:rPr kumimoji="1"/>
              <a:t>设二人在这段时间内的各时刻到达是等可能的，</a:t>
            </a:r>
            <a:endParaRPr kumimoji="1"/>
          </a:p>
          <a:p>
            <a:pPr lvl="0"/>
            <a:r>
              <a:rPr kumimoji="1"/>
              <a:t>且二人互不影响。求二人能会面的概率。</a:t>
            </a:r>
            <a:endParaRPr kumimoji="1"/>
          </a:p>
        </p:txBody>
      </p:sp>
    </p:spTree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41" name="Rectangle 5" title=""/>
          <p:cNvSpPr/>
          <p:nvPr/>
        </p:nvSpPr>
        <p:spPr>
          <a:xfrm>
            <a:off x="5988050" y="2743200"/>
            <a:ext cx="2536825" cy="2286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9938" name="Text Box 2" title=""/>
          <p:cNvSpPr txBox="1"/>
          <p:nvPr/>
        </p:nvSpPr>
        <p:spPr>
          <a:xfrm>
            <a:off x="685800" y="1219200"/>
            <a:ext cx="7696200" cy="94615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/>
              <a:t>解：</a:t>
            </a:r>
            <a:r>
              <a:rPr sz="2800"/>
              <a:t>  以  </a:t>
            </a:r>
            <a:r>
              <a:rPr sz="2800" i="1">
                <a:solidFill>
                  <a:srgbClr val="CC3300"/>
                </a:solidFill>
              </a:rPr>
              <a:t>X , Y</a:t>
            </a:r>
            <a:r>
              <a:rPr sz="2800" i="1"/>
              <a:t>  </a:t>
            </a:r>
            <a:r>
              <a:rPr lang="zh-CN" altLang="zh-CN" sz="2800"/>
              <a:t>分别表示甲乙二人到达的时刻，于是</a:t>
            </a:r>
            <a:endParaRPr sz="2000"/>
          </a:p>
        </p:txBody>
      </p:sp>
      <p:graphicFrame>
        <p:nvGraphicFramePr>
          <p:cNvPr id="39939" name="Object 3" title=""/>
          <p:cNvGraphicFramePr>
            <a:graphicFrameLocks noChangeAspect="1"/>
          </p:cNvGraphicFramePr>
          <p:nvPr/>
        </p:nvGraphicFramePr>
        <p:xfrm>
          <a:off x="1600200" y="1749425"/>
          <a:ext cx="2665413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2" name="公式" r:id="rId2" imgW="2665413" imgH="536575" progId="Equation.3">
                  <p:embed/>
                </p:oleObj>
              </mc:Choice>
              <mc:Fallback>
                <p:oleObj name="公式" r:id="rId2" imgW="2665413" imgH="536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1749425"/>
                        <a:ext cx="26654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 title=""/>
          <p:cNvSpPr txBox="1"/>
          <p:nvPr/>
        </p:nvSpPr>
        <p:spPr>
          <a:xfrm>
            <a:off x="762000" y="2133600"/>
            <a:ext cx="4495800" cy="372903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50000"/>
              </a:lnSpc>
              <a:spcBef>
                <a:spcPct val="50000"/>
              </a:spcBef>
            </a:pPr>
            <a:r>
              <a:rPr sz="2800"/>
              <a:t>     </a:t>
            </a:r>
            <a:endParaRPr sz="2800"/>
          </a:p>
          <a:p>
            <a:pPr lvl="0">
              <a:lnSpc>
                <a:spcPct val="50000"/>
              </a:lnSpc>
              <a:spcBef>
                <a:spcPct val="50000"/>
              </a:spcBef>
            </a:pPr>
            <a:r>
              <a:rPr sz="2800"/>
              <a:t>即 点 </a:t>
            </a:r>
            <a:r>
              <a:rPr sz="2800" i="1"/>
              <a:t>M </a:t>
            </a:r>
            <a:r>
              <a:rPr sz="2800"/>
              <a:t>落在图中的阴影部</a:t>
            </a:r>
            <a:endParaRPr sz="2800"/>
          </a:p>
          <a:p>
            <a:pPr lvl="0">
              <a:lnSpc>
                <a:spcPct val="50000"/>
              </a:lnSpc>
              <a:spcBef>
                <a:spcPct val="50000"/>
              </a:spcBef>
            </a:pPr>
            <a:r>
              <a:rPr sz="2800"/>
              <a:t>分。所有的点构成一个正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方形，即有</a:t>
            </a:r>
            <a:r>
              <a:rPr sz="2800">
                <a:solidFill>
                  <a:srgbClr val="CC3300"/>
                </a:solidFill>
              </a:rPr>
              <a:t>无穷多个结果</a:t>
            </a:r>
            <a:r>
              <a:rPr sz="2800"/>
              <a:t>。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由于每人在任一时刻到达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都是等可能的，所以落在正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方形内各点是</a:t>
            </a:r>
            <a:r>
              <a:rPr sz="2800">
                <a:solidFill>
                  <a:srgbClr val="CC3300"/>
                </a:solidFill>
              </a:rPr>
              <a:t>等可能的</a:t>
            </a:r>
            <a:r>
              <a:rPr sz="2800"/>
              <a:t>。</a:t>
            </a:r>
            <a:endParaRPr sz="2000"/>
          </a:p>
        </p:txBody>
      </p:sp>
      <p:cxnSp>
        <p:nvCxnSpPr>
          <p:cNvPr id="39942" name="" title=""/>
          <p:cNvCxnSpPr/>
          <p:nvPr/>
        </p:nvCxnSpPr>
        <p:spPr>
          <a:xfrm>
            <a:off x="5715000" y="5029200"/>
            <a:ext cx="338455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tailEnd type="arrow"/>
          </a:ln>
          <a:effectLst/>
        </p:spPr>
      </p:cxnSp>
      <p:cxnSp>
        <p:nvCxnSpPr>
          <p:cNvPr id="39943" name="" title=""/>
          <p:cNvCxnSpPr/>
          <p:nvPr/>
        </p:nvCxnSpPr>
        <p:spPr>
          <a:xfrm flipV="1">
            <a:off x="6400800" y="4906963"/>
            <a:ext cx="1588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sp>
        <p:nvSpPr>
          <p:cNvPr id="39944" name="Text Box 8" title=""/>
          <p:cNvSpPr txBox="1"/>
          <p:nvPr/>
        </p:nvSpPr>
        <p:spPr>
          <a:xfrm>
            <a:off x="5683250" y="5043488"/>
            <a:ext cx="368935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0      1    2   3   4    5</a:t>
            </a:r>
            <a:endParaRPr sz="2800"/>
          </a:p>
        </p:txBody>
      </p:sp>
      <p:cxnSp>
        <p:nvCxnSpPr>
          <p:cNvPr id="39945" name="" title=""/>
          <p:cNvCxnSpPr/>
          <p:nvPr/>
        </p:nvCxnSpPr>
        <p:spPr>
          <a:xfrm>
            <a:off x="6019800" y="4648200"/>
            <a:ext cx="127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sp>
        <p:nvSpPr>
          <p:cNvPr id="39946" name="" title=""/>
          <p:cNvSpPr txBox="1"/>
          <p:nvPr/>
        </p:nvSpPr>
        <p:spPr>
          <a:xfrm>
            <a:off x="5943600" y="1981200"/>
            <a:ext cx="460375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b="1" i="1">
                <a:solidFill>
                  <a:srgbClr val="FF9900"/>
                </a:solidFill>
              </a:rPr>
              <a:t>y</a:t>
            </a:r>
            <a:endParaRPr>
              <a:solidFill>
                <a:srgbClr val="66FFFF"/>
              </a:solidFill>
            </a:endParaRPr>
          </a:p>
        </p:txBody>
      </p:sp>
      <p:sp>
        <p:nvSpPr>
          <p:cNvPr id="39947" name="" title=""/>
          <p:cNvSpPr txBox="1"/>
          <p:nvPr/>
        </p:nvSpPr>
        <p:spPr>
          <a:xfrm>
            <a:off x="8578850" y="5029200"/>
            <a:ext cx="69215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9948" name="" title=""/>
          <p:cNvSpPr txBox="1"/>
          <p:nvPr/>
        </p:nvSpPr>
        <p:spPr>
          <a:xfrm>
            <a:off x="5607050" y="2743200"/>
            <a:ext cx="384175" cy="19732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lnSpc>
                <a:spcPct val="70000"/>
              </a:lnSpc>
              <a:spcBef>
                <a:spcPct val="50000"/>
              </a:spcBef>
            </a:pPr>
            <a:r>
              <a:t>5</a:t>
            </a:r>
          </a:p>
          <a:p>
            <a:pPr lvl="0" algn="ctr">
              <a:lnSpc>
                <a:spcPct val="65000"/>
              </a:lnSpc>
              <a:spcBef>
                <a:spcPct val="50000"/>
              </a:spcBef>
            </a:pPr>
            <a:r>
              <a:t>4</a:t>
            </a:r>
          </a:p>
          <a:p>
            <a:pPr lvl="0" algn="ctr">
              <a:lnSpc>
                <a:spcPct val="60000"/>
              </a:lnSpc>
              <a:spcBef>
                <a:spcPct val="50000"/>
              </a:spcBef>
            </a:pPr>
            <a:r>
              <a:t>3</a:t>
            </a:r>
          </a:p>
          <a:p>
            <a:pPr lvl="0" algn="ctr">
              <a:lnSpc>
                <a:spcPct val="60000"/>
              </a:lnSpc>
              <a:spcBef>
                <a:spcPct val="50000"/>
              </a:spcBef>
            </a:pPr>
            <a:r>
              <a:t>2</a:t>
            </a:r>
          </a:p>
          <a:p>
            <a:pPr lvl="0" algn="ctr">
              <a:lnSpc>
                <a:spcPct val="60000"/>
              </a:lnSpc>
              <a:spcBef>
                <a:spcPct val="50000"/>
              </a:spcBef>
            </a:pPr>
            <a:r>
              <a:t>1</a:t>
            </a:r>
          </a:p>
        </p:txBody>
      </p:sp>
      <p:cxnSp>
        <p:nvCxnSpPr>
          <p:cNvPr id="39949" name="" title=""/>
          <p:cNvCxnSpPr/>
          <p:nvPr/>
        </p:nvCxnSpPr>
        <p:spPr>
          <a:xfrm flipV="1">
            <a:off x="5988050" y="1905000"/>
            <a:ext cx="31750" cy="3429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tailEnd type="arrow"/>
          </a:ln>
          <a:effectLst/>
        </p:spPr>
      </p:cxnSp>
      <p:cxnSp>
        <p:nvCxnSpPr>
          <p:cNvPr id="39950" name="" title=""/>
          <p:cNvCxnSpPr/>
          <p:nvPr/>
        </p:nvCxnSpPr>
        <p:spPr>
          <a:xfrm flipV="1">
            <a:off x="6934200" y="4906963"/>
            <a:ext cx="1588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39951" name="" title=""/>
          <p:cNvCxnSpPr/>
          <p:nvPr/>
        </p:nvCxnSpPr>
        <p:spPr>
          <a:xfrm flipV="1">
            <a:off x="7391400" y="4906963"/>
            <a:ext cx="1588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39952" name="" title=""/>
          <p:cNvCxnSpPr/>
          <p:nvPr/>
        </p:nvCxnSpPr>
        <p:spPr>
          <a:xfrm flipV="1">
            <a:off x="7848600" y="4906963"/>
            <a:ext cx="1588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39953" name="" title=""/>
          <p:cNvCxnSpPr/>
          <p:nvPr/>
        </p:nvCxnSpPr>
        <p:spPr>
          <a:xfrm flipV="1">
            <a:off x="8382000" y="4876800"/>
            <a:ext cx="1588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39954" name="" title=""/>
          <p:cNvCxnSpPr/>
          <p:nvPr/>
        </p:nvCxnSpPr>
        <p:spPr>
          <a:xfrm>
            <a:off x="6019800" y="4191000"/>
            <a:ext cx="127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39955" name="" title=""/>
          <p:cNvCxnSpPr/>
          <p:nvPr/>
        </p:nvCxnSpPr>
        <p:spPr>
          <a:xfrm>
            <a:off x="6019800" y="3733800"/>
            <a:ext cx="127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39956" name="" title=""/>
          <p:cNvCxnSpPr/>
          <p:nvPr/>
        </p:nvCxnSpPr>
        <p:spPr>
          <a:xfrm>
            <a:off x="6019800" y="3200400"/>
            <a:ext cx="127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sp>
        <p:nvSpPr>
          <p:cNvPr id="39957" name="Text Box 15" title=""/>
          <p:cNvSpPr txBox="1"/>
          <p:nvPr/>
        </p:nvSpPr>
        <p:spPr>
          <a:xfrm>
            <a:off x="7010400" y="3581400"/>
            <a:ext cx="1371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rgbClr val="FF6699"/>
                </a:solidFill>
              </a:rPr>
              <a:t>.M(X,Y)</a:t>
            </a:r>
            <a:endParaRPr lang="en-US" altLang="en-US">
              <a:solidFill>
                <a:srgbClr val="FF6699"/>
              </a:solidFill>
            </a:endParaRPr>
          </a:p>
        </p:txBody>
      </p:sp>
      <p:sp>
        <p:nvSpPr>
          <p:cNvPr id="39959" name="Rectangle 1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39960" name="Object 1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3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" title=""/>
          <p:cNvSpPr txBox="1"/>
          <p:nvPr/>
        </p:nvSpPr>
        <p:spPr>
          <a:xfrm>
            <a:off x="7696200" y="838200"/>
            <a:ext cx="10668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几何概型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39963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996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39940" grpId="0"/>
      <p:bldP spid="39944" grpId="0" build="p"/>
      <p:bldP spid="39946" grpId="0"/>
      <p:bldP spid="39947" grpId="0" build="p"/>
      <p:bldP spid="39948" grpId="0" uiExpand="1" build="p"/>
      <p:bldP spid="399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Rectangle 2" title=""/>
          <p:cNvSpPr/>
          <p:nvPr/>
        </p:nvSpPr>
        <p:spPr>
          <a:xfrm>
            <a:off x="1149350" y="1371600"/>
            <a:ext cx="342265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二人会面的条件是：</a:t>
            </a:r>
            <a:r>
              <a:rPr sz="2000"/>
              <a:t> </a:t>
            </a:r>
            <a:endParaRPr sz="2000"/>
          </a:p>
        </p:txBody>
      </p:sp>
      <p:graphicFrame>
        <p:nvGraphicFramePr>
          <p:cNvPr id="40963" name="Object 3" title=""/>
          <p:cNvGraphicFramePr>
            <a:graphicFrameLocks noChangeAspect="1"/>
          </p:cNvGraphicFramePr>
          <p:nvPr/>
        </p:nvGraphicFramePr>
        <p:xfrm>
          <a:off x="4419600" y="1430338"/>
          <a:ext cx="1219200" cy="471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4" name="公式" r:id="rId2" imgW="1219200" imgH="471487" progId="Equation.3">
                  <p:embed/>
                </p:oleObj>
              </mc:Choice>
              <mc:Fallback>
                <p:oleObj name="公式" r:id="rId2" imgW="1219200" imgH="471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1430338"/>
                        <a:ext cx="12192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 title=""/>
          <p:cNvSpPr/>
          <p:nvPr/>
        </p:nvSpPr>
        <p:spPr>
          <a:xfrm>
            <a:off x="5257800" y="3200400"/>
            <a:ext cx="2514600" cy="2286000"/>
          </a:xfrm>
          <a:prstGeom prst="rect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0965" name="" title=""/>
          <p:cNvCxnSpPr/>
          <p:nvPr/>
        </p:nvCxnSpPr>
        <p:spPr>
          <a:xfrm>
            <a:off x="4800600" y="5486400"/>
            <a:ext cx="3657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tailEnd type="arrow"/>
          </a:ln>
          <a:effectLst/>
        </p:spPr>
      </p:cxnSp>
      <p:cxnSp>
        <p:nvCxnSpPr>
          <p:cNvPr id="40966" name="" title=""/>
          <p:cNvCxnSpPr/>
          <p:nvPr/>
        </p:nvCxnSpPr>
        <p:spPr>
          <a:xfrm flipH="1" flipV="1">
            <a:off x="5791200" y="5364163"/>
            <a:ext cx="0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sp>
        <p:nvSpPr>
          <p:cNvPr id="40967" name="Text Box 7" title=""/>
          <p:cNvSpPr txBox="1"/>
          <p:nvPr/>
        </p:nvSpPr>
        <p:spPr>
          <a:xfrm>
            <a:off x="4953000" y="5500688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0      1    2   3   4    5</a:t>
            </a:r>
            <a:endParaRPr sz="2800"/>
          </a:p>
        </p:txBody>
      </p:sp>
      <p:cxnSp>
        <p:nvCxnSpPr>
          <p:cNvPr id="40968" name="" title=""/>
          <p:cNvCxnSpPr/>
          <p:nvPr/>
        </p:nvCxnSpPr>
        <p:spPr>
          <a:xfrm>
            <a:off x="5257800" y="5105400"/>
            <a:ext cx="1254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sp>
        <p:nvSpPr>
          <p:cNvPr id="40969" name="Text Box 9" title=""/>
          <p:cNvSpPr txBox="1"/>
          <p:nvPr/>
        </p:nvSpPr>
        <p:spPr>
          <a:xfrm>
            <a:off x="5334000" y="2438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b="1" i="1"/>
              <a:t>y</a:t>
            </a:r>
          </a:p>
        </p:txBody>
      </p:sp>
      <p:sp>
        <p:nvSpPr>
          <p:cNvPr id="40970" name="" title=""/>
          <p:cNvSpPr txBox="1"/>
          <p:nvPr/>
        </p:nvSpPr>
        <p:spPr>
          <a:xfrm>
            <a:off x="7924800" y="5486400"/>
            <a:ext cx="7620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/>
              <a:t>x</a:t>
            </a:r>
          </a:p>
        </p:txBody>
      </p:sp>
      <p:sp>
        <p:nvSpPr>
          <p:cNvPr id="40971" name="" title=""/>
          <p:cNvSpPr txBox="1"/>
          <p:nvPr/>
        </p:nvSpPr>
        <p:spPr>
          <a:xfrm>
            <a:off x="4876800" y="3200400"/>
            <a:ext cx="381000" cy="19732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lnSpc>
                <a:spcPct val="70000"/>
              </a:lnSpc>
              <a:spcBef>
                <a:spcPct val="50000"/>
              </a:spcBef>
            </a:pPr>
            <a:r>
              <a:t>5</a:t>
            </a:r>
          </a:p>
          <a:p>
            <a:pPr lvl="0" algn="ctr">
              <a:lnSpc>
                <a:spcPct val="65000"/>
              </a:lnSpc>
              <a:spcBef>
                <a:spcPct val="50000"/>
              </a:spcBef>
            </a:pPr>
            <a:r>
              <a:t>4</a:t>
            </a:r>
          </a:p>
          <a:p>
            <a:pPr lvl="0" algn="ctr">
              <a:lnSpc>
                <a:spcPct val="60000"/>
              </a:lnSpc>
              <a:spcBef>
                <a:spcPct val="50000"/>
              </a:spcBef>
            </a:pPr>
            <a:r>
              <a:t>3</a:t>
            </a:r>
          </a:p>
          <a:p>
            <a:pPr lvl="0" algn="ctr">
              <a:lnSpc>
                <a:spcPct val="60000"/>
              </a:lnSpc>
              <a:spcBef>
                <a:spcPct val="50000"/>
              </a:spcBef>
            </a:pPr>
            <a:r>
              <a:t>2</a:t>
            </a:r>
          </a:p>
          <a:p>
            <a:pPr lvl="0" algn="ctr">
              <a:lnSpc>
                <a:spcPct val="60000"/>
              </a:lnSpc>
              <a:spcBef>
                <a:spcPct val="50000"/>
              </a:spcBef>
            </a:pPr>
            <a:r>
              <a:t>1</a:t>
            </a:r>
          </a:p>
        </p:txBody>
      </p:sp>
      <p:cxnSp>
        <p:nvCxnSpPr>
          <p:cNvPr id="40972" name="" title=""/>
          <p:cNvCxnSpPr/>
          <p:nvPr/>
        </p:nvCxnSpPr>
        <p:spPr>
          <a:xfrm flipH="1" flipV="1">
            <a:off x="5257800" y="2362200"/>
            <a:ext cx="0" cy="3429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tailEnd type="arrow"/>
          </a:ln>
          <a:effectLst/>
        </p:spPr>
      </p:cxnSp>
      <p:cxnSp>
        <p:nvCxnSpPr>
          <p:cNvPr id="40973" name="" title=""/>
          <p:cNvCxnSpPr/>
          <p:nvPr/>
        </p:nvCxnSpPr>
        <p:spPr>
          <a:xfrm flipH="1" flipV="1">
            <a:off x="6324600" y="5364163"/>
            <a:ext cx="0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0974" name="" title=""/>
          <p:cNvCxnSpPr/>
          <p:nvPr/>
        </p:nvCxnSpPr>
        <p:spPr>
          <a:xfrm flipH="1" flipV="1">
            <a:off x="6781800" y="5364163"/>
            <a:ext cx="0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0975" name="" title=""/>
          <p:cNvCxnSpPr/>
          <p:nvPr/>
        </p:nvCxnSpPr>
        <p:spPr>
          <a:xfrm flipH="1" flipV="1">
            <a:off x="7239000" y="5364163"/>
            <a:ext cx="0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0976" name="" title=""/>
          <p:cNvCxnSpPr/>
          <p:nvPr/>
        </p:nvCxnSpPr>
        <p:spPr>
          <a:xfrm flipH="1" flipV="1">
            <a:off x="7772400" y="5334000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0977" name="" title=""/>
          <p:cNvCxnSpPr/>
          <p:nvPr/>
        </p:nvCxnSpPr>
        <p:spPr>
          <a:xfrm>
            <a:off x="5257800" y="4648200"/>
            <a:ext cx="1254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0978" name="" title=""/>
          <p:cNvCxnSpPr/>
          <p:nvPr/>
        </p:nvCxnSpPr>
        <p:spPr>
          <a:xfrm>
            <a:off x="5257800" y="4191000"/>
            <a:ext cx="1254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0979" name="" title=""/>
          <p:cNvCxnSpPr/>
          <p:nvPr/>
        </p:nvCxnSpPr>
        <p:spPr>
          <a:xfrm>
            <a:off x="5257800" y="3657600"/>
            <a:ext cx="1254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0980" name="" title=""/>
          <p:cNvCxnSpPr/>
          <p:nvPr/>
        </p:nvCxnSpPr>
        <p:spPr>
          <a:xfrm flipV="1">
            <a:off x="5791200" y="3505200"/>
            <a:ext cx="198120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sp>
        <p:nvSpPr>
          <p:cNvPr id="40981" name="RightTriangle 15" title=""/>
          <p:cNvSpPr/>
          <p:nvPr/>
        </p:nvSpPr>
        <p:spPr>
          <a:xfrm rot="5340000">
            <a:off x="5257800" y="3200400"/>
            <a:ext cx="1905000" cy="1905000"/>
          </a:xfrm>
          <a:prstGeom prst="rtTriangl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0982" name="RightTriangle 16" title=""/>
          <p:cNvSpPr/>
          <p:nvPr/>
        </p:nvSpPr>
        <p:spPr>
          <a:xfrm rot="16140000">
            <a:off x="5788819" y="3505994"/>
            <a:ext cx="1982787" cy="1978025"/>
          </a:xfrm>
          <a:prstGeom prst="rtTriangl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40983" name="Object 17" title=""/>
          <p:cNvGraphicFramePr>
            <a:graphicFrameLocks noChangeAspect="1"/>
          </p:cNvGraphicFramePr>
          <p:nvPr/>
        </p:nvGraphicFramePr>
        <p:xfrm>
          <a:off x="1320800" y="2438400"/>
          <a:ext cx="3181350" cy="215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5" name="公式" r:id="rId4" imgW="3181350" imgH="2155825" progId="Equation.3">
                  <p:embed/>
                </p:oleObj>
              </mc:Choice>
              <mc:Fallback>
                <p:oleObj name="公式" r:id="rId4" imgW="3181350" imgH="2155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2438400"/>
                        <a:ext cx="318135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984" name="" title=""/>
          <p:cNvCxnSpPr/>
          <p:nvPr/>
        </p:nvCxnSpPr>
        <p:spPr>
          <a:xfrm flipV="1">
            <a:off x="5638800" y="2971800"/>
            <a:ext cx="2667000" cy="2667000"/>
          </a:xfrm>
          <a:prstGeom prst="line">
            <a:avLst/>
          </a:prstGeom>
          <a:noFill/>
          <a:ln w="12700" cap="sq">
            <a:solidFill>
              <a:srgbClr val="66FFFF"/>
            </a:solidFill>
            <a:miter lim="800000"/>
          </a:ln>
          <a:effectLst/>
        </p:spPr>
      </p:cxnSp>
      <p:sp>
        <p:nvSpPr>
          <p:cNvPr id="40985" name="Text Box 19" title=""/>
          <p:cNvSpPr txBox="1"/>
          <p:nvPr/>
        </p:nvSpPr>
        <p:spPr>
          <a:xfrm>
            <a:off x="6705600" y="2362200"/>
            <a:ext cx="16002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 i="1"/>
              <a:t>y</a:t>
            </a:r>
            <a:r>
              <a:rPr sz="2800"/>
              <a:t>-</a:t>
            </a:r>
            <a:r>
              <a:rPr sz="2800" i="1"/>
              <a:t>x </a:t>
            </a:r>
            <a:r>
              <a:rPr sz="2800"/>
              <a:t>=1</a:t>
            </a:r>
            <a:endParaRPr sz="2800"/>
          </a:p>
        </p:txBody>
      </p:sp>
      <p:sp>
        <p:nvSpPr>
          <p:cNvPr id="40986" name="" title=""/>
          <p:cNvSpPr txBox="1"/>
          <p:nvPr/>
        </p:nvSpPr>
        <p:spPr>
          <a:xfrm>
            <a:off x="7924800" y="3352800"/>
            <a:ext cx="12954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  <a:buClr>
                <a:schemeClr val="tx1"/>
              </a:buClr>
              <a:buFont typeface="MS Outlook" pitchFamily="2" charset="2"/>
            </a:pPr>
            <a:r>
              <a:rPr sz="2800" i="1"/>
              <a:t>y</a:t>
            </a:r>
            <a:r>
              <a:rPr sz="2800"/>
              <a:t>-</a:t>
            </a:r>
            <a:r>
              <a:rPr sz="2800" i="1"/>
              <a:t>x </a:t>
            </a:r>
            <a:r>
              <a:rPr sz="2800"/>
              <a:t>= -1</a:t>
            </a:r>
            <a:endParaRPr sz="2800"/>
          </a:p>
        </p:txBody>
      </p:sp>
      <p:cxnSp>
        <p:nvCxnSpPr>
          <p:cNvPr id="40987" name="" title=""/>
          <p:cNvCxnSpPr/>
          <p:nvPr/>
        </p:nvCxnSpPr>
        <p:spPr>
          <a:xfrm flipV="1">
            <a:off x="5029200" y="2514600"/>
            <a:ext cx="2819400" cy="2819400"/>
          </a:xfrm>
          <a:prstGeom prst="line">
            <a:avLst/>
          </a:prstGeom>
          <a:noFill/>
          <a:ln w="12700">
            <a:solidFill>
              <a:srgbClr val="66FFFF"/>
            </a:solidFill>
            <a:miter lim="800000"/>
          </a:ln>
          <a:effectLst/>
        </p:spPr>
      </p:cxnSp>
      <p:sp>
        <p:nvSpPr>
          <p:cNvPr id="40988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40989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6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" title=""/>
          <p:cNvSpPr txBox="1"/>
          <p:nvPr/>
        </p:nvSpPr>
        <p:spPr>
          <a:xfrm>
            <a:off x="7696200" y="838200"/>
            <a:ext cx="10668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几何概型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40991" name="" title="">
            <a:hlinkClick r:id="rId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0992" name="Text Box 20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Text Box 2" title=""/>
          <p:cNvSpPr txBox="1"/>
          <p:nvPr/>
        </p:nvSpPr>
        <p:spPr>
          <a:xfrm>
            <a:off x="685800" y="990600"/>
            <a:ext cx="7696200" cy="1800225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/>
              <a:t>     例 2 </a:t>
            </a:r>
            <a:r>
              <a:rPr sz="2800"/>
              <a:t>(蒲丰投针问题）平面上有一族平行线。其中任何相邻的两线距离都是 </a:t>
            </a:r>
            <a:r>
              <a:rPr sz="2800" i="1">
                <a:solidFill>
                  <a:srgbClr val="000000"/>
                </a:solidFill>
              </a:rPr>
              <a:t>a </a:t>
            </a:r>
            <a:r>
              <a:rPr sz="2800">
                <a:solidFill>
                  <a:srgbClr val="000000"/>
                </a:solidFill>
              </a:rPr>
              <a:t>(</a:t>
            </a:r>
            <a:r>
              <a:rPr sz="2800" i="1">
                <a:solidFill>
                  <a:srgbClr val="000000"/>
                </a:solidFill>
              </a:rPr>
              <a:t>a</a:t>
            </a:r>
            <a:r>
              <a:rPr sz="2800">
                <a:solidFill>
                  <a:srgbClr val="000000"/>
                </a:solidFill>
              </a:rPr>
              <a:t>&gt;0)</a:t>
            </a:r>
            <a:r>
              <a:rPr sz="2800"/>
              <a:t>  。向平面任意投一长为 </a:t>
            </a:r>
            <a:r>
              <a:rPr sz="2800" i="1">
                <a:solidFill>
                  <a:srgbClr val="000000"/>
                </a:solidFill>
              </a:rPr>
              <a:t>l</a:t>
            </a:r>
            <a:r>
              <a:rPr sz="2800">
                <a:solidFill>
                  <a:srgbClr val="000000"/>
                </a:solidFill>
              </a:rPr>
              <a:t> (</a:t>
            </a:r>
            <a:r>
              <a:rPr sz="2800" i="1">
                <a:solidFill>
                  <a:srgbClr val="000000"/>
                </a:solidFill>
              </a:rPr>
              <a:t>l</a:t>
            </a:r>
            <a:r>
              <a:rPr sz="2800">
                <a:solidFill>
                  <a:srgbClr val="000000"/>
                </a:solidFill>
              </a:rPr>
              <a:t>&lt;</a:t>
            </a:r>
            <a:r>
              <a:rPr sz="2800" i="1">
                <a:solidFill>
                  <a:srgbClr val="000000"/>
                </a:solidFill>
              </a:rPr>
              <a:t>a</a:t>
            </a:r>
            <a:r>
              <a:rPr sz="2800">
                <a:solidFill>
                  <a:srgbClr val="000000"/>
                </a:solidFill>
              </a:rPr>
              <a:t>)</a:t>
            </a:r>
            <a:r>
              <a:rPr sz="2800"/>
              <a:t> 的针，试求针与一条平行线相交的概率。</a:t>
            </a:r>
            <a:endParaRPr sz="2800" b="1"/>
          </a:p>
        </p:txBody>
      </p:sp>
      <p:cxnSp>
        <p:nvCxnSpPr>
          <p:cNvPr id="43011" name="" title=""/>
          <p:cNvCxnSpPr/>
          <p:nvPr/>
        </p:nvCxnSpPr>
        <p:spPr>
          <a:xfrm flipV="1">
            <a:off x="2209800" y="3963988"/>
            <a:ext cx="1371600" cy="1357312"/>
          </a:xfrm>
          <a:prstGeom prst="line">
            <a:avLst/>
          </a:prstGeom>
          <a:noFill/>
          <a:ln w="28575" cap="sq">
            <a:solidFill>
              <a:srgbClr val="FF9900"/>
            </a:solidFill>
            <a:miter lim="800000"/>
          </a:ln>
          <a:effectLst/>
        </p:spPr>
      </p:cxnSp>
      <p:sp>
        <p:nvSpPr>
          <p:cNvPr id="43012" name="Text Box 4" title=""/>
          <p:cNvSpPr txBox="1"/>
          <p:nvPr/>
        </p:nvSpPr>
        <p:spPr>
          <a:xfrm>
            <a:off x="2209800" y="4130675"/>
            <a:ext cx="4572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43013" name="Text Box 5" title=""/>
          <p:cNvSpPr txBox="1"/>
          <p:nvPr/>
        </p:nvSpPr>
        <p:spPr>
          <a:xfrm>
            <a:off x="3124200" y="4344988"/>
            <a:ext cx="6096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b="1"/>
              <a:t>M</a:t>
            </a:r>
          </a:p>
        </p:txBody>
      </p:sp>
      <p:sp>
        <p:nvSpPr>
          <p:cNvPr id="43014" name="Text Box 6" title=""/>
          <p:cNvSpPr txBox="1"/>
          <p:nvPr/>
        </p:nvSpPr>
        <p:spPr>
          <a:xfrm>
            <a:off x="2895600" y="4740275"/>
            <a:ext cx="38100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3015" name="Ellipse 7" title=""/>
          <p:cNvSpPr/>
          <p:nvPr/>
        </p:nvSpPr>
        <p:spPr>
          <a:xfrm>
            <a:off x="1600200" y="3735388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3016" name="" title=""/>
          <p:cNvCxnSpPr/>
          <p:nvPr/>
        </p:nvCxnSpPr>
        <p:spPr>
          <a:xfrm>
            <a:off x="1295400" y="4054475"/>
            <a:ext cx="2667000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ffectLst/>
        </p:spPr>
      </p:cxnSp>
      <p:sp>
        <p:nvSpPr>
          <p:cNvPr id="43017" name="RightBrace 9" title=""/>
          <p:cNvSpPr/>
          <p:nvPr/>
        </p:nvSpPr>
        <p:spPr>
          <a:xfrm rot="13560000">
            <a:off x="2438400" y="3506788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3018" name="" title=""/>
          <p:cNvCxnSpPr/>
          <p:nvPr/>
        </p:nvCxnSpPr>
        <p:spPr>
          <a:xfrm flipH="1" flipV="1">
            <a:off x="762000" y="2973388"/>
            <a:ext cx="0" cy="2147887"/>
          </a:xfrm>
          <a:prstGeom prst="line">
            <a:avLst/>
          </a:prstGeom>
          <a:noFill/>
          <a:ln w="12700" cap="sq">
            <a:solidFill>
              <a:srgbClr val="CCECFF"/>
            </a:solidFill>
            <a:miter lim="800000"/>
          </a:ln>
          <a:effectLst/>
        </p:spPr>
      </p:cxnSp>
      <p:sp>
        <p:nvSpPr>
          <p:cNvPr id="43019" name="" title=""/>
          <p:cNvSpPr/>
          <p:nvPr/>
        </p:nvSpPr>
        <p:spPr>
          <a:xfrm>
            <a:off x="2895600" y="4573588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3020" name="" title=""/>
          <p:cNvSpPr/>
          <p:nvPr/>
        </p:nvSpPr>
        <p:spPr>
          <a:xfrm>
            <a:off x="4267200" y="2873375"/>
            <a:ext cx="4876800" cy="222726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/>
              <a:t>解 ：</a:t>
            </a:r>
            <a:r>
              <a:rPr sz="2800"/>
              <a:t>设 </a:t>
            </a:r>
            <a:r>
              <a:rPr sz="2800" i="1"/>
              <a:t>x </a:t>
            </a:r>
            <a:r>
              <a:rPr sz="2800"/>
              <a:t>是针的中点 </a:t>
            </a:r>
            <a:r>
              <a:rPr sz="2800" i="1"/>
              <a:t>M </a:t>
            </a:r>
            <a:r>
              <a:rPr sz="2800"/>
              <a:t>到最近的平行线的距离，  是针与此平行线的交角，投针问题就相当于向平面区域 </a:t>
            </a:r>
            <a:r>
              <a:rPr sz="2800" i="1">
                <a:solidFill>
                  <a:srgbClr val="000000"/>
                </a:solidFill>
              </a:rPr>
              <a:t>D</a:t>
            </a:r>
            <a:r>
              <a:rPr sz="2800" i="1">
                <a:solidFill>
                  <a:srgbClr val="CCECFF"/>
                </a:solidFill>
              </a:rPr>
              <a:t> </a:t>
            </a:r>
            <a:r>
              <a:rPr sz="2800"/>
              <a:t>取点的几何概型</a:t>
            </a:r>
            <a:r>
              <a:rPr sz="2000"/>
              <a:t>。</a:t>
            </a:r>
            <a:endParaRPr sz="2800"/>
          </a:p>
        </p:txBody>
      </p:sp>
      <p:graphicFrame>
        <p:nvGraphicFramePr>
          <p:cNvPr id="43021" name="" title=""/>
          <p:cNvGraphicFramePr>
            <a:graphicFrameLocks noChangeAspect="1"/>
          </p:cNvGraphicFramePr>
          <p:nvPr/>
        </p:nvGraphicFramePr>
        <p:xfrm>
          <a:off x="7383463" y="3430588"/>
          <a:ext cx="388937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7" name="公式" r:id="rId2" imgW="388937" imgH="457200" progId="Equation.3">
                  <p:embed/>
                </p:oleObj>
              </mc:Choice>
              <mc:Fallback>
                <p:oleObj name="公式" r:id="rId2" imgW="388937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83463" y="3430588"/>
                        <a:ext cx="388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" title=""/>
          <p:cNvGraphicFramePr>
            <a:graphicFrameLocks noChangeAspect="1"/>
          </p:cNvGraphicFramePr>
          <p:nvPr/>
        </p:nvGraphicFramePr>
        <p:xfrm>
          <a:off x="4495800" y="5278438"/>
          <a:ext cx="4495800" cy="893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8" name="公式" r:id="rId4" imgW="4495800" imgH="893762" progId="Equation.3">
                  <p:embed/>
                </p:oleObj>
              </mc:Choice>
              <mc:Fallback>
                <p:oleObj name="公式" r:id="rId4" imgW="4495800" imgH="893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5278438"/>
                        <a:ext cx="44958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023" name="" title=""/>
          <p:cNvCxnSpPr/>
          <p:nvPr/>
        </p:nvCxnSpPr>
        <p:spPr>
          <a:xfrm flipV="1">
            <a:off x="228600" y="5105400"/>
            <a:ext cx="3810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3024" name="" title=""/>
          <p:cNvCxnSpPr/>
          <p:nvPr/>
        </p:nvCxnSpPr>
        <p:spPr>
          <a:xfrm>
            <a:off x="228600" y="2973388"/>
            <a:ext cx="3810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3025" name="" title=""/>
          <p:cNvCxnSpPr/>
          <p:nvPr/>
        </p:nvCxnSpPr>
        <p:spPr>
          <a:xfrm flipV="1">
            <a:off x="990600" y="3049588"/>
            <a:ext cx="1371600" cy="1357312"/>
          </a:xfrm>
          <a:prstGeom prst="line">
            <a:avLst/>
          </a:prstGeom>
          <a:noFill/>
          <a:ln w="19050" cap="sq">
            <a:solidFill>
              <a:srgbClr val="FF9900"/>
            </a:solidFill>
            <a:miter lim="800000"/>
          </a:ln>
          <a:effectLst/>
        </p:spPr>
      </p:cxnSp>
      <p:graphicFrame>
        <p:nvGraphicFramePr>
          <p:cNvPr id="43026" name="Object 12" title=""/>
          <p:cNvGraphicFramePr>
            <a:graphicFrameLocks noChangeAspect="1"/>
          </p:cNvGraphicFramePr>
          <p:nvPr/>
        </p:nvGraphicFramePr>
        <p:xfrm>
          <a:off x="2495550" y="4878388"/>
          <a:ext cx="32385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9" name="公式" r:id="rId6" imgW="323850" imgH="381000" progId="Equation.3">
                  <p:embed/>
                </p:oleObj>
              </mc:Choice>
              <mc:Fallback>
                <p:oleObj name="公式" r:id="rId6" imgW="323850" imgH="381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tx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5550" y="4878388"/>
                        <a:ext cx="323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027" name="" title=""/>
          <p:cNvCxnSpPr/>
          <p:nvPr/>
        </p:nvCxnSpPr>
        <p:spPr>
          <a:xfrm flipH="1" flipV="1">
            <a:off x="1635125" y="2973388"/>
            <a:ext cx="0" cy="762000"/>
          </a:xfrm>
          <a:prstGeom prst="line">
            <a:avLst/>
          </a:prstGeom>
          <a:noFill/>
          <a:ln w="38100" cap="sq">
            <a:solidFill>
              <a:srgbClr val="FF9900"/>
            </a:solidFill>
            <a:miter lim="800000"/>
          </a:ln>
          <a:effectLst/>
        </p:spPr>
      </p:cxnSp>
      <p:cxnSp>
        <p:nvCxnSpPr>
          <p:cNvPr id="43028" name="" title=""/>
          <p:cNvCxnSpPr/>
          <p:nvPr/>
        </p:nvCxnSpPr>
        <p:spPr>
          <a:xfrm flipH="1">
            <a:off x="2933700" y="4649788"/>
            <a:ext cx="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</a:ln>
          <a:effectLst/>
        </p:spPr>
      </p:cxnSp>
      <p:cxnSp>
        <p:nvCxnSpPr>
          <p:cNvPr id="43029" name="" title=""/>
          <p:cNvCxnSpPr/>
          <p:nvPr/>
        </p:nvCxnSpPr>
        <p:spPr>
          <a:xfrm>
            <a:off x="2209800" y="5335588"/>
            <a:ext cx="1066800" cy="0"/>
          </a:xfrm>
          <a:prstGeom prst="line">
            <a:avLst/>
          </a:prstGeom>
          <a:noFill/>
          <a:ln w="12700">
            <a:solidFill>
              <a:srgbClr val="FF9900"/>
            </a:solidFill>
            <a:prstDash val="dash"/>
            <a:miter lim="800000"/>
          </a:ln>
          <a:effectLst/>
        </p:spPr>
      </p:cxnSp>
      <p:cxnSp>
        <p:nvCxnSpPr>
          <p:cNvPr id="43030" name="" title=""/>
          <p:cNvCxnSpPr/>
          <p:nvPr/>
        </p:nvCxnSpPr>
        <p:spPr>
          <a:xfrm flipH="1">
            <a:off x="2895600" y="4649788"/>
            <a:ext cx="0" cy="685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miter lim="800000"/>
          </a:ln>
          <a:effectLst/>
        </p:spPr>
      </p:cxnSp>
      <p:cxnSp>
        <p:nvCxnSpPr>
          <p:cNvPr id="43031" name="" title=""/>
          <p:cNvCxnSpPr/>
          <p:nvPr/>
        </p:nvCxnSpPr>
        <p:spPr>
          <a:xfrm>
            <a:off x="1295400" y="3049588"/>
            <a:ext cx="1066800" cy="0"/>
          </a:xfrm>
          <a:prstGeom prst="line">
            <a:avLst/>
          </a:prstGeom>
          <a:noFill/>
          <a:ln w="12700">
            <a:solidFill>
              <a:srgbClr val="FF9900"/>
            </a:solidFill>
            <a:prstDash val="dash"/>
            <a:miter lim="800000"/>
          </a:ln>
          <a:effectLst/>
        </p:spPr>
      </p:cxnSp>
      <p:cxnSp>
        <p:nvCxnSpPr>
          <p:cNvPr id="43032" name="" title=""/>
          <p:cNvCxnSpPr/>
          <p:nvPr/>
        </p:nvCxnSpPr>
        <p:spPr>
          <a:xfrm flipH="1">
            <a:off x="1752600" y="4495800"/>
            <a:ext cx="0" cy="685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miter lim="800000"/>
          </a:ln>
          <a:effectLst/>
        </p:spPr>
      </p:cxnSp>
      <p:sp>
        <p:nvSpPr>
          <p:cNvPr id="43033" name="Text Box 19" title=""/>
          <p:cNvSpPr txBox="1"/>
          <p:nvPr/>
        </p:nvSpPr>
        <p:spPr>
          <a:xfrm>
            <a:off x="1676400" y="3506788"/>
            <a:ext cx="5334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b="1"/>
              <a:t>M</a:t>
            </a:r>
          </a:p>
        </p:txBody>
      </p:sp>
      <p:cxnSp>
        <p:nvCxnSpPr>
          <p:cNvPr id="43034" name="" title=""/>
          <p:cNvCxnSpPr/>
          <p:nvPr/>
        </p:nvCxnSpPr>
        <p:spPr>
          <a:xfrm flipV="1">
            <a:off x="1447800" y="3278188"/>
            <a:ext cx="1371600" cy="1371600"/>
          </a:xfrm>
          <a:prstGeom prst="line">
            <a:avLst/>
          </a:prstGeom>
          <a:noFill/>
          <a:ln w="12700" cap="sq">
            <a:solidFill>
              <a:srgbClr val="FF9900"/>
            </a:solidFill>
            <a:miter lim="800000"/>
          </a:ln>
          <a:effectLst/>
        </p:spPr>
      </p:cxnSp>
      <p:sp>
        <p:nvSpPr>
          <p:cNvPr id="43035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43036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0" name="Image" r:id="rId7" imgW="7572375" imgH="19050" progId="Photoshop.Image.5">
                  <p:embed/>
                </p:oleObj>
              </mc:Choice>
              <mc:Fallback>
                <p:oleObj name="Image" r:id="rId7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" title=""/>
          <p:cNvSpPr txBox="1"/>
          <p:nvPr/>
        </p:nvSpPr>
        <p:spPr>
          <a:xfrm>
            <a:off x="7696200" y="838200"/>
            <a:ext cx="10668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几何概型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43038" name="" title="">
            <a:hlinkClick r:id="rId9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3039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9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43013" grpId="0"/>
      <p:bldP spid="43014" grpId="0"/>
      <p:bldP spid="43020" grpId="0"/>
      <p:bldP spid="4303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Rectangle 2" title=""/>
          <p:cNvSpPr/>
          <p:nvPr/>
        </p:nvSpPr>
        <p:spPr>
          <a:xfrm>
            <a:off x="1163638" y="3290888"/>
            <a:ext cx="2514600" cy="20574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4035" name="Custom 3" title=""/>
          <p:cNvSpPr/>
          <p:nvPr/>
        </p:nvSpPr>
        <p:spPr>
          <a:xfrm>
            <a:off x="1163638" y="4357688"/>
            <a:ext cx="2514600" cy="990600"/>
          </a:xfrm>
          <a:custGeom>
            <a:rect l="l" t="t" r="r" b="b"/>
            <a:pathLst>
              <a:path w="816" h="432">
                <a:moveTo>
                  <a:pt x="0" y="432"/>
                </a:moveTo>
                <a:cubicBezTo>
                  <a:pt x="124" y="216"/>
                  <a:pt x="248" y="0"/>
                  <a:pt x="384" y="0"/>
                </a:cubicBezTo>
                <a:cubicBezTo>
                  <a:pt x="520" y="0"/>
                  <a:pt x="668" y="216"/>
                  <a:pt x="816" y="432"/>
                </a:cubicBezTo>
              </a:path>
            </a:pathLst>
          </a:custGeom>
          <a:noFill/>
          <a:ln w="38100" cap="sq" cmpd="sng">
            <a:solidFill>
              <a:srgbClr val="66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4036" name="" title=""/>
          <p:cNvCxnSpPr/>
          <p:nvPr/>
        </p:nvCxnSpPr>
        <p:spPr>
          <a:xfrm>
            <a:off x="1163638" y="3290888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cxnSp>
        <p:nvCxnSpPr>
          <p:cNvPr id="44037" name="" title=""/>
          <p:cNvCxnSpPr/>
          <p:nvPr/>
        </p:nvCxnSpPr>
        <p:spPr>
          <a:xfrm flipH="1" flipV="1">
            <a:off x="3678238" y="3290888"/>
            <a:ext cx="0" cy="2057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</a:ln>
          <a:effectLst/>
        </p:spPr>
      </p:cxnSp>
      <p:graphicFrame>
        <p:nvGraphicFramePr>
          <p:cNvPr id="44038" name="Object 6" title=""/>
          <p:cNvGraphicFramePr>
            <a:graphicFrameLocks noChangeAspect="1"/>
          </p:cNvGraphicFramePr>
          <p:nvPr/>
        </p:nvGraphicFramePr>
        <p:xfrm>
          <a:off x="1468438" y="3519488"/>
          <a:ext cx="1395412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1" name="公式" r:id="rId2" imgW="1395412" imgH="787400" progId="Equation.3">
                  <p:embed/>
                </p:oleObj>
              </mc:Choice>
              <mc:Fallback>
                <p:oleObj name="公式" r:id="rId2" imgW="1395412" imgH="787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FF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8438" y="3519488"/>
                        <a:ext cx="1395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 title=""/>
          <p:cNvSpPr txBox="1"/>
          <p:nvPr/>
        </p:nvSpPr>
        <p:spPr>
          <a:xfrm>
            <a:off x="1143000" y="2224088"/>
            <a:ext cx="3048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/>
              <a:t>x</a:t>
            </a:r>
          </a:p>
        </p:txBody>
      </p:sp>
      <p:graphicFrame>
        <p:nvGraphicFramePr>
          <p:cNvPr id="44040" name="Object 8" title=""/>
          <p:cNvGraphicFramePr>
            <a:graphicFrameLocks noChangeAspect="1"/>
          </p:cNvGraphicFramePr>
          <p:nvPr/>
        </p:nvGraphicFramePr>
        <p:xfrm>
          <a:off x="4597400" y="5426075"/>
          <a:ext cx="376238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2" name="公式" r:id="rId4" imgW="376238" imgH="441325" progId="Equation.3">
                  <p:embed/>
                </p:oleObj>
              </mc:Choice>
              <mc:Fallback>
                <p:oleObj name="公式" r:id="rId4" imgW="376238" imgH="441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97400" y="5426075"/>
                        <a:ext cx="3762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 title=""/>
          <p:cNvGraphicFramePr>
            <a:graphicFrameLocks noChangeAspect="1"/>
          </p:cNvGraphicFramePr>
          <p:nvPr/>
        </p:nvGraphicFramePr>
        <p:xfrm>
          <a:off x="3525838" y="5500688"/>
          <a:ext cx="304800" cy="304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3" name="公式" r:id="rId6" imgW="304800" imgH="304800" progId="Equation.3">
                  <p:embed/>
                </p:oleObj>
              </mc:Choice>
              <mc:Fallback>
                <p:oleObj name="公式" r:id="rId6" imgW="304800" imgH="304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25838" y="550068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" title=""/>
          <p:cNvGraphicFramePr>
            <a:graphicFrameLocks noChangeAspect="1"/>
          </p:cNvGraphicFramePr>
          <p:nvPr/>
        </p:nvGraphicFramePr>
        <p:xfrm>
          <a:off x="782638" y="3062288"/>
          <a:ext cx="404812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4" name="公式" r:id="rId8" imgW="404812" imgH="762000" progId="Equation.3">
                  <p:embed/>
                </p:oleObj>
              </mc:Choice>
              <mc:Fallback>
                <p:oleObj name="公式" r:id="rId8" imgW="404812" imgH="762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2638" y="3062288"/>
                        <a:ext cx="4048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" title=""/>
          <p:cNvSpPr txBox="1"/>
          <p:nvPr/>
        </p:nvSpPr>
        <p:spPr>
          <a:xfrm>
            <a:off x="3221038" y="3443288"/>
            <a:ext cx="3810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>
                <a:solidFill>
                  <a:srgbClr val="CC3300"/>
                </a:solidFill>
              </a:rPr>
              <a:t>D</a:t>
            </a:r>
            <a:endParaRPr>
              <a:solidFill>
                <a:srgbClr val="CC3300"/>
              </a:solidFill>
            </a:endParaRPr>
          </a:p>
        </p:txBody>
      </p:sp>
      <p:sp>
        <p:nvSpPr>
          <p:cNvPr id="44044" name="" title=""/>
          <p:cNvSpPr txBox="1"/>
          <p:nvPr/>
        </p:nvSpPr>
        <p:spPr>
          <a:xfrm>
            <a:off x="2078038" y="4586288"/>
            <a:ext cx="3810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i="1">
                <a:solidFill>
                  <a:srgbClr val="66FFFF"/>
                </a:solidFill>
              </a:rPr>
              <a:t>A</a:t>
            </a:r>
          </a:p>
        </p:txBody>
      </p:sp>
      <p:graphicFrame>
        <p:nvGraphicFramePr>
          <p:cNvPr id="44045" name="" title=""/>
          <p:cNvGraphicFramePr>
            <a:graphicFrameLocks noChangeAspect="1"/>
          </p:cNvGraphicFramePr>
          <p:nvPr/>
        </p:nvGraphicFramePr>
        <p:xfrm>
          <a:off x="2057400" y="1828800"/>
          <a:ext cx="6019800" cy="1042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5" name="公式" r:id="rId10" imgW="6019800" imgH="1042988" progId="Equation.3">
                  <p:embed/>
                </p:oleObj>
              </mc:Choice>
              <mc:Fallback>
                <p:oleObj name="公式" r:id="rId10" imgW="6019800" imgH="10429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828800"/>
                        <a:ext cx="60198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" title=""/>
          <p:cNvGraphicFramePr>
            <a:graphicFrameLocks noChangeAspect="1"/>
          </p:cNvGraphicFramePr>
          <p:nvPr/>
        </p:nvGraphicFramePr>
        <p:xfrm>
          <a:off x="3635375" y="3213100"/>
          <a:ext cx="4953000" cy="1687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6" name="公式" r:id="rId12" imgW="4953000" imgH="1687513" progId="Equation.3">
                  <p:embed/>
                </p:oleObj>
              </mc:Choice>
              <mc:Fallback>
                <p:oleObj name="公式" r:id="rId12" imgW="4953000" imgH="1687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3213100"/>
                        <a:ext cx="49530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" title=""/>
          <p:cNvGraphicFramePr>
            <a:graphicFrameLocks noChangeAspect="1"/>
          </p:cNvGraphicFramePr>
          <p:nvPr/>
        </p:nvGraphicFramePr>
        <p:xfrm>
          <a:off x="2133600" y="874713"/>
          <a:ext cx="4800600" cy="954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7" name="公式" r:id="rId14" imgW="4800600" imgH="954087" progId="Equation.3">
                  <p:embed/>
                </p:oleObj>
              </mc:Choice>
              <mc:Fallback>
                <p:oleObj name="公式" r:id="rId14" imgW="4800600" imgH="954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874713"/>
                        <a:ext cx="48006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Text Box 10" title=""/>
          <p:cNvSpPr txBox="1"/>
          <p:nvPr/>
        </p:nvSpPr>
        <p:spPr>
          <a:xfrm>
            <a:off x="858838" y="5424488"/>
            <a:ext cx="4572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lang="zh-CN" altLang="zh-CN" sz="2800"/>
              <a:t>0</a:t>
            </a:r>
            <a:endParaRPr lang="zh-CN" altLang="zh-CN"/>
          </a:p>
        </p:txBody>
      </p:sp>
      <p:cxnSp>
        <p:nvCxnSpPr>
          <p:cNvPr id="44049" name="" title=""/>
          <p:cNvCxnSpPr/>
          <p:nvPr/>
        </p:nvCxnSpPr>
        <p:spPr>
          <a:xfrm flipH="1" flipV="1">
            <a:off x="1163638" y="2605088"/>
            <a:ext cx="0" cy="32004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tailEnd type="arrow"/>
          </a:ln>
          <a:effectLst/>
        </p:spPr>
      </p:cxnSp>
      <p:cxnSp>
        <p:nvCxnSpPr>
          <p:cNvPr id="44050" name="" title=""/>
          <p:cNvCxnSpPr/>
          <p:nvPr/>
        </p:nvCxnSpPr>
        <p:spPr>
          <a:xfrm>
            <a:off x="782638" y="5348288"/>
            <a:ext cx="411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tailEnd type="arrow"/>
          </a:ln>
          <a:effectLst/>
        </p:spPr>
      </p:cxnSp>
      <p:sp>
        <p:nvSpPr>
          <p:cNvPr id="44051" name="Rectangle 13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44052" name="Object 14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8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Text Box 15" title=""/>
          <p:cNvSpPr txBox="1"/>
          <p:nvPr/>
        </p:nvSpPr>
        <p:spPr>
          <a:xfrm>
            <a:off x="7696200" y="838200"/>
            <a:ext cx="10668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几何概型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44054" name="HomeButton 16" title="">
            <a:hlinkClick r:id="rId1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4055" name="Text Box 1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3" grpId="0"/>
      <p:bldP spid="44044" grpId="0"/>
      <p:bldP spid="440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Text Box 2" title=""/>
          <p:cNvSpPr txBox="1"/>
          <p:nvPr/>
        </p:nvSpPr>
        <p:spPr>
          <a:xfrm>
            <a:off x="457200" y="846138"/>
            <a:ext cx="8229600" cy="585946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/>
              <a:t>    思考题 </a:t>
            </a:r>
            <a:r>
              <a:rPr sz="2800"/>
              <a:t> 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1)  某人午觉醒来，发觉表停了，他打开收音机，想听电 台报时，  求他等待的时间不超过 10 分钟的概率。  (1/6)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2 ) 在线段 </a:t>
            </a:r>
            <a:r>
              <a:rPr sz="2800" i="1"/>
              <a:t>AD </a:t>
            </a:r>
            <a:r>
              <a:rPr sz="2800"/>
              <a:t>上任意取两个点 </a:t>
            </a:r>
            <a:r>
              <a:rPr sz="2800" i="1"/>
              <a:t>B、C</a:t>
            </a:r>
            <a:r>
              <a:rPr sz="2800"/>
              <a:t>，在 </a:t>
            </a:r>
            <a:r>
              <a:rPr sz="2800" i="1"/>
              <a:t>B、C </a:t>
            </a:r>
            <a:r>
              <a:rPr sz="2800"/>
              <a:t>处折断此线段 而得三折线，求此三折线能构成三角形的概率。(1/4)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3  )甲、乙两船停靠同一码头，各自独立地到达，且每艘   船在一昼夜间到达是等可能的。若甲船需停泊 1小时，乙   船需停泊 2小时，而该码头只能停泊一艘船。试求其中一  艘船要等待码头空出的概率。                                    (0.121)    </a:t>
            </a:r>
            <a:endParaRPr sz="2800"/>
          </a:p>
        </p:txBody>
      </p:sp>
      <p:sp>
        <p:nvSpPr>
          <p:cNvPr id="45059" name="Rectangle 3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45060" name="Object 4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 title=""/>
          <p:cNvSpPr txBox="1"/>
          <p:nvPr/>
        </p:nvSpPr>
        <p:spPr>
          <a:xfrm>
            <a:off x="7696200" y="838200"/>
            <a:ext cx="10668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几何概型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45062" name="HomeButton 6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5063" name="Text Box 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Rectangle 2" title=""/>
          <p:cNvSpPr/>
          <p:nvPr/>
        </p:nvSpPr>
        <p:spPr>
          <a:xfrm>
            <a:off x="685800" y="1397000"/>
            <a:ext cx="7620000" cy="28702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4)  在区间 ( 0, 1 ) 中随机地取两个数，求下列事件的概率：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  (1)  两个数中较小(大)的小于 1/2 ； (3/4, 1/4)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  (2)  两数之和小于 3/2 ；                    (7/8)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      (3)  两数之积小于 1/4 。                    (0.5966)</a:t>
            </a:r>
            <a:endParaRPr sz="2800"/>
          </a:p>
        </p:txBody>
      </p:sp>
      <p:sp>
        <p:nvSpPr>
          <p:cNvPr id="46083" name="Rectangle 3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46084" name="Object 4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 title=""/>
          <p:cNvSpPr txBox="1"/>
          <p:nvPr/>
        </p:nvSpPr>
        <p:spPr>
          <a:xfrm>
            <a:off x="7696200" y="838200"/>
            <a:ext cx="1066800" cy="336550"/>
          </a:xfrm>
          <a:prstGeom prst="rect">
            <a:avLst/>
          </a:prstGeom>
          <a:solidFill>
            <a:srgbClr val="99CCFF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600">
                <a:ea typeface="楷体_GB2312" pitchFamily="49" charset="-122"/>
              </a:rPr>
              <a:t>几何概型</a:t>
            </a:r>
            <a:endParaRPr sz="1600">
              <a:ea typeface="楷体_GB2312" pitchFamily="49" charset="-122"/>
            </a:endParaRPr>
          </a:p>
        </p:txBody>
      </p:sp>
      <p:sp>
        <p:nvSpPr>
          <p:cNvPr id="46086" name="HomeButton 6" title="">
            <a:hlinkClick r:id="rId4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6087" name="Text Box 7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0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作业:3,5,7,8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75" name="" title=""/>
          <p:cNvSpPr txBox="1"/>
          <p:nvPr/>
        </p:nvSpPr>
        <p:spPr>
          <a:xfrm>
            <a:off x="990600" y="3579813"/>
            <a:ext cx="5029200" cy="2058987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sz="2800"/>
              <a:t>S</a:t>
            </a:r>
            <a:r>
              <a:rPr sz="2800" baseline="-25000"/>
              <a:t>5 </a:t>
            </a:r>
            <a:r>
              <a:rPr sz="2800"/>
              <a:t>: {0,1,2,3……}</a:t>
            </a:r>
            <a:endParaRPr sz="2800"/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sz="2800"/>
              <a:t>S</a:t>
            </a:r>
            <a:r>
              <a:rPr sz="2800" baseline="-25000"/>
              <a:t>6 </a:t>
            </a:r>
            <a:r>
              <a:rPr sz="2800"/>
              <a:t>: { t |  t </a:t>
            </a:r>
            <a:r>
              <a:rPr sz="2800">
                <a:sym typeface="Symbol" pitchFamily="18" charset="2"/>
              </a:rPr>
              <a:t> 0 </a:t>
            </a:r>
            <a:r>
              <a:rPr sz="2800"/>
              <a:t>}</a:t>
            </a:r>
            <a:endParaRPr sz="2800"/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sz="2800"/>
              <a:t>S</a:t>
            </a:r>
            <a:r>
              <a:rPr sz="2800" baseline="-25000"/>
              <a:t>7 </a:t>
            </a:r>
            <a:r>
              <a:rPr sz="2800"/>
              <a:t>: { ( x , y ) | T </a:t>
            </a:r>
            <a:r>
              <a:rPr sz="2800" baseline="-25000"/>
              <a:t>0</a:t>
            </a:r>
            <a:r>
              <a:rPr sz="2800">
                <a:sym typeface="Symbol" pitchFamily="18" charset="2"/>
              </a:rPr>
              <a:t> x , y  T</a:t>
            </a:r>
            <a:r>
              <a:rPr sz="2800" baseline="-25000">
                <a:sym typeface="Symbol" pitchFamily="18" charset="2"/>
              </a:rPr>
              <a:t>1 </a:t>
            </a:r>
            <a:r>
              <a:rPr sz="2800"/>
              <a:t>}</a:t>
            </a:r>
          </a:p>
        </p:txBody>
      </p:sp>
      <p:sp>
        <p:nvSpPr>
          <p:cNvPr id="11276" name="" title=""/>
          <p:cNvSpPr txBox="1"/>
          <p:nvPr/>
        </p:nvSpPr>
        <p:spPr>
          <a:xfrm>
            <a:off x="609600" y="1524000"/>
            <a:ext cx="8534400" cy="15446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</a:t>
            </a:r>
            <a:r>
              <a:rPr sz="2800" i="1"/>
              <a:t>E</a:t>
            </a:r>
            <a:r>
              <a:rPr sz="2800" baseline="-25000"/>
              <a:t>5</a:t>
            </a:r>
            <a:r>
              <a:rPr sz="2800"/>
              <a:t>：记录寻呼台一分钟内接到的呼唤次数。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</a:t>
            </a:r>
            <a:r>
              <a:rPr sz="2800" i="1"/>
              <a:t>E</a:t>
            </a:r>
            <a:r>
              <a:rPr sz="2800" baseline="-25000"/>
              <a:t>6</a:t>
            </a:r>
            <a:r>
              <a:rPr sz="2800"/>
              <a:t>：在一批灯泡中任意抽取一只，测试它的寿命。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</a:t>
            </a:r>
            <a:r>
              <a:rPr sz="2800" i="1"/>
              <a:t>E</a:t>
            </a:r>
            <a:r>
              <a:rPr sz="2800" baseline="-25000"/>
              <a:t>7</a:t>
            </a:r>
            <a:r>
              <a:rPr sz="2800"/>
              <a:t>：记录某地一昼夜的最高温度和最高温度。</a:t>
            </a:r>
            <a:endParaRPr sz="2800"/>
          </a:p>
        </p:txBody>
      </p:sp>
      <p:graphicFrame>
        <p:nvGraphicFramePr>
          <p:cNvPr id="11277" name="" title=""/>
          <p:cNvGraphicFramePr>
            <a:graphicFrameLocks noChangeAspect="1"/>
          </p:cNvGraphicFramePr>
          <p:nvPr/>
        </p:nvGraphicFramePr>
        <p:xfrm>
          <a:off x="75390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390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" title=""/>
          <p:cNvSpPr/>
          <p:nvPr/>
        </p:nvSpPr>
        <p:spPr>
          <a:xfrm>
            <a:off x="77676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1279" name="" title=""/>
          <p:cNvSpPr/>
          <p:nvPr/>
        </p:nvSpPr>
        <p:spPr>
          <a:xfrm>
            <a:off x="5334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1280" name="Object 10" title=""/>
          <p:cNvGraphicFramePr>
            <a:graphicFrameLocks noChangeAspect="1"/>
          </p:cNvGraphicFramePr>
          <p:nvPr/>
        </p:nvGraphicFramePr>
        <p:xfrm>
          <a:off x="6096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HomeButton 13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284" name="Text Box 14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7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dur="7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dur="7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1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71" name="HorizontalScroll 7" title=""/>
          <p:cNvSpPr/>
          <p:nvPr/>
        </p:nvSpPr>
        <p:spPr>
          <a:xfrm>
            <a:off x="1676400" y="2667000"/>
            <a:ext cx="6477000" cy="33528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266" name="Text Box 2" title=""/>
          <p:cNvSpPr txBox="1"/>
          <p:nvPr/>
        </p:nvSpPr>
        <p:spPr>
          <a:xfrm>
            <a:off x="2057400" y="914400"/>
            <a:ext cx="59436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§3   条 件 概 率</a:t>
            </a:r>
            <a:endParaRPr kumimoji="1" lang="zh-CN" altLang="en-US" sz="3200" b="1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Text Box 3" title=""/>
          <p:cNvSpPr txBox="1"/>
          <p:nvPr/>
        </p:nvSpPr>
        <p:spPr>
          <a:xfrm>
            <a:off x="2133600" y="3276600"/>
            <a:ext cx="5943600" cy="2043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993300"/>
                </a:solidFill>
                <a:latin typeface="宋体" pitchFamily="2" charset="-122"/>
              </a:rPr>
              <a:t>一    </a:t>
            </a:r>
            <a:r>
              <a:rPr kumimoji="1" lang="zh-CN" altLang="en-US" sz="3200">
                <a:solidFill>
                  <a:srgbClr val="993300"/>
                </a:solidFill>
                <a:latin typeface="宋体" pitchFamily="2" charset="-122"/>
                <a:hlinkClick action="ppaction://noaction"/>
                <a:hlinkMouseOver action="ppaction://noaction"/>
              </a:rPr>
              <a:t>条 件 概 率</a:t>
            </a:r>
            <a:endParaRPr kumimoji="1" lang="zh-CN" altLang="en-US" sz="3200">
              <a:solidFill>
                <a:srgbClr val="993300"/>
              </a:solidFill>
              <a:latin typeface="宋体" pitchFamily="2" charset="-122"/>
              <a:hlinkClick action="ppaction://noaction"/>
              <a:hlinkMouseOver action="ppaction://noaction"/>
            </a:endParaRPr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993300"/>
                </a:solidFill>
                <a:latin typeface="宋体" pitchFamily="2" charset="-122"/>
              </a:rPr>
              <a:t>二    </a:t>
            </a:r>
            <a:r>
              <a:rPr kumimoji="1" lang="zh-CN" altLang="en-US" sz="3200">
                <a:solidFill>
                  <a:srgbClr val="993300"/>
                </a:solidFill>
                <a:latin typeface="宋体" pitchFamily="2" charset="-122"/>
                <a:hlinkClick action="ppaction://noaction"/>
                <a:hlinkMouseOver action="ppaction://noaction"/>
              </a:rPr>
              <a:t>乘 法 定 理</a:t>
            </a:r>
            <a:endParaRPr kumimoji="1" lang="zh-CN" altLang="en-US" sz="3200">
              <a:solidFill>
                <a:srgbClr val="993300"/>
              </a:solidFill>
              <a:latin typeface="宋体" pitchFamily="2" charset="-122"/>
              <a:hlinkClick action="ppaction://noaction"/>
              <a:hlinkMouseOver action="ppaction://noaction"/>
            </a:endParaRPr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993300"/>
                </a:solidFill>
                <a:latin typeface="宋体" pitchFamily="2" charset="-122"/>
              </a:rPr>
              <a:t>三   </a:t>
            </a:r>
            <a:r>
              <a:rPr kumimoji="1" lang="zh-CN" altLang="en-US" sz="3200">
                <a:solidFill>
                  <a:srgbClr val="993300"/>
                </a:solidFill>
                <a:latin typeface="宋体" pitchFamily="2" charset="-122"/>
                <a:hlinkClick action="ppaction://noaction"/>
                <a:hlinkMouseOver action="ppaction://noaction"/>
              </a:rPr>
              <a:t>全概率公式和贝叶斯公式</a:t>
            </a:r>
            <a:endParaRPr kumimoji="1" lang="zh-CN" altLang="en-US">
              <a:solidFill>
                <a:srgbClr val="993300"/>
              </a:solidFill>
            </a:endParaRPr>
          </a:p>
        </p:txBody>
      </p:sp>
      <p:sp>
        <p:nvSpPr>
          <p:cNvPr id="11270" name="Rectangle 6" title=""/>
          <p:cNvSpPr/>
          <p:nvPr/>
        </p:nvSpPr>
        <p:spPr>
          <a:xfrm>
            <a:off x="3429000" y="2133600"/>
            <a:ext cx="25908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目 录 索 引</a:t>
            </a:r>
            <a:endParaRPr kumimoji="1" lang="zh-CN" altLang="en-US" sz="3200" b="1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272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11273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11278" name="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127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dur="5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1127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9" name="Text Box 3" title=""/>
          <p:cNvSpPr txBox="1"/>
          <p:nvPr/>
        </p:nvSpPr>
        <p:spPr>
          <a:xfrm>
            <a:off x="1752600" y="2408238"/>
            <a:ext cx="6477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endParaRPr kumimoji="1" lang="zh-CN" altLang="en-US" sz="2800"/>
          </a:p>
        </p:txBody>
      </p:sp>
      <p:sp>
        <p:nvSpPr>
          <p:cNvPr id="39940" name="Rectangle 4" title=""/>
          <p:cNvSpPr/>
          <p:nvPr/>
        </p:nvSpPr>
        <p:spPr>
          <a:xfrm>
            <a:off x="685800" y="1066800"/>
            <a:ext cx="2438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 b="1">
                <a:solidFill>
                  <a:srgbClr val="FF6600"/>
                </a:solidFill>
                <a:latin typeface="宋体" pitchFamily="2" charset="-122"/>
              </a:rPr>
              <a:t>条 件 概 率</a:t>
            </a:r>
            <a:endParaRPr lang="zh-CN" altLang="en-US" sz="2800" b="1">
              <a:solidFill>
                <a:srgbClr val="FF6600"/>
              </a:solidFill>
              <a:latin typeface="宋体" pitchFamily="2" charset="-122"/>
            </a:endParaRPr>
          </a:p>
        </p:txBody>
      </p:sp>
      <p:sp>
        <p:nvSpPr>
          <p:cNvPr id="39941" name="Rectangle 5" title=""/>
          <p:cNvSpPr/>
          <p:nvPr/>
        </p:nvSpPr>
        <p:spPr>
          <a:xfrm>
            <a:off x="609600" y="1676400"/>
            <a:ext cx="74676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设</a:t>
            </a:r>
            <a:r>
              <a:rPr lang="en-US" altLang="zh-CN" sz="2800"/>
              <a:t>A、B</a:t>
            </a:r>
            <a:r>
              <a:rPr lang="zh-CN" altLang="en-US" sz="2800"/>
              <a:t>是某随机试验中的两个事件，且</a:t>
            </a:r>
            <a:endParaRPr lang="zh-CN" altLang="en-US" sz="2800"/>
          </a:p>
        </p:txBody>
      </p:sp>
      <p:graphicFrame>
        <p:nvGraphicFramePr>
          <p:cNvPr id="39942" name="Object 6" title=""/>
          <p:cNvGraphicFramePr>
            <a:graphicFrameLocks noChangeAspect="1"/>
          </p:cNvGraphicFramePr>
          <p:nvPr/>
        </p:nvGraphicFramePr>
        <p:xfrm>
          <a:off x="6858000" y="1676400"/>
          <a:ext cx="1600200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2" name="公式" r:id="rId2" imgW="1600200" imgH="600075" progId="Equation.3">
                  <p:embed/>
                </p:oleObj>
              </mc:Choice>
              <mc:Fallback>
                <p:oleObj name="公式" r:id="rId2" imgW="1600200" imgH="600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accent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1676400"/>
                        <a:ext cx="1600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 title=""/>
          <p:cNvSpPr/>
          <p:nvPr/>
        </p:nvSpPr>
        <p:spPr>
          <a:xfrm>
            <a:off x="609600" y="2286000"/>
            <a:ext cx="7848600" cy="2819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则称事件</a:t>
            </a:r>
            <a:r>
              <a:rPr lang="en-US" altLang="zh-CN" sz="2800"/>
              <a:t>B</a:t>
            </a:r>
            <a:r>
              <a:rPr lang="zh-CN" altLang="en-US" sz="2800"/>
              <a:t>在“事件</a:t>
            </a:r>
            <a:r>
              <a:rPr lang="en-US" altLang="zh-CN" sz="2800"/>
              <a:t>A</a:t>
            </a:r>
            <a:r>
              <a:rPr lang="zh-CN" altLang="en-US" sz="2800"/>
              <a:t>已发生”这一附加条件下的</a:t>
            </a:r>
            <a:endParaRPr lang="zh-CN" altLang="en-US" sz="2800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概率为在事件</a:t>
            </a:r>
            <a:r>
              <a:rPr lang="en-US" altLang="zh-CN" sz="2800"/>
              <a:t>A</a:t>
            </a:r>
            <a:r>
              <a:rPr lang="zh-CN" altLang="en-US" sz="2800"/>
              <a:t>已发生的条件下事件</a:t>
            </a:r>
            <a:r>
              <a:rPr lang="en-US" altLang="zh-CN" sz="2800"/>
              <a:t>B</a:t>
            </a:r>
            <a:r>
              <a:rPr lang="zh-CN" altLang="en-US" sz="2800"/>
              <a:t>的条件概率</a:t>
            </a:r>
            <a:endParaRPr lang="zh-CN" altLang="en-US" sz="2800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，简称为</a:t>
            </a:r>
            <a:r>
              <a:rPr lang="en-US" altLang="zh-CN" sz="2800"/>
              <a:t>B</a:t>
            </a:r>
            <a:r>
              <a:rPr lang="zh-CN" altLang="en-US" sz="2800"/>
              <a:t>在</a:t>
            </a:r>
            <a:r>
              <a:rPr lang="en-US" altLang="zh-CN" sz="2800"/>
              <a:t>A</a:t>
            </a:r>
            <a:r>
              <a:rPr lang="zh-CN" altLang="en-US" sz="2800"/>
              <a:t>之下的条件概率，记为</a:t>
            </a:r>
            <a:endParaRPr lang="zh-CN" altLang="en-US" sz="2800"/>
          </a:p>
        </p:txBody>
      </p:sp>
      <p:graphicFrame>
        <p:nvGraphicFramePr>
          <p:cNvPr id="39944" name="Object 8" title=""/>
          <p:cNvGraphicFramePr>
            <a:graphicFrameLocks noChangeAspect="1"/>
          </p:cNvGraphicFramePr>
          <p:nvPr/>
        </p:nvGraphicFramePr>
        <p:xfrm>
          <a:off x="6453188" y="3976688"/>
          <a:ext cx="1547812" cy="671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3" name="公式" r:id="rId4" imgW="1547812" imgH="671512" progId="Equation.3">
                  <p:embed/>
                </p:oleObj>
              </mc:Choice>
              <mc:Fallback>
                <p:oleObj name="公式" r:id="rId4" imgW="1547812" imgH="671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accent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53188" y="3976688"/>
                        <a:ext cx="154781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39946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4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39948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994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5" name="NotDefined 3" title=""/>
          <p:cNvSpPr/>
          <p:nvPr>
            <p:ph type="body" idx="4294967295"/>
          </p:nvPr>
        </p:nvSpPr>
        <p:spPr>
          <a:xfrm>
            <a:off x="609600" y="1447800"/>
            <a:ext cx="7848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 sz="2600">
                <a:ea typeface="黑体" pitchFamily="2" charset="-122"/>
              </a:rPr>
              <a:t>例</a:t>
            </a:r>
            <a:r>
              <a:rPr lang="zh-CN" altLang="en-US" sz="2600"/>
              <a:t> 1   盒中有4个外形相同的球，它们的标号分别      </a:t>
            </a:r>
            <a:endParaRPr lang="zh-CN" altLang="en-US" sz="2600"/>
          </a:p>
          <a:p>
            <a:pPr lvl="0">
              <a:buNone/>
            </a:pPr>
            <a:r>
              <a:rPr lang="zh-CN" altLang="en-US" sz="2600"/>
              <a:t>         为1、2、3、4，每次从盒中取出一球，有放  </a:t>
            </a:r>
            <a:endParaRPr lang="zh-CN" altLang="en-US" sz="2600"/>
          </a:p>
          <a:p>
            <a:pPr lvl="0">
              <a:buNone/>
            </a:pPr>
            <a:r>
              <a:rPr lang="zh-CN" altLang="en-US" sz="2600"/>
              <a:t>         回地取两次．</a:t>
            </a:r>
            <a:endParaRPr lang="zh-CN" altLang="en-US" sz="2600"/>
          </a:p>
          <a:p>
            <a:pPr lvl="0">
              <a:buNone/>
            </a:pPr>
            <a:r>
              <a:rPr lang="zh-CN" altLang="en-US" sz="2600"/>
              <a:t>则该试验的所有可能的结果为</a:t>
            </a:r>
            <a:endParaRPr lang="zh-CN" altLang="en-US" sz="2600"/>
          </a:p>
          <a:p>
            <a:pPr lvl="0">
              <a:buNone/>
            </a:pPr>
            <a:r>
              <a:rPr lang="zh-CN" altLang="en-US" sz="2600"/>
              <a:t>      </a:t>
            </a:r>
            <a:r>
              <a:rPr lang="zh-CN" altLang="en-US" sz="2600">
                <a:latin typeface="宋体" pitchFamily="2" charset="-122"/>
              </a:rPr>
              <a:t>(1,1)  (1,2)  (1,3)  (1,4)</a:t>
            </a:r>
            <a:endParaRPr lang="zh-CN" altLang="en-US" sz="2600">
              <a:latin typeface="宋体" pitchFamily="2" charset="-122"/>
            </a:endParaRPr>
          </a:p>
          <a:p>
            <a:pPr lvl="0">
              <a:buNone/>
            </a:pPr>
            <a:r>
              <a:rPr lang="zh-CN" altLang="en-US" sz="2600">
                <a:latin typeface="宋体" pitchFamily="2" charset="-122"/>
              </a:rPr>
              <a:t>   (2,1)  (2,2)  (2,3)  (2,4)</a:t>
            </a:r>
            <a:endParaRPr lang="zh-CN" altLang="en-US" sz="2600">
              <a:latin typeface="宋体" pitchFamily="2" charset="-122"/>
            </a:endParaRPr>
          </a:p>
          <a:p>
            <a:pPr lvl="0">
              <a:buNone/>
            </a:pPr>
            <a:r>
              <a:rPr lang="zh-CN" altLang="en-US" sz="2600">
                <a:latin typeface="宋体" pitchFamily="2" charset="-122"/>
              </a:rPr>
              <a:t>   (3,1)  (3,2)  (3,3)  (3,4)</a:t>
            </a:r>
            <a:endParaRPr lang="zh-CN" altLang="en-US" sz="2600">
              <a:latin typeface="宋体" pitchFamily="2" charset="-122"/>
            </a:endParaRPr>
          </a:p>
          <a:p>
            <a:pPr lvl="0">
              <a:buNone/>
            </a:pPr>
            <a:r>
              <a:rPr lang="zh-CN" altLang="en-US" sz="2600">
                <a:latin typeface="宋体" pitchFamily="2" charset="-122"/>
              </a:rPr>
              <a:t>   (4,1)  (4,2)  (4,3)  (4,4)</a:t>
            </a:r>
            <a:endParaRPr lang="zh-CN" altLang="en-US" sz="2600">
              <a:latin typeface="宋体" pitchFamily="2" charset="-122"/>
            </a:endParaRPr>
          </a:p>
          <a:p>
            <a:pPr lvl="0">
              <a:buNone/>
            </a:pPr>
            <a:r>
              <a:rPr lang="zh-CN" altLang="en-US" sz="2600">
                <a:latin typeface="宋体" pitchFamily="2" charset="-122"/>
              </a:rPr>
              <a:t>  其中(</a:t>
            </a:r>
            <a:r>
              <a:rPr lang="en-US" altLang="zh-CN" sz="2600">
                <a:latin typeface="宋体" pitchFamily="2" charset="-122"/>
              </a:rPr>
              <a:t>i,j)</a:t>
            </a:r>
            <a:r>
              <a:rPr lang="zh-CN" altLang="en-US" sz="2600">
                <a:latin typeface="宋体" pitchFamily="2" charset="-122"/>
              </a:rPr>
              <a:t>表示第一次取</a:t>
            </a:r>
            <a:r>
              <a:rPr lang="en-US" altLang="zh-CN" sz="2600">
                <a:latin typeface="宋体" pitchFamily="2" charset="-122"/>
              </a:rPr>
              <a:t>i</a:t>
            </a:r>
            <a:r>
              <a:rPr lang="zh-CN" altLang="en-US" sz="2600">
                <a:latin typeface="宋体" pitchFamily="2" charset="-122"/>
              </a:rPr>
              <a:t>号球，第二次取</a:t>
            </a:r>
            <a:r>
              <a:rPr lang="en-US" altLang="zh-CN" sz="2600">
                <a:latin typeface="宋体" pitchFamily="2" charset="-122"/>
              </a:rPr>
              <a:t>j</a:t>
            </a:r>
            <a:r>
              <a:rPr lang="zh-CN" altLang="en-US" sz="2600">
                <a:latin typeface="宋体" pitchFamily="2" charset="-122"/>
              </a:rPr>
              <a:t>号球</a:t>
            </a:r>
            <a:endParaRPr lang="zh-CN" altLang="en-US" sz="2600">
              <a:latin typeface="宋体" pitchFamily="2" charset="-122"/>
            </a:endParaRPr>
          </a:p>
        </p:txBody>
      </p:sp>
      <p:sp>
        <p:nvSpPr>
          <p:cNvPr id="44037" name="Rectangle 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44038" name="Object 6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44040" name="HomeButton 8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4041" name="Text Box 9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9" name="NotDefined 3" title=""/>
          <p:cNvSpPr/>
          <p:nvPr>
            <p:ph type="body" sz="half" idx="4294967295"/>
          </p:nvPr>
        </p:nvSpPr>
        <p:spPr>
          <a:xfrm>
            <a:off x="609600" y="1371600"/>
            <a:ext cx="7772400" cy="25574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设</a:t>
            </a:r>
            <a:r>
              <a:rPr lang="en-US" altLang="zh-CN"/>
              <a:t>A={ </a:t>
            </a:r>
            <a:r>
              <a:rPr lang="zh-CN" altLang="en-US"/>
              <a:t>第一次取出球的标号为 2 }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    </a:t>
            </a:r>
            <a:r>
              <a:rPr lang="en-US" altLang="zh-CN"/>
              <a:t>B={ </a:t>
            </a:r>
            <a:r>
              <a:rPr lang="zh-CN" altLang="en-US"/>
              <a:t>取出的两球标号之和为 4 }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则事件</a:t>
            </a:r>
            <a:r>
              <a:rPr lang="en-US" altLang="zh-CN"/>
              <a:t>B</a:t>
            </a:r>
            <a:r>
              <a:rPr lang="zh-CN" altLang="en-US"/>
              <a:t>所含的样本点为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       </a:t>
            </a:r>
            <a:r>
              <a:rPr lang="zh-CN" altLang="en-US">
                <a:latin typeface="宋体" pitchFamily="2" charset="-122"/>
              </a:rPr>
              <a:t>(1,3)  (2,2)  (3,1)</a:t>
            </a:r>
            <a:endParaRPr lang="zh-CN" altLang="en-US">
              <a:latin typeface="宋体" pitchFamily="2" charset="-122"/>
            </a:endParaRPr>
          </a:p>
          <a:p>
            <a:pPr lvl="0">
              <a:buNone/>
            </a:pPr>
            <a:r>
              <a:rPr lang="zh-CN" altLang="en-US"/>
              <a:t>因此事件</a:t>
            </a:r>
            <a:r>
              <a:rPr lang="en-US" altLang="zh-CN"/>
              <a:t>B</a:t>
            </a:r>
            <a:r>
              <a:rPr lang="zh-CN" altLang="en-US"/>
              <a:t>的概率为:</a:t>
            </a:r>
            <a:endParaRPr lang="zh-CN" altLang="en-US"/>
          </a:p>
        </p:txBody>
      </p:sp>
      <p:graphicFrame>
        <p:nvGraphicFramePr>
          <p:cNvPr id="45060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4249738" y="3194050"/>
          <a:ext cx="1768475" cy="1090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6" name="公式" r:id="rId2" imgW="1768475" imgH="1090613" progId="Equation.3">
                  <p:embed/>
                </p:oleObj>
              </mc:Choice>
              <mc:Fallback>
                <p:oleObj name="公式" r:id="rId2" imgW="1768475" imgH="1090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chemeClr val="accent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9738" y="3194050"/>
                        <a:ext cx="1768475" cy="109061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 title=""/>
          <p:cNvGraphicFramePr>
            <a:graphicFrameLocks noChangeAspect="1"/>
          </p:cNvGraphicFramePr>
          <p:nvPr/>
        </p:nvGraphicFramePr>
        <p:xfrm>
          <a:off x="4114800" y="4876800"/>
          <a:ext cx="1230313" cy="576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7" name="公式" r:id="rId4" imgW="1230313" imgH="576263" progId="Equation.3">
                  <p:embed/>
                </p:oleObj>
              </mc:Choice>
              <mc:Fallback>
                <p:oleObj name="公式" r:id="rId4" imgW="1230313" imgH="5762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accent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4876800"/>
                        <a:ext cx="12303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 title=""/>
          <p:cNvSpPr txBox="1"/>
          <p:nvPr/>
        </p:nvSpPr>
        <p:spPr>
          <a:xfrm>
            <a:off x="533400" y="4343400"/>
            <a:ext cx="76200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若我们考虑在事件</a:t>
            </a:r>
            <a:r>
              <a:rPr lang="en-US" altLang="zh-CN" sz="2800"/>
              <a:t>A</a:t>
            </a:r>
            <a:r>
              <a:rPr lang="zh-CN" altLang="en-US" sz="2800"/>
              <a:t>发生的条件下，事件</a:t>
            </a:r>
            <a:r>
              <a:rPr lang="en-US" altLang="zh-CN" sz="2800"/>
              <a:t>B</a:t>
            </a:r>
            <a:r>
              <a:rPr lang="zh-CN" altLang="en-US" sz="2800"/>
              <a:t>发生的概率并记此概率为:</a:t>
            </a:r>
            <a:endParaRPr kumimoji="1" lang="zh-CN" altLang="en-US" sz="2800"/>
          </a:p>
        </p:txBody>
      </p:sp>
      <p:sp>
        <p:nvSpPr>
          <p:cNvPr id="45064" name="Text Box 8" title=""/>
          <p:cNvSpPr txBox="1"/>
          <p:nvPr/>
        </p:nvSpPr>
        <p:spPr>
          <a:xfrm>
            <a:off x="533400" y="5486400"/>
            <a:ext cx="7162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2800"/>
              <a:t>由于已知事件</a:t>
            </a:r>
            <a:r>
              <a:rPr lang="en-US" altLang="zh-CN" sz="2800"/>
              <a:t>A</a:t>
            </a:r>
            <a:r>
              <a:rPr lang="zh-CN" altLang="en-US" sz="2800"/>
              <a:t>已经发生，则该试验的所有可能结果为</a:t>
            </a:r>
            <a:endParaRPr lang="zh-CN" altLang="en-US" sz="2800"/>
          </a:p>
        </p:txBody>
      </p:sp>
      <p:sp>
        <p:nvSpPr>
          <p:cNvPr id="45065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45066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8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45068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506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  <p:bldP spid="45063" grpId="0"/>
      <p:bldP spid="4506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5" name="Rectangle 5" title=""/>
          <p:cNvSpPr/>
          <p:nvPr/>
        </p:nvSpPr>
        <p:spPr>
          <a:xfrm>
            <a:off x="684213" y="836613"/>
            <a:ext cx="8153400" cy="14398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             </a:t>
            </a:r>
            <a:r>
              <a:rPr lang="zh-CN" altLang="en-US" sz="2800">
                <a:latin typeface="宋体" pitchFamily="2" charset="-122"/>
              </a:rPr>
              <a:t>(2,1)  (2,2)  (2,3)  (2,4)</a:t>
            </a:r>
            <a:endParaRPr lang="zh-CN" altLang="en-US" sz="2800">
              <a:latin typeface="宋体" pitchFamily="2" charset="-122"/>
            </a:endParaRPr>
          </a:p>
          <a:p>
            <a:pPr lvl="0"/>
            <a:r>
              <a:rPr lang="zh-CN" altLang="en-US" sz="2800">
                <a:latin typeface="宋体" pitchFamily="2" charset="-122"/>
              </a:rPr>
              <a:t>  这时，事件</a:t>
            </a:r>
            <a:r>
              <a:rPr lang="en-US" altLang="zh-CN" sz="2800"/>
              <a:t>B</a:t>
            </a:r>
            <a:r>
              <a:rPr lang="zh-CN" altLang="en-US" sz="2800"/>
              <a:t>是在事件</a:t>
            </a:r>
            <a:r>
              <a:rPr lang="en-US" altLang="zh-CN" sz="2800"/>
              <a:t>A</a:t>
            </a:r>
            <a:r>
              <a:rPr lang="zh-CN" altLang="en-US" sz="2800"/>
              <a:t>已经发生的条件下的概率，因此这时所求的概率为</a:t>
            </a:r>
            <a:endParaRPr lang="zh-CN" altLang="en-US" sz="2800">
              <a:latin typeface="宋体" pitchFamily="2" charset="-122"/>
            </a:endParaRPr>
          </a:p>
        </p:txBody>
      </p:sp>
      <p:graphicFrame>
        <p:nvGraphicFramePr>
          <p:cNvPr id="46086" name="Object 6" title=""/>
          <p:cNvGraphicFramePr>
            <a:graphicFrameLocks noChangeAspect="1"/>
          </p:cNvGraphicFramePr>
          <p:nvPr/>
        </p:nvGraphicFramePr>
        <p:xfrm>
          <a:off x="3563938" y="2205038"/>
          <a:ext cx="1658937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9" name="公式" r:id="rId2" imgW="1658937" imgH="981075" progId="Equation.3">
                  <p:embed/>
                </p:oleObj>
              </mc:Choice>
              <mc:Fallback>
                <p:oleObj name="公式" r:id="rId2" imgW="1658937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938" y="2205038"/>
                        <a:ext cx="16589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" title=""/>
          <p:cNvSpPr>
            <a:spLocks noGrp="1"/>
          </p:cNvSpPr>
          <p:nvPr>
            <p:ph type="body" idx="4294967295"/>
          </p:nvPr>
        </p:nvSpPr>
        <p:spPr>
          <a:xfrm>
            <a:off x="539750" y="3213100"/>
            <a:ext cx="7874000" cy="15382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 sz="2600">
                <a:solidFill>
                  <a:srgbClr val="FF6600"/>
                </a:solidFill>
              </a:rPr>
              <a:t>   </a:t>
            </a:r>
            <a:r>
              <a:rPr lang="zh-CN" altLang="en-US" sz="2600" b="1">
                <a:solidFill>
                  <a:srgbClr val="FF6600"/>
                </a:solidFill>
              </a:rPr>
              <a:t>注：</a:t>
            </a:r>
            <a:r>
              <a:rPr lang="zh-CN" altLang="en-US" sz="2600"/>
              <a:t>由例1可以看出，事件在“条件</a:t>
            </a:r>
            <a:r>
              <a:rPr lang="en-US" altLang="zh-CN" sz="2600"/>
              <a:t>A</a:t>
            </a:r>
            <a:r>
              <a:rPr lang="zh-CN" altLang="en-US" sz="2600"/>
              <a:t>已发生这附加条件的概率与不附加这个条件的概率是不同的．</a:t>
            </a:r>
            <a:endParaRPr lang="zh-CN" altLang="en-US" sz="2600"/>
          </a:p>
          <a:p>
            <a:pPr lvl="0">
              <a:buNone/>
            </a:pPr>
            <a:r>
              <a:rPr lang="zh-CN" altLang="en-US" sz="2600"/>
              <a:t>   因此，有必要引入下面的定义：</a:t>
            </a:r>
            <a:endParaRPr lang="zh-CN" altLang="en-US" sz="2600"/>
          </a:p>
        </p:txBody>
      </p:sp>
      <p:sp>
        <p:nvSpPr>
          <p:cNvPr id="4609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46095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0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Text Box 10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46097" name="HomeButton 11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6098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sp>
        <p:nvSpPr>
          <p:cNvPr id="46100" name="Rectangle 14" title=""/>
          <p:cNvSpPr/>
          <p:nvPr/>
        </p:nvSpPr>
        <p:spPr>
          <a:xfrm>
            <a:off x="684213" y="4652963"/>
            <a:ext cx="37401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/>
              <a:t>在例 1 中，我们已求得</a:t>
            </a:r>
            <a:endParaRPr lang="zh-CN" altLang="en-US" sz="2800"/>
          </a:p>
        </p:txBody>
      </p:sp>
      <p:graphicFrame>
        <p:nvGraphicFramePr>
          <p:cNvPr id="46101" name="Object 15" title=""/>
          <p:cNvGraphicFramePr>
            <a:graphicFrameLocks noChangeAspect="1"/>
          </p:cNvGraphicFramePr>
          <p:nvPr/>
        </p:nvGraphicFramePr>
        <p:xfrm>
          <a:off x="4716463" y="4437063"/>
          <a:ext cx="3197225" cy="855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1" name="公式" r:id="rId7" imgW="3197225" imgH="855662" progId="Equation.3">
                  <p:embed/>
                </p:oleObj>
              </mc:Choice>
              <mc:Fallback>
                <p:oleObj name="公式" r:id="rId7" imgW="3197225" imgH="855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463" y="4437063"/>
                        <a:ext cx="31972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16" title=""/>
          <p:cNvGraphicFramePr>
            <a:graphicFrameLocks noChangeAspect="1"/>
          </p:cNvGraphicFramePr>
          <p:nvPr/>
        </p:nvGraphicFramePr>
        <p:xfrm>
          <a:off x="2987675" y="5157788"/>
          <a:ext cx="3506788" cy="881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2" name="公式" r:id="rId9" imgW="3506788" imgH="881062" progId="Equation.3">
                  <p:embed/>
                </p:oleObj>
              </mc:Choice>
              <mc:Fallback>
                <p:oleObj name="公式" r:id="rId9" imgW="3506788" imgH="881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5157788"/>
                        <a:ext cx="350678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17" title=""/>
          <p:cNvGraphicFramePr>
            <a:graphicFrameLocks noChangeAspect="1"/>
          </p:cNvGraphicFramePr>
          <p:nvPr/>
        </p:nvGraphicFramePr>
        <p:xfrm>
          <a:off x="3203575" y="5840413"/>
          <a:ext cx="2514600" cy="1017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3" name="公式" r:id="rId11" imgW="2514600" imgH="1017587" progId="Equation.3">
                  <p:embed/>
                </p:oleObj>
              </mc:Choice>
              <mc:Fallback>
                <p:oleObj name="公式" r:id="rId11" imgW="2514600" imgH="1017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5840413"/>
                        <a:ext cx="25146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Text Box 18" title=""/>
          <p:cNvSpPr txBox="1"/>
          <p:nvPr/>
        </p:nvSpPr>
        <p:spPr>
          <a:xfrm>
            <a:off x="900113" y="5949950"/>
            <a:ext cx="1219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故有</a:t>
            </a:r>
            <a:endParaRPr kumimoji="1" lang="zh-CN" altLang="en-US" sz="2800"/>
          </a:p>
        </p:txBody>
      </p:sp>
      <p:sp>
        <p:nvSpPr>
          <p:cNvPr id="46106" name="" title=""/>
          <p:cNvSpPr/>
          <p:nvPr/>
        </p:nvSpPr>
        <p:spPr>
          <a:xfrm>
            <a:off x="395288" y="5373688"/>
            <a:ext cx="19050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   还可求得</a:t>
            </a: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93" grpId="0" uiExpand="1" build="p"/>
      <p:bldP spid="46100" grpId="0"/>
      <p:bldP spid="46104" grpId="0"/>
      <p:bldP spid="461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3" name="Rectangle 5" title=""/>
          <p:cNvSpPr/>
          <p:nvPr/>
        </p:nvSpPr>
        <p:spPr>
          <a:xfrm>
            <a:off x="609600" y="3276600"/>
            <a:ext cx="80772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称为在事件</a:t>
            </a:r>
            <a:r>
              <a:rPr lang="en-US" altLang="zh-CN" sz="2800"/>
              <a:t>A</a:t>
            </a:r>
            <a:r>
              <a:rPr lang="zh-CN" altLang="en-US" sz="2800"/>
              <a:t>已发生的条件下事件</a:t>
            </a:r>
            <a:r>
              <a:rPr lang="en-US" altLang="zh-CN" sz="2800"/>
              <a:t>B</a:t>
            </a:r>
            <a:r>
              <a:rPr lang="zh-CN" altLang="en-US" sz="2800"/>
              <a:t>的条件概率，简称为</a:t>
            </a:r>
            <a:r>
              <a:rPr lang="en-US" altLang="zh-CN" sz="2800"/>
              <a:t>B</a:t>
            </a:r>
            <a:r>
              <a:rPr lang="zh-CN" altLang="en-US" sz="2800"/>
              <a:t>在</a:t>
            </a:r>
            <a:r>
              <a:rPr lang="en-US" altLang="zh-CN" sz="2800"/>
              <a:t>A</a:t>
            </a:r>
            <a:r>
              <a:rPr lang="zh-CN" altLang="en-US" sz="2800"/>
              <a:t>之下的条件概率。</a:t>
            </a:r>
            <a:endParaRPr lang="zh-CN" altLang="en-US" sz="2800"/>
          </a:p>
          <a:p>
            <a:pPr lvl="0"/>
            <a:r>
              <a:rPr lang="zh-CN" altLang="en-US" sz="2800"/>
              <a:t>   </a:t>
            </a:r>
            <a:endParaRPr lang="zh-CN" altLang="en-US" sz="2800"/>
          </a:p>
          <a:p>
            <a:pPr lvl="0"/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48136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48137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grpSp>
        <p:nvGrpSpPr>
          <p:cNvPr id="48148" name="Group 14" title=""/>
          <p:cNvGrpSpPr/>
          <p:nvPr/>
        </p:nvGrpSpPr>
        <p:grpSpPr>
          <a:xfrm>
            <a:off x="533400" y="990600"/>
            <a:ext cx="7696200" cy="2362200"/>
            <a:chOff x="912" y="624"/>
            <a:chExt cx="4848" cy="1488"/>
          </a:xfrm>
        </p:grpSpPr>
        <p:graphicFrame>
          <p:nvGraphicFramePr>
            <p:cNvPr id="48140" name="" title=""/>
            <p:cNvGraphicFramePr>
              <a:graphicFrameLocks noChangeAspect="1"/>
            </p:cNvGraphicFramePr>
            <p:nvPr/>
          </p:nvGraphicFramePr>
          <p:xfrm>
            <a:off x="2165" y="1039"/>
            <a:ext cx="907" cy="3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35" name="公式" r:id="rId4" imgW="1439862" imgH="560388" progId="Equation.3">
                    <p:embed/>
                  </p:oleObj>
                </mc:Choice>
                <mc:Fallback>
                  <p:oleObj name="公式" r:id="rId4" imgW="1439862" imgH="5603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65" y="1039"/>
                          <a:ext cx="9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9" name="" title=""/>
            <p:cNvSpPr/>
            <p:nvPr/>
          </p:nvSpPr>
          <p:spPr>
            <a:xfrm>
              <a:off x="912" y="624"/>
              <a:ext cx="4848" cy="3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0" lang="en-US" altLang="en-US" sz="26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669925" indent="-325438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0" lang="en-US" altLang="en-US" sz="22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1022350" indent="-350838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39850" indent="-315912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681162" indent="-339725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buNone/>
              </a:pPr>
              <a:r>
                <a:rPr lang="zh-CN" altLang="en-US"/>
                <a:t>设</a:t>
              </a:r>
              <a:r>
                <a:rPr lang="en-US" altLang="zh-CN"/>
                <a:t>A、B</a:t>
              </a:r>
              <a:r>
                <a:rPr lang="zh-CN" altLang="en-US"/>
                <a:t>是某随机试验中的两个事件，且</a:t>
              </a:r>
              <a:endParaRPr lang="zh-CN" altLang="en-US"/>
            </a:p>
          </p:txBody>
        </p:sp>
        <p:graphicFrame>
          <p:nvGraphicFramePr>
            <p:cNvPr id="48141" name="" title=""/>
            <p:cNvGraphicFramePr>
              <a:graphicFrameLocks noChangeAspect="1"/>
            </p:cNvGraphicFramePr>
            <p:nvPr/>
          </p:nvGraphicFramePr>
          <p:xfrm>
            <a:off x="1680" y="1471"/>
            <a:ext cx="1584" cy="64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36" name="公式" r:id="rId6" imgW="2514600" imgH="1017588" progId="Equation.3">
                    <p:embed/>
                  </p:oleObj>
                </mc:Choice>
                <mc:Fallback>
                  <p:oleObj name="公式" r:id="rId6" imgW="2514600" imgH="10175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80" y="1471"/>
                          <a:ext cx="1584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Text Box 13" title=""/>
            <p:cNvSpPr txBox="1"/>
            <p:nvPr/>
          </p:nvSpPr>
          <p:spPr>
            <a:xfrm>
              <a:off x="960" y="1584"/>
              <a:ext cx="528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/>
                <a:t>则</a:t>
              </a:r>
              <a:endParaRPr lang="zh-CN" altLang="en-US" sz="2800"/>
            </a:p>
          </p:txBody>
        </p:sp>
      </p:grpSp>
      <p:sp>
        <p:nvSpPr>
          <p:cNvPr id="48158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 idx="4294967295"/>
          </p:nvPr>
        </p:nvSpPr>
        <p:spPr>
          <a:xfrm>
            <a:off x="538163" y="581025"/>
            <a:ext cx="3146425" cy="60801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 b="1">
                <a:solidFill>
                  <a:srgbClr val="FF6600"/>
                </a:solidFill>
              </a:rPr>
              <a:t>条件概率的性质：</a:t>
            </a:r>
            <a:endParaRPr lang="zh-CN" altLang="en-US" sz="2500" b="1">
              <a:solidFill>
                <a:srgbClr val="FF6600"/>
              </a:solidFill>
            </a:endParaRPr>
          </a:p>
        </p:txBody>
      </p:sp>
      <p:graphicFrame>
        <p:nvGraphicFramePr>
          <p:cNvPr id="51203" name="Object 3" title=""/>
          <p:cNvGraphicFramePr>
            <a:graphicFrameLocks noChangeAspect="1"/>
          </p:cNvGraphicFramePr>
          <p:nvPr>
            <p:ph sz="half" idx="1"/>
          </p:nvPr>
        </p:nvGraphicFramePr>
        <p:xfrm>
          <a:off x="838200" y="1685925"/>
          <a:ext cx="6083300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7" name="公式" r:id="rId2" imgW="6083300" imgH="584200" progId="Equation.3">
                  <p:embed/>
                </p:oleObj>
              </mc:Choice>
              <mc:Fallback>
                <p:oleObj name="公式" r:id="rId2" imgW="6083300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85925"/>
                        <a:ext cx="6083300" cy="5842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 title=""/>
          <p:cNvGraphicFramePr>
            <a:graphicFrameLocks noChangeAspect="1"/>
          </p:cNvGraphicFramePr>
          <p:nvPr/>
        </p:nvGraphicFramePr>
        <p:xfrm>
          <a:off x="793750" y="2184400"/>
          <a:ext cx="3603625" cy="63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8" name="公式" r:id="rId4" imgW="3603625" imgH="635000" progId="Equation.3">
                  <p:embed/>
                </p:oleObj>
              </mc:Choice>
              <mc:Fallback>
                <p:oleObj name="公式" r:id="rId4" imgW="3603625" imgH="635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" y="2184400"/>
                        <a:ext cx="36036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 title=""/>
          <p:cNvGraphicFramePr>
            <a:graphicFrameLocks noChangeAspect="1"/>
          </p:cNvGraphicFramePr>
          <p:nvPr/>
        </p:nvGraphicFramePr>
        <p:xfrm>
          <a:off x="762000" y="2790825"/>
          <a:ext cx="7972425" cy="2212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9" name="公式" r:id="rId6" imgW="7972425" imgH="2212975" progId="Equation.3">
                  <p:embed/>
                </p:oleObj>
              </mc:Choice>
              <mc:Fallback>
                <p:oleObj name="公式" r:id="rId6" imgW="7972425" imgH="2212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790825"/>
                        <a:ext cx="7972425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51209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0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51212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5121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762000" y="1295400"/>
            <a:ext cx="7645400" cy="10287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lnSpc>
                <a:spcPct val="110000"/>
              </a:lnSpc>
              <a:buNone/>
            </a:pPr>
            <a:r>
              <a:rPr lang="zh-CN" altLang="en-US" sz="2600">
                <a:ea typeface="黑体" pitchFamily="2" charset="-122"/>
              </a:rPr>
              <a:t>例</a:t>
            </a:r>
            <a:r>
              <a:rPr lang="zh-CN" altLang="en-US" sz="2600"/>
              <a:t> 2已知某家庭有3个小孩，且至少有一个是女孩，求该家庭至少有一个男孩的概率．</a:t>
            </a:r>
            <a:endParaRPr lang="zh-CN" altLang="en-US" sz="2600"/>
          </a:p>
        </p:txBody>
      </p:sp>
      <p:sp>
        <p:nvSpPr>
          <p:cNvPr id="52229" name="Rectangle 5" title=""/>
          <p:cNvSpPr/>
          <p:nvPr/>
        </p:nvSpPr>
        <p:spPr>
          <a:xfrm>
            <a:off x="457200" y="3810000"/>
            <a:ext cx="10668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   则</a:t>
            </a:r>
            <a:endParaRPr lang="zh-CN" altLang="en-US" sz="2800"/>
          </a:p>
        </p:txBody>
      </p:sp>
      <p:graphicFrame>
        <p:nvGraphicFramePr>
          <p:cNvPr id="52230" name="Object 6" title=""/>
          <p:cNvGraphicFramePr>
            <a:graphicFrameLocks noChangeAspect="1"/>
          </p:cNvGraphicFramePr>
          <p:nvPr/>
        </p:nvGraphicFramePr>
        <p:xfrm>
          <a:off x="2209800" y="3390900"/>
          <a:ext cx="3694113" cy="911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1" name="公式" r:id="rId2" imgW="3694113" imgH="911225" progId="Equation.3">
                  <p:embed/>
                </p:oleObj>
              </mc:Choice>
              <mc:Fallback>
                <p:oleObj name="公式" r:id="rId2" imgW="3694113" imgH="911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3390900"/>
                        <a:ext cx="36941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 title=""/>
          <p:cNvGraphicFramePr>
            <a:graphicFrameLocks noChangeAspect="1"/>
          </p:cNvGraphicFramePr>
          <p:nvPr/>
        </p:nvGraphicFramePr>
        <p:xfrm>
          <a:off x="2133600" y="4051300"/>
          <a:ext cx="1676400" cy="93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2" name="公式" r:id="rId4" imgW="1676400" imgH="939800" progId="Equation.3">
                  <p:embed/>
                </p:oleObj>
              </mc:Choice>
              <mc:Fallback>
                <p:oleObj name="公式" r:id="rId4" imgW="1676400" imgH="939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4051300"/>
                        <a:ext cx="1676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 title=""/>
          <p:cNvGraphicFramePr>
            <a:graphicFrameLocks noChangeAspect="1"/>
          </p:cNvGraphicFramePr>
          <p:nvPr/>
        </p:nvGraphicFramePr>
        <p:xfrm>
          <a:off x="2024063" y="4572000"/>
          <a:ext cx="3995737" cy="1943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3" name="公式" r:id="rId6" imgW="3995737" imgH="1943100" progId="Equation.3">
                  <p:embed/>
                </p:oleObj>
              </mc:Choice>
              <mc:Fallback>
                <p:oleObj name="公式" r:id="rId6" imgW="3995737" imgH="1943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4063" y="4572000"/>
                        <a:ext cx="399573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" title=""/>
          <p:cNvSpPr/>
          <p:nvPr/>
        </p:nvSpPr>
        <p:spPr>
          <a:xfrm>
            <a:off x="685800" y="5067300"/>
            <a:ext cx="13271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/>
              <a:t> 所以</a:t>
            </a:r>
            <a:endParaRPr lang="zh-CN" altLang="en-US" sz="2800"/>
          </a:p>
        </p:txBody>
      </p:sp>
      <p:sp>
        <p:nvSpPr>
          <p:cNvPr id="52235" name="" title=""/>
          <p:cNvSpPr txBox="1"/>
          <p:nvPr/>
        </p:nvSpPr>
        <p:spPr>
          <a:xfrm>
            <a:off x="762000" y="2400300"/>
            <a:ext cx="6629400" cy="1031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110000"/>
              </a:lnSpc>
            </a:pPr>
            <a:r>
              <a:rPr lang="zh-CN" altLang="en-US" sz="2800"/>
              <a:t>解：设  </a:t>
            </a:r>
            <a:r>
              <a:rPr lang="en-US" altLang="zh-CN" sz="2800"/>
              <a:t>A={ 3</a:t>
            </a:r>
            <a:r>
              <a:rPr lang="zh-CN" altLang="en-US" sz="2800"/>
              <a:t>个小孩至少有一个女孩 }</a:t>
            </a:r>
            <a:endParaRPr lang="zh-CN" altLang="en-US" sz="2800"/>
          </a:p>
          <a:p>
            <a:pPr lvl="0">
              <a:lnSpc>
                <a:spcPct val="110000"/>
              </a:lnSpc>
            </a:pPr>
            <a:r>
              <a:rPr lang="zh-CN" altLang="en-US" sz="2800"/>
              <a:t>              </a:t>
            </a:r>
            <a:r>
              <a:rPr lang="en-US" altLang="zh-CN" sz="2800"/>
              <a:t>B={ 3</a:t>
            </a:r>
            <a:r>
              <a:rPr lang="zh-CN" altLang="en-US" sz="2800"/>
              <a:t>个小孩至少有一个男孩 }</a:t>
            </a:r>
            <a:endParaRPr kumimoji="1" lang="zh-CN" altLang="en-US"/>
          </a:p>
        </p:txBody>
      </p:sp>
      <p:sp>
        <p:nvSpPr>
          <p:cNvPr id="52236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52237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4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52239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52240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9" grpId="0"/>
      <p:bldP spid="52234" grpId="0"/>
      <p:bldP spid="5223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 idx="4294967295"/>
          </p:nvPr>
        </p:nvSpPr>
        <p:spPr>
          <a:xfrm>
            <a:off x="609600" y="838200"/>
            <a:ext cx="3505200" cy="623888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 b="1">
                <a:solidFill>
                  <a:srgbClr val="FF6600"/>
                </a:solidFill>
              </a:rPr>
              <a:t>两个事件的乘法公式</a:t>
            </a:r>
            <a:endParaRPr lang="zh-CN" altLang="en-US" sz="2500" b="1">
              <a:solidFill>
                <a:srgbClr val="FF6600"/>
              </a:solidFill>
            </a:endParaRPr>
          </a:p>
        </p:txBody>
      </p:sp>
      <p:sp>
        <p:nvSpPr>
          <p:cNvPr id="57347" name="NotDefined 3" title=""/>
          <p:cNvSpPr/>
          <p:nvPr>
            <p:ph type="body" sz="half" idx="4294967295"/>
          </p:nvPr>
        </p:nvSpPr>
        <p:spPr>
          <a:xfrm>
            <a:off x="1066800" y="1538288"/>
            <a:ext cx="75692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由条件概率的计算公式</a:t>
            </a:r>
            <a:endParaRPr lang="zh-CN" altLang="en-US"/>
          </a:p>
        </p:txBody>
      </p:sp>
      <p:graphicFrame>
        <p:nvGraphicFramePr>
          <p:cNvPr id="5734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154238" y="2087563"/>
          <a:ext cx="3124200" cy="1365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5" name="公式" r:id="rId3" imgW="3124200" imgH="1365250" progId="Equation.3">
                  <p:embed/>
                </p:oleObj>
              </mc:Choice>
              <mc:Fallback>
                <p:oleObj name="公式" r:id="rId3" imgW="3124200" imgH="1365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238" y="2087563"/>
                        <a:ext cx="3124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 title=""/>
          <p:cNvSpPr/>
          <p:nvPr/>
        </p:nvSpPr>
        <p:spPr>
          <a:xfrm>
            <a:off x="762000" y="3352800"/>
            <a:ext cx="14478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  我们得</a:t>
            </a:r>
            <a:endParaRPr lang="zh-CN" altLang="en-US" sz="2800"/>
          </a:p>
        </p:txBody>
      </p:sp>
      <p:graphicFrame>
        <p:nvGraphicFramePr>
          <p:cNvPr id="57350" name="Object 6" title=""/>
          <p:cNvGraphicFramePr>
            <a:graphicFrameLocks noChangeAspect="1"/>
          </p:cNvGraphicFramePr>
          <p:nvPr/>
        </p:nvGraphicFramePr>
        <p:xfrm>
          <a:off x="2770188" y="3943350"/>
          <a:ext cx="4087812" cy="795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6" name="公式" r:id="rId5" imgW="4087812" imgH="795338" progId="Equation.3">
                  <p:embed/>
                </p:oleObj>
              </mc:Choice>
              <mc:Fallback>
                <p:oleObj name="公式" r:id="rId5" imgW="4087812" imgH="795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0188" y="3943350"/>
                        <a:ext cx="408781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 title=""/>
          <p:cNvSpPr/>
          <p:nvPr/>
        </p:nvSpPr>
        <p:spPr>
          <a:xfrm>
            <a:off x="990600" y="4876800"/>
            <a:ext cx="7467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/>
              <a:t>这就是两个事件的乘法公式．</a:t>
            </a:r>
            <a:endParaRPr lang="zh-CN" altLang="en-US" sz="2800"/>
          </a:p>
        </p:txBody>
      </p:sp>
      <p:sp>
        <p:nvSpPr>
          <p:cNvPr id="57352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57353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7" name="Image" r:id="rId7" imgW="7572375" imgH="19050" progId="Photoshop.Image.5">
                  <p:embed/>
                </p:oleObj>
              </mc:Choice>
              <mc:Fallback>
                <p:oleObj name="Image" r:id="rId7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57355" name="" title="">
            <a:hlinkClick r:id="rId9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57356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9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build="p"/>
      <p:bldP spid="57349" grpId="0"/>
      <p:bldP spid="573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0" name="NotDefined 2" title=""/>
          <p:cNvSpPr/>
          <p:nvPr>
            <p:ph type="title" idx="4294967295"/>
          </p:nvPr>
        </p:nvSpPr>
        <p:spPr>
          <a:xfrm>
            <a:off x="457200" y="430213"/>
            <a:ext cx="3819525" cy="8350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 b="1">
                <a:solidFill>
                  <a:srgbClr val="FF6600"/>
                </a:solidFill>
              </a:rPr>
              <a:t>多个事件的乘法公式</a:t>
            </a:r>
            <a:endParaRPr lang="zh-CN" altLang="en-US" sz="2500" b="1">
              <a:solidFill>
                <a:srgbClr val="FF6600"/>
              </a:solidFill>
            </a:endParaRPr>
          </a:p>
        </p:txBody>
      </p:sp>
      <p:graphicFrame>
        <p:nvGraphicFramePr>
          <p:cNvPr id="58372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762000" y="1828800"/>
          <a:ext cx="6010275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8" name="公式" r:id="rId2" imgW="6010275" imgH="542925" progId="Equation.3">
                  <p:embed/>
                </p:oleObj>
              </mc:Choice>
              <mc:Fallback>
                <p:oleObj name="公式" r:id="rId2" imgW="6010275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6010275" cy="5429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 title=""/>
          <p:cNvGraphicFramePr>
            <a:graphicFrameLocks noChangeAspect="1"/>
          </p:cNvGraphicFramePr>
          <p:nvPr/>
        </p:nvGraphicFramePr>
        <p:xfrm>
          <a:off x="2971800" y="2590800"/>
          <a:ext cx="2871788" cy="550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9" name="公式" r:id="rId4" imgW="2871788" imgH="550863" progId="Equation.3">
                  <p:embed/>
                </p:oleObj>
              </mc:Choice>
              <mc:Fallback>
                <p:oleObj name="公式" r:id="rId4" imgW="2871788" imgH="550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590800"/>
                        <a:ext cx="28717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6" title=""/>
          <p:cNvSpPr/>
          <p:nvPr/>
        </p:nvSpPr>
        <p:spPr>
          <a:xfrm>
            <a:off x="685800" y="3276600"/>
            <a:ext cx="10160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 则有</a:t>
            </a:r>
            <a:endParaRPr lang="zh-CN" altLang="en-US" sz="2800"/>
          </a:p>
        </p:txBody>
      </p:sp>
      <p:graphicFrame>
        <p:nvGraphicFramePr>
          <p:cNvPr id="58375" name="Object 7" title=""/>
          <p:cNvGraphicFramePr>
            <a:graphicFrameLocks noChangeAspect="1"/>
          </p:cNvGraphicFramePr>
          <p:nvPr/>
        </p:nvGraphicFramePr>
        <p:xfrm>
          <a:off x="1117600" y="3962400"/>
          <a:ext cx="7208838" cy="1223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0" name="公式" r:id="rId6" imgW="7208838" imgH="1223963" progId="Equation.3">
                  <p:embed/>
                </p:oleObj>
              </mc:Choice>
              <mc:Fallback>
                <p:oleObj name="公式" r:id="rId6" imgW="7208838" imgH="1223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7600" y="3962400"/>
                        <a:ext cx="720883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 title=""/>
          <p:cNvSpPr/>
          <p:nvPr/>
        </p:nvSpPr>
        <p:spPr>
          <a:xfrm>
            <a:off x="838200" y="5334000"/>
            <a:ext cx="48768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这就是</a:t>
            </a:r>
            <a:r>
              <a:rPr lang="en-US" altLang="zh-CN" sz="2800"/>
              <a:t>n</a:t>
            </a:r>
            <a:r>
              <a:rPr lang="zh-CN" altLang="en-US" sz="2800"/>
              <a:t>个事件的乘法公式． </a:t>
            </a:r>
            <a:endParaRPr lang="zh-CN" altLang="en-US" sz="2800"/>
          </a:p>
        </p:txBody>
      </p:sp>
      <p:sp>
        <p:nvSpPr>
          <p:cNvPr id="58377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58378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58381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58382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4" grpId="0"/>
      <p:bldP spid="583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2" title=""/>
          <p:cNvSpPr txBox="1"/>
          <p:nvPr/>
        </p:nvSpPr>
        <p:spPr>
          <a:xfrm>
            <a:off x="838200" y="1736725"/>
            <a:ext cx="8153400" cy="4365625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 b="1"/>
              <a:t>定义：</a:t>
            </a:r>
            <a:endParaRPr sz="2800" b="1"/>
          </a:p>
          <a:p>
            <a:pPr lvl="0">
              <a:spcBef>
                <a:spcPct val="50000"/>
              </a:spcBef>
              <a:buChar char="•"/>
            </a:pPr>
            <a:r>
              <a:rPr sz="2800" i="1"/>
              <a:t>随机事件</a:t>
            </a:r>
            <a:r>
              <a:rPr sz="2800"/>
              <a:t> : 称试验 </a:t>
            </a:r>
            <a:r>
              <a:rPr sz="2800" i="1"/>
              <a:t>E </a:t>
            </a:r>
            <a:r>
              <a:rPr sz="2800"/>
              <a:t>的样本空间</a:t>
            </a:r>
            <a:r>
              <a:rPr sz="2800" i="1"/>
              <a:t> S </a:t>
            </a:r>
            <a:r>
              <a:rPr sz="2800"/>
              <a:t>的子集为</a:t>
            </a:r>
            <a:r>
              <a:rPr sz="2800" i="1"/>
              <a:t> E </a:t>
            </a:r>
            <a:r>
              <a:rPr sz="2800"/>
              <a:t>的</a:t>
            </a:r>
            <a:br>
              <a:rPr sz="2800"/>
            </a:br>
            <a:r>
              <a:rPr sz="2800"/>
              <a:t>                    随机事件；</a:t>
            </a:r>
            <a:endParaRPr sz="2800"/>
          </a:p>
          <a:p>
            <a:pPr lvl="0" algn="ctr"/>
            <a:r>
              <a:rPr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我们称一个随机事件发生当且仅当它所包</a:t>
            </a:r>
            <a:endParaRPr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ctr"/>
            <a:r>
              <a:rPr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含的一个样本点在试验中出现．</a:t>
            </a:r>
            <a:endParaRPr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har char="•"/>
            </a:pPr>
            <a:r>
              <a:rPr sz="2800" i="1"/>
              <a:t>基本事件 :</a:t>
            </a:r>
            <a:r>
              <a:rPr sz="2800"/>
              <a:t> 有一个样本点组成的单点集；</a:t>
            </a:r>
            <a:endParaRPr sz="2800"/>
          </a:p>
          <a:p>
            <a:pPr lvl="0">
              <a:spcBef>
                <a:spcPct val="50000"/>
              </a:spcBef>
              <a:buChar char="•"/>
            </a:pPr>
            <a:r>
              <a:rPr sz="2800" i="1"/>
              <a:t>必然事件</a:t>
            </a:r>
            <a:r>
              <a:rPr sz="2800"/>
              <a:t> :  样本空间 </a:t>
            </a:r>
            <a:r>
              <a:rPr sz="2800" i="1"/>
              <a:t>S </a:t>
            </a:r>
            <a:r>
              <a:rPr lang="zh-CN" altLang="zh-CN" sz="2800"/>
              <a:t>本身；</a:t>
            </a:r>
            <a:endParaRPr lang="zh-CN" altLang="zh-CN" sz="2800"/>
          </a:p>
          <a:p>
            <a:pPr lvl="0">
              <a:spcBef>
                <a:spcPct val="50000"/>
              </a:spcBef>
              <a:buChar char="•"/>
            </a:pPr>
            <a:r>
              <a:rPr sz="2800" i="1"/>
              <a:t>不可能事件 : </a:t>
            </a:r>
            <a:r>
              <a:rPr sz="2800"/>
              <a:t>空集</a:t>
            </a:r>
            <a:r>
              <a:rPr lang="zh-CN" altLang="zh-CN" sz="2800">
                <a:sym typeface="Symbol" pitchFamily="18" charset="2"/>
              </a:rPr>
              <a:t>。每次试验中都不发生.</a:t>
            </a:r>
            <a:endParaRPr lang="zh-CN" altLang="zh-CN" sz="2800">
              <a:sym typeface="Symbol" pitchFamily="18" charset="2"/>
            </a:endParaRPr>
          </a:p>
        </p:txBody>
      </p:sp>
      <p:sp>
        <p:nvSpPr>
          <p:cNvPr id="12291" name="Text Box 3" title=""/>
          <p:cNvSpPr txBox="1"/>
          <p:nvPr/>
        </p:nvSpPr>
        <p:spPr>
          <a:xfrm>
            <a:off x="762000" y="914400"/>
            <a:ext cx="2514600" cy="579438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zh-CN" sz="3200"/>
              <a:t> </a:t>
            </a:r>
            <a:r>
              <a:rPr sz="3200" b="1">
                <a:solidFill>
                  <a:srgbClr val="FF0000"/>
                </a:solidFill>
              </a:rPr>
              <a:t>随 机 事 件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2294" name="Object 6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WordArt 7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2297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2298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2302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sz="half" idx="4294967295"/>
          </p:nvPr>
        </p:nvSpPr>
        <p:spPr>
          <a:xfrm>
            <a:off x="685800" y="1447800"/>
            <a:ext cx="79502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>
                <a:ea typeface="黑体" pitchFamily="2" charset="-122"/>
              </a:rPr>
              <a:t>例</a:t>
            </a:r>
            <a:r>
              <a:rPr lang="zh-CN" altLang="en-US"/>
              <a:t> 4  袋中有一个白球与一个黑球，现每次从中取出一球，若取出白球，则除把白球放回外再加进一个白球，直至取出黑球为止．求取了</a:t>
            </a:r>
            <a:r>
              <a:rPr lang="en-US" altLang="zh-CN"/>
              <a:t>n</a:t>
            </a:r>
            <a:r>
              <a:rPr lang="zh-CN" altLang="en-US"/>
              <a:t>次都未取出黑球的概率．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解：</a:t>
            </a:r>
            <a:endParaRPr lang="zh-CN" altLang="en-US"/>
          </a:p>
        </p:txBody>
      </p:sp>
      <p:graphicFrame>
        <p:nvGraphicFramePr>
          <p:cNvPr id="59396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544638" y="3278188"/>
          <a:ext cx="6092825" cy="708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2" name="公式" r:id="rId2" imgW="6092825" imgH="708025" progId="Equation.3">
                  <p:embed/>
                </p:oleObj>
              </mc:Choice>
              <mc:Fallback>
                <p:oleObj name="公式" r:id="rId2" imgW="6092825" imgH="708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4638" y="3278188"/>
                        <a:ext cx="6092825" cy="7080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 title=""/>
          <p:cNvGraphicFramePr>
            <a:graphicFrameLocks noChangeAspect="1"/>
          </p:cNvGraphicFramePr>
          <p:nvPr/>
        </p:nvGraphicFramePr>
        <p:xfrm>
          <a:off x="1752600" y="4191000"/>
          <a:ext cx="7162800" cy="582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3" name="公式" r:id="rId4" imgW="7162800" imgH="582613" progId="Equation.3">
                  <p:embed/>
                </p:oleObj>
              </mc:Choice>
              <mc:Fallback>
                <p:oleObj name="公式" r:id="rId4" imgW="7162800" imgH="582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4191000"/>
                        <a:ext cx="7162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 title=""/>
          <p:cNvSpPr/>
          <p:nvPr/>
        </p:nvSpPr>
        <p:spPr>
          <a:xfrm>
            <a:off x="1295400" y="4724400"/>
            <a:ext cx="723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则</a:t>
            </a:r>
            <a:endParaRPr lang="zh-CN" altLang="en-US" sz="2800"/>
          </a:p>
        </p:txBody>
      </p:sp>
      <p:graphicFrame>
        <p:nvGraphicFramePr>
          <p:cNvPr id="59399" name="Object 7" title=""/>
          <p:cNvGraphicFramePr>
            <a:graphicFrameLocks noChangeAspect="1"/>
          </p:cNvGraphicFramePr>
          <p:nvPr/>
        </p:nvGraphicFramePr>
        <p:xfrm>
          <a:off x="3556000" y="4800600"/>
          <a:ext cx="2301875" cy="582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4" name="公式" r:id="rId6" imgW="2301875" imgH="582613" progId="Equation.3">
                  <p:embed/>
                </p:oleObj>
              </mc:Choice>
              <mc:Fallback>
                <p:oleObj name="公式" r:id="rId6" imgW="2301875" imgH="582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6000" y="4800600"/>
                        <a:ext cx="23018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Rectangle 9" title=""/>
          <p:cNvSpPr/>
          <p:nvPr/>
        </p:nvSpPr>
        <p:spPr>
          <a:xfrm>
            <a:off x="1295400" y="5510213"/>
            <a:ext cx="33845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/>
              <a:t>由乘法公式，我们有</a:t>
            </a:r>
            <a:endParaRPr lang="zh-CN" altLang="en-US"/>
          </a:p>
        </p:txBody>
      </p:sp>
      <p:sp>
        <p:nvSpPr>
          <p:cNvPr id="59402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59403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5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59405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59406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  <p:bldP spid="59398" grpId="0"/>
      <p:bldP spid="5940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0420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143000" y="1755775"/>
          <a:ext cx="3668713" cy="644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6" name="公式" r:id="rId2" imgW="3668713" imgH="644525" progId="Equation.3">
                  <p:embed/>
                </p:oleObj>
              </mc:Choice>
              <mc:Fallback>
                <p:oleObj name="公式" r:id="rId2" imgW="3668713" imgH="644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755775"/>
                        <a:ext cx="36687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 title=""/>
          <p:cNvGraphicFramePr>
            <a:graphicFrameLocks noChangeAspect="1"/>
          </p:cNvGraphicFramePr>
          <p:nvPr/>
        </p:nvGraphicFramePr>
        <p:xfrm>
          <a:off x="1981200" y="2678113"/>
          <a:ext cx="6858000" cy="598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7" name="公式" r:id="rId4" imgW="6858000" imgH="598487" progId="Equation.3">
                  <p:embed/>
                </p:oleObj>
              </mc:Choice>
              <mc:Fallback>
                <p:oleObj name="公式" r:id="rId4" imgW="6858000" imgH="598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2678113"/>
                        <a:ext cx="68580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 title=""/>
          <p:cNvGraphicFramePr>
            <a:graphicFrameLocks noChangeAspect="1"/>
          </p:cNvGraphicFramePr>
          <p:nvPr/>
        </p:nvGraphicFramePr>
        <p:xfrm>
          <a:off x="1981200" y="3581400"/>
          <a:ext cx="2971800" cy="985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8" name="公式" r:id="rId6" imgW="2971800" imgH="985838" progId="Equation.3">
                  <p:embed/>
                </p:oleObj>
              </mc:Choice>
              <mc:Fallback>
                <p:oleObj name="公式" r:id="rId6" imgW="2971800" imgH="985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3581400"/>
                        <a:ext cx="29718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 title=""/>
          <p:cNvGraphicFramePr>
            <a:graphicFrameLocks noChangeAspect="1"/>
          </p:cNvGraphicFramePr>
          <p:nvPr/>
        </p:nvGraphicFramePr>
        <p:xfrm>
          <a:off x="2057400" y="4572000"/>
          <a:ext cx="1149350" cy="985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9" name="公式" r:id="rId8" imgW="1149350" imgH="985838" progId="Equation.3">
                  <p:embed/>
                </p:oleObj>
              </mc:Choice>
              <mc:Fallback>
                <p:oleObj name="公式" r:id="rId8" imgW="1149350" imgH="985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572000"/>
                        <a:ext cx="11493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60427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0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60429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0430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7" name="Text Box 3" title=""/>
          <p:cNvSpPr txBox="1"/>
          <p:nvPr/>
        </p:nvSpPr>
        <p:spPr>
          <a:xfrm>
            <a:off x="533400" y="1295400"/>
            <a:ext cx="7772400" cy="37226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</a:rPr>
              <a:t>       例 5</a:t>
            </a:r>
            <a:r>
              <a:rPr kumimoji="1" lang="zh-CN" altLang="en-US" sz="2800" b="1">
                <a:solidFill>
                  <a:srgbClr val="006699"/>
                </a:solidFill>
              </a:rPr>
              <a:t> </a:t>
            </a:r>
            <a:r>
              <a:rPr kumimoji="1" lang="zh-CN" altLang="en-US" sz="2800">
                <a:latin typeface="宋体" pitchFamily="2" charset="-122"/>
              </a:rPr>
              <a:t>设某光学仪器厂制造的透镜，第一次落 下时打破的概率为 </a:t>
            </a:r>
            <a:r>
              <a:rPr kumimoji="1" lang="zh-CN" altLang="en-US" sz="2800">
                <a:solidFill>
                  <a:srgbClr val="000099"/>
                </a:solidFill>
                <a:latin typeface="宋体" pitchFamily="2" charset="-122"/>
              </a:rPr>
              <a:t>1/2</a:t>
            </a:r>
            <a:r>
              <a:rPr kumimoji="1" lang="zh-CN" altLang="en-US" sz="2800">
                <a:latin typeface="宋体" pitchFamily="2" charset="-122"/>
              </a:rPr>
              <a:t> ，若第一次落下未打破，第二次落下打破的概率为 </a:t>
            </a:r>
            <a:r>
              <a:rPr kumimoji="1" lang="zh-CN" altLang="en-US" sz="2800">
                <a:solidFill>
                  <a:srgbClr val="000099"/>
                </a:solidFill>
                <a:latin typeface="宋体" pitchFamily="2" charset="-122"/>
              </a:rPr>
              <a:t>7/10</a:t>
            </a:r>
            <a:r>
              <a:rPr kumimoji="1" lang="zh-CN" altLang="en-US" sz="2800">
                <a:latin typeface="宋体" pitchFamily="2" charset="-122"/>
              </a:rPr>
              <a:t> ,若前两次落下未打破，第三次落下打破的概率为 </a:t>
            </a:r>
            <a:r>
              <a:rPr kumimoji="1" lang="zh-CN" altLang="en-US" sz="2800">
                <a:solidFill>
                  <a:srgbClr val="000099"/>
                </a:solidFill>
                <a:latin typeface="宋体" pitchFamily="2" charset="-122"/>
              </a:rPr>
              <a:t>9/10</a:t>
            </a:r>
            <a:r>
              <a:rPr kumimoji="1" lang="zh-CN" altLang="en-US" sz="2800">
                <a:latin typeface="宋体" pitchFamily="2" charset="-122"/>
              </a:rPr>
              <a:t> 。求透镜落下三次而未打破的概率。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99"/>
                </a:solidFill>
              </a:rPr>
              <a:t>   </a:t>
            </a:r>
            <a:r>
              <a:rPr kumimoji="1" lang="zh-CN" altLang="en-US" sz="2800" b="1">
                <a:solidFill>
                  <a:srgbClr val="333333"/>
                </a:solidFill>
              </a:rPr>
              <a:t>解：</a:t>
            </a:r>
            <a:r>
              <a:rPr kumimoji="1" lang="zh-CN" altLang="en-US" sz="2800"/>
              <a:t>以</a:t>
            </a:r>
            <a:r>
              <a:rPr kumimoji="1" lang="zh-CN" altLang="en-US" sz="2800">
                <a:solidFill>
                  <a:srgbClr val="000099"/>
                </a:solidFill>
              </a:rPr>
              <a:t> </a:t>
            </a:r>
            <a:r>
              <a:rPr kumimoji="1" lang="en-US" altLang="en-US" sz="2800" i="1">
                <a:solidFill>
                  <a:srgbClr val="000099"/>
                </a:solidFill>
              </a:rPr>
              <a:t>A</a:t>
            </a:r>
            <a:r>
              <a:rPr kumimoji="1" lang="en-US" altLang="en-US" sz="2800" i="1" baseline="-25000">
                <a:solidFill>
                  <a:srgbClr val="000099"/>
                </a:solidFill>
              </a:rPr>
              <a:t>i</a:t>
            </a:r>
            <a:r>
              <a:rPr kumimoji="1" lang="en-US" altLang="en-US" sz="2800" i="1"/>
              <a:t> </a:t>
            </a:r>
            <a:r>
              <a:rPr kumimoji="1" lang="en-US" altLang="en-US" sz="2800"/>
              <a:t>( </a:t>
            </a:r>
            <a:r>
              <a:rPr kumimoji="1" lang="en-US" altLang="en-US" sz="2800" i="1"/>
              <a:t>i</a:t>
            </a:r>
            <a:r>
              <a:rPr kumimoji="1" lang="en-US" altLang="en-US" sz="2800"/>
              <a:t>=1,2,3 ) </a:t>
            </a:r>
            <a:r>
              <a:rPr kumimoji="1" lang="zh-CN" altLang="en-US" sz="2800"/>
              <a:t>表示事件“透镜第 </a:t>
            </a:r>
            <a:r>
              <a:rPr kumimoji="1" lang="en-US" altLang="en-US" sz="2800" i="1"/>
              <a:t>i</a:t>
            </a:r>
            <a:r>
              <a:rPr kumimoji="1" lang="en-US" altLang="en-US" sz="2800"/>
              <a:t> </a:t>
            </a:r>
            <a:r>
              <a:rPr kumimoji="1" lang="zh-CN" altLang="en-US" sz="2800"/>
              <a:t>次落下打破”，以 </a:t>
            </a:r>
            <a:r>
              <a:rPr kumimoji="1" lang="en-US" altLang="en-US" sz="2800" i="1">
                <a:solidFill>
                  <a:srgbClr val="000099"/>
                </a:solidFill>
              </a:rPr>
              <a:t>B</a:t>
            </a:r>
            <a:r>
              <a:rPr kumimoji="1" lang="en-US" altLang="zh-CN" sz="2800">
                <a:solidFill>
                  <a:srgbClr val="000099"/>
                </a:solidFill>
              </a:rPr>
              <a:t> </a:t>
            </a:r>
            <a:r>
              <a:rPr kumimoji="1" lang="zh-CN" altLang="en-US" sz="2800"/>
              <a:t>表示事件“透镜落下三次而未打破”，有：</a:t>
            </a:r>
            <a:endParaRPr kumimoji="1" lang="zh-CN" altLang="en-US" sz="2800" b="1"/>
          </a:p>
        </p:txBody>
      </p:sp>
      <p:graphicFrame>
        <p:nvGraphicFramePr>
          <p:cNvPr id="82948" name="Object 4" title=""/>
          <p:cNvGraphicFramePr>
            <a:graphicFrameLocks noChangeAspect="1"/>
          </p:cNvGraphicFramePr>
          <p:nvPr/>
        </p:nvGraphicFramePr>
        <p:xfrm>
          <a:off x="1295400" y="5059363"/>
          <a:ext cx="7162800" cy="16462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1" name="公式" r:id="rId2" imgW="7162800" imgH="1646237" progId="Equation.3">
                  <p:embed/>
                </p:oleObj>
              </mc:Choice>
              <mc:Fallback>
                <p:oleObj name="公式" r:id="rId2" imgW="7162800" imgH="16462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059363"/>
                        <a:ext cx="71628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Rectangle 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82950" name="Object 6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2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82952" name="HomeButton 8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2953" name="Text Box 9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8" name="Text Box 2" title=""/>
          <p:cNvSpPr txBox="1"/>
          <p:nvPr/>
        </p:nvSpPr>
        <p:spPr>
          <a:xfrm>
            <a:off x="2422525" y="2506663"/>
            <a:ext cx="184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endParaRPr kumimoji="1" lang="zh-CN" altLang="en-US"/>
          </a:p>
        </p:txBody>
      </p:sp>
      <p:sp>
        <p:nvSpPr>
          <p:cNvPr id="80900" name="Text Box 4" title=""/>
          <p:cNvSpPr txBox="1"/>
          <p:nvPr/>
        </p:nvSpPr>
        <p:spPr>
          <a:xfrm>
            <a:off x="457200" y="990600"/>
            <a:ext cx="60198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6600"/>
                </a:solidFill>
                <a:latin typeface="宋体" pitchFamily="2" charset="-122"/>
              </a:rPr>
              <a:t>全概率公式和贝叶斯公式</a:t>
            </a:r>
            <a:endParaRPr kumimoji="1" lang="zh-CN" altLang="en-US" b="1">
              <a:solidFill>
                <a:srgbClr val="FF6600"/>
              </a:solidFill>
              <a:latin typeface="宋体" pitchFamily="2" charset="-122"/>
            </a:endParaRPr>
          </a:p>
        </p:txBody>
      </p:sp>
      <p:sp>
        <p:nvSpPr>
          <p:cNvPr id="80901" name="Rectangle 5" title=""/>
          <p:cNvSpPr/>
          <p:nvPr/>
        </p:nvSpPr>
        <p:spPr>
          <a:xfrm>
            <a:off x="4876800" y="4572000"/>
            <a:ext cx="3733800" cy="12192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0902" name="LeftBrace 6" title=""/>
          <p:cNvSpPr/>
          <p:nvPr/>
        </p:nvSpPr>
        <p:spPr>
          <a:xfrm rot="16200000">
            <a:off x="6515893" y="4152107"/>
            <a:ext cx="455613" cy="3733800"/>
          </a:xfrm>
          <a:prstGeom prst="leftBrace">
            <a:avLst>
              <a:gd name="adj1" fmla="val 68293"/>
              <a:gd name="adj2" fmla="val 52991"/>
            </a:avLst>
          </a:prstGeom>
          <a:noFill/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0903" name="Text Box 7" title=""/>
          <p:cNvSpPr txBox="1"/>
          <p:nvPr/>
        </p:nvSpPr>
        <p:spPr>
          <a:xfrm>
            <a:off x="6934200" y="5943600"/>
            <a:ext cx="685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S</a:t>
            </a:r>
            <a:endParaRPr kumimoji="1" lang="en-US" altLang="zh-CN"/>
          </a:p>
        </p:txBody>
      </p:sp>
      <p:sp>
        <p:nvSpPr>
          <p:cNvPr id="80904" name="Text Box 8" title=""/>
          <p:cNvSpPr txBox="1"/>
          <p:nvPr/>
        </p:nvSpPr>
        <p:spPr>
          <a:xfrm>
            <a:off x="4876800" y="53340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A</a:t>
            </a:r>
            <a:r>
              <a:rPr kumimoji="1" lang="en-US" altLang="en-US" b="1" baseline="-25000">
                <a:solidFill>
                  <a:srgbClr val="0033CC"/>
                </a:solidFill>
              </a:rPr>
              <a:t>1</a:t>
            </a:r>
            <a:endParaRPr kumimoji="1" lang="en-US" altLang="zh-CN" i="1"/>
          </a:p>
        </p:txBody>
      </p:sp>
      <p:sp>
        <p:nvSpPr>
          <p:cNvPr id="80905" name="Text Box 9" title=""/>
          <p:cNvSpPr txBox="1"/>
          <p:nvPr/>
        </p:nvSpPr>
        <p:spPr>
          <a:xfrm>
            <a:off x="5791200" y="53340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A</a:t>
            </a:r>
            <a:r>
              <a:rPr kumimoji="1" lang="en-US" altLang="en-US" b="1" i="1" baseline="-25000">
                <a:solidFill>
                  <a:srgbClr val="0033CC"/>
                </a:solidFill>
              </a:rPr>
              <a:t>2</a:t>
            </a:r>
            <a:endParaRPr kumimoji="1" lang="en-US" altLang="zh-CN" i="1"/>
          </a:p>
        </p:txBody>
      </p:sp>
      <p:sp>
        <p:nvSpPr>
          <p:cNvPr id="80906" name="" title=""/>
          <p:cNvSpPr txBox="1"/>
          <p:nvPr/>
        </p:nvSpPr>
        <p:spPr>
          <a:xfrm>
            <a:off x="7772400" y="53340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A</a:t>
            </a:r>
            <a:r>
              <a:rPr kumimoji="1" lang="en-US" altLang="en-US" sz="2800" b="1" i="1" baseline="-25000">
                <a:solidFill>
                  <a:srgbClr val="0033CC"/>
                </a:solidFill>
              </a:rPr>
              <a:t>n</a:t>
            </a:r>
            <a:endParaRPr kumimoji="1" lang="en-US" altLang="zh-CN" i="1"/>
          </a:p>
        </p:txBody>
      </p:sp>
      <p:sp>
        <p:nvSpPr>
          <p:cNvPr id="80907" name="" title=""/>
          <p:cNvSpPr txBox="1"/>
          <p:nvPr/>
        </p:nvSpPr>
        <p:spPr>
          <a:xfrm>
            <a:off x="6705600" y="5195888"/>
            <a:ext cx="838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 i="1">
                <a:solidFill>
                  <a:srgbClr val="0033CC"/>
                </a:solidFill>
              </a:rPr>
              <a:t>…...</a:t>
            </a:r>
            <a:endParaRPr kumimoji="1" lang="zh-CN" altLang="en-US" b="1" i="1"/>
          </a:p>
        </p:txBody>
      </p:sp>
      <p:sp>
        <p:nvSpPr>
          <p:cNvPr id="80908" name="" title=""/>
          <p:cNvSpPr/>
          <p:nvPr/>
        </p:nvSpPr>
        <p:spPr>
          <a:xfrm>
            <a:off x="5105400" y="4724400"/>
            <a:ext cx="3124200" cy="53340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0909" name="" title=""/>
          <p:cNvSpPr txBox="1"/>
          <p:nvPr/>
        </p:nvSpPr>
        <p:spPr>
          <a:xfrm>
            <a:off x="5105400" y="4800600"/>
            <a:ext cx="838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1800" b="1" i="1">
                <a:solidFill>
                  <a:schemeClr val="bg1"/>
                </a:solidFill>
              </a:rPr>
              <a:t>BA</a:t>
            </a:r>
            <a:r>
              <a:rPr kumimoji="1" lang="en-US" altLang="en-US" sz="1800" b="1" baseline="-25000">
                <a:solidFill>
                  <a:schemeClr val="bg1"/>
                </a:solidFill>
              </a:rPr>
              <a:t>1</a:t>
            </a:r>
            <a:endParaRPr kumimoji="1" lang="en-US" altLang="zh-CN" i="1">
              <a:solidFill>
                <a:schemeClr val="bg1"/>
              </a:solidFill>
            </a:endParaRPr>
          </a:p>
        </p:txBody>
      </p:sp>
      <p:sp>
        <p:nvSpPr>
          <p:cNvPr id="80910" name="" title=""/>
          <p:cNvSpPr txBox="1"/>
          <p:nvPr/>
        </p:nvSpPr>
        <p:spPr>
          <a:xfrm>
            <a:off x="5943600" y="4814888"/>
            <a:ext cx="9144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1800" b="1" i="1">
                <a:solidFill>
                  <a:schemeClr val="bg1"/>
                </a:solidFill>
              </a:rPr>
              <a:t>BA</a:t>
            </a:r>
            <a:r>
              <a:rPr kumimoji="1" lang="en-US" altLang="en-US" sz="1800" b="1" i="1" baseline="-25000">
                <a:solidFill>
                  <a:schemeClr val="bg1"/>
                </a:solidFill>
              </a:rPr>
              <a:t>2</a:t>
            </a:r>
            <a:endParaRPr kumimoji="1" lang="en-US" altLang="zh-CN" i="1">
              <a:solidFill>
                <a:schemeClr val="bg1"/>
              </a:solidFill>
            </a:endParaRPr>
          </a:p>
        </p:txBody>
      </p:sp>
      <p:sp>
        <p:nvSpPr>
          <p:cNvPr id="80911" name="" title=""/>
          <p:cNvSpPr txBox="1"/>
          <p:nvPr/>
        </p:nvSpPr>
        <p:spPr>
          <a:xfrm>
            <a:off x="6781800" y="4648200"/>
            <a:ext cx="83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 i="1">
                <a:solidFill>
                  <a:schemeClr val="bg1"/>
                </a:solidFill>
              </a:rPr>
              <a:t>…...</a:t>
            </a:r>
            <a:endParaRPr kumimoji="1" lang="zh-CN" altLang="en-US" b="1" i="1"/>
          </a:p>
        </p:txBody>
      </p:sp>
      <p:sp>
        <p:nvSpPr>
          <p:cNvPr id="80912" name="Text Box 10" title=""/>
          <p:cNvSpPr txBox="1"/>
          <p:nvPr/>
        </p:nvSpPr>
        <p:spPr>
          <a:xfrm>
            <a:off x="7620000" y="4814888"/>
            <a:ext cx="8382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1800" b="1" i="1">
                <a:solidFill>
                  <a:schemeClr val="bg1"/>
                </a:solidFill>
              </a:rPr>
              <a:t>BA</a:t>
            </a:r>
            <a:r>
              <a:rPr kumimoji="1" lang="en-US" altLang="en-US" sz="1800" b="1" i="1" baseline="-25000">
                <a:solidFill>
                  <a:schemeClr val="bg1"/>
                </a:solidFill>
              </a:rPr>
              <a:t>n</a:t>
            </a:r>
            <a:endParaRPr kumimoji="1" lang="en-US" altLang="zh-CN" i="1"/>
          </a:p>
        </p:txBody>
      </p:sp>
      <p:sp>
        <p:nvSpPr>
          <p:cNvPr id="80913" name="LeftBrace 11" title=""/>
          <p:cNvSpPr/>
          <p:nvPr/>
        </p:nvSpPr>
        <p:spPr>
          <a:xfrm rot="5340000">
            <a:off x="6210300" y="3086100"/>
            <a:ext cx="685800" cy="2743200"/>
          </a:xfrm>
          <a:prstGeom prst="leftBrace">
            <a:avLst>
              <a:gd name="adj1" fmla="val 33333"/>
              <a:gd name="adj2" fmla="val 52991"/>
            </a:avLst>
          </a:prstGeom>
          <a:noFill/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80914" name="Object 12" title=""/>
          <p:cNvGraphicFramePr>
            <a:graphicFrameLocks noChangeAspect="1"/>
          </p:cNvGraphicFramePr>
          <p:nvPr/>
        </p:nvGraphicFramePr>
        <p:xfrm>
          <a:off x="5715000" y="3733800"/>
          <a:ext cx="230505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3" name="公式" r:id="rId2" imgW="2305050" imgH="431800" progId="Equation.3">
                  <p:embed/>
                </p:oleObj>
              </mc:Choice>
              <mc:Fallback>
                <p:oleObj name="公式" r:id="rId2" imgW="230505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3733800"/>
                        <a:ext cx="2305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3" title=""/>
          <p:cNvGraphicFramePr>
            <a:graphicFrameLocks noChangeAspect="1"/>
          </p:cNvGraphicFramePr>
          <p:nvPr/>
        </p:nvGraphicFramePr>
        <p:xfrm>
          <a:off x="2549525" y="3048000"/>
          <a:ext cx="3832225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4" name="公式" r:id="rId4" imgW="3832225" imgH="533400" progId="Equation.3">
                  <p:embed/>
                </p:oleObj>
              </mc:Choice>
              <mc:Fallback>
                <p:oleObj name="公式" r:id="rId4" imgW="3832225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3048000"/>
                        <a:ext cx="3832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14" title=""/>
          <p:cNvGraphicFramePr>
            <a:graphicFrameLocks noChangeAspect="1"/>
          </p:cNvGraphicFramePr>
          <p:nvPr/>
        </p:nvGraphicFramePr>
        <p:xfrm>
          <a:off x="2687638" y="3694113"/>
          <a:ext cx="2532062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5" name="公式" r:id="rId6" imgW="2532062" imgH="496887" progId="Equation.3">
                  <p:embed/>
                </p:oleObj>
              </mc:Choice>
              <mc:Fallback>
                <p:oleObj name="公式" r:id="rId6" imgW="2532062" imgH="4968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7638" y="3694113"/>
                        <a:ext cx="25320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917" name="" title=""/>
          <p:cNvCxnSpPr/>
          <p:nvPr/>
        </p:nvCxnSpPr>
        <p:spPr>
          <a:xfrm flipH="1">
            <a:off x="5715000" y="45720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80918" name="" title=""/>
          <p:cNvCxnSpPr/>
          <p:nvPr/>
        </p:nvCxnSpPr>
        <p:spPr>
          <a:xfrm flipH="1">
            <a:off x="6629400" y="45720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80919" name="" title=""/>
          <p:cNvCxnSpPr/>
          <p:nvPr/>
        </p:nvCxnSpPr>
        <p:spPr>
          <a:xfrm flipH="1">
            <a:off x="7696200" y="45720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pSp>
        <p:nvGrpSpPr>
          <p:cNvPr id="80931" name="Group 23" title=""/>
          <p:cNvGrpSpPr/>
          <p:nvPr/>
        </p:nvGrpSpPr>
        <p:grpSpPr>
          <a:xfrm>
            <a:off x="533400" y="1676400"/>
            <a:ext cx="8077200" cy="4092575"/>
            <a:chOff x="336" y="1056"/>
            <a:chExt cx="5088" cy="2578"/>
          </a:xfrm>
        </p:grpSpPr>
        <p:sp>
          <p:nvSpPr>
            <p:cNvPr id="80899" name="Text Box 3" title=""/>
            <p:cNvSpPr txBox="1"/>
            <p:nvPr/>
          </p:nvSpPr>
          <p:spPr>
            <a:xfrm>
              <a:off x="336" y="1056"/>
              <a:ext cx="5088" cy="25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80808"/>
                  </a:solidFill>
                </a:rPr>
                <a:t>    </a:t>
              </a:r>
              <a:r>
                <a:rPr kumimoji="1" lang="zh-CN" altLang="en-US" sz="2800" b="1">
                  <a:solidFill>
                    <a:srgbClr val="000000"/>
                  </a:solidFill>
                </a:rPr>
                <a:t> 定义</a:t>
              </a:r>
              <a:r>
                <a:rPr kumimoji="1" lang="zh-CN" altLang="en-US" sz="2800" b="1">
                  <a:solidFill>
                    <a:srgbClr val="006699"/>
                  </a:solidFill>
                </a:rPr>
                <a:t> </a:t>
              </a:r>
              <a:r>
                <a:rPr kumimoji="1" lang="zh-CN" altLang="en-US" sz="2800">
                  <a:solidFill>
                    <a:srgbClr val="006699"/>
                  </a:solidFill>
                </a:rPr>
                <a:t> </a:t>
              </a:r>
              <a:r>
                <a:rPr kumimoji="1" lang="zh-CN" altLang="en-US" sz="2800"/>
                <a:t> 设</a:t>
              </a:r>
              <a:r>
                <a:rPr kumimoji="1" lang="zh-CN" altLang="en-US" sz="2800">
                  <a:solidFill>
                    <a:srgbClr val="006699"/>
                  </a:solidFill>
                </a:rPr>
                <a:t> </a:t>
              </a:r>
              <a:r>
                <a:rPr kumimoji="1" lang="en-US" altLang="zh-CN" sz="2800" i="1">
                  <a:solidFill>
                    <a:srgbClr val="000099"/>
                  </a:solidFill>
                </a:rPr>
                <a:t>S</a:t>
              </a:r>
              <a:r>
                <a:rPr kumimoji="1" lang="en-US" altLang="zh-CN" sz="2800"/>
                <a:t> </a:t>
              </a:r>
              <a:r>
                <a:rPr kumimoji="1" lang="zh-CN" altLang="zh-CN" sz="2800"/>
                <a:t>为试验</a:t>
              </a:r>
              <a:r>
                <a:rPr kumimoji="1" lang="zh-CN" altLang="zh-CN" sz="2800">
                  <a:solidFill>
                    <a:srgbClr val="006699"/>
                  </a:solidFill>
                </a:rPr>
                <a:t> </a:t>
              </a:r>
              <a:r>
                <a:rPr kumimoji="1" lang="en-US" altLang="zh-CN" sz="2800" i="1">
                  <a:solidFill>
                    <a:srgbClr val="000099"/>
                  </a:solidFill>
                </a:rPr>
                <a:t>E</a:t>
              </a:r>
              <a:r>
                <a:rPr kumimoji="1" lang="en-US" altLang="zh-CN" sz="2800">
                  <a:solidFill>
                    <a:srgbClr val="000099"/>
                  </a:solidFill>
                </a:rPr>
                <a:t> </a:t>
              </a:r>
              <a:r>
                <a:rPr kumimoji="1" lang="zh-CN" altLang="zh-CN" sz="2800"/>
                <a:t>的样本空间，</a:t>
              </a:r>
              <a:endParaRPr kumimoji="1" lang="zh-CN" altLang="zh-CN" sz="2800"/>
            </a:p>
            <a:p>
              <a:pPr lvl="0" eaLnBrk="1" hangingPunct="1">
                <a:spcBef>
                  <a:spcPct val="50000"/>
                </a:spcBef>
              </a:pPr>
              <a:r>
                <a:rPr kumimoji="1" lang="zh-CN" altLang="zh-CN" sz="2800">
                  <a:solidFill>
                    <a:srgbClr val="006699"/>
                  </a:solidFill>
                </a:rPr>
                <a:t> </a:t>
              </a:r>
              <a:r>
                <a:rPr kumimoji="1" lang="zh-CN" altLang="en-US" sz="2800"/>
                <a:t>为 </a:t>
              </a:r>
              <a:r>
                <a:rPr kumimoji="1" lang="en-US" altLang="en-US" sz="2800" i="1">
                  <a:solidFill>
                    <a:srgbClr val="000099"/>
                  </a:solidFill>
                </a:rPr>
                <a:t>E </a:t>
              </a:r>
              <a:r>
                <a:rPr kumimoji="1" lang="zh-CN" altLang="en-US" sz="2800"/>
                <a:t>的一组事件。若满足</a:t>
              </a:r>
              <a:endParaRPr kumimoji="1" lang="zh-CN" altLang="en-US" sz="2800"/>
            </a:p>
            <a:p>
              <a:pPr lvl="0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6699"/>
                  </a:solidFill>
                </a:rPr>
                <a:t>      </a:t>
              </a:r>
              <a:r>
                <a:rPr kumimoji="1" lang="zh-CN" altLang="en-US" sz="2800"/>
                <a:t>(1)</a:t>
              </a:r>
              <a:endParaRPr kumimoji="1" lang="zh-CN" altLang="en-US" sz="2800">
                <a:solidFill>
                  <a:srgbClr val="006699"/>
                </a:solidFill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6699"/>
                  </a:solidFill>
                </a:rPr>
                <a:t>      </a:t>
              </a:r>
              <a:r>
                <a:rPr kumimoji="1" lang="zh-CN" altLang="en-US" sz="2800"/>
                <a:t>(2)</a:t>
              </a:r>
              <a:r>
                <a:rPr kumimoji="1" lang="zh-CN" altLang="en-US" sz="2800">
                  <a:solidFill>
                    <a:srgbClr val="006699"/>
                  </a:solidFill>
                </a:rPr>
                <a:t> </a:t>
              </a:r>
              <a:endParaRPr kumimoji="1" lang="zh-CN" altLang="en-US" sz="2800">
                <a:solidFill>
                  <a:srgbClr val="006699"/>
                </a:solidFill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kumimoji="1" lang="zh-CN" altLang="en-US" sz="2800"/>
                <a:t>则称</a:t>
              </a:r>
              <a:r>
                <a:rPr kumimoji="1" lang="zh-CN" altLang="en-US" sz="2800">
                  <a:solidFill>
                    <a:srgbClr val="006699"/>
                  </a:solidFill>
                </a:rPr>
                <a:t> </a:t>
              </a:r>
              <a:r>
                <a:rPr kumimoji="1" lang="zh-CN" altLang="en-US" sz="2800"/>
                <a:t>为 </a:t>
              </a:r>
              <a:r>
                <a:rPr kumimoji="1" lang="zh-CN" altLang="en-US" sz="2800">
                  <a:solidFill>
                    <a:srgbClr val="006699"/>
                  </a:solidFill>
                </a:rPr>
                <a:t>                                                           </a:t>
              </a:r>
              <a:endParaRPr kumimoji="1" lang="zh-CN" altLang="en-US" sz="2800">
                <a:solidFill>
                  <a:srgbClr val="006699"/>
                </a:solidFill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kumimoji="1" lang="zh-CN" altLang="en-US" sz="2800"/>
                <a:t>样本空间</a:t>
              </a:r>
              <a:r>
                <a:rPr kumimoji="1" lang="zh-CN" altLang="en-US" sz="2800">
                  <a:solidFill>
                    <a:srgbClr val="000099"/>
                  </a:solidFill>
                </a:rPr>
                <a:t> </a:t>
              </a:r>
              <a:r>
                <a:rPr kumimoji="1" lang="en-US" altLang="en-US" sz="2800" i="1">
                  <a:solidFill>
                    <a:srgbClr val="000099"/>
                  </a:solidFill>
                </a:rPr>
                <a:t>S</a:t>
              </a:r>
              <a:r>
                <a:rPr kumimoji="1" lang="en-US" altLang="en-US" sz="2800" i="1">
                  <a:solidFill>
                    <a:srgbClr val="006699"/>
                  </a:solidFill>
                </a:rPr>
                <a:t> </a:t>
              </a:r>
              <a:r>
                <a:rPr kumimoji="1" lang="zh-CN" altLang="en-US" sz="2800"/>
                <a:t>的一个</a:t>
              </a:r>
              <a:r>
                <a:rPr kumimoji="1" lang="zh-CN" altLang="en-US" sz="2800">
                  <a:solidFill>
                    <a:srgbClr val="000099"/>
                  </a:solidFill>
                </a:rPr>
                <a:t>划分</a:t>
              </a:r>
              <a:r>
                <a:rPr kumimoji="1" lang="zh-CN" altLang="en-US" sz="2800">
                  <a:solidFill>
                    <a:srgbClr val="006699"/>
                  </a:solidFill>
                </a:rPr>
                <a:t>。</a:t>
              </a:r>
              <a:endParaRPr kumimoji="1" lang="zh-CN" altLang="en-US">
                <a:solidFill>
                  <a:srgbClr val="080808"/>
                </a:solidFill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kumimoji="1" lang="zh-CN" altLang="en-US" i="1" baseline="-25000">
                  <a:solidFill>
                    <a:srgbClr val="080808"/>
                  </a:solidFill>
                </a:rPr>
                <a:t>                                          </a:t>
              </a:r>
              <a:endParaRPr kumimoji="1" lang="zh-CN" altLang="en-US" i="1" baseline="-25000">
                <a:solidFill>
                  <a:srgbClr val="080808"/>
                </a:solidFill>
              </a:endParaRPr>
            </a:p>
          </p:txBody>
        </p:sp>
        <p:graphicFrame>
          <p:nvGraphicFramePr>
            <p:cNvPr id="80920" name="Object 18" title=""/>
            <p:cNvGraphicFramePr>
              <a:graphicFrameLocks noChangeAspect="1"/>
            </p:cNvGraphicFramePr>
            <p:nvPr/>
          </p:nvGraphicFramePr>
          <p:xfrm>
            <a:off x="3984" y="1059"/>
            <a:ext cx="1190" cy="3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66" name="公式" r:id="rId8" imgW="1889125" imgH="604838" progId="Equation.3">
                    <p:embed/>
                  </p:oleObj>
                </mc:Choice>
                <mc:Fallback>
                  <p:oleObj name="公式" r:id="rId8" imgW="1889125" imgH="6048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84" y="1059"/>
                          <a:ext cx="119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1" name="Object 19" title=""/>
            <p:cNvGraphicFramePr>
              <a:graphicFrameLocks noChangeAspect="1"/>
            </p:cNvGraphicFramePr>
            <p:nvPr/>
          </p:nvGraphicFramePr>
          <p:xfrm>
            <a:off x="1440" y="2688"/>
            <a:ext cx="1269" cy="3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67" name="公式" r:id="rId10" imgW="2014538" imgH="604838" progId="Equation.3">
                    <p:embed/>
                  </p:oleObj>
                </mc:Choice>
                <mc:Fallback>
                  <p:oleObj name="公式" r:id="rId10" imgW="2014538" imgH="6048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40" y="2688"/>
                          <a:ext cx="126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2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80925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8" name="Image" r:id="rId11" imgW="7572375" imgH="19050" progId="Photoshop.Image.5">
                  <p:embed/>
                </p:oleObj>
              </mc:Choice>
              <mc:Fallback>
                <p:oleObj name="Image" r:id="rId11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6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80929" name="HomeButton 21" title="">
            <a:hlinkClick r:id="rId13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0930" name="Text Box 2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3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 idx="4294967295"/>
          </p:nvPr>
        </p:nvSpPr>
        <p:spPr>
          <a:xfrm>
            <a:off x="457200" y="430213"/>
            <a:ext cx="3549650" cy="519112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 b="1">
                <a:latin typeface="宋体" pitchFamily="2" charset="-122"/>
              </a:rPr>
              <a:t>全 概 率 公 式：</a:t>
            </a:r>
            <a:endParaRPr lang="zh-CN" altLang="en-US" sz="2500">
              <a:latin typeface="宋体" pitchFamily="2" charset="-122"/>
            </a:endParaRPr>
          </a:p>
        </p:txBody>
      </p:sp>
      <p:sp>
        <p:nvSpPr>
          <p:cNvPr id="62467" name="NotDefined 3" title=""/>
          <p:cNvSpPr/>
          <p:nvPr>
            <p:ph type="body" sz="half" idx="4294967295"/>
          </p:nvPr>
        </p:nvSpPr>
        <p:spPr>
          <a:xfrm>
            <a:off x="838200" y="1587500"/>
            <a:ext cx="2133600" cy="60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设随机事件</a:t>
            </a:r>
            <a:endParaRPr lang="zh-CN" altLang="en-US"/>
          </a:p>
        </p:txBody>
      </p:sp>
      <p:graphicFrame>
        <p:nvGraphicFramePr>
          <p:cNvPr id="6246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895600" y="1587500"/>
          <a:ext cx="5105400" cy="604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9" name="公式" r:id="rId2" imgW="5105400" imgH="604838" progId="Equation.3">
                  <p:embed/>
                </p:oleObj>
              </mc:Choice>
              <mc:Fallback>
                <p:oleObj name="公式" r:id="rId2" imgW="5105400" imgH="604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5600" y="1587500"/>
                        <a:ext cx="5105400" cy="6048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 title=""/>
          <p:cNvSpPr/>
          <p:nvPr/>
        </p:nvSpPr>
        <p:spPr>
          <a:xfrm>
            <a:off x="838200" y="2197100"/>
            <a:ext cx="2209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满足：</a:t>
            </a:r>
            <a:endParaRPr lang="zh-CN" altLang="en-US" sz="2800"/>
          </a:p>
        </p:txBody>
      </p:sp>
      <p:graphicFrame>
        <p:nvGraphicFramePr>
          <p:cNvPr id="62470" name="Object 6" title=""/>
          <p:cNvGraphicFramePr>
            <a:graphicFrameLocks noChangeAspect="1"/>
          </p:cNvGraphicFramePr>
          <p:nvPr/>
        </p:nvGraphicFramePr>
        <p:xfrm>
          <a:off x="990600" y="2882900"/>
          <a:ext cx="607218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0" name="公式" r:id="rId4" imgW="6072188" imgH="533400" progId="Equation.3">
                  <p:embed/>
                </p:oleObj>
              </mc:Choice>
              <mc:Fallback>
                <p:oleObj name="公式" r:id="rId4" imgW="6072188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2882900"/>
                        <a:ext cx="6072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 title=""/>
          <p:cNvGraphicFramePr>
            <a:graphicFrameLocks noChangeAspect="1"/>
          </p:cNvGraphicFramePr>
          <p:nvPr/>
        </p:nvGraphicFramePr>
        <p:xfrm>
          <a:off x="947738" y="3249613"/>
          <a:ext cx="2698750" cy="1122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1" name="公式" r:id="rId6" imgW="2698750" imgH="1122362" progId="Equation.3">
                  <p:embed/>
                </p:oleObj>
              </mc:Choice>
              <mc:Fallback>
                <p:oleObj name="公式" r:id="rId6" imgW="2698750" imgH="1122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7738" y="3249613"/>
                        <a:ext cx="26987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 title=""/>
          <p:cNvGraphicFramePr>
            <a:graphicFrameLocks noChangeAspect="1"/>
          </p:cNvGraphicFramePr>
          <p:nvPr/>
        </p:nvGraphicFramePr>
        <p:xfrm>
          <a:off x="914400" y="4395788"/>
          <a:ext cx="467995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2" name="公式" r:id="rId8" imgW="4679950" imgH="533400" progId="Equation.3">
                  <p:embed/>
                </p:oleObj>
              </mc:Choice>
              <mc:Fallback>
                <p:oleObj name="公式" r:id="rId8" imgW="4679950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4395788"/>
                        <a:ext cx="4679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 title=""/>
          <p:cNvGraphicFramePr>
            <a:graphicFrameLocks noChangeAspect="1"/>
          </p:cNvGraphicFramePr>
          <p:nvPr/>
        </p:nvGraphicFramePr>
        <p:xfrm>
          <a:off x="1143000" y="5016500"/>
          <a:ext cx="5243513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3" name="公式" r:id="rId10" imgW="5243513" imgH="1003300" progId="Equation.3">
                  <p:embed/>
                </p:oleObj>
              </mc:Choice>
              <mc:Fallback>
                <p:oleObj name="公式" r:id="rId10" imgW="5243513" imgH="1003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5016500"/>
                        <a:ext cx="52435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62475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4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graphicFrame>
        <p:nvGraphicFramePr>
          <p:cNvPr id="62477" name="" title=""/>
          <p:cNvGraphicFramePr>
            <a:graphicFrameLocks noChangeAspect="1"/>
          </p:cNvGraphicFramePr>
          <p:nvPr/>
        </p:nvGraphicFramePr>
        <p:xfrm>
          <a:off x="3986213" y="3200400"/>
          <a:ext cx="1881187" cy="1260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5" name="公式" r:id="rId14" imgW="1881187" imgH="1260475" progId="Equation.3">
                  <p:embed/>
                </p:oleObj>
              </mc:Choice>
              <mc:Fallback>
                <p:oleObj name="公式" r:id="rId14" imgW="1881187" imgH="1260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86213" y="3200400"/>
                        <a:ext cx="1881187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247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  <p:bldP spid="6246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 idx="4294967295"/>
          </p:nvPr>
        </p:nvSpPr>
        <p:spPr>
          <a:xfrm>
            <a:off x="609600" y="914400"/>
            <a:ext cx="3124200" cy="55086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 b="1">
                <a:latin typeface="宋体" pitchFamily="2" charset="-122"/>
              </a:rPr>
              <a:t>全概率公式的证明</a:t>
            </a:r>
            <a:endParaRPr lang="zh-CN" altLang="en-US" sz="2500" b="1">
              <a:latin typeface="宋体" pitchFamily="2" charset="-122"/>
            </a:endParaRPr>
          </a:p>
        </p:txBody>
      </p:sp>
      <p:sp>
        <p:nvSpPr>
          <p:cNvPr id="63491" name="NotDefined 3" title=""/>
          <p:cNvSpPr/>
          <p:nvPr>
            <p:ph type="body" sz="half" idx="4294967295"/>
          </p:nvPr>
        </p:nvSpPr>
        <p:spPr>
          <a:xfrm>
            <a:off x="457200" y="1600200"/>
            <a:ext cx="1916113" cy="6000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由条件：</a:t>
            </a:r>
            <a:endParaRPr lang="zh-CN" altLang="en-US"/>
          </a:p>
        </p:txBody>
      </p:sp>
      <p:graphicFrame>
        <p:nvGraphicFramePr>
          <p:cNvPr id="63492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3124200" y="1676400"/>
          <a:ext cx="1876425" cy="1176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6" name="公式" r:id="rId2" imgW="1876425" imgH="1176338" progId="Equation.3">
                  <p:embed/>
                </p:oleObj>
              </mc:Choice>
              <mc:Fallback>
                <p:oleObj name="公式" r:id="rId2" imgW="1876425" imgH="1176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1676400"/>
                        <a:ext cx="187642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 title=""/>
          <p:cNvSpPr/>
          <p:nvPr/>
        </p:nvSpPr>
        <p:spPr>
          <a:xfrm>
            <a:off x="685800" y="2971800"/>
            <a:ext cx="1905000" cy="552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 b="1"/>
              <a:t>得</a:t>
            </a:r>
            <a:endParaRPr lang="zh-CN" altLang="en-US" sz="2800"/>
          </a:p>
        </p:txBody>
      </p:sp>
      <p:graphicFrame>
        <p:nvGraphicFramePr>
          <p:cNvPr id="63494" name="Object 6" title=""/>
          <p:cNvGraphicFramePr>
            <a:graphicFrameLocks noChangeAspect="1"/>
          </p:cNvGraphicFramePr>
          <p:nvPr/>
        </p:nvGraphicFramePr>
        <p:xfrm>
          <a:off x="1828800" y="3352800"/>
          <a:ext cx="1949450" cy="985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7" name="公式" r:id="rId4" imgW="1949450" imgH="985838" progId="Equation.3">
                  <p:embed/>
                </p:oleObj>
              </mc:Choice>
              <mc:Fallback>
                <p:oleObj name="公式" r:id="rId4" imgW="1949450" imgH="985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19494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 title=""/>
          <p:cNvSpPr/>
          <p:nvPr/>
        </p:nvSpPr>
        <p:spPr>
          <a:xfrm>
            <a:off x="685800" y="4400550"/>
            <a:ext cx="1371600" cy="552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而且由</a:t>
            </a:r>
            <a:endParaRPr lang="zh-CN" altLang="en-US" sz="2800"/>
          </a:p>
        </p:txBody>
      </p:sp>
      <p:graphicFrame>
        <p:nvGraphicFramePr>
          <p:cNvPr id="63496" name="Object 8" title=""/>
          <p:cNvGraphicFramePr>
            <a:graphicFrameLocks noChangeAspect="1"/>
          </p:cNvGraphicFramePr>
          <p:nvPr/>
        </p:nvGraphicFramePr>
        <p:xfrm>
          <a:off x="2286000" y="4430713"/>
          <a:ext cx="6248400" cy="598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8" name="公式" r:id="rId6" imgW="6248400" imgH="598487" progId="Equation.3">
                  <p:embed/>
                </p:oleObj>
              </mc:Choice>
              <mc:Fallback>
                <p:oleObj name="公式" r:id="rId6" imgW="6248400" imgH="598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4430713"/>
                        <a:ext cx="62484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 title=""/>
          <p:cNvGraphicFramePr>
            <a:graphicFrameLocks noChangeAspect="1"/>
          </p:cNvGraphicFramePr>
          <p:nvPr/>
        </p:nvGraphicFramePr>
        <p:xfrm>
          <a:off x="685800" y="5275263"/>
          <a:ext cx="7924800" cy="592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9" name="公式" r:id="rId8" imgW="7924800" imgH="592137" progId="Equation.3">
                  <p:embed/>
                </p:oleObj>
              </mc:Choice>
              <mc:Fallback>
                <p:oleObj name="公式" r:id="rId8" imgW="7924800" imgH="592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5275263"/>
                        <a:ext cx="79248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Rectangle 20" title=""/>
          <p:cNvSpPr/>
          <p:nvPr/>
        </p:nvSpPr>
        <p:spPr>
          <a:xfrm>
            <a:off x="4876800" y="2692400"/>
            <a:ext cx="3733800" cy="12192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3521" name="Text Box 21" title=""/>
          <p:cNvSpPr txBox="1"/>
          <p:nvPr/>
        </p:nvSpPr>
        <p:spPr>
          <a:xfrm>
            <a:off x="4876800" y="34544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A</a:t>
            </a:r>
            <a:r>
              <a:rPr kumimoji="1" lang="en-US" altLang="en-US" b="1" baseline="-25000">
                <a:solidFill>
                  <a:srgbClr val="0033CC"/>
                </a:solidFill>
              </a:rPr>
              <a:t>1</a:t>
            </a:r>
            <a:endParaRPr kumimoji="1" lang="en-US" altLang="zh-CN" i="1"/>
          </a:p>
        </p:txBody>
      </p:sp>
      <p:sp>
        <p:nvSpPr>
          <p:cNvPr id="63522" name="Text Box 22" title=""/>
          <p:cNvSpPr txBox="1"/>
          <p:nvPr/>
        </p:nvSpPr>
        <p:spPr>
          <a:xfrm>
            <a:off x="5791200" y="34544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A</a:t>
            </a:r>
            <a:r>
              <a:rPr kumimoji="1" lang="en-US" altLang="en-US" b="1" i="1" baseline="-25000">
                <a:solidFill>
                  <a:srgbClr val="0033CC"/>
                </a:solidFill>
              </a:rPr>
              <a:t>2</a:t>
            </a:r>
            <a:endParaRPr kumimoji="1" lang="en-US" altLang="zh-CN" i="1"/>
          </a:p>
        </p:txBody>
      </p:sp>
      <p:sp>
        <p:nvSpPr>
          <p:cNvPr id="63523" name="Text Box 23" title=""/>
          <p:cNvSpPr txBox="1"/>
          <p:nvPr/>
        </p:nvSpPr>
        <p:spPr>
          <a:xfrm>
            <a:off x="7772400" y="34544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A</a:t>
            </a:r>
            <a:r>
              <a:rPr kumimoji="1" lang="en-US" altLang="en-US" sz="2800" b="1" i="1" baseline="-25000">
                <a:solidFill>
                  <a:srgbClr val="0033CC"/>
                </a:solidFill>
              </a:rPr>
              <a:t>n</a:t>
            </a:r>
            <a:endParaRPr kumimoji="1" lang="en-US" altLang="zh-CN" i="1"/>
          </a:p>
        </p:txBody>
      </p:sp>
      <p:sp>
        <p:nvSpPr>
          <p:cNvPr id="63524" name="Text Box 24" title=""/>
          <p:cNvSpPr txBox="1"/>
          <p:nvPr/>
        </p:nvSpPr>
        <p:spPr>
          <a:xfrm>
            <a:off x="6705600" y="3316288"/>
            <a:ext cx="838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 i="1">
                <a:solidFill>
                  <a:srgbClr val="0033CC"/>
                </a:solidFill>
              </a:rPr>
              <a:t>…...</a:t>
            </a:r>
            <a:endParaRPr kumimoji="1" lang="zh-CN" altLang="en-US" b="1" i="1"/>
          </a:p>
        </p:txBody>
      </p:sp>
      <p:sp>
        <p:nvSpPr>
          <p:cNvPr id="63525" name="Rectangle 25" title=""/>
          <p:cNvSpPr/>
          <p:nvPr/>
        </p:nvSpPr>
        <p:spPr>
          <a:xfrm>
            <a:off x="5105400" y="2844800"/>
            <a:ext cx="3124200" cy="53340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3526" name="Text Box 26" title=""/>
          <p:cNvSpPr txBox="1"/>
          <p:nvPr/>
        </p:nvSpPr>
        <p:spPr>
          <a:xfrm>
            <a:off x="5105400" y="2921000"/>
            <a:ext cx="838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1800" b="1" i="1">
                <a:solidFill>
                  <a:schemeClr val="bg1"/>
                </a:solidFill>
              </a:rPr>
              <a:t>BA</a:t>
            </a:r>
            <a:r>
              <a:rPr kumimoji="1" lang="en-US" altLang="en-US" sz="1800" b="1" baseline="-25000">
                <a:solidFill>
                  <a:schemeClr val="bg1"/>
                </a:solidFill>
              </a:rPr>
              <a:t>1</a:t>
            </a:r>
            <a:endParaRPr kumimoji="1" lang="en-US" altLang="zh-CN" i="1">
              <a:solidFill>
                <a:schemeClr val="bg1"/>
              </a:solidFill>
            </a:endParaRPr>
          </a:p>
        </p:txBody>
      </p:sp>
      <p:sp>
        <p:nvSpPr>
          <p:cNvPr id="63527" name="Text Box 27" title=""/>
          <p:cNvSpPr txBox="1"/>
          <p:nvPr/>
        </p:nvSpPr>
        <p:spPr>
          <a:xfrm>
            <a:off x="5943600" y="2935288"/>
            <a:ext cx="9144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1800" b="1" i="1">
                <a:solidFill>
                  <a:schemeClr val="bg1"/>
                </a:solidFill>
              </a:rPr>
              <a:t>BA</a:t>
            </a:r>
            <a:r>
              <a:rPr kumimoji="1" lang="en-US" altLang="en-US" sz="1800" b="1" i="1" baseline="-25000">
                <a:solidFill>
                  <a:schemeClr val="bg1"/>
                </a:solidFill>
              </a:rPr>
              <a:t>2</a:t>
            </a:r>
            <a:endParaRPr kumimoji="1" lang="en-US" altLang="zh-CN" i="1">
              <a:solidFill>
                <a:schemeClr val="bg1"/>
              </a:solidFill>
            </a:endParaRPr>
          </a:p>
        </p:txBody>
      </p:sp>
      <p:sp>
        <p:nvSpPr>
          <p:cNvPr id="63528" name="Text Box 28" title=""/>
          <p:cNvSpPr txBox="1"/>
          <p:nvPr/>
        </p:nvSpPr>
        <p:spPr>
          <a:xfrm>
            <a:off x="6781800" y="2768600"/>
            <a:ext cx="83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 i="1">
                <a:solidFill>
                  <a:schemeClr val="bg1"/>
                </a:solidFill>
              </a:rPr>
              <a:t>…...</a:t>
            </a:r>
            <a:endParaRPr kumimoji="1" lang="zh-CN" altLang="en-US" b="1" i="1"/>
          </a:p>
        </p:txBody>
      </p:sp>
      <p:sp>
        <p:nvSpPr>
          <p:cNvPr id="63529" name="Text Box 29" title=""/>
          <p:cNvSpPr txBox="1"/>
          <p:nvPr/>
        </p:nvSpPr>
        <p:spPr>
          <a:xfrm>
            <a:off x="7620000" y="2935288"/>
            <a:ext cx="8382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1800" b="1" i="1">
                <a:solidFill>
                  <a:schemeClr val="bg1"/>
                </a:solidFill>
              </a:rPr>
              <a:t>BA</a:t>
            </a:r>
            <a:r>
              <a:rPr kumimoji="1" lang="en-US" altLang="en-US" sz="1800" b="1" i="1" baseline="-25000">
                <a:solidFill>
                  <a:schemeClr val="bg1"/>
                </a:solidFill>
              </a:rPr>
              <a:t>n</a:t>
            </a:r>
            <a:endParaRPr kumimoji="1" lang="en-US" altLang="zh-CN" i="1"/>
          </a:p>
        </p:txBody>
      </p:sp>
      <p:sp>
        <p:nvSpPr>
          <p:cNvPr id="63530" name="" title=""/>
          <p:cNvSpPr/>
          <p:nvPr/>
        </p:nvSpPr>
        <p:spPr>
          <a:xfrm rot="5340000">
            <a:off x="6210300" y="1104900"/>
            <a:ext cx="685800" cy="2743200"/>
          </a:xfrm>
          <a:prstGeom prst="leftBrace">
            <a:avLst>
              <a:gd name="adj1" fmla="val 33333"/>
              <a:gd name="adj2" fmla="val 52991"/>
            </a:avLst>
          </a:prstGeom>
          <a:noFill/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3531" name="" title=""/>
          <p:cNvGraphicFramePr>
            <a:graphicFrameLocks noChangeAspect="1"/>
          </p:cNvGraphicFramePr>
          <p:nvPr/>
        </p:nvGraphicFramePr>
        <p:xfrm>
          <a:off x="5638800" y="1854200"/>
          <a:ext cx="230505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0" name="公式" r:id="rId10" imgW="2305050" imgH="431800" progId="Equation.3">
                  <p:embed/>
                </p:oleObj>
              </mc:Choice>
              <mc:Fallback>
                <p:oleObj name="公式" r:id="rId10" imgW="230505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1854200"/>
                        <a:ext cx="2305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532" name="" title=""/>
          <p:cNvCxnSpPr/>
          <p:nvPr/>
        </p:nvCxnSpPr>
        <p:spPr>
          <a:xfrm flipH="1">
            <a:off x="5715000" y="26924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3533" name="" title=""/>
          <p:cNvCxnSpPr/>
          <p:nvPr/>
        </p:nvCxnSpPr>
        <p:spPr>
          <a:xfrm flipH="1">
            <a:off x="6629400" y="26924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3534" name="" title=""/>
          <p:cNvCxnSpPr/>
          <p:nvPr/>
        </p:nvCxnSpPr>
        <p:spPr>
          <a:xfrm flipH="1">
            <a:off x="7696200" y="26924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63535" name="" title=""/>
          <p:cNvSpPr/>
          <p:nvPr/>
        </p:nvSpPr>
        <p:spPr>
          <a:xfrm rot="16200000">
            <a:off x="6515893" y="2247107"/>
            <a:ext cx="455613" cy="3733800"/>
          </a:xfrm>
          <a:prstGeom prst="leftBrace">
            <a:avLst>
              <a:gd name="adj1" fmla="val 68293"/>
              <a:gd name="adj2" fmla="val 52991"/>
            </a:avLst>
          </a:prstGeom>
          <a:noFill/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3536" name="Text Box 30" title=""/>
          <p:cNvSpPr txBox="1"/>
          <p:nvPr/>
        </p:nvSpPr>
        <p:spPr>
          <a:xfrm>
            <a:off x="6934200" y="4038600"/>
            <a:ext cx="685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S</a:t>
            </a:r>
            <a:endParaRPr kumimoji="1" lang="en-US" altLang="zh-CN"/>
          </a:p>
        </p:txBody>
      </p:sp>
      <p:sp>
        <p:nvSpPr>
          <p:cNvPr id="63537" name="Rectangle 31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63538" name="Object 32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1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9" name="Text Box 33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63540" name="HomeButton 34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3541" name="Text Box 35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  <p:cond evt="onBegin" delay="0">
                          <p:tn val="71"/>
                        </p:cond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  <p:cond evt="onBegin" delay="0">
                          <p:tn val="88"/>
                        </p:cond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  <p:cond evt="onBegin" delay="0">
                          <p:tn val="105"/>
                        </p:cond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  <p:bldP spid="63493" grpId="0"/>
      <p:bldP spid="63495" grpId="0"/>
      <p:bldP spid="63521" grpId="0"/>
      <p:bldP spid="63522" grpId="0"/>
      <p:bldP spid="63523" grpId="0"/>
      <p:bldP spid="63524" grpId="0"/>
      <p:bldP spid="63526" grpId="0"/>
      <p:bldP spid="63527" grpId="0"/>
      <p:bldP spid="63528" grpId="0"/>
      <p:bldP spid="63529" grpId="0"/>
      <p:bldP spid="6353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 idx="4294967295"/>
          </p:nvPr>
        </p:nvSpPr>
        <p:spPr>
          <a:xfrm>
            <a:off x="533400" y="914400"/>
            <a:ext cx="5562600" cy="51117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>
                <a:latin typeface="宋体" pitchFamily="2" charset="-122"/>
              </a:rPr>
              <a:t>全概率公式的证明（续）</a:t>
            </a:r>
            <a:endParaRPr lang="zh-CN" altLang="en-US" sz="2500">
              <a:latin typeface="宋体" pitchFamily="2" charset="-122"/>
            </a:endParaRPr>
          </a:p>
        </p:txBody>
      </p:sp>
      <p:sp>
        <p:nvSpPr>
          <p:cNvPr id="64515" name="NotDefined 3" title=""/>
          <p:cNvSpPr/>
          <p:nvPr>
            <p:ph type="body" sz="half" idx="4294967295"/>
          </p:nvPr>
        </p:nvSpPr>
        <p:spPr>
          <a:xfrm>
            <a:off x="838200" y="1577975"/>
            <a:ext cx="58674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所以由概率的可列可加性，得</a:t>
            </a:r>
            <a:endParaRPr lang="zh-CN" altLang="en-US"/>
          </a:p>
        </p:txBody>
      </p:sp>
      <p:graphicFrame>
        <p:nvGraphicFramePr>
          <p:cNvPr id="64516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151063" y="1874838"/>
          <a:ext cx="6061075" cy="1179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2" name="公式" r:id="rId2" imgW="6061075" imgH="1179512" progId="Equation.3">
                  <p:embed/>
                </p:oleObj>
              </mc:Choice>
              <mc:Fallback>
                <p:oleObj name="公式" r:id="rId2" imgW="6061075" imgH="1179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1063" y="1874838"/>
                        <a:ext cx="606107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5" title=""/>
          <p:cNvSpPr/>
          <p:nvPr/>
        </p:nvSpPr>
        <p:spPr>
          <a:xfrm>
            <a:off x="838200" y="4702175"/>
            <a:ext cx="58674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代入公式（1），得</a:t>
            </a:r>
            <a:endParaRPr lang="zh-CN" altLang="en-US" sz="2800"/>
          </a:p>
        </p:txBody>
      </p:sp>
      <p:graphicFrame>
        <p:nvGraphicFramePr>
          <p:cNvPr id="64518" name="Object 6" title=""/>
          <p:cNvGraphicFramePr>
            <a:graphicFrameLocks noChangeAspect="1"/>
          </p:cNvGraphicFramePr>
          <p:nvPr/>
        </p:nvGraphicFramePr>
        <p:xfrm>
          <a:off x="914400" y="3330575"/>
          <a:ext cx="7010400" cy="606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3" name="公式" r:id="rId4" imgW="7010400" imgH="606425" progId="Equation.3">
                  <p:embed/>
                </p:oleObj>
              </mc:Choice>
              <mc:Fallback>
                <p:oleObj name="公式" r:id="rId4" imgW="7010400" imgH="606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330575"/>
                        <a:ext cx="7010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 title=""/>
          <p:cNvGraphicFramePr>
            <a:graphicFrameLocks noChangeAspect="1"/>
          </p:cNvGraphicFramePr>
          <p:nvPr/>
        </p:nvGraphicFramePr>
        <p:xfrm>
          <a:off x="2133600" y="4016375"/>
          <a:ext cx="4010025" cy="669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4" name="公式" r:id="rId6" imgW="4010025" imgH="669925" progId="Equation.3">
                  <p:embed/>
                </p:oleObj>
              </mc:Choice>
              <mc:Fallback>
                <p:oleObj name="公式" r:id="rId6" imgW="4010025" imgH="669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4016375"/>
                        <a:ext cx="40100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 title=""/>
          <p:cNvGraphicFramePr>
            <a:graphicFrameLocks noChangeAspect="1"/>
          </p:cNvGraphicFramePr>
          <p:nvPr/>
        </p:nvGraphicFramePr>
        <p:xfrm>
          <a:off x="2209800" y="5235575"/>
          <a:ext cx="5791200" cy="1089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5" name="公式" r:id="rId8" imgW="5791200" imgH="1089025" progId="Equation.3">
                  <p:embed/>
                </p:oleObj>
              </mc:Choice>
              <mc:Fallback>
                <p:oleObj name="公式" r:id="rId8" imgW="5791200" imgH="1089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9800" y="5235575"/>
                        <a:ext cx="57912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64522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6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64524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4525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  <p:bldP spid="645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3" name="NotDefined 3" title=""/>
          <p:cNvSpPr/>
          <p:nvPr>
            <p:ph type="body" sz="half" idx="4294967295"/>
          </p:nvPr>
        </p:nvSpPr>
        <p:spPr>
          <a:xfrm>
            <a:off x="914400" y="1558925"/>
            <a:ext cx="77216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>
                <a:ea typeface="黑体" pitchFamily="2" charset="-122"/>
              </a:rPr>
              <a:t>例6 </a:t>
            </a:r>
            <a:r>
              <a:rPr lang="zh-CN" altLang="en-US"/>
              <a:t>某小组有20名射手，其中一、二、三、四级射手分别为2、6、9、3名．又若选一、二、三、四级射手参加比赛，则在比赛中射中目标的概率分别为0.85、0.64、0.45、0.32，今随机选一人参加比赛，试求该小组在比赛中射中目标的概率．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解：</a:t>
            </a:r>
            <a:endParaRPr lang="zh-CN" altLang="en-US"/>
          </a:p>
        </p:txBody>
      </p:sp>
      <p:graphicFrame>
        <p:nvGraphicFramePr>
          <p:cNvPr id="6656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343025" y="4159250"/>
          <a:ext cx="5810250" cy="630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7" name="公式" r:id="rId2" imgW="5810250" imgH="630238" progId="Equation.3">
                  <p:embed/>
                </p:oleObj>
              </mc:Choice>
              <mc:Fallback>
                <p:oleObj name="公式" r:id="rId2" imgW="5810250" imgH="630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4159250"/>
                        <a:ext cx="5810250" cy="6302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 title=""/>
          <p:cNvGraphicFramePr>
            <a:graphicFrameLocks noChangeAspect="1"/>
          </p:cNvGraphicFramePr>
          <p:nvPr/>
        </p:nvGraphicFramePr>
        <p:xfrm>
          <a:off x="1625600" y="4953000"/>
          <a:ext cx="6604000" cy="631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8" name="公式" r:id="rId4" imgW="6604000" imgH="631825" progId="Equation.3">
                  <p:embed/>
                </p:oleObj>
              </mc:Choice>
              <mc:Fallback>
                <p:oleObj name="公式" r:id="rId4" imgW="6604000" imgH="631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5600" y="4953000"/>
                        <a:ext cx="660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7" title=""/>
          <p:cNvSpPr/>
          <p:nvPr/>
        </p:nvSpPr>
        <p:spPr>
          <a:xfrm>
            <a:off x="1695450" y="5738813"/>
            <a:ext cx="3028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/>
              <a:t>由全概率公式，有</a:t>
            </a:r>
            <a:endParaRPr lang="zh-CN" altLang="en-US"/>
          </a:p>
        </p:txBody>
      </p:sp>
      <p:sp>
        <p:nvSpPr>
          <p:cNvPr id="66568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66569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9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66571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6572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656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7" name="NotDefined 3" title=""/>
          <p:cNvSpPr/>
          <p:nvPr>
            <p:ph type="body" sz="half" idx="4294967295"/>
          </p:nvPr>
        </p:nvSpPr>
        <p:spPr>
          <a:xfrm>
            <a:off x="457200" y="1524000"/>
            <a:ext cx="8178800" cy="83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     </a:t>
            </a:r>
            <a:endParaRPr lang="zh-CN" altLang="en-US"/>
          </a:p>
        </p:txBody>
      </p:sp>
      <p:graphicFrame>
        <p:nvGraphicFramePr>
          <p:cNvPr id="6758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219200" y="1752600"/>
          <a:ext cx="3876675" cy="1131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0" name="公式" r:id="rId2" imgW="3876675" imgH="1131888" progId="Equation.3">
                  <p:embed/>
                </p:oleObj>
              </mc:Choice>
              <mc:Fallback>
                <p:oleObj name="公式" r:id="rId2" imgW="3876675" imgH="1131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752600"/>
                        <a:ext cx="387667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 title=""/>
          <p:cNvGraphicFramePr>
            <a:graphicFrameLocks noChangeAspect="1"/>
          </p:cNvGraphicFramePr>
          <p:nvPr/>
        </p:nvGraphicFramePr>
        <p:xfrm>
          <a:off x="1598613" y="2971800"/>
          <a:ext cx="6500812" cy="962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1" name="公式" r:id="rId4" imgW="6500812" imgH="962025" progId="Equation.3">
                  <p:embed/>
                </p:oleObj>
              </mc:Choice>
              <mc:Fallback>
                <p:oleObj name="公式" r:id="rId4" imgW="6500812" imgH="962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971800"/>
                        <a:ext cx="65008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 title=""/>
          <p:cNvGraphicFramePr>
            <a:graphicFrameLocks noChangeAspect="1"/>
          </p:cNvGraphicFramePr>
          <p:nvPr/>
        </p:nvGraphicFramePr>
        <p:xfrm>
          <a:off x="1600200" y="4114800"/>
          <a:ext cx="1614488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2" name="公式" r:id="rId6" imgW="1614488" imgH="493713" progId="Equation.3">
                  <p:embed/>
                </p:oleObj>
              </mc:Choice>
              <mc:Fallback>
                <p:oleObj name="公式" r:id="rId6" imgW="1614488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16144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67593" name="Object 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3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67595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7596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title" idx="4294967295"/>
          </p:nvPr>
        </p:nvSpPr>
        <p:spPr>
          <a:xfrm>
            <a:off x="673100" y="354013"/>
            <a:ext cx="2689225" cy="744537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en-US" altLang="zh-CN" sz="2500" b="1">
                <a:latin typeface="宋体" pitchFamily="2" charset="-122"/>
              </a:rPr>
              <a:t>Bayes </a:t>
            </a:r>
            <a:r>
              <a:rPr lang="zh-CN" altLang="en-US" sz="2500" b="1">
                <a:latin typeface="宋体" pitchFamily="2" charset="-122"/>
              </a:rPr>
              <a:t>公 式</a:t>
            </a:r>
            <a:endParaRPr lang="zh-CN" altLang="en-US" sz="2500">
              <a:latin typeface="宋体" pitchFamily="2" charset="-122"/>
            </a:endParaRPr>
          </a:p>
        </p:txBody>
      </p:sp>
      <p:sp>
        <p:nvSpPr>
          <p:cNvPr id="71683" name="NotDefined 3" title=""/>
          <p:cNvSpPr/>
          <p:nvPr>
            <p:ph type="body" sz="half" idx="4294967295"/>
          </p:nvPr>
        </p:nvSpPr>
        <p:spPr>
          <a:xfrm>
            <a:off x="889000" y="1524000"/>
            <a:ext cx="2082800" cy="60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设随机事件</a:t>
            </a:r>
            <a:endParaRPr lang="zh-CN" altLang="en-US"/>
          </a:p>
        </p:txBody>
      </p:sp>
      <p:graphicFrame>
        <p:nvGraphicFramePr>
          <p:cNvPr id="7168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3098800" y="1584325"/>
          <a:ext cx="4419600" cy="525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4" name="公式" r:id="rId2" imgW="4419600" imgH="525463" progId="Equation.3">
                  <p:embed/>
                </p:oleObj>
              </mc:Choice>
              <mc:Fallback>
                <p:oleObj name="公式" r:id="rId2" imgW="4419600" imgH="5254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8800" y="1584325"/>
                        <a:ext cx="4419600" cy="5254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 title=""/>
          <p:cNvGraphicFramePr>
            <a:graphicFrameLocks noChangeAspect="1"/>
          </p:cNvGraphicFramePr>
          <p:nvPr/>
        </p:nvGraphicFramePr>
        <p:xfrm>
          <a:off x="1041400" y="2133600"/>
          <a:ext cx="607218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5" name="公式" r:id="rId4" imgW="6072188" imgH="533400" progId="Equation.3">
                  <p:embed/>
                </p:oleObj>
              </mc:Choice>
              <mc:Fallback>
                <p:oleObj name="公式" r:id="rId4" imgW="6072188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1400" y="2133600"/>
                        <a:ext cx="6072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 title=""/>
          <p:cNvGraphicFramePr>
            <a:graphicFrameLocks noChangeAspect="1"/>
          </p:cNvGraphicFramePr>
          <p:nvPr/>
        </p:nvGraphicFramePr>
        <p:xfrm>
          <a:off x="1041400" y="3733800"/>
          <a:ext cx="467995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6" name="公式" r:id="rId6" imgW="4679950" imgH="533400" progId="Equation.3">
                  <p:embed/>
                </p:oleObj>
              </mc:Choice>
              <mc:Fallback>
                <p:oleObj name="公式" r:id="rId6" imgW="4679950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1400" y="3733800"/>
                        <a:ext cx="4679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" title=""/>
          <p:cNvSpPr/>
          <p:nvPr/>
        </p:nvSpPr>
        <p:spPr>
          <a:xfrm>
            <a:off x="7543800" y="1547813"/>
            <a:ext cx="895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/>
              <a:t>满足</a:t>
            </a:r>
            <a:endParaRPr lang="zh-CN" altLang="en-US" b="1"/>
          </a:p>
        </p:txBody>
      </p:sp>
      <p:graphicFrame>
        <p:nvGraphicFramePr>
          <p:cNvPr id="71691" name="" title=""/>
          <p:cNvGraphicFramePr>
            <a:graphicFrameLocks noChangeAspect="1"/>
          </p:cNvGraphicFramePr>
          <p:nvPr/>
        </p:nvGraphicFramePr>
        <p:xfrm>
          <a:off x="871538" y="4805363"/>
          <a:ext cx="8120062" cy="1673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7" name="公式" r:id="rId8" imgW="8120062" imgH="1673225" progId="Equation.3">
                  <p:embed/>
                </p:oleObj>
              </mc:Choice>
              <mc:Fallback>
                <p:oleObj name="公式" r:id="rId8" imgW="8120062" imgH="1673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0066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1538" y="4805363"/>
                        <a:ext cx="8120062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" title=""/>
          <p:cNvSpPr/>
          <p:nvPr/>
        </p:nvSpPr>
        <p:spPr>
          <a:xfrm>
            <a:off x="2057400" y="5791200"/>
            <a:ext cx="1066800" cy="457200"/>
          </a:xfrm>
          <a:prstGeom prst="curvedUpArrow">
            <a:avLst>
              <a:gd name="adj1" fmla="val 45370"/>
              <a:gd name="adj2" fmla="val 92902"/>
              <a:gd name="adj3" fmla="val 33333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71693" name="" title=""/>
          <p:cNvCxnSpPr/>
          <p:nvPr/>
        </p:nvCxnSpPr>
        <p:spPr>
          <a:xfrm>
            <a:off x="3810000" y="5151438"/>
            <a:ext cx="685800" cy="0"/>
          </a:xfrm>
          <a:prstGeom prst="line">
            <a:avLst/>
          </a:prstGeom>
          <a:noFill/>
          <a:ln w="38100">
            <a:solidFill>
              <a:srgbClr val="FF0066"/>
            </a:solidFill>
            <a:prstDash val="lgDash"/>
            <a:miter lim="800000"/>
            <a:headEnd type="oval"/>
            <a:tailEnd type="triangle"/>
          </a:ln>
        </p:spPr>
      </p:cxnSp>
      <p:sp>
        <p:nvSpPr>
          <p:cNvPr id="71694" name="" title=""/>
          <p:cNvSpPr/>
          <p:nvPr/>
        </p:nvSpPr>
        <p:spPr>
          <a:xfrm>
            <a:off x="3048000" y="5867400"/>
            <a:ext cx="1219200" cy="304800"/>
          </a:xfrm>
          <a:custGeom>
            <a:rect l="l" t="t" r="r" b="b"/>
            <a:pathLst>
              <a:path w="768" h="192">
                <a:moveTo>
                  <a:pt x="0" y="0"/>
                </a:moveTo>
                <a:cubicBezTo>
                  <a:pt x="104" y="96"/>
                  <a:pt x="208" y="192"/>
                  <a:pt x="336" y="192"/>
                </a:cubicBezTo>
                <a:cubicBezTo>
                  <a:pt x="464" y="192"/>
                  <a:pt x="696" y="32"/>
                  <a:pt x="76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1695" name="" title=""/>
          <p:cNvSpPr/>
          <p:nvPr/>
        </p:nvSpPr>
        <p:spPr>
          <a:xfrm>
            <a:off x="3124200" y="6096000"/>
            <a:ext cx="990600" cy="685800"/>
          </a:xfr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600" kern="10">
                <a:ln>
                  <a:solidFill>
                    <a:prstClr val="black"/>
                  </a:solidFill>
                </a:ln>
                <a:solidFill>
                  <a:srgbClr val="000000"/>
                </a:solidFill>
                <a:effectLst/>
                <a:latin typeface="宋体"/>
              </a:rPr>
              <a:t>全概率公式</a:t>
            </a:r>
          </a:p>
        </p:txBody>
      </p:sp>
      <p:sp>
        <p:nvSpPr>
          <p:cNvPr id="71696" name="WordArt 10" title=""/>
          <p:cNvSpPr/>
          <p:nvPr/>
        </p:nvSpPr>
        <p:spPr>
          <a:xfrm>
            <a:off x="1600200" y="6142038"/>
            <a:ext cx="1371600" cy="563562"/>
          </a:xfr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600" kern="10">
                <a:ln w="12700">
                  <a:solidFill>
                    <a:prstClr val="black"/>
                  </a:solidFill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>
                    <a:srgbClr val="808080"/>
                  </a:outerShdw>
                </a:effectLst>
                <a:latin typeface="宋体"/>
              </a:rPr>
              <a:t>条件概率</a:t>
            </a:r>
          </a:p>
        </p:txBody>
      </p:sp>
      <p:sp>
        <p:nvSpPr>
          <p:cNvPr id="71697" name="WordArt 11" title=""/>
          <p:cNvSpPr/>
          <p:nvPr/>
        </p:nvSpPr>
        <p:spPr>
          <a:xfrm>
            <a:off x="3581400" y="4343400"/>
            <a:ext cx="1219200" cy="381000"/>
          </a:xfrm>
        </p:spPr>
        <p:txBody>
          <a:bodyPr wrap="none" fromWordArt="1">
            <a:prstTxWarp prst="textPlain">
              <a:avLst/>
            </a:prstTxWarp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600" b="1" kern="10">
                <a:ln w="12700">
                  <a:solidFill>
                    <a:srgbClr val="000080"/>
                  </a:solidFill>
                </a:ln>
                <a:noFill/>
                <a:effectLst>
                  <a:outerShdw dist="35921" dir="2700000" algn="ctr">
                    <a:srgbClr val="990000"/>
                  </a:outerShdw>
                </a:effectLst>
                <a:latin typeface="宋体"/>
              </a:rPr>
              <a:t>乘法定理</a:t>
            </a:r>
          </a:p>
        </p:txBody>
      </p:sp>
      <p:graphicFrame>
        <p:nvGraphicFramePr>
          <p:cNvPr id="71698" name="Object 12" title="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8" name="公式" r:id="rId10" imgW="112713" imgH="214313" progId="Equation.3">
                  <p:embed/>
                </p:oleObj>
              </mc:Choice>
              <mc:Fallback>
                <p:oleObj name="公式" r:id="rId10" imgW="112713" imgH="214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3" title="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9" name="公式" r:id="rId12" imgW="112713" imgH="214313" progId="Equation.3">
                  <p:embed/>
                </p:oleObj>
              </mc:Choice>
              <mc:Fallback>
                <p:oleObj name="公式" r:id="rId12" imgW="112713" imgH="214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4" title="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0" name="公式" r:id="rId13" imgW="112713" imgH="214313" progId="Equation.3">
                  <p:embed/>
                </p:oleObj>
              </mc:Choice>
              <mc:Fallback>
                <p:oleObj name="公式" r:id="rId13" imgW="112713" imgH="214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1" name="Rectangle 15" title=""/>
          <p:cNvSpPr/>
          <p:nvPr/>
        </p:nvSpPr>
        <p:spPr>
          <a:xfrm>
            <a:off x="1066800" y="4281488"/>
            <a:ext cx="539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则</a:t>
            </a:r>
            <a:endParaRPr kumimoji="1" lang="zh-CN" altLang="en-US" sz="2800"/>
          </a:p>
        </p:txBody>
      </p:sp>
      <p:sp>
        <p:nvSpPr>
          <p:cNvPr id="71702" name="Rectangle 1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71703" name="Object 1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1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4" name="Text Box 1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graphicFrame>
        <p:nvGraphicFramePr>
          <p:cNvPr id="71705" name="Object 19" title=""/>
          <p:cNvGraphicFramePr>
            <a:graphicFrameLocks noChangeAspect="1"/>
          </p:cNvGraphicFramePr>
          <p:nvPr/>
        </p:nvGraphicFramePr>
        <p:xfrm>
          <a:off x="1023938" y="2563813"/>
          <a:ext cx="2919412" cy="1214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2" name="公式" r:id="rId16" imgW="2919412" imgH="1214437" progId="Equation.3">
                  <p:embed/>
                </p:oleObj>
              </mc:Choice>
              <mc:Fallback>
                <p:oleObj name="公式" r:id="rId16" imgW="2919412" imgH="1214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23938" y="2563813"/>
                        <a:ext cx="2919412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6" name="" title=""/>
          <p:cNvGraphicFramePr>
            <a:graphicFrameLocks noChangeAspect="1"/>
          </p:cNvGraphicFramePr>
          <p:nvPr/>
        </p:nvGraphicFramePr>
        <p:xfrm>
          <a:off x="4062413" y="2514600"/>
          <a:ext cx="2033587" cy="1363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3" name="公式" r:id="rId18" imgW="2033587" imgH="1363663" progId="Equation.3">
                  <p:embed/>
                </p:oleObj>
              </mc:Choice>
              <mc:Fallback>
                <p:oleObj name="公式" r:id="rId18" imgW="2033587" imgH="1363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62413" y="2514600"/>
                        <a:ext cx="203358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7" name="" title="">
            <a:hlinkClick r:id="rId2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1708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2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90" grpId="0"/>
      <p:bldP spid="717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Text Box 2" title=""/>
          <p:cNvSpPr txBox="1"/>
          <p:nvPr/>
        </p:nvSpPr>
        <p:spPr>
          <a:xfrm>
            <a:off x="533400" y="1447800"/>
            <a:ext cx="8077200" cy="4322763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例如：</a:t>
            </a:r>
            <a:r>
              <a:rPr sz="2800" i="1"/>
              <a:t>S</a:t>
            </a:r>
            <a:r>
              <a:rPr sz="2800" baseline="-25000"/>
              <a:t>2 </a:t>
            </a:r>
            <a:r>
              <a:rPr sz="2800"/>
              <a:t>中事件 </a:t>
            </a:r>
            <a:r>
              <a:rPr sz="2800" i="1"/>
              <a:t>A</a:t>
            </a:r>
            <a:r>
              <a:rPr sz="2800"/>
              <a:t>={HHH,HHT,HTH,HTT}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                             </a:t>
            </a:r>
            <a:r>
              <a:rPr sz="2800">
                <a:solidFill>
                  <a:srgbClr val="6600FF"/>
                </a:solidFill>
              </a:rPr>
              <a:t>表示 “第一次出现的是正面”</a:t>
            </a:r>
            <a:endParaRPr sz="2800">
              <a:solidFill>
                <a:srgbClr val="FFFF99"/>
              </a:solidFill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       </a:t>
            </a:r>
            <a:r>
              <a:rPr sz="2800" i="1"/>
              <a:t>  S</a:t>
            </a:r>
            <a:r>
              <a:rPr sz="2800" baseline="-25000"/>
              <a:t>6  </a:t>
            </a:r>
            <a:r>
              <a:rPr sz="2800"/>
              <a:t>中事件 </a:t>
            </a:r>
            <a:r>
              <a:rPr sz="2800" i="1"/>
              <a:t>B</a:t>
            </a:r>
            <a:r>
              <a:rPr sz="2800" baseline="-25000"/>
              <a:t>1</a:t>
            </a:r>
            <a:r>
              <a:rPr sz="2800"/>
              <a:t>={t|t</a:t>
            </a:r>
            <a:r>
              <a:rPr sz="2800">
                <a:sym typeface="Symbol" pitchFamily="18" charset="2"/>
              </a:rPr>
              <a:t></a:t>
            </a:r>
            <a:r>
              <a:rPr sz="2800"/>
              <a:t>1000}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                              </a:t>
            </a:r>
            <a:r>
              <a:rPr sz="2800">
                <a:solidFill>
                  <a:srgbClr val="6600FF"/>
                </a:solidFill>
              </a:rPr>
              <a:t>表示 “灯泡是次品”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                  事件 </a:t>
            </a:r>
            <a:r>
              <a:rPr sz="2800" i="1"/>
              <a:t>B</a:t>
            </a:r>
            <a:r>
              <a:rPr sz="2800" baseline="-25000"/>
              <a:t>2</a:t>
            </a:r>
            <a:r>
              <a:rPr sz="2800"/>
              <a:t>={t|t </a:t>
            </a:r>
            <a:r>
              <a:rPr sz="2800">
                <a:sym typeface="Symbol" pitchFamily="18" charset="2"/>
              </a:rPr>
              <a:t></a:t>
            </a:r>
            <a:r>
              <a:rPr sz="2800"/>
              <a:t> 1000}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>
                <a:solidFill>
                  <a:srgbClr val="6600FF"/>
                </a:solidFill>
              </a:rPr>
              <a:t>                                 表示 “灯泡是合格品”</a:t>
            </a:r>
            <a:r>
              <a:rPr lang="zh-CN" altLang="zh-CN" sz="2800"/>
              <a:t>  </a:t>
            </a:r>
            <a:endParaRPr lang="zh-CN" altLang="zh-CN"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/>
              <a:t>                     事件 </a:t>
            </a:r>
            <a:r>
              <a:rPr sz="2800" i="1"/>
              <a:t>B</a:t>
            </a:r>
            <a:r>
              <a:rPr sz="2800" baseline="-25000"/>
              <a:t>3</a:t>
            </a:r>
            <a:r>
              <a:rPr sz="2800"/>
              <a:t>={t|t</a:t>
            </a:r>
            <a:r>
              <a:rPr sz="2800">
                <a:sym typeface="Symbol" pitchFamily="18" charset="2"/>
              </a:rPr>
              <a:t></a:t>
            </a:r>
            <a:r>
              <a:rPr sz="2800"/>
              <a:t>1500}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                             </a:t>
            </a:r>
            <a:r>
              <a:rPr sz="2800">
                <a:solidFill>
                  <a:srgbClr val="6600FF"/>
                </a:solidFill>
              </a:rPr>
              <a:t>表示“灯泡是一级品”</a:t>
            </a:r>
            <a:r>
              <a:t>                 </a:t>
            </a:r>
          </a:p>
        </p:txBody>
      </p:sp>
      <p:graphicFrame>
        <p:nvGraphicFramePr>
          <p:cNvPr id="13315" name="Object 3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WordArt 4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sp>
        <p:nvSpPr>
          <p:cNvPr id="13319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3320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" title="">
            <a:hlinkClick r:id="rId6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3324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9" name="NotDefined 3" title=""/>
          <p:cNvSpPr/>
          <p:nvPr>
            <p:ph type="body" sz="half" idx="4294967295"/>
          </p:nvPr>
        </p:nvSpPr>
        <p:spPr>
          <a:xfrm>
            <a:off x="889000" y="1600200"/>
            <a:ext cx="8178800" cy="20097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>
                <a:ea typeface="黑体" pitchFamily="2" charset="-122"/>
              </a:rPr>
              <a:t>例 8</a:t>
            </a:r>
            <a:r>
              <a:rPr lang="zh-CN" altLang="en-US"/>
              <a:t>   用某种方法普查肝癌，设：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          </a:t>
            </a:r>
            <a:r>
              <a:rPr lang="en-US" altLang="zh-CN"/>
              <a:t>A={ </a:t>
            </a:r>
            <a:r>
              <a:rPr lang="zh-CN" altLang="en-US"/>
              <a:t>用此方法判断被检查者患有肝癌 }，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          </a:t>
            </a:r>
            <a:r>
              <a:rPr lang="en-US" altLang="zh-CN"/>
              <a:t>D={ </a:t>
            </a:r>
            <a:r>
              <a:rPr lang="zh-CN" altLang="en-US"/>
              <a:t>被检查者确实患有肝癌 }，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   已知</a:t>
            </a:r>
            <a:endParaRPr lang="zh-CN" altLang="en-US"/>
          </a:p>
        </p:txBody>
      </p:sp>
      <p:graphicFrame>
        <p:nvGraphicFramePr>
          <p:cNvPr id="75780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524000" y="3525838"/>
          <a:ext cx="4984750" cy="774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4" name="公式" r:id="rId2" imgW="4984750" imgH="774700" progId="Equation.3">
                  <p:embed/>
                </p:oleObj>
              </mc:Choice>
              <mc:Fallback>
                <p:oleObj name="公式" r:id="rId2" imgW="4984750" imgH="774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3525838"/>
                        <a:ext cx="4984750" cy="7747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 title=""/>
          <p:cNvGraphicFramePr>
            <a:graphicFrameLocks noChangeAspect="1"/>
          </p:cNvGraphicFramePr>
          <p:nvPr/>
        </p:nvGraphicFramePr>
        <p:xfrm>
          <a:off x="1270000" y="4267200"/>
          <a:ext cx="4273550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5" name="公式" r:id="rId4" imgW="4273550" imgH="547688" progId="Equation.3">
                  <p:embed/>
                </p:oleObj>
              </mc:Choice>
              <mc:Fallback>
                <p:oleObj name="公式" r:id="rId4" imgW="4273550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000" y="4267200"/>
                        <a:ext cx="42735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7" title=""/>
          <p:cNvSpPr/>
          <p:nvPr/>
        </p:nvSpPr>
        <p:spPr>
          <a:xfrm>
            <a:off x="965200" y="4953000"/>
            <a:ext cx="8178800" cy="990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5784" name="Rectangle 8" title=""/>
          <p:cNvSpPr/>
          <p:nvPr/>
        </p:nvSpPr>
        <p:spPr>
          <a:xfrm>
            <a:off x="584200" y="4876800"/>
            <a:ext cx="8178800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     现有一人用此法检验患有肝癌，求此人真正患有肝癌的概率．</a:t>
            </a:r>
            <a:endParaRPr lang="zh-CN" altLang="en-US" sz="2800"/>
          </a:p>
        </p:txBody>
      </p:sp>
      <p:sp>
        <p:nvSpPr>
          <p:cNvPr id="75786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75787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6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75789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5790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  <p:bldP spid="75783" grpId="0"/>
      <p:bldP spid="7578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title" idx="4294967295"/>
          </p:nvPr>
        </p:nvSpPr>
        <p:spPr>
          <a:xfrm>
            <a:off x="457200" y="838200"/>
            <a:ext cx="2514600" cy="685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>
                <a:ea typeface="黑体" pitchFamily="2" charset="-122"/>
              </a:rPr>
              <a:t>例</a:t>
            </a:r>
            <a:r>
              <a:rPr lang="zh-CN" altLang="en-US" sz="2500"/>
              <a:t> 8</a:t>
            </a:r>
            <a:r>
              <a:rPr lang="zh-CN" altLang="en-US" sz="2500">
                <a:ea typeface="黑体" pitchFamily="2" charset="-122"/>
              </a:rPr>
              <a:t>（续）</a:t>
            </a:r>
            <a:endParaRPr lang="zh-CN" altLang="en-US" sz="2500">
              <a:ea typeface="黑体" pitchFamily="2" charset="-122"/>
            </a:endParaRPr>
          </a:p>
        </p:txBody>
      </p:sp>
      <p:sp>
        <p:nvSpPr>
          <p:cNvPr id="76803" name="NotDefined 3" title=""/>
          <p:cNvSpPr/>
          <p:nvPr>
            <p:ph type="body" sz="half" idx="4294967295"/>
          </p:nvPr>
        </p:nvSpPr>
        <p:spPr>
          <a:xfrm>
            <a:off x="838200" y="1600200"/>
            <a:ext cx="2438400" cy="114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解：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   由已知，得</a:t>
            </a:r>
            <a:endParaRPr lang="zh-CN" altLang="en-US"/>
          </a:p>
        </p:txBody>
      </p:sp>
      <p:graphicFrame>
        <p:nvGraphicFramePr>
          <p:cNvPr id="7680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330450" y="2457450"/>
          <a:ext cx="4516438" cy="720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7" name="公式" r:id="rId2" imgW="4516438" imgH="720725" progId="Equation.3">
                  <p:embed/>
                </p:oleObj>
              </mc:Choice>
              <mc:Fallback>
                <p:oleObj name="公式" r:id="rId2" imgW="4516438" imgH="720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0450" y="2457450"/>
                        <a:ext cx="45164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 title=""/>
          <p:cNvSpPr/>
          <p:nvPr/>
        </p:nvSpPr>
        <p:spPr>
          <a:xfrm>
            <a:off x="1066800" y="3352800"/>
            <a:ext cx="46482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/>
              <a:t>   所以，由</a:t>
            </a:r>
            <a:r>
              <a:rPr lang="en-US" altLang="zh-CN" sz="2800"/>
              <a:t>Bayes</a:t>
            </a:r>
            <a:r>
              <a:rPr lang="zh-CN" altLang="en-US" sz="2800"/>
              <a:t>公式，得</a:t>
            </a:r>
            <a:endParaRPr lang="zh-CN" altLang="en-US" sz="2800"/>
          </a:p>
        </p:txBody>
      </p:sp>
      <p:graphicFrame>
        <p:nvGraphicFramePr>
          <p:cNvPr id="76806" name="Object 6" title=""/>
          <p:cNvGraphicFramePr>
            <a:graphicFrameLocks noChangeAspect="1"/>
          </p:cNvGraphicFramePr>
          <p:nvPr/>
        </p:nvGraphicFramePr>
        <p:xfrm>
          <a:off x="1981200" y="3810000"/>
          <a:ext cx="5213350" cy="1176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8" name="公式" r:id="rId4" imgW="5213350" imgH="1176338" progId="Equation.3">
                  <p:embed/>
                </p:oleObj>
              </mc:Choice>
              <mc:Fallback>
                <p:oleObj name="公式" r:id="rId4" imgW="5213350" imgH="1176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3810000"/>
                        <a:ext cx="521335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 title=""/>
          <p:cNvGraphicFramePr>
            <a:graphicFrameLocks noChangeAspect="1"/>
          </p:cNvGraphicFramePr>
          <p:nvPr/>
        </p:nvGraphicFramePr>
        <p:xfrm>
          <a:off x="3048000" y="4876800"/>
          <a:ext cx="4516438" cy="965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9" name="公式" r:id="rId6" imgW="4516438" imgH="965200" progId="Equation.3">
                  <p:embed/>
                </p:oleObj>
              </mc:Choice>
              <mc:Fallback>
                <p:oleObj name="公式" r:id="rId6" imgW="4516438" imgH="965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4876800"/>
                        <a:ext cx="45164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 title=""/>
          <p:cNvGraphicFramePr>
            <a:graphicFrameLocks noChangeAspect="1"/>
          </p:cNvGraphicFramePr>
          <p:nvPr/>
        </p:nvGraphicFramePr>
        <p:xfrm>
          <a:off x="3048000" y="6096000"/>
          <a:ext cx="1363663" cy="434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0" name="公式" r:id="rId8" imgW="1363663" imgH="434975" progId="Equation.3">
                  <p:embed/>
                </p:oleObj>
              </mc:Choice>
              <mc:Fallback>
                <p:oleObj name="公式" r:id="rId8" imgW="1363663" imgH="434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6096000"/>
                        <a:ext cx="13636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76810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1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76812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681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3" grpId="0" uiExpand="1" build="p"/>
      <p:bldP spid="7680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6" name="NotDefined 2" title=""/>
          <p:cNvSpPr/>
          <p:nvPr>
            <p:ph type="title" idx="4294967295"/>
          </p:nvPr>
        </p:nvSpPr>
        <p:spPr>
          <a:xfrm>
            <a:off x="609600" y="990600"/>
            <a:ext cx="1524000" cy="5334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900">
                <a:ea typeface="黑体" pitchFamily="2" charset="-122"/>
              </a:rPr>
              <a:t>例 9</a:t>
            </a:r>
            <a:endParaRPr lang="zh-CN" altLang="en-US" sz="2900"/>
          </a:p>
        </p:txBody>
      </p:sp>
      <p:sp>
        <p:nvSpPr>
          <p:cNvPr id="77827" name="NotDefined 3" title=""/>
          <p:cNvSpPr/>
          <p:nvPr>
            <p:ph type="body" sz="half" idx="4294967295"/>
          </p:nvPr>
        </p:nvSpPr>
        <p:spPr>
          <a:xfrm>
            <a:off x="914400" y="1644650"/>
            <a:ext cx="81788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None/>
            </a:pPr>
            <a:r>
              <a:rPr lang="zh-CN" altLang="en-US"/>
              <a:t>袋中有10个黑球，5个白球．现掷一枚均匀的骰子，掷出几点就从袋中取出几个球．若已知取出的球全是白球，求掷出3点的概率．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解：</a:t>
            </a:r>
            <a:endParaRPr lang="zh-CN" altLang="en-US"/>
          </a:p>
          <a:p>
            <a:pPr lvl="0">
              <a:buNone/>
            </a:pPr>
            <a:r>
              <a:rPr lang="zh-CN" altLang="en-US"/>
              <a:t>   设：</a:t>
            </a:r>
            <a:r>
              <a:rPr lang="en-US" altLang="zh-CN"/>
              <a:t>B={ </a:t>
            </a:r>
            <a:r>
              <a:rPr lang="zh-CN" altLang="en-US"/>
              <a:t>取出的球全是白球 }</a:t>
            </a:r>
            <a:endParaRPr lang="zh-CN" altLang="en-US"/>
          </a:p>
        </p:txBody>
      </p:sp>
      <p:graphicFrame>
        <p:nvGraphicFramePr>
          <p:cNvPr id="7782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666875" y="3990975"/>
          <a:ext cx="5826125" cy="630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2" name="公式" r:id="rId2" imgW="5826125" imgH="630238" progId="Equation.3">
                  <p:embed/>
                </p:oleObj>
              </mc:Choice>
              <mc:Fallback>
                <p:oleObj name="公式" r:id="rId2" imgW="5826125" imgH="630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6875" y="3990975"/>
                        <a:ext cx="5826125" cy="6302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 title=""/>
          <p:cNvSpPr/>
          <p:nvPr/>
        </p:nvSpPr>
        <p:spPr>
          <a:xfrm>
            <a:off x="990600" y="4737100"/>
            <a:ext cx="81788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t>则由Bayes公式，得</a:t>
            </a:r>
          </a:p>
        </p:txBody>
      </p:sp>
      <p:graphicFrame>
        <p:nvGraphicFramePr>
          <p:cNvPr id="77830" name="Object 6" title=""/>
          <p:cNvGraphicFramePr>
            <a:graphicFrameLocks noChangeAspect="1"/>
          </p:cNvGraphicFramePr>
          <p:nvPr/>
        </p:nvGraphicFramePr>
        <p:xfrm>
          <a:off x="2286000" y="5073650"/>
          <a:ext cx="4354513" cy="1708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3" name="公式" r:id="rId4" imgW="4354513" imgH="1708150" progId="Equation.3">
                  <p:embed/>
                </p:oleObj>
              </mc:Choice>
              <mc:Fallback>
                <p:oleObj name="公式" r:id="rId4" imgW="4354513" imgH="1708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5073650"/>
                        <a:ext cx="4354513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77832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4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9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77834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7835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 uiExpand="1" build="p"/>
      <p:bldP spid="7782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title"/>
          </p:nvPr>
        </p:nvSpPr>
        <p:spPr>
          <a:xfrm>
            <a:off x="990600" y="685800"/>
            <a:ext cx="1981200" cy="11430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>
                <a:ea typeface="黑体" pitchFamily="2" charset="-122"/>
              </a:rPr>
              <a:t>例9（续）</a:t>
            </a:r>
            <a:endParaRPr lang="zh-CN" altLang="en-US" sz="2500">
              <a:ea typeface="黑体" pitchFamily="2" charset="-122"/>
            </a:endParaRPr>
          </a:p>
        </p:txBody>
      </p:sp>
      <p:graphicFrame>
        <p:nvGraphicFramePr>
          <p:cNvPr id="78851" name="Object 3" title=""/>
          <p:cNvGraphicFramePr>
            <a:graphicFrameLocks noChangeAspect="1"/>
          </p:cNvGraphicFramePr>
          <p:nvPr>
            <p:ph idx="1"/>
          </p:nvPr>
        </p:nvGraphicFramePr>
        <p:xfrm>
          <a:off x="1014413" y="1676400"/>
          <a:ext cx="4014787" cy="2620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5" name="公式" r:id="rId2" imgW="4014787" imgH="2620963" progId="Equation.3">
                  <p:embed/>
                </p:oleObj>
              </mc:Choice>
              <mc:Fallback>
                <p:oleObj name="公式" r:id="rId2" imgW="4014787" imgH="2620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4413" y="1676400"/>
                        <a:ext cx="4014787" cy="26209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 title=""/>
          <p:cNvGraphicFramePr>
            <a:graphicFrameLocks noChangeAspect="1"/>
          </p:cNvGraphicFramePr>
          <p:nvPr/>
        </p:nvGraphicFramePr>
        <p:xfrm>
          <a:off x="1066800" y="4572000"/>
          <a:ext cx="20066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6" name="公式" r:id="rId4" imgW="2006600" imgH="533400" progId="Equation.3">
                  <p:embed/>
                </p:oleObj>
              </mc:Choice>
              <mc:Fallback>
                <p:oleObj name="公式" r:id="rId4" imgW="2006600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200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5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78854" name="Object 6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7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78856" name="HomeButton 8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8857" name="Text Box 9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Text Box 2" title=""/>
          <p:cNvSpPr txBox="1"/>
          <p:nvPr/>
        </p:nvSpPr>
        <p:spPr>
          <a:xfrm>
            <a:off x="838200" y="1670050"/>
            <a:ext cx="8001000" cy="3425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C1C1C"/>
                </a:solidFill>
              </a:rPr>
              <a:t>   例 10</a:t>
            </a:r>
            <a:r>
              <a:rPr kumimoji="1" lang="zh-CN" altLang="zh-CN" sz="2800"/>
              <a:t> 某电子设备制造厂所用的晶体管是由三家元件厂提供的。根据以往的记录有以下的数据。</a:t>
            </a:r>
            <a:endParaRPr kumimoji="1" lang="zh-CN" altLang="zh-CN" sz="2800"/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/>
              <a:t>   元件制造厂        </a:t>
            </a:r>
            <a:r>
              <a:rPr kumimoji="1" lang="zh-CN" altLang="en-US" sz="2800" b="1">
                <a:solidFill>
                  <a:srgbClr val="FF00FF"/>
                </a:solidFill>
              </a:rPr>
              <a:t>次品率   </a:t>
            </a:r>
            <a:r>
              <a:rPr kumimoji="1" lang="zh-CN" altLang="en-US" sz="2800" b="1"/>
              <a:t>    </a:t>
            </a:r>
            <a:r>
              <a:rPr kumimoji="1" lang="zh-CN" altLang="en-US" sz="2800" b="1">
                <a:solidFill>
                  <a:srgbClr val="000066"/>
                </a:solidFill>
              </a:rPr>
              <a:t>提供晶体管的份额</a:t>
            </a:r>
            <a:endParaRPr kumimoji="1" lang="zh-CN" altLang="en-US" sz="2800" b="1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/>
              <a:t>      </a:t>
            </a:r>
            <a:r>
              <a:rPr kumimoji="1" lang="zh-CN" altLang="en-US" sz="2800"/>
              <a:t>1                         </a:t>
            </a:r>
            <a:r>
              <a:rPr kumimoji="1" lang="zh-CN" altLang="en-US" sz="2800">
                <a:solidFill>
                  <a:srgbClr val="FF00FF"/>
                </a:solidFill>
              </a:rPr>
              <a:t>0.02</a:t>
            </a:r>
            <a:r>
              <a:rPr kumimoji="1" lang="zh-CN" altLang="en-US" sz="2800"/>
              <a:t>               </a:t>
            </a:r>
            <a:r>
              <a:rPr kumimoji="1" lang="zh-CN" altLang="en-US" sz="2800">
                <a:solidFill>
                  <a:srgbClr val="000066"/>
                </a:solidFill>
              </a:rPr>
              <a:t>0.15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 2                         </a:t>
            </a:r>
            <a:r>
              <a:rPr kumimoji="1" lang="zh-CN" altLang="en-US" sz="2800">
                <a:solidFill>
                  <a:srgbClr val="FF00FF"/>
                </a:solidFill>
              </a:rPr>
              <a:t>0.01</a:t>
            </a:r>
            <a:r>
              <a:rPr kumimoji="1" lang="zh-CN" altLang="en-US" sz="2800"/>
              <a:t>               </a:t>
            </a:r>
            <a:r>
              <a:rPr kumimoji="1" lang="zh-CN" altLang="en-US" sz="2800">
                <a:solidFill>
                  <a:srgbClr val="000066"/>
                </a:solidFill>
              </a:rPr>
              <a:t>0.80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 3                         </a:t>
            </a:r>
            <a:r>
              <a:rPr kumimoji="1" lang="zh-CN" altLang="en-US" sz="2800">
                <a:solidFill>
                  <a:srgbClr val="FF00FF"/>
                </a:solidFill>
              </a:rPr>
              <a:t>0.03</a:t>
            </a:r>
            <a:r>
              <a:rPr kumimoji="1" lang="zh-CN" altLang="en-US" sz="2800"/>
              <a:t>               </a:t>
            </a:r>
            <a:r>
              <a:rPr kumimoji="1" lang="zh-CN" altLang="en-US" sz="2800">
                <a:solidFill>
                  <a:srgbClr val="000066"/>
                </a:solidFill>
              </a:rPr>
              <a:t>0.05</a:t>
            </a:r>
            <a:endParaRPr kumimoji="1" lang="zh-CN" altLang="en-US" sz="2800" b="1"/>
          </a:p>
        </p:txBody>
      </p:sp>
      <p:sp>
        <p:nvSpPr>
          <p:cNvPr id="34819" name="Rectangle 3" title=""/>
          <p:cNvSpPr/>
          <p:nvPr/>
        </p:nvSpPr>
        <p:spPr>
          <a:xfrm>
            <a:off x="5943600" y="5332413"/>
            <a:ext cx="2743200" cy="121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4822" name="LeftBrace 6" title=""/>
          <p:cNvSpPr/>
          <p:nvPr/>
        </p:nvSpPr>
        <p:spPr>
          <a:xfrm rot="5280000">
            <a:off x="7087393" y="3733007"/>
            <a:ext cx="379413" cy="2667000"/>
          </a:xfrm>
          <a:prstGeom prst="leftBrace">
            <a:avLst>
              <a:gd name="adj1" fmla="val 58577"/>
              <a:gd name="adj2" fmla="val 52991"/>
            </a:avLst>
          </a:prstGeom>
          <a:noFill/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4823" name="Text Box 7" title=""/>
          <p:cNvSpPr txBox="1"/>
          <p:nvPr/>
        </p:nvSpPr>
        <p:spPr>
          <a:xfrm>
            <a:off x="7162800" y="4510088"/>
            <a:ext cx="609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2800" i="1">
                <a:solidFill>
                  <a:srgbClr val="0033CC"/>
                </a:solidFill>
              </a:rPr>
              <a:t>S</a:t>
            </a:r>
            <a:endParaRPr kumimoji="1" lang="en-US" altLang="zh-CN"/>
          </a:p>
        </p:txBody>
      </p:sp>
      <p:sp>
        <p:nvSpPr>
          <p:cNvPr id="34824" name="Text Box 8" title=""/>
          <p:cNvSpPr txBox="1"/>
          <p:nvPr/>
        </p:nvSpPr>
        <p:spPr>
          <a:xfrm>
            <a:off x="5943600" y="6094413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B</a:t>
            </a:r>
            <a:r>
              <a:rPr kumimoji="1" lang="en-US" altLang="en-US" b="1" baseline="-25000">
                <a:solidFill>
                  <a:srgbClr val="0033CC"/>
                </a:solidFill>
              </a:rPr>
              <a:t>1</a:t>
            </a:r>
            <a:endParaRPr kumimoji="1" lang="en-US" altLang="zh-CN" i="1"/>
          </a:p>
        </p:txBody>
      </p:sp>
      <p:sp>
        <p:nvSpPr>
          <p:cNvPr id="34825" name="Text Box 9" title=""/>
          <p:cNvSpPr txBox="1"/>
          <p:nvPr/>
        </p:nvSpPr>
        <p:spPr>
          <a:xfrm>
            <a:off x="6858000" y="6094413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B</a:t>
            </a:r>
            <a:r>
              <a:rPr kumimoji="1" lang="en-US" altLang="en-US" b="1" i="1" baseline="-25000">
                <a:solidFill>
                  <a:srgbClr val="0033CC"/>
                </a:solidFill>
              </a:rPr>
              <a:t>2</a:t>
            </a:r>
            <a:endParaRPr kumimoji="1" lang="en-US" altLang="zh-CN" i="1"/>
          </a:p>
        </p:txBody>
      </p:sp>
      <p:sp>
        <p:nvSpPr>
          <p:cNvPr id="34826" name="" title=""/>
          <p:cNvSpPr txBox="1"/>
          <p:nvPr/>
        </p:nvSpPr>
        <p:spPr>
          <a:xfrm>
            <a:off x="8153400" y="6094413"/>
            <a:ext cx="685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B</a:t>
            </a:r>
            <a:r>
              <a:rPr kumimoji="1" lang="en-US" altLang="en-US" sz="2800" b="1" i="1" baseline="-25000">
                <a:solidFill>
                  <a:srgbClr val="0033CC"/>
                </a:solidFill>
              </a:rPr>
              <a:t>3</a:t>
            </a:r>
            <a:endParaRPr kumimoji="1" lang="en-US" altLang="zh-CN" i="1"/>
          </a:p>
        </p:txBody>
      </p:sp>
      <p:sp>
        <p:nvSpPr>
          <p:cNvPr id="34827" name="" title=""/>
          <p:cNvSpPr/>
          <p:nvPr/>
        </p:nvSpPr>
        <p:spPr>
          <a:xfrm>
            <a:off x="6248400" y="5561013"/>
            <a:ext cx="2362200" cy="533400"/>
          </a:xfrm>
          <a:prstGeom prst="rect">
            <a:avLst/>
          </a:prstGeom>
          <a:solidFill>
            <a:srgbClr val="FF00FF"/>
          </a:solidFill>
          <a:ln>
            <a:solidFill>
              <a:srgbClr val="FF0066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4828" name="" title=""/>
          <p:cNvSpPr txBox="1"/>
          <p:nvPr/>
        </p:nvSpPr>
        <p:spPr>
          <a:xfrm>
            <a:off x="6934200" y="55753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2800" i="1">
                <a:solidFill>
                  <a:schemeClr val="bg1"/>
                </a:solidFill>
              </a:rPr>
              <a:t>A</a:t>
            </a:r>
            <a:endParaRPr kumimoji="1" lang="en-US" altLang="zh-CN" i="1">
              <a:solidFill>
                <a:schemeClr val="bg1"/>
              </a:solidFill>
            </a:endParaRPr>
          </a:p>
        </p:txBody>
      </p:sp>
      <p:cxnSp>
        <p:nvCxnSpPr>
          <p:cNvPr id="34820" name="" title=""/>
          <p:cNvCxnSpPr/>
          <p:nvPr/>
        </p:nvCxnSpPr>
        <p:spPr>
          <a:xfrm flipH="1">
            <a:off x="6781800" y="533241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</p:spPr>
      </p:cxnSp>
      <p:cxnSp>
        <p:nvCxnSpPr>
          <p:cNvPr id="34821" name="" title=""/>
          <p:cNvCxnSpPr/>
          <p:nvPr/>
        </p:nvCxnSpPr>
        <p:spPr>
          <a:xfrm flipH="1">
            <a:off x="8229600" y="533241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</p:spPr>
      </p:cxnSp>
      <p:sp>
        <p:nvSpPr>
          <p:cNvPr id="34831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34832" name="Object 10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Text Box 11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</p:spTree>
  </p:cSld>
  <p:clrMapOvr>
    <a:masterClrMapping/>
  </p:clrMapOvr>
  <p:transition/>
  <p:timing/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Text Box 2" title=""/>
          <p:cNvSpPr txBox="1"/>
          <p:nvPr/>
        </p:nvSpPr>
        <p:spPr>
          <a:xfrm>
            <a:off x="838200" y="1584325"/>
            <a:ext cx="7620000" cy="32956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zh-CN" sz="2000"/>
              <a:t> </a:t>
            </a:r>
            <a:r>
              <a:rPr kumimoji="1" lang="zh-CN" altLang="zh-CN" sz="2800"/>
              <a:t>设这三家工厂的产品在仓库中是均匀混合的，且无区别的标志。                                                        （</a:t>
            </a:r>
            <a:r>
              <a:rPr kumimoji="1" lang="zh-CN" altLang="en-US" sz="2800"/>
              <a:t>1）在仓库中随机的取一只晶体管，求它</a:t>
            </a:r>
            <a:r>
              <a:rPr kumimoji="1" lang="zh-CN" altLang="en-US" sz="2800">
                <a:solidFill>
                  <a:srgbClr val="0000FF"/>
                </a:solidFill>
              </a:rPr>
              <a:t>是次品</a:t>
            </a:r>
            <a:r>
              <a:rPr kumimoji="1" lang="zh-CN" altLang="en-US" sz="2800"/>
              <a:t>的概率。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（2）在仓库中随机的取一只晶体管，若已知取到的是次品试分析此</a:t>
            </a:r>
            <a:r>
              <a:rPr kumimoji="1" lang="zh-CN" altLang="en-US" sz="2800">
                <a:solidFill>
                  <a:srgbClr val="0000FF"/>
                </a:solidFill>
              </a:rPr>
              <a:t>次品出自那家工厂</a:t>
            </a:r>
            <a:r>
              <a:rPr kumimoji="1" lang="zh-CN" altLang="en-US" sz="2800"/>
              <a:t>的可能性最大。</a:t>
            </a:r>
            <a:endParaRPr kumimoji="1" lang="zh-CN" altLang="en-US" sz="2800"/>
          </a:p>
        </p:txBody>
      </p:sp>
      <p:sp>
        <p:nvSpPr>
          <p:cNvPr id="35843" name="Rectangle 3" title=""/>
          <p:cNvSpPr/>
          <p:nvPr/>
        </p:nvSpPr>
        <p:spPr>
          <a:xfrm>
            <a:off x="609600" y="5073650"/>
            <a:ext cx="7924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/>
              <a:t>    </a:t>
            </a:r>
            <a:r>
              <a:rPr kumimoji="1" lang="zh-CN" altLang="en-US" sz="2800" b="1">
                <a:solidFill>
                  <a:srgbClr val="080808"/>
                </a:solidFill>
              </a:rPr>
              <a:t>解 ：</a:t>
            </a:r>
            <a:r>
              <a:rPr kumimoji="1" lang="zh-CN" altLang="en-US" sz="2800" b="1"/>
              <a:t> </a:t>
            </a:r>
            <a:r>
              <a:rPr kumimoji="1" lang="zh-CN" altLang="en-US" sz="2800"/>
              <a:t>设 </a:t>
            </a:r>
            <a:r>
              <a:rPr kumimoji="1" lang="en-US" altLang="zh-CN" sz="2800" i="1">
                <a:solidFill>
                  <a:srgbClr val="003366"/>
                </a:solidFill>
              </a:rPr>
              <a:t>A</a:t>
            </a:r>
            <a:r>
              <a:rPr kumimoji="1" lang="en-US" altLang="zh-CN" sz="2800">
                <a:solidFill>
                  <a:srgbClr val="003366"/>
                </a:solidFill>
              </a:rPr>
              <a:t> </a:t>
            </a:r>
            <a:r>
              <a:rPr kumimoji="1" lang="zh-CN" altLang="en-US" sz="2800"/>
              <a:t>表示“取到的是一只次品”，</a:t>
            </a:r>
            <a:r>
              <a:rPr kumimoji="1" lang="en-US" altLang="en-US" sz="2800" i="1">
                <a:solidFill>
                  <a:srgbClr val="0000FF"/>
                </a:solidFill>
              </a:rPr>
              <a:t>B</a:t>
            </a:r>
            <a:r>
              <a:rPr kumimoji="1" lang="en-US" altLang="en-US" sz="2800" i="1" baseline="-25000">
                <a:solidFill>
                  <a:srgbClr val="0000FF"/>
                </a:solidFill>
              </a:rPr>
              <a:t>i</a:t>
            </a:r>
            <a:r>
              <a:rPr kumimoji="1" lang="en-US" altLang="en-US" sz="2800" baseline="-25000">
                <a:solidFill>
                  <a:srgbClr val="000066"/>
                </a:solidFill>
              </a:rPr>
              <a:t> </a:t>
            </a:r>
            <a:r>
              <a:rPr kumimoji="1" lang="en-US" altLang="en-US" sz="2800"/>
              <a:t>(</a:t>
            </a:r>
            <a:r>
              <a:rPr kumimoji="1" lang="en-US" altLang="en-US" sz="2800" i="1"/>
              <a:t> </a:t>
            </a:r>
            <a:r>
              <a:rPr kumimoji="1" lang="en-US" altLang="en-US" sz="2800" i="1">
                <a:solidFill>
                  <a:srgbClr val="0000FF"/>
                </a:solidFill>
              </a:rPr>
              <a:t>i</a:t>
            </a:r>
            <a:r>
              <a:rPr kumimoji="1" lang="en-US" altLang="en-US" sz="2800">
                <a:solidFill>
                  <a:srgbClr val="0000FF"/>
                </a:solidFill>
              </a:rPr>
              <a:t>= 1,2,3</a:t>
            </a:r>
            <a:r>
              <a:rPr kumimoji="1" lang="en-US" altLang="en-US" sz="2800"/>
              <a:t>)</a:t>
            </a:r>
            <a:r>
              <a:rPr kumimoji="1" lang="zh-CN" altLang="en-US" sz="2800"/>
              <a:t>表示“取到的产品是由第 </a:t>
            </a:r>
            <a:r>
              <a:rPr kumimoji="1" lang="en-US" altLang="zh-CN" sz="2800" i="1"/>
              <a:t>i</a:t>
            </a:r>
            <a:r>
              <a:rPr kumimoji="1" lang="zh-CN" altLang="en-US" sz="2800"/>
              <a:t>家工厂提供的”,</a:t>
            </a:r>
            <a:endParaRPr kumimoji="1" lang="zh-CN" altLang="en-US" sz="2800"/>
          </a:p>
        </p:txBody>
      </p:sp>
      <p:sp>
        <p:nvSpPr>
          <p:cNvPr id="35844" name="Rectangle 4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35845" name="Object 5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35847" name="Text Box 7" title=""/>
          <p:cNvSpPr txBox="1"/>
          <p:nvPr/>
        </p:nvSpPr>
        <p:spPr>
          <a:xfrm>
            <a:off x="609600" y="838200"/>
            <a:ext cx="3581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例10（续）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848" name="HomeButton 8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5849" name="Text Box 9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uiExpand="1" build="p"/>
      <p:bldP spid="3584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2" name="Text Box 4" title=""/>
          <p:cNvSpPr txBox="1"/>
          <p:nvPr/>
        </p:nvSpPr>
        <p:spPr>
          <a:xfrm>
            <a:off x="1219200" y="1981200"/>
            <a:ext cx="7924800" cy="24431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/>
              <a:t>元件制造厂             </a:t>
            </a:r>
            <a:r>
              <a:rPr kumimoji="1" lang="zh-CN" altLang="en-US" sz="2800" b="1">
                <a:solidFill>
                  <a:srgbClr val="FF00FF"/>
                </a:solidFill>
              </a:rPr>
              <a:t>次品率   </a:t>
            </a:r>
            <a:r>
              <a:rPr kumimoji="1" lang="zh-CN" altLang="en-US" sz="2800" b="1"/>
              <a:t>    </a:t>
            </a:r>
            <a:r>
              <a:rPr kumimoji="1" lang="zh-CN" altLang="en-US" sz="2800" b="1">
                <a:solidFill>
                  <a:srgbClr val="000066"/>
                </a:solidFill>
              </a:rPr>
              <a:t>提供晶体管的份额</a:t>
            </a:r>
            <a:endParaRPr kumimoji="1" lang="zh-CN" altLang="en-US" sz="2800" b="1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/>
              <a:t>          </a:t>
            </a:r>
            <a:r>
              <a:rPr kumimoji="1" lang="zh-CN" altLang="en-US" sz="2800"/>
              <a:t>1                         </a:t>
            </a:r>
            <a:r>
              <a:rPr kumimoji="1" lang="zh-CN" altLang="en-US" sz="2800">
                <a:solidFill>
                  <a:srgbClr val="FF00FF"/>
                </a:solidFill>
              </a:rPr>
              <a:t>0.02</a:t>
            </a:r>
            <a:r>
              <a:rPr kumimoji="1" lang="zh-CN" altLang="en-US" sz="2800"/>
              <a:t>      ×     0.15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     2                         </a:t>
            </a:r>
            <a:r>
              <a:rPr kumimoji="1" lang="zh-CN" altLang="en-US" sz="2800">
                <a:solidFill>
                  <a:srgbClr val="FF00FF"/>
                </a:solidFill>
              </a:rPr>
              <a:t>0.01</a:t>
            </a:r>
            <a:r>
              <a:rPr kumimoji="1" lang="zh-CN" altLang="en-US" sz="2800"/>
              <a:t>      ×     0.80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     3                         </a:t>
            </a:r>
            <a:r>
              <a:rPr kumimoji="1" lang="zh-CN" altLang="en-US" sz="2800">
                <a:solidFill>
                  <a:srgbClr val="FF00FF"/>
                </a:solidFill>
              </a:rPr>
              <a:t>0.03</a:t>
            </a:r>
            <a:r>
              <a:rPr kumimoji="1" lang="zh-CN" altLang="en-US" sz="2800"/>
              <a:t>      ×     0.05</a:t>
            </a:r>
            <a:endParaRPr kumimoji="1" lang="zh-CN" altLang="en-US" sz="2800"/>
          </a:p>
        </p:txBody>
      </p:sp>
      <p:graphicFrame>
        <p:nvGraphicFramePr>
          <p:cNvPr id="22533" name="Object 5" title=""/>
          <p:cNvGraphicFramePr>
            <a:graphicFrameLocks noChangeAspect="1"/>
          </p:cNvGraphicFramePr>
          <p:nvPr/>
        </p:nvGraphicFramePr>
        <p:xfrm>
          <a:off x="3802063" y="1600200"/>
          <a:ext cx="1912937" cy="50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0" name="公式" r:id="rId2" imgW="1912937" imgH="508000" progId="Equation.3">
                  <p:embed/>
                </p:oleObj>
              </mc:Choice>
              <mc:Fallback>
                <p:oleObj name="公式" r:id="rId2" imgW="1912937" imgH="508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2063" y="1600200"/>
                        <a:ext cx="19129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 title=""/>
          <p:cNvGraphicFramePr>
            <a:graphicFrameLocks noChangeAspect="1"/>
          </p:cNvGraphicFramePr>
          <p:nvPr/>
        </p:nvGraphicFramePr>
        <p:xfrm>
          <a:off x="6553200" y="1600200"/>
          <a:ext cx="1371600" cy="50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1" name="公式" r:id="rId4" imgW="1371600" imgH="503238" progId="Equation.3">
                  <p:embed/>
                </p:oleObj>
              </mc:Choice>
              <mc:Fallback>
                <p:oleObj name="公式" r:id="rId4" imgW="1371600" imgH="503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1600200"/>
                        <a:ext cx="1371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0" title=""/>
          <p:cNvGraphicFramePr>
            <a:graphicFrameLocks noChangeAspect="1"/>
          </p:cNvGraphicFramePr>
          <p:nvPr/>
        </p:nvGraphicFramePr>
        <p:xfrm>
          <a:off x="2971800" y="6203950"/>
          <a:ext cx="1752600" cy="425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2" name="公式" r:id="rId6" imgW="1752600" imgH="425450" progId="Equation.3">
                  <p:embed/>
                </p:oleObj>
              </mc:Choice>
              <mc:Fallback>
                <p:oleObj name="公式" r:id="rId6" imgW="1752600" imgH="425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6203950"/>
                        <a:ext cx="1752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29" title=""/>
          <p:cNvGraphicFramePr>
            <a:graphicFrameLocks noChangeAspect="1"/>
          </p:cNvGraphicFramePr>
          <p:nvPr/>
        </p:nvGraphicFramePr>
        <p:xfrm>
          <a:off x="762000" y="5638800"/>
          <a:ext cx="7824788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3" name="公式" r:id="rId8" imgW="7824788" imgH="493713" progId="Equation.3">
                  <p:embed/>
                </p:oleObj>
              </mc:Choice>
              <mc:Fallback>
                <p:oleObj name="公式" r:id="rId8" imgW="7824788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080808"/>
                          </a:clrTo>
                        </a:clrChange>
                        <a:clrChange useA="0">
                          <a:clrFrom>
                            <a:srgbClr val="FFFFFF"/>
                          </a:clrFrom>
                          <a:clrTo>
                            <a:srgbClr val="66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5638800"/>
                        <a:ext cx="78247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570" name="" title=""/>
          <p:cNvCxnSpPr/>
          <p:nvPr/>
        </p:nvCxnSpPr>
        <p:spPr>
          <a:xfrm>
            <a:off x="5029200" y="30480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</p:spPr>
      </p:cxnSp>
      <p:cxnSp>
        <p:nvCxnSpPr>
          <p:cNvPr id="22571" name="" title=""/>
          <p:cNvCxnSpPr/>
          <p:nvPr/>
        </p:nvCxnSpPr>
        <p:spPr>
          <a:xfrm>
            <a:off x="4876800" y="3733800"/>
            <a:ext cx="2057400" cy="0"/>
          </a:xfrm>
          <a:prstGeom prst="line">
            <a:avLst/>
          </a:prstGeom>
          <a:noFill/>
          <a:ln w="38100">
            <a:solidFill>
              <a:srgbClr val="0033CC"/>
            </a:solidFill>
            <a:miter lim="800000"/>
          </a:ln>
        </p:spPr>
      </p:cxnSp>
      <p:cxnSp>
        <p:nvCxnSpPr>
          <p:cNvPr id="22572" name="" title=""/>
          <p:cNvCxnSpPr/>
          <p:nvPr/>
        </p:nvCxnSpPr>
        <p:spPr>
          <a:xfrm>
            <a:off x="4876800" y="43434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</a:ln>
        </p:spPr>
      </p:cxnSp>
      <p:cxnSp>
        <p:nvCxnSpPr>
          <p:cNvPr id="22573" name="" title=""/>
          <p:cNvCxnSpPr/>
          <p:nvPr/>
        </p:nvCxnSpPr>
        <p:spPr>
          <a:xfrm rot="20520000">
            <a:off x="7467600" y="29718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22574" name="" title=""/>
          <p:cNvCxnSpPr/>
          <p:nvPr/>
        </p:nvCxnSpPr>
        <p:spPr>
          <a:xfrm>
            <a:off x="7391400" y="3657600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miter lim="800000"/>
            <a:tailEnd type="triangle"/>
          </a:ln>
        </p:spPr>
      </p:cxnSp>
      <p:cxnSp>
        <p:nvCxnSpPr>
          <p:cNvPr id="22575" name="" title=""/>
          <p:cNvCxnSpPr/>
          <p:nvPr/>
        </p:nvCxnSpPr>
        <p:spPr>
          <a:xfrm flipV="1">
            <a:off x="7086600" y="3810000"/>
            <a:ext cx="990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tailEnd type="triangle"/>
          </a:ln>
        </p:spPr>
      </p:cxnSp>
      <p:graphicFrame>
        <p:nvGraphicFramePr>
          <p:cNvPr id="22576" name="Object 30" title=""/>
          <p:cNvGraphicFramePr>
            <a:graphicFrameLocks noChangeAspect="1"/>
          </p:cNvGraphicFramePr>
          <p:nvPr/>
        </p:nvGraphicFramePr>
        <p:xfrm>
          <a:off x="8058150" y="3505200"/>
          <a:ext cx="741363" cy="45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4" name="公式" r:id="rId10" imgW="741363" imgH="450850" progId="Equation.3">
                  <p:embed/>
                </p:oleObj>
              </mc:Choice>
              <mc:Fallback>
                <p:oleObj name="公式" r:id="rId10" imgW="741363" imgH="45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58150" y="3505200"/>
                        <a:ext cx="74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7" name="WordArt 31" title=""/>
          <p:cNvSpPr/>
          <p:nvPr/>
        </p:nvSpPr>
        <p:spPr>
          <a:xfrm>
            <a:off x="7467600" y="3886200"/>
            <a:ext cx="1143000" cy="685800"/>
          </a:xfr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600" kern="10">
                <a:ln>
                  <a:solidFill>
                    <a:prstClr val="black"/>
                  </a:solidFill>
                </a:ln>
                <a:solidFill>
                  <a:srgbClr val="000000"/>
                </a:solidFill>
                <a:effectLst/>
                <a:latin typeface="宋体"/>
              </a:rPr>
              <a:t>全概率公式</a:t>
            </a:r>
          </a:p>
        </p:txBody>
      </p:sp>
      <p:sp>
        <p:nvSpPr>
          <p:cNvPr id="22578" name="Custom 32" title=""/>
          <p:cNvSpPr/>
          <p:nvPr/>
        </p:nvSpPr>
        <p:spPr>
          <a:xfrm>
            <a:off x="990600" y="2971800"/>
            <a:ext cx="6934200" cy="2895600"/>
          </a:xfrm>
          <a:custGeom>
            <a:rect l="l" t="t" r="r" b="b"/>
            <a:pathLst>
              <a:path w="4160" h="1120">
                <a:moveTo>
                  <a:pt x="3840" y="720"/>
                </a:moveTo>
                <a:cubicBezTo>
                  <a:pt x="4000" y="820"/>
                  <a:pt x="4160" y="920"/>
                  <a:pt x="3600" y="960"/>
                </a:cubicBezTo>
                <a:cubicBezTo>
                  <a:pt x="3040" y="1000"/>
                  <a:pt x="960" y="1120"/>
                  <a:pt x="480" y="960"/>
                </a:cubicBezTo>
                <a:cubicBezTo>
                  <a:pt x="0" y="800"/>
                  <a:pt x="680" y="160"/>
                  <a:pt x="72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79" name="Custom 33" title=""/>
          <p:cNvSpPr/>
          <p:nvPr/>
        </p:nvSpPr>
        <p:spPr>
          <a:xfrm>
            <a:off x="1676400" y="3657600"/>
            <a:ext cx="6096000" cy="1828800"/>
          </a:xfrm>
          <a:custGeom>
            <a:rect l="l" t="t" r="r" b="b"/>
            <a:pathLst>
              <a:path w="4072" h="616">
                <a:moveTo>
                  <a:pt x="3792" y="432"/>
                </a:moveTo>
                <a:cubicBezTo>
                  <a:pt x="3932" y="496"/>
                  <a:pt x="4072" y="560"/>
                  <a:pt x="3696" y="576"/>
                </a:cubicBezTo>
                <a:cubicBezTo>
                  <a:pt x="3320" y="592"/>
                  <a:pt x="2120" y="536"/>
                  <a:pt x="1536" y="528"/>
                </a:cubicBezTo>
                <a:cubicBezTo>
                  <a:pt x="952" y="520"/>
                  <a:pt x="384" y="616"/>
                  <a:pt x="192" y="528"/>
                </a:cubicBezTo>
                <a:cubicBezTo>
                  <a:pt x="0" y="440"/>
                  <a:pt x="352" y="88"/>
                  <a:pt x="384" y="0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80" name="Custom 34" title=""/>
          <p:cNvSpPr/>
          <p:nvPr/>
        </p:nvSpPr>
        <p:spPr>
          <a:xfrm>
            <a:off x="2514600" y="4267200"/>
            <a:ext cx="5638800" cy="1447800"/>
          </a:xfrm>
          <a:custGeom>
            <a:rect l="l" t="t" r="r" b="b"/>
            <a:pathLst>
              <a:path w="3711" h="208">
                <a:moveTo>
                  <a:pt x="3264" y="96"/>
                </a:moveTo>
                <a:cubicBezTo>
                  <a:pt x="3488" y="152"/>
                  <a:pt x="3712" y="208"/>
                  <a:pt x="3168" y="192"/>
                </a:cubicBezTo>
                <a:cubicBezTo>
                  <a:pt x="2624" y="176"/>
                  <a:pt x="520" y="32"/>
                  <a:pt x="0" y="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none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81" name="WordArt 35" title=""/>
          <p:cNvSpPr/>
          <p:nvPr/>
        </p:nvSpPr>
        <p:spPr>
          <a:xfrm rot="300000">
            <a:off x="1524000" y="4648200"/>
            <a:ext cx="2286000" cy="700088"/>
          </a:xfrm>
          <a:ln>
            <a:noFill/>
          </a:ln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bevelT w="0" h="0" prst="angle"/>
              <a:bevelB w="0" h="0" prst="angle"/>
              <a:extrusionClr>
                <a:srgbClr val="FF6600"/>
              </a:extrusionClr>
              <a:contourClr>
                <a:srgbClr val="000000"/>
              </a:contourClr>
            </a:sp3d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600" kern="1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宋体"/>
              </a:rPr>
              <a:t>贝叶斯公式</a:t>
            </a:r>
          </a:p>
        </p:txBody>
      </p:sp>
      <p:graphicFrame>
        <p:nvGraphicFramePr>
          <p:cNvPr id="22582" name="Object 36" title=""/>
          <p:cNvGraphicFramePr>
            <a:graphicFrameLocks noChangeAspect="1"/>
          </p:cNvGraphicFramePr>
          <p:nvPr/>
        </p:nvGraphicFramePr>
        <p:xfrm>
          <a:off x="6248400" y="4572000"/>
          <a:ext cx="2438400" cy="873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5" name="公式" r:id="rId12" imgW="2438400" imgH="873125" progId="Equation.3">
                  <p:embed/>
                </p:oleObj>
              </mc:Choice>
              <mc:Fallback>
                <p:oleObj name="公式" r:id="rId12" imgW="2438400" imgH="873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48400" y="4572000"/>
                        <a:ext cx="24384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22590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6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1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22592" name="Text Box 40" title=""/>
          <p:cNvSpPr txBox="1"/>
          <p:nvPr/>
        </p:nvSpPr>
        <p:spPr>
          <a:xfrm>
            <a:off x="609600" y="838200"/>
            <a:ext cx="3581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例10（续）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93" name="HomeButton 41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94" name="Text Box 4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91" name="" title=""/>
          <p:cNvSpPr txBox="1"/>
          <p:nvPr/>
        </p:nvSpPr>
        <p:spPr>
          <a:xfrm>
            <a:off x="1317625" y="2514600"/>
            <a:ext cx="66071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endParaRPr kumimoji="1" lang="zh-CN" altLang="en-US"/>
          </a:p>
        </p:txBody>
      </p:sp>
      <p:sp>
        <p:nvSpPr>
          <p:cNvPr id="36892" name="" title=""/>
          <p:cNvSpPr txBox="1"/>
          <p:nvPr/>
        </p:nvSpPr>
        <p:spPr>
          <a:xfrm>
            <a:off x="1143000" y="1524000"/>
            <a:ext cx="7391400" cy="24431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/>
              <a:t>元件制造厂                       </a:t>
            </a:r>
            <a:endParaRPr kumimoji="1" lang="zh-CN" altLang="en-US" sz="2800" b="1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/>
              <a:t>          </a:t>
            </a:r>
            <a:r>
              <a:rPr kumimoji="1" lang="zh-CN" altLang="en-US" sz="2800"/>
              <a:t>1                         0.02      ×     0.15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     2                         0.01      ×     0.80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     3                         0.03      ×     0.05</a:t>
            </a:r>
            <a:endParaRPr kumimoji="1" lang="zh-CN" altLang="en-US" sz="2800"/>
          </a:p>
        </p:txBody>
      </p:sp>
      <p:graphicFrame>
        <p:nvGraphicFramePr>
          <p:cNvPr id="36893" name="" title=""/>
          <p:cNvGraphicFramePr>
            <a:graphicFrameLocks noChangeAspect="1"/>
          </p:cNvGraphicFramePr>
          <p:nvPr/>
        </p:nvGraphicFramePr>
        <p:xfrm>
          <a:off x="4038600" y="1600200"/>
          <a:ext cx="1524000" cy="403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7" name="公式" r:id="rId2" imgW="1524000" imgH="403225" progId="Equation.3">
                  <p:embed/>
                </p:oleObj>
              </mc:Choice>
              <mc:Fallback>
                <p:oleObj name="公式" r:id="rId2" imgW="1524000" imgH="403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8600" y="1600200"/>
                        <a:ext cx="1524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" title=""/>
          <p:cNvGraphicFramePr>
            <a:graphicFrameLocks noChangeAspect="1"/>
          </p:cNvGraphicFramePr>
          <p:nvPr/>
        </p:nvGraphicFramePr>
        <p:xfrm>
          <a:off x="6248400" y="1584325"/>
          <a:ext cx="1295400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8" name="公式" r:id="rId4" imgW="1295400" imgH="473075" progId="Equation.3">
                  <p:embed/>
                </p:oleObj>
              </mc:Choice>
              <mc:Fallback>
                <p:oleObj name="公式" r:id="rId4" imgW="1295400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8400" y="1584325"/>
                        <a:ext cx="1295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Rectangle 26" title=""/>
          <p:cNvSpPr/>
          <p:nvPr/>
        </p:nvSpPr>
        <p:spPr>
          <a:xfrm>
            <a:off x="3581400" y="5334000"/>
            <a:ext cx="2438400" cy="12192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6903" name="" title=""/>
          <p:cNvCxnSpPr/>
          <p:nvPr/>
        </p:nvCxnSpPr>
        <p:spPr>
          <a:xfrm flipH="1">
            <a:off x="4191000" y="53340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36904" name="" title=""/>
          <p:cNvCxnSpPr/>
          <p:nvPr/>
        </p:nvCxnSpPr>
        <p:spPr>
          <a:xfrm flipH="1">
            <a:off x="5638800" y="5334000"/>
            <a:ext cx="0" cy="1219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36907" name="" title=""/>
          <p:cNvSpPr txBox="1"/>
          <p:nvPr/>
        </p:nvSpPr>
        <p:spPr>
          <a:xfrm>
            <a:off x="3581400" y="60960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B</a:t>
            </a:r>
            <a:r>
              <a:rPr kumimoji="1" lang="en-US" altLang="en-US" b="1" baseline="-25000">
                <a:solidFill>
                  <a:srgbClr val="0033CC"/>
                </a:solidFill>
              </a:rPr>
              <a:t>1</a:t>
            </a:r>
            <a:endParaRPr kumimoji="1" lang="en-US" altLang="zh-CN" i="1"/>
          </a:p>
        </p:txBody>
      </p:sp>
      <p:sp>
        <p:nvSpPr>
          <p:cNvPr id="36908" name="" title=""/>
          <p:cNvSpPr txBox="1"/>
          <p:nvPr/>
        </p:nvSpPr>
        <p:spPr>
          <a:xfrm>
            <a:off x="4495800" y="6096000"/>
            <a:ext cx="609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B</a:t>
            </a:r>
            <a:r>
              <a:rPr kumimoji="1" lang="en-US" altLang="en-US" b="1" i="1" baseline="-25000">
                <a:solidFill>
                  <a:srgbClr val="0033CC"/>
                </a:solidFill>
              </a:rPr>
              <a:t>2</a:t>
            </a:r>
            <a:endParaRPr kumimoji="1" lang="en-US" altLang="zh-CN" i="1"/>
          </a:p>
        </p:txBody>
      </p:sp>
      <p:sp>
        <p:nvSpPr>
          <p:cNvPr id="36909" name="" title=""/>
          <p:cNvSpPr txBox="1"/>
          <p:nvPr/>
        </p:nvSpPr>
        <p:spPr>
          <a:xfrm>
            <a:off x="5562600" y="6019800"/>
            <a:ext cx="685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b="1" i="1">
                <a:solidFill>
                  <a:srgbClr val="0033CC"/>
                </a:solidFill>
              </a:rPr>
              <a:t>B</a:t>
            </a:r>
            <a:r>
              <a:rPr kumimoji="1" lang="en-US" altLang="en-US" sz="2800" b="1" i="1" baseline="-25000">
                <a:solidFill>
                  <a:srgbClr val="0033CC"/>
                </a:solidFill>
              </a:rPr>
              <a:t>3</a:t>
            </a:r>
            <a:endParaRPr kumimoji="1" lang="en-US" altLang="zh-CN" i="1"/>
          </a:p>
        </p:txBody>
      </p:sp>
      <p:sp>
        <p:nvSpPr>
          <p:cNvPr id="36910" name="" title=""/>
          <p:cNvSpPr/>
          <p:nvPr/>
        </p:nvSpPr>
        <p:spPr>
          <a:xfrm>
            <a:off x="3810000" y="5486400"/>
            <a:ext cx="2057400" cy="53340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6911" name="" title=""/>
          <p:cNvSpPr txBox="1"/>
          <p:nvPr/>
        </p:nvSpPr>
        <p:spPr>
          <a:xfrm>
            <a:off x="4648200" y="5576888"/>
            <a:ext cx="914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2800" i="1">
                <a:solidFill>
                  <a:schemeClr val="bg1"/>
                </a:solidFill>
              </a:rPr>
              <a:t>A</a:t>
            </a:r>
            <a:endParaRPr kumimoji="1" lang="en-US" altLang="zh-CN" i="1">
              <a:solidFill>
                <a:schemeClr val="bg1"/>
              </a:solidFill>
            </a:endParaRPr>
          </a:p>
        </p:txBody>
      </p:sp>
      <p:sp>
        <p:nvSpPr>
          <p:cNvPr id="36914" name="Rectangle 32" title=""/>
          <p:cNvSpPr/>
          <p:nvPr/>
        </p:nvSpPr>
        <p:spPr>
          <a:xfrm>
            <a:off x="3810000" y="5486400"/>
            <a:ext cx="381000" cy="533400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36915" name="Object 33" title=""/>
          <p:cNvGraphicFramePr>
            <a:graphicFrameLocks noChangeAspect="1"/>
          </p:cNvGraphicFramePr>
          <p:nvPr/>
        </p:nvGraphicFramePr>
        <p:xfrm>
          <a:off x="1371600" y="3984625"/>
          <a:ext cx="6407150" cy="968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9" name="公式" r:id="rId6" imgW="6407150" imgH="968375" progId="Equation.3">
                  <p:embed/>
                </p:oleObj>
              </mc:Choice>
              <mc:Fallback>
                <p:oleObj name="公式" r:id="rId6" imgW="6407150" imgH="968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3984625"/>
                        <a:ext cx="64071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921" name="" title=""/>
          <p:cNvCxnSpPr/>
          <p:nvPr/>
        </p:nvCxnSpPr>
        <p:spPr>
          <a:xfrm>
            <a:off x="4114800" y="48768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oval"/>
            <a:tailEnd type="triangle"/>
          </a:ln>
        </p:spPr>
      </p:cxnSp>
      <p:cxnSp>
        <p:nvCxnSpPr>
          <p:cNvPr id="36922" name="" title=""/>
          <p:cNvCxnSpPr/>
          <p:nvPr/>
        </p:nvCxnSpPr>
        <p:spPr>
          <a:xfrm flipV="1">
            <a:off x="4038600" y="2590800"/>
            <a:ext cx="14478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oval"/>
            <a:tailEnd type="triangle"/>
          </a:ln>
        </p:spPr>
      </p:cxnSp>
      <p:cxnSp>
        <p:nvCxnSpPr>
          <p:cNvPr id="36923" name="" title=""/>
          <p:cNvCxnSpPr/>
          <p:nvPr/>
        </p:nvCxnSpPr>
        <p:spPr>
          <a:xfrm flipH="1">
            <a:off x="3962400" y="2590800"/>
            <a:ext cx="2057400" cy="297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diamond"/>
            <a:tailEnd type="triangle"/>
          </a:ln>
        </p:spPr>
      </p:cxnSp>
      <p:cxnSp>
        <p:nvCxnSpPr>
          <p:cNvPr id="36924" name="" title=""/>
          <p:cNvCxnSpPr/>
          <p:nvPr/>
        </p:nvCxnSpPr>
        <p:spPr>
          <a:xfrm>
            <a:off x="4572000" y="25908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</p:cxnSp>
      <p:sp>
        <p:nvSpPr>
          <p:cNvPr id="36925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36926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0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7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36928" name="Text Box 40" title=""/>
          <p:cNvSpPr txBox="1"/>
          <p:nvPr/>
        </p:nvSpPr>
        <p:spPr>
          <a:xfrm>
            <a:off x="609600" y="838200"/>
            <a:ext cx="3581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例10（续）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929" name="HomeButton 41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6930" name="Text Box 4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907" grpId="0" build="p"/>
      <p:bldP spid="36908" grpId="0"/>
      <p:bldP spid="36909" grpId="0" build="p"/>
      <p:bldP spid="36911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95" name="" title=""/>
          <p:cNvGraphicFramePr>
            <a:graphicFrameLocks noChangeAspect="1"/>
          </p:cNvGraphicFramePr>
          <p:nvPr/>
        </p:nvGraphicFramePr>
        <p:xfrm>
          <a:off x="1295400" y="1600200"/>
          <a:ext cx="3878263" cy="969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1" name="公式" r:id="rId2" imgW="3878263" imgH="969963" progId="Equation.3">
                  <p:embed/>
                </p:oleObj>
              </mc:Choice>
              <mc:Fallback>
                <p:oleObj name="公式" r:id="rId2" imgW="3878263" imgH="969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1600200"/>
                        <a:ext cx="38782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6" name="" title=""/>
          <p:cNvGraphicFramePr>
            <a:graphicFrameLocks noChangeAspect="1"/>
          </p:cNvGraphicFramePr>
          <p:nvPr/>
        </p:nvGraphicFramePr>
        <p:xfrm>
          <a:off x="1295400" y="3276600"/>
          <a:ext cx="3810000" cy="944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2" name="公式" r:id="rId4" imgW="3810000" imgH="944563" progId="Equation.3">
                  <p:embed/>
                </p:oleObj>
              </mc:Choice>
              <mc:Fallback>
                <p:oleObj name="公式" r:id="rId4" imgW="3810000" imgH="944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3276600"/>
                        <a:ext cx="3810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7" name="" title=""/>
          <p:cNvGraphicFramePr>
            <a:graphicFrameLocks noChangeAspect="1"/>
          </p:cNvGraphicFramePr>
          <p:nvPr/>
        </p:nvGraphicFramePr>
        <p:xfrm>
          <a:off x="1274763" y="4703763"/>
          <a:ext cx="3678237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3" name="公式" r:id="rId6" imgW="3678237" imgH="936625" progId="Equation.3">
                  <p:embed/>
                </p:oleObj>
              </mc:Choice>
              <mc:Fallback>
                <p:oleObj name="公式" r:id="rId6" imgW="3678237" imgH="936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4763" y="4703763"/>
                        <a:ext cx="36782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0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23611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4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2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23613" name="" title=""/>
          <p:cNvSpPr txBox="1"/>
          <p:nvPr/>
        </p:nvSpPr>
        <p:spPr>
          <a:xfrm>
            <a:off x="609600" y="838200"/>
            <a:ext cx="3581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例10（续）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614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3615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Text Box 2" title=""/>
          <p:cNvSpPr txBox="1"/>
          <p:nvPr/>
        </p:nvSpPr>
        <p:spPr>
          <a:xfrm>
            <a:off x="990600" y="1536700"/>
            <a:ext cx="7696200" cy="2654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/>
              <a:t>     </a:t>
            </a:r>
            <a:r>
              <a:rPr kumimoji="1" lang="zh-CN" altLang="en-US" sz="2800" b="1">
                <a:solidFill>
                  <a:srgbClr val="080808"/>
                </a:solidFill>
              </a:rPr>
              <a:t>例 11</a:t>
            </a:r>
            <a:r>
              <a:rPr kumimoji="1" lang="zh-CN" altLang="en-US" sz="2800" b="1"/>
              <a:t>   </a:t>
            </a:r>
            <a:r>
              <a:rPr kumimoji="1" lang="zh-CN" altLang="en-US" sz="2800"/>
              <a:t>对以往的数据分析结果表明当机器调整得</a:t>
            </a:r>
            <a:r>
              <a:rPr kumimoji="1" lang="zh-CN" altLang="en-US" sz="2800">
                <a:solidFill>
                  <a:srgbClr val="003366"/>
                </a:solidFill>
              </a:rPr>
              <a:t>良好时</a:t>
            </a:r>
            <a:r>
              <a:rPr kumimoji="1" lang="zh-CN" altLang="en-US" sz="2800"/>
              <a:t>，产品的</a:t>
            </a:r>
            <a:r>
              <a:rPr kumimoji="1" lang="zh-CN" altLang="en-US" sz="2800">
                <a:solidFill>
                  <a:srgbClr val="0000FF"/>
                </a:solidFill>
              </a:rPr>
              <a:t>合格率</a:t>
            </a:r>
            <a:r>
              <a:rPr kumimoji="1" lang="zh-CN" altLang="en-US" sz="2800"/>
              <a:t>为 </a:t>
            </a:r>
            <a:r>
              <a:rPr kumimoji="1" lang="zh-CN" altLang="en-US" sz="2800">
                <a:solidFill>
                  <a:srgbClr val="0000FF"/>
                </a:solidFill>
              </a:rPr>
              <a:t>90%</a:t>
            </a:r>
            <a:r>
              <a:rPr kumimoji="1" lang="zh-CN" altLang="en-US" sz="2800"/>
              <a:t> , 而当机器发生某一</a:t>
            </a:r>
            <a:r>
              <a:rPr kumimoji="1" lang="zh-CN" altLang="en-US" sz="2800">
                <a:solidFill>
                  <a:srgbClr val="FF0066"/>
                </a:solidFill>
              </a:rPr>
              <a:t>故障时</a:t>
            </a:r>
            <a:r>
              <a:rPr kumimoji="1" lang="zh-CN" altLang="en-US" sz="2800"/>
              <a:t>，其</a:t>
            </a:r>
            <a:r>
              <a:rPr kumimoji="1" lang="zh-CN" altLang="en-US" sz="2800">
                <a:solidFill>
                  <a:srgbClr val="0000FF"/>
                </a:solidFill>
              </a:rPr>
              <a:t>合格率</a:t>
            </a:r>
            <a:r>
              <a:rPr kumimoji="1" lang="zh-CN" altLang="en-US" sz="2800"/>
              <a:t>为 </a:t>
            </a:r>
            <a:r>
              <a:rPr kumimoji="1" lang="zh-CN" altLang="en-US" sz="2800">
                <a:solidFill>
                  <a:srgbClr val="0000FF"/>
                </a:solidFill>
              </a:rPr>
              <a:t>30%</a:t>
            </a:r>
            <a:r>
              <a:rPr kumimoji="1" lang="zh-CN" altLang="en-US" sz="2800"/>
              <a:t> 。每天早上机器开动时，机器调整</a:t>
            </a:r>
            <a:r>
              <a:rPr kumimoji="1" lang="zh-CN" altLang="en-US" sz="2800">
                <a:solidFill>
                  <a:srgbClr val="FF00FF"/>
                </a:solidFill>
              </a:rPr>
              <a:t>良好</a:t>
            </a:r>
            <a:r>
              <a:rPr kumimoji="1" lang="zh-CN" altLang="en-US" sz="2800"/>
              <a:t>的概率为 </a:t>
            </a:r>
            <a:r>
              <a:rPr kumimoji="1" lang="zh-CN" altLang="en-US" sz="2800">
                <a:solidFill>
                  <a:srgbClr val="FF00FF"/>
                </a:solidFill>
              </a:rPr>
              <a:t>75%</a:t>
            </a:r>
            <a:r>
              <a:rPr kumimoji="1" lang="zh-CN" altLang="en-US" sz="2800"/>
              <a:t> 。已知某天早上第一件产品是合格品，试求机器调整得良好的概率是多少？</a:t>
            </a:r>
            <a:endParaRPr kumimoji="1" lang="zh-CN" altLang="en-US" sz="2800" b="1"/>
          </a:p>
        </p:txBody>
      </p:sp>
      <p:sp>
        <p:nvSpPr>
          <p:cNvPr id="37907" name="Text Box 13" title=""/>
          <p:cNvSpPr txBox="1"/>
          <p:nvPr/>
        </p:nvSpPr>
        <p:spPr>
          <a:xfrm>
            <a:off x="762000" y="4800600"/>
            <a:ext cx="8153400" cy="18018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机器调整得</a:t>
            </a:r>
            <a:r>
              <a:rPr kumimoji="1" lang="zh-CN" altLang="en-US" sz="2800">
                <a:solidFill>
                  <a:srgbClr val="003366"/>
                </a:solidFill>
              </a:rPr>
              <a:t>良好                                                            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                                                           产品合格</a:t>
            </a:r>
            <a:endParaRPr kumimoji="1" lang="zh-CN" altLang="en-US" sz="2800"/>
          </a:p>
          <a:p>
            <a:pPr lvl="0" eaLnBrk="1" hangingPunct="1">
              <a:spcBef>
                <a:spcPct val="50000"/>
              </a:spcBef>
            </a:pPr>
            <a:r>
              <a:rPr kumimoji="1" lang="zh-CN" altLang="en-US" sz="2800"/>
              <a:t>    机器发生某一</a:t>
            </a:r>
            <a:r>
              <a:rPr kumimoji="1" lang="zh-CN" altLang="en-US" sz="2800">
                <a:solidFill>
                  <a:srgbClr val="FF0066"/>
                </a:solidFill>
              </a:rPr>
              <a:t>故障</a:t>
            </a:r>
            <a:r>
              <a:rPr kumimoji="1" lang="zh-CN" altLang="en-US" sz="2800"/>
              <a:t>                         </a:t>
            </a:r>
            <a:endParaRPr kumimoji="1" lang="zh-CN" altLang="en-US" sz="2800"/>
          </a:p>
        </p:txBody>
      </p:sp>
      <p:cxnSp>
        <p:nvCxnSpPr>
          <p:cNvPr id="37909" name="" title=""/>
          <p:cNvCxnSpPr/>
          <p:nvPr/>
        </p:nvCxnSpPr>
        <p:spPr>
          <a:xfrm flipV="1">
            <a:off x="4114800" y="5562600"/>
            <a:ext cx="2438400" cy="609600"/>
          </a:xfrm>
          <a:prstGeom prst="line">
            <a:avLst/>
          </a:prstGeom>
          <a:noFill/>
          <a:ln w="19050">
            <a:solidFill>
              <a:srgbClr val="0033CC"/>
            </a:solidFill>
            <a:miter lim="800000"/>
            <a:tailEnd type="triangle"/>
          </a:ln>
        </p:spPr>
      </p:cxnSp>
      <p:graphicFrame>
        <p:nvGraphicFramePr>
          <p:cNvPr id="37911" name="Object 17" title=""/>
          <p:cNvGraphicFramePr>
            <a:graphicFrameLocks noChangeAspect="1"/>
          </p:cNvGraphicFramePr>
          <p:nvPr/>
        </p:nvGraphicFramePr>
        <p:xfrm>
          <a:off x="2209800" y="5181600"/>
          <a:ext cx="4572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5" name="公式" r:id="rId2" imgW="457200" imgH="457200" progId="Equation.3">
                  <p:embed/>
                </p:oleObj>
              </mc:Choice>
              <mc:Fallback>
                <p:oleObj name="公式" r:id="rId2" imgW="457200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51816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912" name="" title=""/>
          <p:cNvCxnSpPr/>
          <p:nvPr/>
        </p:nvCxnSpPr>
        <p:spPr>
          <a:xfrm>
            <a:off x="3962400" y="4973638"/>
            <a:ext cx="2438400" cy="512762"/>
          </a:xfrm>
          <a:prstGeom prst="line">
            <a:avLst/>
          </a:prstGeom>
          <a:noFill/>
          <a:ln w="19050">
            <a:solidFill>
              <a:srgbClr val="0033CC"/>
            </a:solidFill>
            <a:miter lim="800000"/>
            <a:tailEnd type="triangle"/>
          </a:ln>
        </p:spPr>
      </p:cxnSp>
      <p:graphicFrame>
        <p:nvGraphicFramePr>
          <p:cNvPr id="37913" name="Object 19" title=""/>
          <p:cNvGraphicFramePr>
            <a:graphicFrameLocks noChangeAspect="1"/>
          </p:cNvGraphicFramePr>
          <p:nvPr/>
        </p:nvGraphicFramePr>
        <p:xfrm>
          <a:off x="2209800" y="5638800"/>
          <a:ext cx="461963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6" name="公式" r:id="rId4" imgW="461963" imgH="533400" progId="Equation.3">
                  <p:embed/>
                </p:oleObj>
              </mc:Choice>
              <mc:Fallback>
                <p:oleObj name="公式" r:id="rId4" imgW="461963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FF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5638800"/>
                        <a:ext cx="461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" title=""/>
          <p:cNvGraphicFramePr>
            <a:graphicFrameLocks noChangeAspect="1"/>
          </p:cNvGraphicFramePr>
          <p:nvPr/>
        </p:nvGraphicFramePr>
        <p:xfrm>
          <a:off x="8001000" y="5410200"/>
          <a:ext cx="4572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7" name="公式" r:id="rId6" imgW="457200" imgH="457200" progId="Equation.3">
                  <p:embed/>
                </p:oleObj>
              </mc:Choice>
              <mc:Fallback>
                <p:oleObj name="公式" r:id="rId6" imgW="457200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01000" y="54102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" title=""/>
          <p:cNvSpPr/>
          <p:nvPr/>
        </p:nvSpPr>
        <p:spPr>
          <a:xfrm>
            <a:off x="609600" y="4419600"/>
            <a:ext cx="533400" cy="152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7916" name="" title=""/>
          <p:cNvCxnSpPr/>
          <p:nvPr/>
        </p:nvCxnSpPr>
        <p:spPr>
          <a:xfrm flipH="1">
            <a:off x="1371600" y="5334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/>
            <a:tailEnd type="triangle"/>
          </a:ln>
        </p:spPr>
      </p:cxnSp>
      <p:graphicFrame>
        <p:nvGraphicFramePr>
          <p:cNvPr id="37917" name="" title=""/>
          <p:cNvGraphicFramePr>
            <a:graphicFrameLocks noChangeAspect="1"/>
          </p:cNvGraphicFramePr>
          <p:nvPr/>
        </p:nvGraphicFramePr>
        <p:xfrm>
          <a:off x="4114800" y="4703763"/>
          <a:ext cx="2286000" cy="477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8" name="公式" r:id="rId8" imgW="2286000" imgH="477837" progId="Equation.3">
                  <p:embed/>
                </p:oleObj>
              </mc:Choice>
              <mc:Fallback>
                <p:oleObj name="公式" r:id="rId8" imgW="2286000" imgH="477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4703763"/>
                        <a:ext cx="22860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" title=""/>
          <p:cNvGraphicFramePr>
            <a:graphicFrameLocks noChangeAspect="1"/>
          </p:cNvGraphicFramePr>
          <p:nvPr/>
        </p:nvGraphicFramePr>
        <p:xfrm>
          <a:off x="4724400" y="5788025"/>
          <a:ext cx="2286000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9" name="公式" r:id="rId10" imgW="2286000" imgH="536575" progId="Equation.3">
                  <p:embed/>
                </p:oleObj>
              </mc:Choice>
              <mc:Fallback>
                <p:oleObj name="公式" r:id="rId10" imgW="2286000" imgH="536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4400" y="5788025"/>
                        <a:ext cx="2286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" title=""/>
          <p:cNvSpPr/>
          <p:nvPr/>
        </p:nvSpPr>
        <p:spPr>
          <a:xfrm>
            <a:off x="609600" y="5943600"/>
            <a:ext cx="533400" cy="53340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7920" name="" title=""/>
          <p:cNvCxnSpPr/>
          <p:nvPr/>
        </p:nvCxnSpPr>
        <p:spPr>
          <a:xfrm>
            <a:off x="762000" y="4191000"/>
            <a:ext cx="8077200" cy="0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  <a:miter lim="800000"/>
          </a:ln>
        </p:spPr>
      </p:cxnSp>
      <p:cxnSp>
        <p:nvCxnSpPr>
          <p:cNvPr id="37921" name="" title=""/>
          <p:cNvCxnSpPr/>
          <p:nvPr/>
        </p:nvCxnSpPr>
        <p:spPr>
          <a:xfrm>
            <a:off x="762000" y="4267200"/>
            <a:ext cx="8077200" cy="0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  <a:miter lim="800000"/>
          </a:ln>
        </p:spPr>
      </p:cxnSp>
      <p:cxnSp>
        <p:nvCxnSpPr>
          <p:cNvPr id="37923" name="" title=""/>
          <p:cNvCxnSpPr/>
          <p:nvPr/>
        </p:nvCxnSpPr>
        <p:spPr>
          <a:xfrm>
            <a:off x="609600" y="5389563"/>
            <a:ext cx="5334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37924" name="" title=""/>
          <p:cNvCxnSpPr/>
          <p:nvPr/>
        </p:nvCxnSpPr>
        <p:spPr>
          <a:xfrm>
            <a:off x="609600" y="4932363"/>
            <a:ext cx="5334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37926" name="Custom 26" title=""/>
          <p:cNvSpPr/>
          <p:nvPr/>
        </p:nvSpPr>
        <p:spPr>
          <a:xfrm>
            <a:off x="3429000" y="4559300"/>
            <a:ext cx="5448300" cy="1079500"/>
          </a:xfrm>
          <a:custGeom>
            <a:rect l="l" t="t" r="r" b="b"/>
            <a:pathLst>
              <a:path w="3432" h="728">
                <a:moveTo>
                  <a:pt x="3168" y="728"/>
                </a:moveTo>
                <a:cubicBezTo>
                  <a:pt x="3300" y="632"/>
                  <a:pt x="3432" y="536"/>
                  <a:pt x="3312" y="440"/>
                </a:cubicBezTo>
                <a:cubicBezTo>
                  <a:pt x="3192" y="344"/>
                  <a:pt x="2928" y="224"/>
                  <a:pt x="2448" y="152"/>
                </a:cubicBezTo>
                <a:cubicBezTo>
                  <a:pt x="1968" y="80"/>
                  <a:pt x="840" y="16"/>
                  <a:pt x="432" y="8"/>
                </a:cubicBezTo>
                <a:cubicBezTo>
                  <a:pt x="24" y="0"/>
                  <a:pt x="72" y="88"/>
                  <a:pt x="0" y="104"/>
                </a:cubicBezTo>
              </a:path>
            </a:pathLst>
          </a:custGeom>
          <a:noFill/>
          <a:ln w="19050" cmpd="sng">
            <a:solidFill>
              <a:srgbClr val="003366"/>
            </a:solidFill>
            <a:round/>
            <a:headEnd type="none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7927" name="" title=""/>
          <p:cNvCxnSpPr/>
          <p:nvPr/>
        </p:nvCxnSpPr>
        <p:spPr>
          <a:xfrm flipH="1">
            <a:off x="1295400" y="6019800"/>
            <a:ext cx="9144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oval"/>
            <a:tailEnd type="triangle"/>
          </a:ln>
        </p:spPr>
      </p:cxnSp>
      <p:sp>
        <p:nvSpPr>
          <p:cNvPr id="37928" name="Rectangle 28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37929" name="Object 29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0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0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37931" name="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7932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379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Text Box 2" title=""/>
          <p:cNvSpPr txBox="1"/>
          <p:nvPr/>
        </p:nvSpPr>
        <p:spPr>
          <a:xfrm>
            <a:off x="965200" y="1828800"/>
            <a:ext cx="2463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1</a:t>
            </a:r>
            <a:r>
              <a:rPr sz="2800" baseline="30000">
                <a:solidFill>
                  <a:schemeClr val="tx2"/>
                </a:solidFill>
              </a:rPr>
              <a:t>0   </a:t>
            </a:r>
            <a:r>
              <a:rPr sz="2800">
                <a:solidFill>
                  <a:schemeClr val="tx2"/>
                </a:solidFill>
              </a:rPr>
              <a:t>  包含关系</a:t>
            </a:r>
            <a:r>
              <a:rPr sz="2000">
                <a:solidFill>
                  <a:schemeClr val="tx2"/>
                </a:solidFill>
              </a:rPr>
              <a:t>  </a:t>
            </a:r>
            <a:endParaRPr lang="zh-CN" altLang="zh-CN" sz="3200">
              <a:solidFill>
                <a:schemeClr val="tx2"/>
              </a:solidFill>
            </a:endParaRPr>
          </a:p>
        </p:txBody>
      </p:sp>
      <p:sp>
        <p:nvSpPr>
          <p:cNvPr id="14339" name="Text Box 3" title=""/>
          <p:cNvSpPr txBox="1"/>
          <p:nvPr/>
        </p:nvSpPr>
        <p:spPr>
          <a:xfrm>
            <a:off x="457200" y="868363"/>
            <a:ext cx="5715000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3200">
                <a:solidFill>
                  <a:srgbClr val="FF3399"/>
                </a:solidFill>
              </a:rPr>
              <a:t>二 、  事件间的关系与运算</a:t>
            </a:r>
            <a:endParaRPr sz="3200">
              <a:solidFill>
                <a:srgbClr val="FF3399"/>
              </a:solidFill>
            </a:endParaRPr>
          </a:p>
        </p:txBody>
      </p:sp>
      <p:sp>
        <p:nvSpPr>
          <p:cNvPr id="14340" name="Text Box 4" title=""/>
          <p:cNvSpPr txBox="1"/>
          <p:nvPr/>
        </p:nvSpPr>
        <p:spPr>
          <a:xfrm>
            <a:off x="914400" y="2590800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2</a:t>
            </a:r>
            <a:r>
              <a:rPr sz="2800" baseline="30000">
                <a:solidFill>
                  <a:schemeClr val="tx2"/>
                </a:solidFill>
              </a:rPr>
              <a:t>0</a:t>
            </a:r>
            <a:r>
              <a:rPr sz="2800">
                <a:solidFill>
                  <a:schemeClr val="tx2"/>
                </a:solidFill>
              </a:rPr>
              <a:t>   和事件</a:t>
            </a:r>
            <a:r>
              <a:rPr sz="2000">
                <a:solidFill>
                  <a:schemeClr val="tx2"/>
                </a:solidFill>
              </a:rPr>
              <a:t> </a:t>
            </a:r>
            <a:endParaRPr sz="2000">
              <a:solidFill>
                <a:schemeClr val="tx2"/>
              </a:solidFill>
            </a:endParaRPr>
          </a:p>
        </p:txBody>
      </p:sp>
      <p:sp>
        <p:nvSpPr>
          <p:cNvPr id="14341" name="Text Box 5" title=""/>
          <p:cNvSpPr txBox="1"/>
          <p:nvPr/>
        </p:nvSpPr>
        <p:spPr>
          <a:xfrm>
            <a:off x="838200" y="3276600"/>
            <a:ext cx="2057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>
                <a:solidFill>
                  <a:schemeClr val="tx2"/>
                </a:solidFill>
              </a:rPr>
              <a:t> </a:t>
            </a:r>
            <a:r>
              <a:rPr sz="2800">
                <a:solidFill>
                  <a:schemeClr val="tx2"/>
                </a:solidFill>
              </a:rPr>
              <a:t>3</a:t>
            </a:r>
            <a:r>
              <a:rPr sz="2800" baseline="30000">
                <a:solidFill>
                  <a:schemeClr val="tx2"/>
                </a:solidFill>
              </a:rPr>
              <a:t>0     </a:t>
            </a:r>
            <a:r>
              <a:rPr sz="2800">
                <a:solidFill>
                  <a:schemeClr val="tx2"/>
                </a:solidFill>
              </a:rPr>
              <a:t>积事件</a:t>
            </a:r>
            <a:endParaRPr lang="zh-CN" altLang="zh-CN">
              <a:solidFill>
                <a:schemeClr val="tx2"/>
              </a:solidFill>
            </a:endParaRPr>
          </a:p>
        </p:txBody>
      </p:sp>
      <p:sp>
        <p:nvSpPr>
          <p:cNvPr id="14342" name="Text Box 6" title=""/>
          <p:cNvSpPr txBox="1"/>
          <p:nvPr/>
        </p:nvSpPr>
        <p:spPr>
          <a:xfrm>
            <a:off x="609600" y="3962400"/>
            <a:ext cx="2184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>
                <a:solidFill>
                  <a:schemeClr val="tx2"/>
                </a:solidFill>
              </a:rPr>
              <a:t>   </a:t>
            </a:r>
            <a:r>
              <a:rPr sz="2800">
                <a:solidFill>
                  <a:schemeClr val="tx2"/>
                </a:solidFill>
              </a:rPr>
              <a:t>4</a:t>
            </a:r>
            <a:r>
              <a:rPr sz="2800" baseline="30000">
                <a:solidFill>
                  <a:schemeClr val="tx2"/>
                </a:solidFill>
              </a:rPr>
              <a:t>0</a:t>
            </a:r>
            <a:r>
              <a:rPr sz="2800">
                <a:solidFill>
                  <a:schemeClr val="tx2"/>
                </a:solidFill>
              </a:rPr>
              <a:t>   差事件</a:t>
            </a:r>
            <a:endParaRPr lang="zh-CN" altLang="zh-CN" sz="2000">
              <a:solidFill>
                <a:schemeClr val="tx2"/>
              </a:solidFill>
            </a:endParaRPr>
          </a:p>
        </p:txBody>
      </p:sp>
      <p:sp>
        <p:nvSpPr>
          <p:cNvPr id="14343" name="Text Box 7" title=""/>
          <p:cNvSpPr txBox="1"/>
          <p:nvPr/>
        </p:nvSpPr>
        <p:spPr>
          <a:xfrm>
            <a:off x="914400" y="4662488"/>
            <a:ext cx="2514600" cy="519112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tx2"/>
                </a:solidFill>
              </a:rPr>
              <a:t>5</a:t>
            </a:r>
            <a:r>
              <a:rPr sz="2800" baseline="30000">
                <a:solidFill>
                  <a:schemeClr val="tx2"/>
                </a:solidFill>
              </a:rPr>
              <a:t>0 </a:t>
            </a:r>
            <a:r>
              <a:rPr sz="2800">
                <a:solidFill>
                  <a:schemeClr val="tx2"/>
                </a:solidFill>
              </a:rPr>
              <a:t>   互不相容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14344" name="Rectangle 8" title=""/>
          <p:cNvSpPr/>
          <p:nvPr/>
        </p:nvSpPr>
        <p:spPr>
          <a:xfrm>
            <a:off x="914400" y="5348288"/>
            <a:ext cx="2514600" cy="519112"/>
          </a:xfrm>
          <a:prstGeom prst="rect">
            <a:avLst/>
          </a:prstGeom>
          <a:noFill/>
          <a:ln>
            <a:noFill/>
            <a:miter lim="800000"/>
          </a:ln>
          <a:effectLst/>
          <a:scene3d>
            <a:camera prst="legacyPerspectiveTopLeft">
              <a:rot lat="0" lon="2052000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  <a:contourClr>
              <a:srgbClr val="000000"/>
            </a:contourClr>
          </a:sp3d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chemeClr val="tx2"/>
                </a:solidFill>
              </a:rPr>
              <a:t>6</a:t>
            </a:r>
            <a:r>
              <a:rPr sz="2800" baseline="30000">
                <a:solidFill>
                  <a:schemeClr val="tx2"/>
                </a:solidFill>
              </a:rPr>
              <a:t>0</a:t>
            </a:r>
            <a:r>
              <a:rPr sz="2800">
                <a:solidFill>
                  <a:schemeClr val="tx2"/>
                </a:solidFill>
              </a:rPr>
              <a:t>    对立事件  </a:t>
            </a:r>
            <a:endParaRPr>
              <a:solidFill>
                <a:schemeClr val="tx2"/>
              </a:solidFill>
              <a:sym typeface="Symbol" pitchFamily="18" charset="2"/>
            </a:endParaRPr>
          </a:p>
        </p:txBody>
      </p:sp>
      <p:grpSp>
        <p:nvGrpSpPr>
          <p:cNvPr id="14365" name="" title=""/>
          <p:cNvGrpSpPr/>
          <p:nvPr/>
        </p:nvGrpSpPr>
        <p:grpSpPr>
          <a:xfrm>
            <a:off x="5638800" y="2590800"/>
            <a:ext cx="3124200" cy="2133600"/>
            <a:chOff x="3552" y="1632"/>
            <a:chExt cx="1968" cy="1344"/>
          </a:xfrm>
        </p:grpSpPr>
        <p:sp>
          <p:nvSpPr>
            <p:cNvPr id="14345" name="Rectangle 9" title=""/>
            <p:cNvSpPr/>
            <p:nvPr/>
          </p:nvSpPr>
          <p:spPr>
            <a:xfrm>
              <a:off x="3552" y="1632"/>
              <a:ext cx="1872" cy="1344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4346" name="" title=""/>
            <p:cNvSpPr/>
            <p:nvPr/>
          </p:nvSpPr>
          <p:spPr>
            <a:xfrm>
              <a:off x="3648" y="1728"/>
              <a:ext cx="1248" cy="1152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ctr"/>
              <a:endParaRPr sz="3200" b="1"/>
            </a:p>
          </p:txBody>
        </p:sp>
        <p:sp>
          <p:nvSpPr>
            <p:cNvPr id="14347" name="" title=""/>
            <p:cNvSpPr/>
            <p:nvPr/>
          </p:nvSpPr>
          <p:spPr>
            <a:xfrm>
              <a:off x="3744" y="1872"/>
              <a:ext cx="816" cy="816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14348" name="" title=""/>
            <p:cNvSpPr txBox="1"/>
            <p:nvPr/>
          </p:nvSpPr>
          <p:spPr>
            <a:xfrm>
              <a:off x="5136" y="2592"/>
              <a:ext cx="384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b="1"/>
                <a:t>S</a:t>
              </a:r>
            </a:p>
          </p:txBody>
        </p:sp>
        <p:sp>
          <p:nvSpPr>
            <p:cNvPr id="14349" name="" title=""/>
            <p:cNvSpPr txBox="1"/>
            <p:nvPr/>
          </p:nvSpPr>
          <p:spPr>
            <a:xfrm>
              <a:off x="3792" y="2112"/>
              <a:ext cx="384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A</a:t>
              </a:r>
              <a:endParaRPr sz="3200"/>
            </a:p>
          </p:txBody>
        </p:sp>
        <p:sp>
          <p:nvSpPr>
            <p:cNvPr id="14350" name="" title=""/>
            <p:cNvSpPr txBox="1"/>
            <p:nvPr/>
          </p:nvSpPr>
          <p:spPr>
            <a:xfrm>
              <a:off x="4512" y="2304"/>
              <a:ext cx="288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3200" i="1"/>
                <a:t>B</a:t>
              </a:r>
              <a:endParaRPr sz="3200" i="1"/>
            </a:p>
          </p:txBody>
        </p:sp>
      </p:grpSp>
      <p:graphicFrame>
        <p:nvGraphicFramePr>
          <p:cNvPr id="14353" name="Object 11" title=""/>
          <p:cNvGraphicFramePr>
            <a:graphicFrameLocks noChangeAspect="1"/>
          </p:cNvGraphicFramePr>
          <p:nvPr/>
        </p:nvGraphicFramePr>
        <p:xfrm>
          <a:off x="7691438" y="838200"/>
          <a:ext cx="1447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Clip" r:id="rId2" imgW="1447800" imgH="1143000" progId="MS_ClipArt_Gallery.2">
                  <p:embed/>
                </p:oleObj>
              </mc:Choice>
              <mc:Fallback>
                <p:oleObj name="Clip" r:id="rId2" imgW="1447800" imgH="1143000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1438" y="8382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WordArt 12" title=""/>
          <p:cNvSpPr/>
          <p:nvPr/>
        </p:nvSpPr>
        <p:spPr>
          <a:xfrm>
            <a:off x="7920038" y="838200"/>
            <a:ext cx="933450" cy="228600"/>
          </a:xfrm>
        </p:spPr>
        <p:txBody>
          <a:bodyPr wrap="none" fromWordArt="1">
            <a:prstTxWarp prst="textPlain">
              <a:avLst/>
            </a:prstTxWarp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algn="ctr"/>
            <a:r>
              <a:rPr sz="3200" kern="1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effectLst/>
                <a:latin typeface="宋体"/>
              </a:rPr>
              <a:t>P&amp;S</a:t>
            </a:r>
          </a:p>
        </p:txBody>
      </p:sp>
      <p:graphicFrame>
        <p:nvGraphicFramePr>
          <p:cNvPr id="14355" name="Object 13" title=""/>
          <p:cNvGraphicFramePr>
            <a:graphicFrameLocks noChangeAspect="1"/>
          </p:cNvGraphicFramePr>
          <p:nvPr/>
        </p:nvGraphicFramePr>
        <p:xfrm>
          <a:off x="3254375" y="1828800"/>
          <a:ext cx="1012825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公式" r:id="rId4" imgW="1012825" imgH="574675" progId="Equation.3">
                  <p:embed/>
                </p:oleObj>
              </mc:Choice>
              <mc:Fallback>
                <p:oleObj name="公式" r:id="rId4" imgW="1012825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54375" y="1828800"/>
                        <a:ext cx="10128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4" title=""/>
          <p:cNvGraphicFramePr>
            <a:graphicFrameLocks noChangeAspect="1"/>
          </p:cNvGraphicFramePr>
          <p:nvPr/>
        </p:nvGraphicFramePr>
        <p:xfrm>
          <a:off x="3276600" y="2590800"/>
          <a:ext cx="989013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公式" r:id="rId6" imgW="989013" imgH="574675" progId="Equation.3">
                  <p:embed/>
                </p:oleObj>
              </mc:Choice>
              <mc:Fallback>
                <p:oleObj name="公式" r:id="rId6" imgW="989013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9890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5" title=""/>
          <p:cNvGraphicFramePr>
            <a:graphicFrameLocks noChangeAspect="1"/>
          </p:cNvGraphicFramePr>
          <p:nvPr/>
        </p:nvGraphicFramePr>
        <p:xfrm>
          <a:off x="3275013" y="3352800"/>
          <a:ext cx="989012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公式" r:id="rId8" imgW="989012" imgH="574675" progId="Equation.3">
                  <p:embed/>
                </p:oleObj>
              </mc:Choice>
              <mc:Fallback>
                <p:oleObj name="公式" r:id="rId8" imgW="989012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5013" y="3352800"/>
                        <a:ext cx="9890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16" title=""/>
          <p:cNvGraphicFramePr>
            <a:graphicFrameLocks noChangeAspect="1"/>
          </p:cNvGraphicFramePr>
          <p:nvPr/>
        </p:nvGraphicFramePr>
        <p:xfrm>
          <a:off x="3295650" y="4038600"/>
          <a:ext cx="969963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公式" r:id="rId10" imgW="969963" imgH="574675" progId="Equation.3">
                  <p:embed/>
                </p:oleObj>
              </mc:Choice>
              <mc:Fallback>
                <p:oleObj name="公式" r:id="rId10" imgW="969963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95650" y="4038600"/>
                        <a:ext cx="9699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17" title=""/>
          <p:cNvGraphicFramePr>
            <a:graphicFrameLocks noChangeAspect="1"/>
          </p:cNvGraphicFramePr>
          <p:nvPr/>
        </p:nvGraphicFramePr>
        <p:xfrm>
          <a:off x="3260725" y="4648200"/>
          <a:ext cx="1614488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公式" r:id="rId12" imgW="1614488" imgH="574675" progId="Equation.3">
                  <p:embed/>
                </p:oleObj>
              </mc:Choice>
              <mc:Fallback>
                <p:oleObj name="公式" r:id="rId12" imgW="1614488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60725" y="4648200"/>
                        <a:ext cx="16144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18" title=""/>
          <p:cNvGraphicFramePr>
            <a:graphicFrameLocks noChangeAspect="1"/>
          </p:cNvGraphicFramePr>
          <p:nvPr/>
        </p:nvGraphicFramePr>
        <p:xfrm>
          <a:off x="3260725" y="5334000"/>
          <a:ext cx="1616075" cy="1227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公式" r:id="rId14" imgW="1616075" imgH="1227138" progId="Equation.3">
                  <p:embed/>
                </p:oleObj>
              </mc:Choice>
              <mc:Fallback>
                <p:oleObj name="公式" r:id="rId14" imgW="1616075" imgH="1227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60725" y="5334000"/>
                        <a:ext cx="161607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Rectangle 1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4362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" title="">
            <a:hlinkClick r:id="rId18" action="ppaction://hlinkpres"/>
          </p:cNvPr>
          <p:cNvSpPr/>
          <p:nvPr/>
        </p:nvSpPr>
        <p:spPr>
          <a:xfrm>
            <a:off x="67818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4367" name="" title=""/>
          <p:cNvSpPr txBox="1"/>
          <p:nvPr/>
        </p:nvSpPr>
        <p:spPr>
          <a:xfrm>
            <a:off x="71628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4340" grpId="0" build="p"/>
      <p:bldP spid="14341" grpId="0" build="p"/>
      <p:bldP spid="14342" grpId="0" build="p"/>
      <p:bldP spid="14343" grpId="0" build="p"/>
      <p:bldP spid="1434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30" name="Text Box 12" title=""/>
          <p:cNvSpPr txBox="1"/>
          <p:nvPr/>
        </p:nvSpPr>
        <p:spPr>
          <a:xfrm>
            <a:off x="2133600" y="3429000"/>
            <a:ext cx="2209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endParaRPr kumimoji="1" lang="zh-CN" altLang="en-US"/>
          </a:p>
        </p:txBody>
      </p:sp>
      <p:sp>
        <p:nvSpPr>
          <p:cNvPr id="38931" name="Text Box 13" title=""/>
          <p:cNvSpPr txBox="1"/>
          <p:nvPr/>
        </p:nvSpPr>
        <p:spPr>
          <a:xfrm>
            <a:off x="1143000" y="1676400"/>
            <a:ext cx="5943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80808"/>
                </a:solidFill>
              </a:rPr>
              <a:t>解 ：</a:t>
            </a:r>
            <a:endParaRPr kumimoji="1" lang="zh-CN" altLang="en-US" b="1"/>
          </a:p>
        </p:txBody>
      </p:sp>
      <p:graphicFrame>
        <p:nvGraphicFramePr>
          <p:cNvPr id="38932" name="Object 14" title=""/>
          <p:cNvGraphicFramePr>
            <a:graphicFrameLocks noChangeAspect="1"/>
          </p:cNvGraphicFramePr>
          <p:nvPr/>
        </p:nvGraphicFramePr>
        <p:xfrm>
          <a:off x="2057400" y="1676400"/>
          <a:ext cx="6096000" cy="2176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1" name="Equation" r:id="rId2" imgW="6096000" imgH="2176463" progId="Equation.2">
                  <p:embed/>
                </p:oleObj>
              </mc:Choice>
              <mc:Fallback>
                <p:oleObj name="Equation" r:id="rId2" imgW="6096000" imgH="2176463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1676400"/>
                        <a:ext cx="609600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Rectangle 1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lang="zh-CN" altLang="en-US" sz="3400"/>
          </a:p>
        </p:txBody>
      </p:sp>
      <p:graphicFrame>
        <p:nvGraphicFramePr>
          <p:cNvPr id="38936" name="Object 1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2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Text Box 19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1800"/>
              <a:t>§3条件概率</a:t>
            </a:r>
            <a:endParaRPr lang="zh-CN" altLang="en-US" sz="1800"/>
          </a:p>
        </p:txBody>
      </p:sp>
      <p:sp>
        <p:nvSpPr>
          <p:cNvPr id="38938" name="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893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4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90115" name="Rectangle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作业:11,14,15,18,20,22,24</a:t>
            </a:r>
          </a:p>
        </p:txBody>
      </p:sp>
    </p:spTree>
  </p:cSld>
  <p:clrMapOvr>
    <a:masterClrMapping/>
  </p:clrMapOvr>
  <p:transition/>
  <p:timing/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381000" y="838200"/>
            <a:ext cx="6858000" cy="685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3400" b="1">
                <a:solidFill>
                  <a:srgbClr val="333333"/>
                </a:solidFill>
              </a:rPr>
              <a:t>§4    </a:t>
            </a:r>
            <a:r>
              <a:rPr sz="34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独 立 性</a:t>
            </a:r>
            <a:endParaRPr b="1"/>
          </a:p>
        </p:txBody>
      </p:sp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2151063" y="2943225"/>
            <a:ext cx="4841875" cy="20129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600" b="1">
                <a:solidFill>
                  <a:srgbClr val="0033CC"/>
                </a:solidFill>
              </a:rPr>
              <a:t> </a:t>
            </a:r>
            <a:r>
              <a:rPr b="1">
                <a:solidFill>
                  <a:srgbClr val="0033CC"/>
                </a:solidFill>
              </a:rPr>
              <a:t>独  立  性</a:t>
            </a:r>
            <a:br>
              <a:rPr b="1">
                <a:solidFill>
                  <a:srgbClr val="0033CC"/>
                </a:solidFill>
              </a:rPr>
            </a:br>
            <a:endParaRPr b="1">
              <a:solidFill>
                <a:srgbClr val="0033CC"/>
              </a:solidFill>
            </a:endParaRPr>
          </a:p>
          <a:p>
            <a:pPr lvl="0">
              <a:buNone/>
            </a:pPr>
            <a:endParaRPr b="1">
              <a:solidFill>
                <a:srgbClr val="0033CC"/>
              </a:solidFill>
              <a:latin typeface="宋体" pitchFamily="2" charset="-122"/>
            </a:endParaRPr>
          </a:p>
          <a:p>
            <a:pPr lvl="0"/>
            <a:endParaRPr b="1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10245" name="Rectangle 5" title=""/>
          <p:cNvSpPr/>
          <p:nvPr/>
        </p:nvSpPr>
        <p:spPr>
          <a:xfrm>
            <a:off x="3048000" y="1828800"/>
            <a:ext cx="2286000" cy="884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sz="2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目录索引</a:t>
            </a:r>
            <a:br>
              <a:rPr sz="3200" b="1">
                <a:solidFill>
                  <a:srgbClr val="FF66FF"/>
                </a:solidFill>
              </a:rPr>
            </a:br>
            <a:endParaRPr b="1"/>
          </a:p>
        </p:txBody>
      </p:sp>
      <p:sp>
        <p:nvSpPr>
          <p:cNvPr id="10246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10247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10249" name="HomeButton 9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0250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2" name="NotDefined 2" title=""/>
          <p:cNvSpPr/>
          <p:nvPr>
            <p:ph type="title" idx="4294967295"/>
          </p:nvPr>
        </p:nvSpPr>
        <p:spPr>
          <a:xfrm>
            <a:off x="457200" y="506413"/>
            <a:ext cx="1049338" cy="608012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 b="1">
                <a:latin typeface="宋体" pitchFamily="2" charset="-122"/>
              </a:rPr>
              <a:t>例 1</a:t>
            </a:r>
            <a:endParaRPr sz="2500">
              <a:latin typeface="宋体" pitchFamily="2" charset="-122"/>
            </a:endParaRPr>
          </a:p>
        </p:txBody>
      </p:sp>
      <p:sp>
        <p:nvSpPr>
          <p:cNvPr id="87043" name="NotDefined 3" title=""/>
          <p:cNvSpPr/>
          <p:nvPr>
            <p:ph type="body" sz="half" idx="4294967295"/>
          </p:nvPr>
        </p:nvSpPr>
        <p:spPr>
          <a:xfrm>
            <a:off x="762000" y="1600200"/>
            <a:ext cx="80010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  <a:latin typeface="宋体" pitchFamily="2" charset="-122"/>
              </a:rPr>
              <a:t>袋中有 a 只黑球，b 只白球．每次从中取出一球，取后放回．令：</a:t>
            </a:r>
            <a:endParaRPr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  <a:latin typeface="宋体" pitchFamily="2" charset="-122"/>
              </a:rPr>
              <a:t>    A={ 第一次取出白球 }，</a:t>
            </a:r>
            <a:endParaRPr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  <a:latin typeface="宋体" pitchFamily="2" charset="-122"/>
              </a:rPr>
              <a:t>    B={ 第二次取出白球 }，</a:t>
            </a:r>
            <a:endParaRPr>
              <a:solidFill>
                <a:srgbClr val="000000"/>
              </a:solidFill>
              <a:latin typeface="宋体" pitchFamily="2" charset="-122"/>
            </a:endParaRPr>
          </a:p>
          <a:p>
            <a:pPr lvl="0">
              <a:buFont typeface="Monotype Sorts" pitchFamily="2" charset="2"/>
              <a:buNone/>
            </a:pPr>
            <a:r>
              <a:rPr>
                <a:solidFill>
                  <a:srgbClr val="000000"/>
                </a:solidFill>
                <a:latin typeface="宋体" pitchFamily="2" charset="-122"/>
              </a:rPr>
              <a:t>则</a:t>
            </a:r>
            <a:endParaRPr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87044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263650" y="3781425"/>
          <a:ext cx="2420938" cy="1217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4" name="公式" r:id="rId2" imgW="2420938" imgH="1217613" progId="Equation.3">
                  <p:embed/>
                </p:oleObj>
              </mc:Choice>
              <mc:Fallback>
                <p:oleObj name="公式" r:id="rId2" imgW="2420938" imgH="1217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3650" y="3781425"/>
                        <a:ext cx="2420938" cy="121761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 title=""/>
          <p:cNvGraphicFramePr>
            <a:graphicFrameLocks noChangeAspect="1"/>
          </p:cNvGraphicFramePr>
          <p:nvPr/>
        </p:nvGraphicFramePr>
        <p:xfrm>
          <a:off x="1295400" y="5029200"/>
          <a:ext cx="6400800" cy="1223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5" name="公式" r:id="rId4" imgW="6400800" imgH="1223963" progId="Equation.3">
                  <p:embed/>
                </p:oleObj>
              </mc:Choice>
              <mc:Fallback>
                <p:oleObj name="公式" r:id="rId4" imgW="6400800" imgH="1223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5029200"/>
                        <a:ext cx="64008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87047" name="Object 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6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Text Box 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87049" name="HomeButton 9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7050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6" name="NotDefined 2" title=""/>
          <p:cNvSpPr/>
          <p:nvPr>
            <p:ph type="title" idx="4294967295"/>
          </p:nvPr>
        </p:nvSpPr>
        <p:spPr>
          <a:xfrm>
            <a:off x="457200" y="657225"/>
            <a:ext cx="2178050" cy="531813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 b="1">
                <a:latin typeface="宋体" pitchFamily="2" charset="-122"/>
              </a:rPr>
              <a:t>例 1（续）</a:t>
            </a:r>
            <a:endParaRPr sz="2500" b="1">
              <a:latin typeface="宋体" pitchFamily="2" charset="-122"/>
            </a:endParaRPr>
          </a:p>
        </p:txBody>
      </p:sp>
      <p:sp>
        <p:nvSpPr>
          <p:cNvPr id="88067" name="NotDefined 3" title=""/>
          <p:cNvSpPr/>
          <p:nvPr>
            <p:ph type="body" sz="half" idx="4294967295"/>
          </p:nvPr>
        </p:nvSpPr>
        <p:spPr>
          <a:xfrm>
            <a:off x="685800" y="1847850"/>
            <a:ext cx="5105400" cy="60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所以，由</a:t>
            </a:r>
          </a:p>
        </p:txBody>
      </p:sp>
      <p:graphicFrame>
        <p:nvGraphicFramePr>
          <p:cNvPr id="88068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3352800" y="1789113"/>
          <a:ext cx="2286000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7" name="公式" r:id="rId2" imgW="2286000" imgH="496887" progId="Equation.3">
                  <p:embed/>
                </p:oleObj>
              </mc:Choice>
              <mc:Fallback>
                <p:oleObj name="公式" r:id="rId2" imgW="2286000" imgH="4968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2800" y="1789113"/>
                        <a:ext cx="2286000" cy="49688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 title=""/>
          <p:cNvGraphicFramePr>
            <a:graphicFrameLocks noChangeAspect="1"/>
          </p:cNvGraphicFramePr>
          <p:nvPr/>
        </p:nvGraphicFramePr>
        <p:xfrm>
          <a:off x="762000" y="2466975"/>
          <a:ext cx="4429125" cy="585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8" name="公式" r:id="rId4" imgW="4429125" imgH="585788" progId="Equation.3">
                  <p:embed/>
                </p:oleObj>
              </mc:Choice>
              <mc:Fallback>
                <p:oleObj name="公式" r:id="rId4" imgW="4429125" imgH="585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466975"/>
                        <a:ext cx="44291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 title=""/>
          <p:cNvGraphicFramePr>
            <a:graphicFrameLocks noChangeAspect="1"/>
          </p:cNvGraphicFramePr>
          <p:nvPr/>
        </p:nvGraphicFramePr>
        <p:xfrm>
          <a:off x="2286000" y="2990850"/>
          <a:ext cx="4471988" cy="1192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9" name="公式" r:id="rId6" imgW="4471988" imgH="1192213" progId="Equation.3">
                  <p:embed/>
                </p:oleObj>
              </mc:Choice>
              <mc:Fallback>
                <p:oleObj name="公式" r:id="rId6" imgW="4471988" imgH="1192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2990850"/>
                        <a:ext cx="447198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 title=""/>
          <p:cNvGraphicFramePr>
            <a:graphicFrameLocks noChangeAspect="1"/>
          </p:cNvGraphicFramePr>
          <p:nvPr/>
        </p:nvGraphicFramePr>
        <p:xfrm>
          <a:off x="914400" y="4914900"/>
          <a:ext cx="3173413" cy="996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0" name="公式" r:id="rId8" imgW="3173413" imgH="996950" progId="Equation.3">
                  <p:embed/>
                </p:oleObj>
              </mc:Choice>
              <mc:Fallback>
                <p:oleObj name="公式" r:id="rId8" imgW="3173413" imgH="996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4914900"/>
                        <a:ext cx="31734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 title=""/>
          <p:cNvGraphicFramePr>
            <a:graphicFrameLocks noChangeAspect="1"/>
          </p:cNvGraphicFramePr>
          <p:nvPr/>
        </p:nvGraphicFramePr>
        <p:xfrm>
          <a:off x="4191000" y="4267200"/>
          <a:ext cx="2947988" cy="2114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1" name="公式" r:id="rId10" imgW="2947988" imgH="2114550" progId="Equation.3">
                  <p:embed/>
                </p:oleObj>
              </mc:Choice>
              <mc:Fallback>
                <p:oleObj name="公式" r:id="rId10" imgW="2947988" imgH="2114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91000" y="4267200"/>
                        <a:ext cx="2947988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9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88074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2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88076" name="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8077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9090" name="NotDefined 2" title=""/>
          <p:cNvSpPr/>
          <p:nvPr>
            <p:ph type="title" idx="4294967295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 b="1">
                <a:latin typeface="隶书" pitchFamily="49" charset="-122"/>
                <a:ea typeface="隶书" pitchFamily="49" charset="-122"/>
              </a:rPr>
              <a:t>说    明</a:t>
            </a:r>
            <a:endParaRPr sz="2900"/>
          </a:p>
        </p:txBody>
      </p:sp>
      <p:sp>
        <p:nvSpPr>
          <p:cNvPr id="89091" name="NotDefined 3" title=""/>
          <p:cNvSpPr/>
          <p:nvPr>
            <p:ph type="body" sz="half" idx="4294967295"/>
          </p:nvPr>
        </p:nvSpPr>
        <p:spPr>
          <a:xfrm>
            <a:off x="457200" y="1600200"/>
            <a:ext cx="4038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由例 1，可知</a:t>
            </a:r>
          </a:p>
        </p:txBody>
      </p:sp>
      <p:graphicFrame>
        <p:nvGraphicFramePr>
          <p:cNvPr id="89092" name="Object 4" title=""/>
          <p:cNvGraphicFramePr>
            <a:graphicFrameLocks noChangeAspect="1"/>
          </p:cNvGraphicFramePr>
          <p:nvPr>
            <p:ph sz="quarter" idx="1"/>
          </p:nvPr>
        </p:nvGraphicFramePr>
        <p:xfrm flipV="1">
          <a:off x="6610350" y="2586038"/>
          <a:ext cx="114300" cy="215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3" name="公式" r:id="rId2" imgW="114300" imgH="215900" progId="Equation.3">
                  <p:embed/>
                </p:oleObj>
              </mc:Choice>
              <mc:Fallback>
                <p:oleObj name="公式" r:id="rId2" imgW="114300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flipV="1">
                        <a:off x="6610350" y="25860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 title=""/>
          <p:cNvSpPr/>
          <p:nvPr/>
        </p:nvSpPr>
        <p:spPr>
          <a:xfrm>
            <a:off x="685800" y="2438400"/>
            <a:ext cx="7772400" cy="2667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这表明，事件 A 是否发生对事件 B 是否发生在概率上是没有影响的，即事件 A 与 B 呈现出某种独立性．事实上，由于是有放回摸球，因此在第二次取球时，袋中球的总数未变，并且袋中的黑球与白球的比例也未变，这样，在第二次摸出白球的概率自然也未改变．</a:t>
            </a:r>
            <a:endParaRPr sz="2800"/>
          </a:p>
        </p:txBody>
      </p:sp>
      <p:sp>
        <p:nvSpPr>
          <p:cNvPr id="89094" name="Rectangle 6" title=""/>
          <p:cNvSpPr/>
          <p:nvPr/>
        </p:nvSpPr>
        <p:spPr>
          <a:xfrm>
            <a:off x="762000" y="5410200"/>
            <a:ext cx="56388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由此，我们引出事件独立性的概念</a:t>
            </a:r>
            <a:endParaRPr sz="2800"/>
          </a:p>
        </p:txBody>
      </p:sp>
      <p:sp>
        <p:nvSpPr>
          <p:cNvPr id="89095" name="Rectangle 7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89096" name="Object 8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4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Text Box 9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89098" name="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909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aphicFrame>
        <p:nvGraphicFramePr>
          <p:cNvPr id="89100" name="" title=""/>
          <p:cNvGraphicFramePr>
            <a:graphicFrameLocks noChangeAspect="1"/>
          </p:cNvGraphicFramePr>
          <p:nvPr>
            <p:ph sz="quarter" idx="1"/>
          </p:nvPr>
        </p:nvGraphicFramePr>
        <p:xfrm>
          <a:off x="3635375" y="1628775"/>
          <a:ext cx="1657350" cy="460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5" name="公式" r:id="rId7" imgW="1657350" imgH="460375" progId="Equation.3">
                  <p:embed/>
                </p:oleObj>
              </mc:Choice>
              <mc:Fallback>
                <p:oleObj name="公式" r:id="rId7" imgW="1657350" imgH="460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375" y="1628775"/>
                        <a:ext cx="16573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3" grpId="0"/>
      <p:bldP spid="8909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4" name="NotDefined 2" title=""/>
          <p:cNvSpPr/>
          <p:nvPr>
            <p:ph type="title" idx="4294967295"/>
          </p:nvPr>
        </p:nvSpPr>
        <p:spPr>
          <a:xfrm>
            <a:off x="609600" y="838200"/>
            <a:ext cx="3200400" cy="7620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500" b="1"/>
              <a:t>事件独立性的定义</a:t>
            </a:r>
            <a:endParaRPr sz="2500"/>
          </a:p>
        </p:txBody>
      </p:sp>
      <p:sp>
        <p:nvSpPr>
          <p:cNvPr id="90115" name="NotDefined 3" title=""/>
          <p:cNvSpPr/>
          <p:nvPr>
            <p:ph type="body" sz="half" idx="4294967295"/>
          </p:nvPr>
        </p:nvSpPr>
        <p:spPr>
          <a:xfrm>
            <a:off x="685800" y="1676400"/>
            <a:ext cx="53340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设 A、B 是两个随机事件，如果</a:t>
            </a:r>
          </a:p>
        </p:txBody>
      </p:sp>
      <p:graphicFrame>
        <p:nvGraphicFramePr>
          <p:cNvPr id="90116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1905000" y="2090738"/>
          <a:ext cx="4768850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6" name="公式" r:id="rId2" imgW="4768850" imgH="930275" progId="Equation.3">
                  <p:embed/>
                </p:oleObj>
              </mc:Choice>
              <mc:Fallback>
                <p:oleObj name="公式" r:id="rId2" imgW="4768850" imgH="930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2090738"/>
                        <a:ext cx="4768850" cy="9302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 title=""/>
          <p:cNvSpPr/>
          <p:nvPr/>
        </p:nvSpPr>
        <p:spPr>
          <a:xfrm>
            <a:off x="609600" y="3200400"/>
            <a:ext cx="62484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  则称 A 与 B 是相互独立的随机事件．</a:t>
            </a:r>
            <a:endParaRPr sz="2800"/>
          </a:p>
        </p:txBody>
      </p:sp>
      <p:sp>
        <p:nvSpPr>
          <p:cNvPr id="90118" name="Rectangle 6" title=""/>
          <p:cNvSpPr/>
          <p:nvPr/>
        </p:nvSpPr>
        <p:spPr>
          <a:xfrm>
            <a:off x="762000" y="3886200"/>
            <a:ext cx="4572000" cy="533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事件独立性的性质：</a:t>
            </a:r>
            <a:endParaRPr sz="2800">
              <a:solidFill>
                <a:srgbClr val="FF0066"/>
              </a:solidFill>
            </a:endParaRPr>
          </a:p>
        </p:txBody>
      </p:sp>
      <p:sp>
        <p:nvSpPr>
          <p:cNvPr id="90119" name="Rectangle 7" title=""/>
          <p:cNvSpPr/>
          <p:nvPr/>
        </p:nvSpPr>
        <p:spPr>
          <a:xfrm>
            <a:off x="838200" y="4572000"/>
            <a:ext cx="61722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1）如果事件A 与 B 相互独立，而且</a:t>
            </a:r>
            <a:endParaRPr sz="2800"/>
          </a:p>
        </p:txBody>
      </p:sp>
      <p:graphicFrame>
        <p:nvGraphicFramePr>
          <p:cNvPr id="90120" name="Object 8" title=""/>
          <p:cNvGraphicFramePr>
            <a:graphicFrameLocks noChangeAspect="1"/>
          </p:cNvGraphicFramePr>
          <p:nvPr/>
        </p:nvGraphicFramePr>
        <p:xfrm>
          <a:off x="6553200" y="4648200"/>
          <a:ext cx="1371600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7" name="公式" r:id="rId4" imgW="1371600" imgH="514350" progId="Equation.3">
                  <p:embed/>
                </p:oleObj>
              </mc:Choice>
              <mc:Fallback>
                <p:oleObj name="公式" r:id="rId4" imgW="1371600" imgH="514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4648200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 title=""/>
          <p:cNvGraphicFramePr>
            <a:graphicFrameLocks noChangeAspect="1"/>
          </p:cNvGraphicFramePr>
          <p:nvPr/>
        </p:nvGraphicFramePr>
        <p:xfrm>
          <a:off x="914400" y="5334000"/>
          <a:ext cx="2895600" cy="61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8" name="公式" r:id="rId6" imgW="2895600" imgH="612775" progId="Equation.3">
                  <p:embed/>
                </p:oleObj>
              </mc:Choice>
              <mc:Fallback>
                <p:oleObj name="公式" r:id="rId6" imgW="2895600" imgH="612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5334000"/>
                        <a:ext cx="2895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0127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9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8" name="Text Box 10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90129" name="HomeButton 11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0130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3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7" grpId="0"/>
      <p:bldP spid="90118" grpId="0"/>
      <p:bldP spid="9011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42" name="Rectangle 6" title=""/>
          <p:cNvSpPr/>
          <p:nvPr/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证明：    由于事件 A 与 B 相互独立，故</a:t>
            </a:r>
            <a:endParaRPr sz="2800"/>
          </a:p>
        </p:txBody>
      </p:sp>
      <p:graphicFrame>
        <p:nvGraphicFramePr>
          <p:cNvPr id="91143" name="Object 7" title=""/>
          <p:cNvGraphicFramePr>
            <a:graphicFrameLocks noChangeAspect="1"/>
          </p:cNvGraphicFramePr>
          <p:nvPr/>
        </p:nvGraphicFramePr>
        <p:xfrm>
          <a:off x="2743200" y="1371600"/>
          <a:ext cx="3276600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0" name="公式" r:id="rId2" imgW="3276600" imgH="581025" progId="Equation.3">
                  <p:embed/>
                </p:oleObj>
              </mc:Choice>
              <mc:Fallback>
                <p:oleObj name="公式" r:id="rId2" imgW="3276600" imgH="581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1371600"/>
                        <a:ext cx="3276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 title=""/>
          <p:cNvGraphicFramePr>
            <a:graphicFrameLocks noChangeAspect="1"/>
          </p:cNvGraphicFramePr>
          <p:nvPr/>
        </p:nvGraphicFramePr>
        <p:xfrm>
          <a:off x="762000" y="2027238"/>
          <a:ext cx="3681413" cy="1020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1" name="公式" r:id="rId4" imgW="3681413" imgH="1020762" progId="Equation.3">
                  <p:embed/>
                </p:oleObj>
              </mc:Choice>
              <mc:Fallback>
                <p:oleObj name="公式" r:id="rId4" imgW="3681413" imgH="1020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027238"/>
                        <a:ext cx="368141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 title=""/>
          <p:cNvGraphicFramePr>
            <a:graphicFrameLocks noChangeAspect="1"/>
          </p:cNvGraphicFramePr>
          <p:nvPr/>
        </p:nvGraphicFramePr>
        <p:xfrm>
          <a:off x="4500563" y="2060575"/>
          <a:ext cx="3000375" cy="1020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2" name="公式" r:id="rId6" imgW="3000375" imgH="1020763" progId="Equation.3">
                  <p:embed/>
                </p:oleObj>
              </mc:Choice>
              <mc:Fallback>
                <p:oleObj name="公式" r:id="rId6" imgW="3000375" imgH="1020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0563" y="2060575"/>
                        <a:ext cx="30003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Rectangle 16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1159" name="Object 17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3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0" name="Text Box 18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91164" name="" title=""/>
          <p:cNvSpPr>
            <a:spLocks noGrp="1"/>
          </p:cNvSpPr>
          <p:nvPr>
            <p:ph type="body" sz="half" idx="4294967295"/>
          </p:nvPr>
        </p:nvSpPr>
        <p:spPr>
          <a:xfrm>
            <a:off x="468313" y="3429000"/>
            <a:ext cx="7988300" cy="1079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2）必然事件S与任意随机事件A相互独立；</a:t>
            </a:r>
          </a:p>
          <a:p>
            <a:pPr lvl="0">
              <a:buFont typeface="Monotype Sorts" pitchFamily="2" charset="2"/>
              <a:buNone/>
            </a:pPr>
            <a:r>
              <a:t>    不可能事件Φ与任意随机事件A相互独立．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4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5" name="NotDefined 3" title=""/>
          <p:cNvSpPr/>
          <p:nvPr>
            <p:ph type="body" sz="half" idx="4294967295"/>
          </p:nvPr>
        </p:nvSpPr>
        <p:spPr>
          <a:xfrm>
            <a:off x="609600" y="914400"/>
            <a:ext cx="7772400" cy="60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  <a:buNone/>
            </a:pPr>
            <a:r>
              <a:t>3)若随机事件 A 与 B 相互独立，则</a:t>
            </a:r>
          </a:p>
        </p:txBody>
      </p:sp>
      <p:graphicFrame>
        <p:nvGraphicFramePr>
          <p:cNvPr id="95236" name="Object 4" title=""/>
          <p:cNvGraphicFramePr>
            <a:graphicFrameLocks noChangeAspect="1"/>
          </p:cNvGraphicFramePr>
          <p:nvPr>
            <p:ph sz="half" idx="1"/>
          </p:nvPr>
        </p:nvGraphicFramePr>
        <p:xfrm>
          <a:off x="2314575" y="1385888"/>
          <a:ext cx="4468813" cy="70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4" name="公式" r:id="rId2" imgW="4468813" imgH="704850" progId="Equation.3">
                  <p:embed/>
                </p:oleObj>
              </mc:Choice>
              <mc:Fallback>
                <p:oleObj name="公式" r:id="rId2" imgW="4468813" imgH="704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4575" y="1385888"/>
                        <a:ext cx="4468813" cy="7048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5" title=""/>
          <p:cNvSpPr/>
          <p:nvPr/>
        </p:nvSpPr>
        <p:spPr>
          <a:xfrm>
            <a:off x="914400" y="2057400"/>
            <a:ext cx="28956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也相互独立.</a:t>
            </a:r>
            <a:endParaRPr sz="2800"/>
          </a:p>
        </p:txBody>
      </p:sp>
      <p:sp>
        <p:nvSpPr>
          <p:cNvPr id="95238" name="Rectangle 6" title=""/>
          <p:cNvSpPr/>
          <p:nvPr/>
        </p:nvSpPr>
        <p:spPr>
          <a:xfrm>
            <a:off x="609600" y="2667000"/>
            <a:ext cx="4419600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解：为方便起见，只证</a:t>
            </a:r>
            <a:endParaRPr sz="2800"/>
          </a:p>
        </p:txBody>
      </p:sp>
      <p:graphicFrame>
        <p:nvGraphicFramePr>
          <p:cNvPr id="95239" name="Object 7" title=""/>
          <p:cNvGraphicFramePr>
            <a:graphicFrameLocks noChangeAspect="1"/>
          </p:cNvGraphicFramePr>
          <p:nvPr/>
        </p:nvGraphicFramePr>
        <p:xfrm>
          <a:off x="4699000" y="2667000"/>
          <a:ext cx="1244600" cy="604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5" name="公式" r:id="rId4" imgW="1244600" imgH="604838" progId="Equation.3">
                  <p:embed/>
                </p:oleObj>
              </mc:Choice>
              <mc:Fallback>
                <p:oleObj name="公式" r:id="rId4" imgW="1244600" imgH="604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0" y="2667000"/>
                        <a:ext cx="1244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Rectangle 8" title=""/>
          <p:cNvSpPr/>
          <p:nvPr/>
        </p:nvSpPr>
        <p:spPr>
          <a:xfrm>
            <a:off x="5791200" y="2667000"/>
            <a:ext cx="2667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相互独立即可．</a:t>
            </a:r>
            <a:endParaRPr sz="2800"/>
          </a:p>
        </p:txBody>
      </p:sp>
      <p:sp>
        <p:nvSpPr>
          <p:cNvPr id="95241" name="Rectangle 9" title=""/>
          <p:cNvSpPr/>
          <p:nvPr/>
        </p:nvSpPr>
        <p:spPr>
          <a:xfrm>
            <a:off x="609600" y="3276600"/>
            <a:ext cx="1066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buFont typeface="Monotype Sorts" pitchFamily="2" charset="2"/>
            </a:pPr>
            <a:r>
              <a:rPr sz="2800"/>
              <a:t>由于</a:t>
            </a:r>
            <a:endParaRPr sz="2800"/>
          </a:p>
        </p:txBody>
      </p:sp>
      <p:graphicFrame>
        <p:nvGraphicFramePr>
          <p:cNvPr id="95242" name="" title=""/>
          <p:cNvGraphicFramePr>
            <a:graphicFrameLocks noChangeAspect="1"/>
          </p:cNvGraphicFramePr>
          <p:nvPr/>
        </p:nvGraphicFramePr>
        <p:xfrm>
          <a:off x="1752600" y="3240088"/>
          <a:ext cx="3490913" cy="646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6" name="公式" r:id="rId6" imgW="3490913" imgH="646112" progId="Equation.3">
                  <p:embed/>
                </p:oleObj>
              </mc:Choice>
              <mc:Fallback>
                <p:oleObj name="公式" r:id="rId6" imgW="3490913" imgH="646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3240088"/>
                        <a:ext cx="34909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" title=""/>
          <p:cNvGraphicFramePr>
            <a:graphicFrameLocks noChangeAspect="1"/>
          </p:cNvGraphicFramePr>
          <p:nvPr/>
        </p:nvGraphicFramePr>
        <p:xfrm>
          <a:off x="609600" y="3943350"/>
          <a:ext cx="632460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7" name="公式" r:id="rId8" imgW="6324600" imgH="573088" progId="Equation.3">
                  <p:embed/>
                </p:oleObj>
              </mc:Choice>
              <mc:Fallback>
                <p:oleObj name="公式" r:id="rId8" imgW="632460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943350"/>
                        <a:ext cx="6324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" title=""/>
          <p:cNvGraphicFramePr>
            <a:graphicFrameLocks noChangeAspect="1"/>
          </p:cNvGraphicFramePr>
          <p:nvPr/>
        </p:nvGraphicFramePr>
        <p:xfrm>
          <a:off x="609600" y="4483100"/>
          <a:ext cx="3886200" cy="622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8" name="公式" r:id="rId10" imgW="3886200" imgH="622300" progId="Equation.3">
                  <p:embed/>
                </p:oleObj>
              </mc:Choice>
              <mc:Fallback>
                <p:oleObj name="公式" r:id="rId10" imgW="3886200" imgH="622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4483100"/>
                        <a:ext cx="3886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" title=""/>
          <p:cNvGraphicFramePr>
            <a:graphicFrameLocks noChangeAspect="1"/>
          </p:cNvGraphicFramePr>
          <p:nvPr/>
        </p:nvGraphicFramePr>
        <p:xfrm>
          <a:off x="1752600" y="5105400"/>
          <a:ext cx="67818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9" name="公式" r:id="rId12" imgW="6781800" imgH="533400" progId="Equation.3">
                  <p:embed/>
                </p:oleObj>
              </mc:Choice>
              <mc:Fallback>
                <p:oleObj name="公式" r:id="rId12" imgW="6781800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5105400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5247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0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Text Box 10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graphicFrame>
        <p:nvGraphicFramePr>
          <p:cNvPr id="95250" name="Object 12" title=""/>
          <p:cNvGraphicFramePr>
            <a:graphicFrameLocks noChangeAspect="1"/>
          </p:cNvGraphicFramePr>
          <p:nvPr/>
        </p:nvGraphicFramePr>
        <p:xfrm>
          <a:off x="1752600" y="5549900"/>
          <a:ext cx="2667000" cy="549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1" name="公式" r:id="rId16" imgW="2667000" imgH="549275" progId="Equation.3">
                  <p:embed/>
                </p:oleObj>
              </mc:Choice>
              <mc:Fallback>
                <p:oleObj name="公式" r:id="rId16" imgW="2667000" imgH="549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52600" y="5549900"/>
                        <a:ext cx="2667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3" title=""/>
          <p:cNvGraphicFramePr>
            <a:graphicFrameLocks noChangeAspect="1"/>
          </p:cNvGraphicFramePr>
          <p:nvPr/>
        </p:nvGraphicFramePr>
        <p:xfrm>
          <a:off x="4419600" y="5562600"/>
          <a:ext cx="1981200" cy="593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2" name="公式" r:id="rId18" imgW="1981200" imgH="593725" progId="Equation.3">
                  <p:embed/>
                </p:oleObj>
              </mc:Choice>
              <mc:Fallback>
                <p:oleObj name="公式" r:id="rId18" imgW="1981200" imgH="593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19600" y="5562600"/>
                        <a:ext cx="1981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14" title=""/>
          <p:cNvGraphicFramePr>
            <a:graphicFrameLocks noChangeAspect="1"/>
          </p:cNvGraphicFramePr>
          <p:nvPr/>
        </p:nvGraphicFramePr>
        <p:xfrm>
          <a:off x="685800" y="6248400"/>
          <a:ext cx="4495800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3" name="公式" r:id="rId20" imgW="4495800" imgH="539750" progId="Equation.3">
                  <p:embed/>
                </p:oleObj>
              </mc:Choice>
              <mc:Fallback>
                <p:oleObj name="公式" r:id="rId20" imgW="4495800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5800" y="6248400"/>
                        <a:ext cx="4495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HomeButton 15" title="">
            <a:hlinkClick r:id="rId2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5254" name="Text Box 16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2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  <p:bldP spid="95238" grpId="0"/>
      <p:bldP spid="95240" grpId="0"/>
      <p:bldP spid="952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69" name="" title=""/>
          <p:cNvSpPr/>
          <p:nvPr/>
        </p:nvSpPr>
        <p:spPr>
          <a:xfrm>
            <a:off x="838200" y="1600200"/>
            <a:ext cx="7543800" cy="2227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2800" b="1">
                <a:solidFill>
                  <a:srgbClr val="FF0000"/>
                </a:solidFill>
              </a:rPr>
              <a:t>注意：</a:t>
            </a:r>
            <a:r>
              <a:rPr sz="2800"/>
              <a:t>在实际应用中，对于事件的独立性，我们往往不是根据定义来判断，而是根据实际意义来加以判断的。具体的说，题目一般把独立性作为条件告诉我们，要求直接应用定义中的公式进行计算。</a:t>
            </a:r>
            <a:endParaRPr sz="2800"/>
          </a:p>
        </p:txBody>
      </p:sp>
      <p:sp>
        <p:nvSpPr>
          <p:cNvPr id="96270" name="" title=""/>
          <p:cNvSpPr/>
          <p:nvPr/>
        </p:nvSpPr>
        <p:spPr>
          <a:xfrm>
            <a:off x="685800" y="401638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第一章  概率论的基本概念</a:t>
            </a:r>
            <a:endParaRPr sz="3400"/>
          </a:p>
        </p:txBody>
      </p:sp>
      <p:graphicFrame>
        <p:nvGraphicFramePr>
          <p:cNvPr id="96271" name="" title=""/>
          <p:cNvGraphicFramePr>
            <a:graphicFrameLocks noChangeAspect="1"/>
          </p:cNvGraphicFramePr>
          <p:nvPr/>
        </p:nvGraphicFramePr>
        <p:xfrm>
          <a:off x="762000" y="7620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0" title=""/>
          <p:cNvSpPr txBox="1"/>
          <p:nvPr/>
        </p:nvSpPr>
        <p:spPr>
          <a:xfrm>
            <a:off x="7162800" y="928688"/>
            <a:ext cx="1524000" cy="366712"/>
          </a:xfrm>
          <a:prstGeom prst="rect">
            <a:avLst/>
          </a:prstGeom>
          <a:solidFill>
            <a:srgbClr val="FF9933"/>
          </a:solidFill>
          <a:ln w="12700" cap="sq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sz="1800"/>
              <a:t>§4 独立性</a:t>
            </a:r>
            <a:endParaRPr sz="1800"/>
          </a:p>
        </p:txBody>
      </p:sp>
      <p:sp>
        <p:nvSpPr>
          <p:cNvPr id="96274" name="HomeButton 12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6275" name="Text Box 13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tags/tag1.xml><?xml version="1.0" encoding="utf-8"?>
<p:tagLst xmlns:p="http://schemas.openxmlformats.org/presentationml/2006/main">
  <p:tag name="AS_NET" val="6.0.8"/>
  <p:tag name="AS_OS" val="Unix 5.15.0.1028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1156</Paragraphs>
  <Slides>150</Slides>
  <Notes>2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baseType="lpstr" size="165">
      <vt:lpstr>Arial</vt:lpstr>
      <vt:lpstr>Calibri</vt:lpstr>
      <vt:lpstr>Garamond</vt:lpstr>
      <vt:lpstr>宋体</vt:lpstr>
      <vt:lpstr>Wingdings</vt:lpstr>
      <vt:lpstr>Times New Roman</vt:lpstr>
      <vt:lpstr>隶书</vt:lpstr>
      <vt:lpstr>楷体_GB2312</vt:lpstr>
      <vt:lpstr>Symbol</vt:lpstr>
      <vt:lpstr>MS Outlook</vt:lpstr>
      <vt:lpstr>MT Extra</vt:lpstr>
      <vt:lpstr>Monotype Sorts</vt:lpstr>
      <vt:lpstr>幼圆</vt:lpstr>
      <vt:lpstr>黑体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§2  等可能概型与几何概型目 录 索 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条件概率的性质：</vt:lpstr>
      <vt:lpstr>PowerPoint Presentation</vt:lpstr>
      <vt:lpstr>两个事件的乘法公式</vt:lpstr>
      <vt:lpstr>多个事件的乘法公式</vt:lpstr>
      <vt:lpstr>PowerPoint Presentation</vt:lpstr>
      <vt:lpstr>PowerPoint Presentation</vt:lpstr>
      <vt:lpstr>PowerPoint Presentation</vt:lpstr>
      <vt:lpstr>PowerPoint Presentation</vt:lpstr>
      <vt:lpstr>全 概 率 公 式：</vt:lpstr>
      <vt:lpstr>全概率公式的证明</vt:lpstr>
      <vt:lpstr>全概率公式的证明（续）</vt:lpstr>
      <vt:lpstr>PowerPoint Presentation</vt:lpstr>
      <vt:lpstr>PowerPoint Presentation</vt:lpstr>
      <vt:lpstr>Bayes 公 式</vt:lpstr>
      <vt:lpstr>PowerPoint Presentation</vt:lpstr>
      <vt:lpstr>例 8（续）</vt:lpstr>
      <vt:lpstr>例 9</vt:lpstr>
      <vt:lpstr>例9（续）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§4    独 立 性</vt:lpstr>
      <vt:lpstr>例 1</vt:lpstr>
      <vt:lpstr>例 1（续）</vt:lpstr>
      <vt:lpstr>说    明</vt:lpstr>
      <vt:lpstr>事件独立性的定义</vt:lpstr>
      <vt:lpstr>PowerPoint Presentation</vt:lpstr>
      <vt:lpstr>PowerPoint Presentation</vt:lpstr>
      <vt:lpstr>PowerPoint Presentation</vt:lpstr>
      <vt:lpstr>例 2</vt:lpstr>
      <vt:lpstr>PowerPoint Presentation</vt:lpstr>
      <vt:lpstr>例 3（不独立事件的例子）</vt:lpstr>
      <vt:lpstr>PowerPoint Presentation</vt:lpstr>
      <vt:lpstr>PowerPoint Presentation</vt:lpstr>
      <vt:lpstr>三个事件的独立性</vt:lpstr>
      <vt:lpstr>注    意</vt:lpstr>
      <vt:lpstr>例 4</vt:lpstr>
      <vt:lpstr>PowerPoint Presentation</vt:lpstr>
      <vt:lpstr>n个事件的相互独立性</vt:lpstr>
      <vt:lpstr>说  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一.独立随机试验</vt:lpstr>
      <vt:lpstr>三.n次相互独立试验的例子</vt:lpstr>
      <vt:lpstr>例 1</vt:lpstr>
      <vt:lpstr>PowerPoint Presentation</vt:lpstr>
      <vt:lpstr>PowerPoint Presentation</vt:lpstr>
      <vt:lpstr>四.Bernoulli 试验</vt:lpstr>
      <vt:lpstr>Bernoulli 试验的例子</vt:lpstr>
      <vt:lpstr>n重Bernoulli 试验</vt:lpstr>
      <vt:lpstr>n重Bernoulli 试验的例子</vt:lpstr>
      <vt:lpstr>n重Bernoulli 试验中的样本点</vt:lpstr>
      <vt:lpstr>例 2</vt:lpstr>
      <vt:lpstr>例 3</vt:lpstr>
      <vt:lpstr>n重Bernoulli 试验中基本事件的概率</vt:lpstr>
      <vt:lpstr>n重Bernoulli 试验中恰好成功k次的概率</vt:lpstr>
      <vt:lpstr>n重Bernoulli 试验中恰好成功k次的概率</vt:lpstr>
      <vt:lpstr>注    意</vt:lpstr>
      <vt:lpstr>例 4</vt:lpstr>
      <vt:lpstr>例 4（续）</vt:lpstr>
      <vt:lpstr>例 5</vt:lpstr>
      <vt:lpstr>例 5（续）</vt:lpstr>
      <vt:lpstr>例 6</vt:lpstr>
      <vt:lpstr>例 6（续）</vt:lpstr>
      <vt:lpstr>例 7</vt:lpstr>
      <vt:lpstr>例 7（续）</vt:lpstr>
      <vt:lpstr>例 7（续）</vt:lpstr>
      <vt:lpstr>说    明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2023-02-11T14:35:38.252</cp:lastPrinted>
  <dcterms:created xsi:type="dcterms:W3CDTF">2023-02-11T14:35:38Z</dcterms:created>
  <dcterms:modified xsi:type="dcterms:W3CDTF">2023-02-11T14:35:43Z</dcterms:modified>
</cp:coreProperties>
</file>