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bin" ContentType="application/vnd.openxmlformats-officedocument.oleObject"/>
  <Default Extension="doc" ContentType="application/msword"/>
  <Default Extension="wav" ContentType="audio/wav"/>
  <Default Extension="png" ContentType="image/png"/>
  <Default Extension="wmf" ContentType="image/x-wmf"/>
  <Default Extension="emf" ContentType="image/x-emf"/>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10-->
<p:presentation xmlns:r="http://schemas.openxmlformats.org/officeDocument/2006/relationships" xmlns:a="http://schemas.openxmlformats.org/drawingml/2006/main" xmlns:p="http://schemas.openxmlformats.org/presentationml/2006/main" saveSubsetFonts="1">
  <p:sldMasterIdLst>
    <p:sldMasterId id="2147483648" r:id="rId1"/>
    <p:sldMasterId id="2147483668" r:id="rId2"/>
    <p:sldMasterId id="2147483677" r:id="rId3"/>
    <p:sldMasterId id="2147483693" r:id="rId4"/>
    <p:sldMasterId id="2147483709" r:id="rId5"/>
    <p:sldMasterId id="2147483724" r:id="rId6"/>
    <p:sldMasterId id="2147483739" r:id="rId7"/>
    <p:sldMasterId id="2147483758" r:id="rId8"/>
    <p:sldMasterId id="2147483777" r:id="rId9"/>
    <p:sldMasterId id="2147483782" r:id="rId10"/>
    <p:sldMasterId id="2147483787" r:id="rId11"/>
  </p:sldMasterIdLst>
  <p:notesMasterIdLst>
    <p:notesMasterId r:id="rId12"/>
  </p:notesMasterIdLst>
  <p:sldIdLst>
    <p:sldId id="259" r:id="rId13"/>
    <p:sldId id="262" r:id="rId14"/>
    <p:sldId id="265" r:id="rId15"/>
    <p:sldId id="268" r:id="rId16"/>
    <p:sldId id="271" r:id="rId17"/>
    <p:sldId id="274" r:id="rId18"/>
    <p:sldId id="277" r:id="rId19"/>
    <p:sldId id="280" r:id="rId20"/>
    <p:sldId id="283" r:id="rId21"/>
    <p:sldId id="286" r:id="rId22"/>
    <p:sldId id="289" r:id="rId23"/>
    <p:sldId id="292" r:id="rId24"/>
    <p:sldId id="295" r:id="rId25"/>
    <p:sldId id="298" r:id="rId26"/>
    <p:sldId id="301" r:id="rId27"/>
    <p:sldId id="304" r:id="rId28"/>
    <p:sldId id="307" r:id="rId29"/>
    <p:sldId id="310" r:id="rId30"/>
    <p:sldId id="313" r:id="rId31"/>
    <p:sldId id="316" r:id="rId32"/>
    <p:sldId id="319" r:id="rId33"/>
    <p:sldId id="322" r:id="rId34"/>
    <p:sldId id="325" r:id="rId35"/>
    <p:sldId id="328" r:id="rId36"/>
    <p:sldId id="331" r:id="rId37"/>
    <p:sldId id="334" r:id="rId38"/>
    <p:sldId id="337" r:id="rId39"/>
    <p:sldId id="340" r:id="rId40"/>
    <p:sldId id="343" r:id="rId41"/>
    <p:sldId id="346" r:id="rId42"/>
    <p:sldId id="349" r:id="rId43"/>
    <p:sldId id="352" r:id="rId44"/>
    <p:sldId id="355" r:id="rId45"/>
    <p:sldId id="358" r:id="rId46"/>
    <p:sldId id="361" r:id="rId47"/>
    <p:sldId id="364" r:id="rId48"/>
    <p:sldId id="367" r:id="rId49"/>
    <p:sldId id="370" r:id="rId50"/>
    <p:sldId id="373" r:id="rId51"/>
    <p:sldId id="376" r:id="rId52"/>
    <p:sldId id="379" r:id="rId53"/>
    <p:sldId id="382" r:id="rId54"/>
    <p:sldId id="385" r:id="rId55"/>
    <p:sldId id="388" r:id="rId56"/>
    <p:sldId id="391" r:id="rId57"/>
    <p:sldId id="394" r:id="rId58"/>
    <p:sldId id="397" r:id="rId59"/>
    <p:sldId id="400" r:id="rId60"/>
    <p:sldId id="403" r:id="rId61"/>
    <p:sldId id="406" r:id="rId62"/>
    <p:sldId id="409" r:id="rId63"/>
    <p:sldId id="412" r:id="rId64"/>
    <p:sldId id="415" r:id="rId65"/>
    <p:sldId id="418" r:id="rId66"/>
    <p:sldId id="421" r:id="rId67"/>
    <p:sldId id="424" r:id="rId68"/>
    <p:sldId id="427" r:id="rId69"/>
    <p:sldId id="430" r:id="rId70"/>
    <p:sldId id="433" r:id="rId71"/>
    <p:sldId id="436" r:id="rId72"/>
    <p:sldId id="439" r:id="rId73"/>
    <p:sldId id="442" r:id="rId74"/>
    <p:sldId id="445" r:id="rId75"/>
    <p:sldId id="448" r:id="rId76"/>
    <p:sldId id="451" r:id="rId77"/>
    <p:sldId id="454" r:id="rId78"/>
    <p:sldId id="457" r:id="rId79"/>
    <p:sldId id="460" r:id="rId80"/>
    <p:sldId id="463" r:id="rId81"/>
    <p:sldId id="466" r:id="rId82"/>
    <p:sldId id="469" r:id="rId83"/>
    <p:sldId id="472" r:id="rId84"/>
    <p:sldId id="475" r:id="rId85"/>
    <p:sldId id="478" r:id="rId86"/>
    <p:sldId id="481" r:id="rId87"/>
    <p:sldId id="484" r:id="rId88"/>
    <p:sldId id="487" r:id="rId89"/>
    <p:sldId id="490" r:id="rId90"/>
    <p:sldId id="493" r:id="rId91"/>
    <p:sldId id="496" r:id="rId92"/>
    <p:sldId id="499" r:id="rId93"/>
    <p:sldId id="502" r:id="rId94"/>
    <p:sldId id="505" r:id="rId95"/>
    <p:sldId id="508" r:id="rId96"/>
    <p:sldId id="511" r:id="rId97"/>
    <p:sldId id="514" r:id="rId98"/>
    <p:sldId id="517" r:id="rId99"/>
    <p:sldId id="520" r:id="rId100"/>
    <p:sldId id="523" r:id="rId101"/>
    <p:sldId id="526" r:id="rId102"/>
    <p:sldId id="529" r:id="rId103"/>
    <p:sldId id="532" r:id="rId104"/>
    <p:sldId id="535" r:id="rId105"/>
    <p:sldId id="538" r:id="rId106"/>
    <p:sldId id="541" r:id="rId107"/>
    <p:sldId id="544" r:id="rId108"/>
    <p:sldId id="547" r:id="rId109"/>
    <p:sldId id="550" r:id="rId110"/>
    <p:sldId id="553" r:id="rId111"/>
    <p:sldId id="556" r:id="rId112"/>
    <p:sldId id="559" r:id="rId113"/>
    <p:sldId id="562" r:id="rId114"/>
    <p:sldId id="565" r:id="rId115"/>
    <p:sldId id="568" r:id="rId116"/>
    <p:sldId id="571" r:id="rId117"/>
    <p:sldId id="574" r:id="rId118"/>
    <p:sldId id="577" r:id="rId119"/>
    <p:sldId id="580" r:id="rId120"/>
    <p:sldId id="583" r:id="rId121"/>
    <p:sldId id="586" r:id="rId122"/>
    <p:sldId id="589" r:id="rId123"/>
    <p:sldId id="592" r:id="rId124"/>
    <p:sldId id="595" r:id="rId125"/>
    <p:sldId id="598" r:id="rId126"/>
    <p:sldId id="601" r:id="rId127"/>
    <p:sldId id="604" r:id="rId128"/>
    <p:sldId id="607" r:id="rId129"/>
    <p:sldId id="610" r:id="rId130"/>
    <p:sldId id="613" r:id="rId131"/>
    <p:sldId id="616" r:id="rId132"/>
    <p:sldId id="619" r:id="rId133"/>
    <p:sldId id="622" r:id="rId134"/>
    <p:sldId id="625" r:id="rId135"/>
    <p:sldId id="628" r:id="rId136"/>
    <p:sldId id="631" r:id="rId137"/>
    <p:sldId id="634" r:id="rId138"/>
    <p:sldId id="637" r:id="rId139"/>
    <p:sldId id="640" r:id="rId140"/>
    <p:sldId id="643" r:id="rId141"/>
    <p:sldId id="646" r:id="rId142"/>
    <p:sldId id="649" r:id="rId143"/>
    <p:sldId id="652" r:id="rId144"/>
    <p:sldId id="655" r:id="rId145"/>
    <p:sldId id="658" r:id="rId146"/>
    <p:sldId id="661" r:id="rId147"/>
    <p:sldId id="664" r:id="rId148"/>
    <p:sldId id="667" r:id="rId149"/>
    <p:sldId id="670" r:id="rId150"/>
    <p:sldId id="673" r:id="rId151"/>
    <p:sldId id="676" r:id="rId152"/>
    <p:sldId id="679" r:id="rId153"/>
    <p:sldId id="682" r:id="rId154"/>
    <p:sldId id="685" r:id="rId155"/>
    <p:sldId id="688" r:id="rId156"/>
    <p:sldId id="691" r:id="rId157"/>
    <p:sldId id="694" r:id="rId158"/>
    <p:sldId id="697" r:id="rId159"/>
    <p:sldId id="700" r:id="rId160"/>
    <p:sldId id="703" r:id="rId161"/>
    <p:sldId id="706" r:id="rId162"/>
    <p:sldId id="709" r:id="rId163"/>
    <p:sldId id="712" r:id="rId164"/>
    <p:sldId id="715" r:id="rId165"/>
    <p:sldId id="718" r:id="rId166"/>
    <p:sldId id="721" r:id="rId167"/>
    <p:sldId id="724" r:id="rId168"/>
    <p:sldId id="727" r:id="rId169"/>
    <p:sldId id="730" r:id="rId170"/>
    <p:sldId id="733" r:id="rId171"/>
    <p:sldId id="736" r:id="rId172"/>
    <p:sldId id="739" r:id="rId173"/>
    <p:sldId id="742" r:id="rId174"/>
    <p:sldId id="745" r:id="rId175"/>
    <p:sldId id="748" r:id="rId176"/>
    <p:sldId id="751" r:id="rId177"/>
    <p:sldId id="754" r:id="rId178"/>
    <p:sldId id="757" r:id="rId179"/>
    <p:sldId id="760" r:id="rId180"/>
    <p:sldId id="763" r:id="rId181"/>
  </p:sldIdLst>
  <p:sldSz cx="9144000" cy="6858000"/>
  <p:notesSz cx="6858000" cy="9144000"/>
  <p:custDataLst>
    <p:tags r:id="rId18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Master" Target="slideMasters/slideMaster10.xml" /><Relationship Id="rId100" Type="http://schemas.openxmlformats.org/officeDocument/2006/relationships/slide" Target="slides/slide88.xml" /><Relationship Id="rId101" Type="http://schemas.openxmlformats.org/officeDocument/2006/relationships/slide" Target="slides/slide89.xml" /><Relationship Id="rId102" Type="http://schemas.openxmlformats.org/officeDocument/2006/relationships/slide" Target="slides/slide90.xml" /><Relationship Id="rId103" Type="http://schemas.openxmlformats.org/officeDocument/2006/relationships/slide" Target="slides/slide91.xml" /><Relationship Id="rId104" Type="http://schemas.openxmlformats.org/officeDocument/2006/relationships/slide" Target="slides/slide92.xml" /><Relationship Id="rId105" Type="http://schemas.openxmlformats.org/officeDocument/2006/relationships/slide" Target="slides/slide93.xml" /><Relationship Id="rId106" Type="http://schemas.openxmlformats.org/officeDocument/2006/relationships/slide" Target="slides/slide94.xml" /><Relationship Id="rId107" Type="http://schemas.openxmlformats.org/officeDocument/2006/relationships/slide" Target="slides/slide95.xml" /><Relationship Id="rId108" Type="http://schemas.openxmlformats.org/officeDocument/2006/relationships/slide" Target="slides/slide96.xml" /><Relationship Id="rId109" Type="http://schemas.openxmlformats.org/officeDocument/2006/relationships/slide" Target="slides/slide97.xml" /><Relationship Id="rId11" Type="http://schemas.openxmlformats.org/officeDocument/2006/relationships/slideMaster" Target="slideMasters/slideMaster11.xml" /><Relationship Id="rId110" Type="http://schemas.openxmlformats.org/officeDocument/2006/relationships/slide" Target="slides/slide98.xml" /><Relationship Id="rId111" Type="http://schemas.openxmlformats.org/officeDocument/2006/relationships/slide" Target="slides/slide99.xml" /><Relationship Id="rId112" Type="http://schemas.openxmlformats.org/officeDocument/2006/relationships/slide" Target="slides/slide100.xml" /><Relationship Id="rId113" Type="http://schemas.openxmlformats.org/officeDocument/2006/relationships/slide" Target="slides/slide101.xml" /><Relationship Id="rId114" Type="http://schemas.openxmlformats.org/officeDocument/2006/relationships/slide" Target="slides/slide102.xml" /><Relationship Id="rId115" Type="http://schemas.openxmlformats.org/officeDocument/2006/relationships/slide" Target="slides/slide103.xml" /><Relationship Id="rId116" Type="http://schemas.openxmlformats.org/officeDocument/2006/relationships/slide" Target="slides/slide104.xml" /><Relationship Id="rId117" Type="http://schemas.openxmlformats.org/officeDocument/2006/relationships/slide" Target="slides/slide105.xml" /><Relationship Id="rId118" Type="http://schemas.openxmlformats.org/officeDocument/2006/relationships/slide" Target="slides/slide106.xml" /><Relationship Id="rId119" Type="http://schemas.openxmlformats.org/officeDocument/2006/relationships/slide" Target="slides/slide107.xml" /><Relationship Id="rId12" Type="http://schemas.openxmlformats.org/officeDocument/2006/relationships/notesMaster" Target="notesMasters/notesMaster1.xml" /><Relationship Id="rId120" Type="http://schemas.openxmlformats.org/officeDocument/2006/relationships/slide" Target="slides/slide108.xml" /><Relationship Id="rId121" Type="http://schemas.openxmlformats.org/officeDocument/2006/relationships/slide" Target="slides/slide109.xml" /><Relationship Id="rId122" Type="http://schemas.openxmlformats.org/officeDocument/2006/relationships/slide" Target="slides/slide110.xml" /><Relationship Id="rId123" Type="http://schemas.openxmlformats.org/officeDocument/2006/relationships/slide" Target="slides/slide111.xml" /><Relationship Id="rId124" Type="http://schemas.openxmlformats.org/officeDocument/2006/relationships/slide" Target="slides/slide112.xml" /><Relationship Id="rId125" Type="http://schemas.openxmlformats.org/officeDocument/2006/relationships/slide" Target="slides/slide113.xml" /><Relationship Id="rId126" Type="http://schemas.openxmlformats.org/officeDocument/2006/relationships/slide" Target="slides/slide114.xml" /><Relationship Id="rId127" Type="http://schemas.openxmlformats.org/officeDocument/2006/relationships/slide" Target="slides/slide115.xml" /><Relationship Id="rId128" Type="http://schemas.openxmlformats.org/officeDocument/2006/relationships/slide" Target="slides/slide116.xml" /><Relationship Id="rId129" Type="http://schemas.openxmlformats.org/officeDocument/2006/relationships/slide" Target="slides/slide117.xml" /><Relationship Id="rId13" Type="http://schemas.openxmlformats.org/officeDocument/2006/relationships/slide" Target="slides/slide1.xml" /><Relationship Id="rId130" Type="http://schemas.openxmlformats.org/officeDocument/2006/relationships/slide" Target="slides/slide118.xml" /><Relationship Id="rId131" Type="http://schemas.openxmlformats.org/officeDocument/2006/relationships/slide" Target="slides/slide119.xml" /><Relationship Id="rId132" Type="http://schemas.openxmlformats.org/officeDocument/2006/relationships/slide" Target="slides/slide120.xml" /><Relationship Id="rId133" Type="http://schemas.openxmlformats.org/officeDocument/2006/relationships/slide" Target="slides/slide121.xml" /><Relationship Id="rId134" Type="http://schemas.openxmlformats.org/officeDocument/2006/relationships/slide" Target="slides/slide122.xml" /><Relationship Id="rId135" Type="http://schemas.openxmlformats.org/officeDocument/2006/relationships/slide" Target="slides/slide123.xml" /><Relationship Id="rId136" Type="http://schemas.openxmlformats.org/officeDocument/2006/relationships/slide" Target="slides/slide124.xml" /><Relationship Id="rId137" Type="http://schemas.openxmlformats.org/officeDocument/2006/relationships/slide" Target="slides/slide125.xml" /><Relationship Id="rId138" Type="http://schemas.openxmlformats.org/officeDocument/2006/relationships/slide" Target="slides/slide126.xml" /><Relationship Id="rId139" Type="http://schemas.openxmlformats.org/officeDocument/2006/relationships/slide" Target="slides/slide127.xml" /><Relationship Id="rId14" Type="http://schemas.openxmlformats.org/officeDocument/2006/relationships/slide" Target="slides/slide2.xml" /><Relationship Id="rId140" Type="http://schemas.openxmlformats.org/officeDocument/2006/relationships/slide" Target="slides/slide128.xml" /><Relationship Id="rId141" Type="http://schemas.openxmlformats.org/officeDocument/2006/relationships/slide" Target="slides/slide129.xml" /><Relationship Id="rId142" Type="http://schemas.openxmlformats.org/officeDocument/2006/relationships/slide" Target="slides/slide130.xml" /><Relationship Id="rId143" Type="http://schemas.openxmlformats.org/officeDocument/2006/relationships/slide" Target="slides/slide131.xml" /><Relationship Id="rId144" Type="http://schemas.openxmlformats.org/officeDocument/2006/relationships/slide" Target="slides/slide132.xml" /><Relationship Id="rId145" Type="http://schemas.openxmlformats.org/officeDocument/2006/relationships/slide" Target="slides/slide133.xml" /><Relationship Id="rId146" Type="http://schemas.openxmlformats.org/officeDocument/2006/relationships/slide" Target="slides/slide134.xml" /><Relationship Id="rId147" Type="http://schemas.openxmlformats.org/officeDocument/2006/relationships/slide" Target="slides/slide135.xml" /><Relationship Id="rId148" Type="http://schemas.openxmlformats.org/officeDocument/2006/relationships/slide" Target="slides/slide136.xml" /><Relationship Id="rId149" Type="http://schemas.openxmlformats.org/officeDocument/2006/relationships/slide" Target="slides/slide137.xml" /><Relationship Id="rId15" Type="http://schemas.openxmlformats.org/officeDocument/2006/relationships/slide" Target="slides/slide3.xml" /><Relationship Id="rId150" Type="http://schemas.openxmlformats.org/officeDocument/2006/relationships/slide" Target="slides/slide138.xml" /><Relationship Id="rId151" Type="http://schemas.openxmlformats.org/officeDocument/2006/relationships/slide" Target="slides/slide139.xml" /><Relationship Id="rId152" Type="http://schemas.openxmlformats.org/officeDocument/2006/relationships/slide" Target="slides/slide140.xml" /><Relationship Id="rId153" Type="http://schemas.openxmlformats.org/officeDocument/2006/relationships/slide" Target="slides/slide141.xml" /><Relationship Id="rId154" Type="http://schemas.openxmlformats.org/officeDocument/2006/relationships/slide" Target="slides/slide142.xml" /><Relationship Id="rId155" Type="http://schemas.openxmlformats.org/officeDocument/2006/relationships/slide" Target="slides/slide143.xml" /><Relationship Id="rId156" Type="http://schemas.openxmlformats.org/officeDocument/2006/relationships/slide" Target="slides/slide144.xml" /><Relationship Id="rId157" Type="http://schemas.openxmlformats.org/officeDocument/2006/relationships/slide" Target="slides/slide145.xml" /><Relationship Id="rId158" Type="http://schemas.openxmlformats.org/officeDocument/2006/relationships/slide" Target="slides/slide146.xml" /><Relationship Id="rId159" Type="http://schemas.openxmlformats.org/officeDocument/2006/relationships/slide" Target="slides/slide147.xml" /><Relationship Id="rId16" Type="http://schemas.openxmlformats.org/officeDocument/2006/relationships/slide" Target="slides/slide4.xml" /><Relationship Id="rId160" Type="http://schemas.openxmlformats.org/officeDocument/2006/relationships/slide" Target="slides/slide148.xml" /><Relationship Id="rId161" Type="http://schemas.openxmlformats.org/officeDocument/2006/relationships/slide" Target="slides/slide149.xml" /><Relationship Id="rId162" Type="http://schemas.openxmlformats.org/officeDocument/2006/relationships/slide" Target="slides/slide150.xml" /><Relationship Id="rId163" Type="http://schemas.openxmlformats.org/officeDocument/2006/relationships/slide" Target="slides/slide151.xml" /><Relationship Id="rId164" Type="http://schemas.openxmlformats.org/officeDocument/2006/relationships/slide" Target="slides/slide152.xml" /><Relationship Id="rId165" Type="http://schemas.openxmlformats.org/officeDocument/2006/relationships/slide" Target="slides/slide153.xml" /><Relationship Id="rId166" Type="http://schemas.openxmlformats.org/officeDocument/2006/relationships/slide" Target="slides/slide154.xml" /><Relationship Id="rId167" Type="http://schemas.openxmlformats.org/officeDocument/2006/relationships/slide" Target="slides/slide155.xml" /><Relationship Id="rId168" Type="http://schemas.openxmlformats.org/officeDocument/2006/relationships/slide" Target="slides/slide156.xml" /><Relationship Id="rId169" Type="http://schemas.openxmlformats.org/officeDocument/2006/relationships/slide" Target="slides/slide157.xml" /><Relationship Id="rId17" Type="http://schemas.openxmlformats.org/officeDocument/2006/relationships/slide" Target="slides/slide5.xml" /><Relationship Id="rId170" Type="http://schemas.openxmlformats.org/officeDocument/2006/relationships/slide" Target="slides/slide158.xml" /><Relationship Id="rId171" Type="http://schemas.openxmlformats.org/officeDocument/2006/relationships/slide" Target="slides/slide159.xml" /><Relationship Id="rId172" Type="http://schemas.openxmlformats.org/officeDocument/2006/relationships/slide" Target="slides/slide160.xml" /><Relationship Id="rId173" Type="http://schemas.openxmlformats.org/officeDocument/2006/relationships/slide" Target="slides/slide161.xml" /><Relationship Id="rId174" Type="http://schemas.openxmlformats.org/officeDocument/2006/relationships/slide" Target="slides/slide162.xml" /><Relationship Id="rId175" Type="http://schemas.openxmlformats.org/officeDocument/2006/relationships/slide" Target="slides/slide163.xml" /><Relationship Id="rId176" Type="http://schemas.openxmlformats.org/officeDocument/2006/relationships/slide" Target="slides/slide164.xml" /><Relationship Id="rId177" Type="http://schemas.openxmlformats.org/officeDocument/2006/relationships/slide" Target="slides/slide165.xml" /><Relationship Id="rId178" Type="http://schemas.openxmlformats.org/officeDocument/2006/relationships/slide" Target="slides/slide166.xml" /><Relationship Id="rId179" Type="http://schemas.openxmlformats.org/officeDocument/2006/relationships/slide" Target="slides/slide167.xml" /><Relationship Id="rId18" Type="http://schemas.openxmlformats.org/officeDocument/2006/relationships/slide" Target="slides/slide6.xml" /><Relationship Id="rId180" Type="http://schemas.openxmlformats.org/officeDocument/2006/relationships/slide" Target="slides/slide168.xml" /><Relationship Id="rId181" Type="http://schemas.openxmlformats.org/officeDocument/2006/relationships/slide" Target="slides/slide169.xml" /><Relationship Id="rId182" Type="http://schemas.openxmlformats.org/officeDocument/2006/relationships/tags" Target="tags/tag1.xml" /><Relationship Id="rId183" Type="http://schemas.openxmlformats.org/officeDocument/2006/relationships/presProps" Target="presProps.xml" /><Relationship Id="rId184" Type="http://schemas.openxmlformats.org/officeDocument/2006/relationships/viewProps" Target="viewProps.xml" /><Relationship Id="rId185" Type="http://schemas.openxmlformats.org/officeDocument/2006/relationships/theme" Target="theme/theme1.xml" /><Relationship Id="rId186" Type="http://schemas.openxmlformats.org/officeDocument/2006/relationships/tableStyles" Target="tableStyles.xml" /><Relationship Id="rId19" Type="http://schemas.openxmlformats.org/officeDocument/2006/relationships/slide" Target="slides/slide7.xml" /><Relationship Id="rId2" Type="http://schemas.openxmlformats.org/officeDocument/2006/relationships/slideMaster" Target="slideMasters/slideMaster2.xml" /><Relationship Id="rId20" Type="http://schemas.openxmlformats.org/officeDocument/2006/relationships/slide" Target="slides/slide8.xml" /><Relationship Id="rId21" Type="http://schemas.openxmlformats.org/officeDocument/2006/relationships/slide" Target="slides/slide9.xml" /><Relationship Id="rId22" Type="http://schemas.openxmlformats.org/officeDocument/2006/relationships/slide" Target="slides/slide10.xml" /><Relationship Id="rId23" Type="http://schemas.openxmlformats.org/officeDocument/2006/relationships/slide" Target="slides/slide11.xml" /><Relationship Id="rId24" Type="http://schemas.openxmlformats.org/officeDocument/2006/relationships/slide" Target="slides/slide12.xml" /><Relationship Id="rId25" Type="http://schemas.openxmlformats.org/officeDocument/2006/relationships/slide" Target="slides/slide13.xml" /><Relationship Id="rId26" Type="http://schemas.openxmlformats.org/officeDocument/2006/relationships/slide" Target="slides/slide14.xml" /><Relationship Id="rId27" Type="http://schemas.openxmlformats.org/officeDocument/2006/relationships/slide" Target="slides/slide15.xml" /><Relationship Id="rId28" Type="http://schemas.openxmlformats.org/officeDocument/2006/relationships/slide" Target="slides/slide16.xml" /><Relationship Id="rId29" Type="http://schemas.openxmlformats.org/officeDocument/2006/relationships/slide" Target="slides/slide17.xml" /><Relationship Id="rId3" Type="http://schemas.openxmlformats.org/officeDocument/2006/relationships/slideMaster" Target="slideMasters/slideMaster3.xml" /><Relationship Id="rId30" Type="http://schemas.openxmlformats.org/officeDocument/2006/relationships/slide" Target="slides/slide18.xml" /><Relationship Id="rId31" Type="http://schemas.openxmlformats.org/officeDocument/2006/relationships/slide" Target="slides/slide19.xml" /><Relationship Id="rId32" Type="http://schemas.openxmlformats.org/officeDocument/2006/relationships/slide" Target="slides/slide20.xml" /><Relationship Id="rId33" Type="http://schemas.openxmlformats.org/officeDocument/2006/relationships/slide" Target="slides/slide21.xml" /><Relationship Id="rId34" Type="http://schemas.openxmlformats.org/officeDocument/2006/relationships/slide" Target="slides/slide22.xml" /><Relationship Id="rId35" Type="http://schemas.openxmlformats.org/officeDocument/2006/relationships/slide" Target="slides/slide23.xml" /><Relationship Id="rId36" Type="http://schemas.openxmlformats.org/officeDocument/2006/relationships/slide" Target="slides/slide24.xml" /><Relationship Id="rId37" Type="http://schemas.openxmlformats.org/officeDocument/2006/relationships/slide" Target="slides/slide25.xml" /><Relationship Id="rId38" Type="http://schemas.openxmlformats.org/officeDocument/2006/relationships/slide" Target="slides/slide26.xml" /><Relationship Id="rId39" Type="http://schemas.openxmlformats.org/officeDocument/2006/relationships/slide" Target="slides/slide27.xml" /><Relationship Id="rId4" Type="http://schemas.openxmlformats.org/officeDocument/2006/relationships/slideMaster" Target="slideMasters/slideMaster4.xml" /><Relationship Id="rId40" Type="http://schemas.openxmlformats.org/officeDocument/2006/relationships/slide" Target="slides/slide28.xml" /><Relationship Id="rId41" Type="http://schemas.openxmlformats.org/officeDocument/2006/relationships/slide" Target="slides/slide29.xml" /><Relationship Id="rId42" Type="http://schemas.openxmlformats.org/officeDocument/2006/relationships/slide" Target="slides/slide30.xml" /><Relationship Id="rId43" Type="http://schemas.openxmlformats.org/officeDocument/2006/relationships/slide" Target="slides/slide31.xml" /><Relationship Id="rId44" Type="http://schemas.openxmlformats.org/officeDocument/2006/relationships/slide" Target="slides/slide32.xml" /><Relationship Id="rId45" Type="http://schemas.openxmlformats.org/officeDocument/2006/relationships/slide" Target="slides/slide33.xml" /><Relationship Id="rId46" Type="http://schemas.openxmlformats.org/officeDocument/2006/relationships/slide" Target="slides/slide34.xml" /><Relationship Id="rId47" Type="http://schemas.openxmlformats.org/officeDocument/2006/relationships/slide" Target="slides/slide35.xml" /><Relationship Id="rId48" Type="http://schemas.openxmlformats.org/officeDocument/2006/relationships/slide" Target="slides/slide36.xml" /><Relationship Id="rId49" Type="http://schemas.openxmlformats.org/officeDocument/2006/relationships/slide" Target="slides/slide37.xml" /><Relationship Id="rId5" Type="http://schemas.openxmlformats.org/officeDocument/2006/relationships/slideMaster" Target="slideMasters/slideMaster5.xml" /><Relationship Id="rId50" Type="http://schemas.openxmlformats.org/officeDocument/2006/relationships/slide" Target="slides/slide38.xml" /><Relationship Id="rId51" Type="http://schemas.openxmlformats.org/officeDocument/2006/relationships/slide" Target="slides/slide39.xml" /><Relationship Id="rId52" Type="http://schemas.openxmlformats.org/officeDocument/2006/relationships/slide" Target="slides/slide40.xml" /><Relationship Id="rId53" Type="http://schemas.openxmlformats.org/officeDocument/2006/relationships/slide" Target="slides/slide41.xml" /><Relationship Id="rId54" Type="http://schemas.openxmlformats.org/officeDocument/2006/relationships/slide" Target="slides/slide42.xml" /><Relationship Id="rId55" Type="http://schemas.openxmlformats.org/officeDocument/2006/relationships/slide" Target="slides/slide43.xml" /><Relationship Id="rId56" Type="http://schemas.openxmlformats.org/officeDocument/2006/relationships/slide" Target="slides/slide44.xml" /><Relationship Id="rId57" Type="http://schemas.openxmlformats.org/officeDocument/2006/relationships/slide" Target="slides/slide45.xml" /><Relationship Id="rId58" Type="http://schemas.openxmlformats.org/officeDocument/2006/relationships/slide" Target="slides/slide46.xml" /><Relationship Id="rId59" Type="http://schemas.openxmlformats.org/officeDocument/2006/relationships/slide" Target="slides/slide47.xml" /><Relationship Id="rId6" Type="http://schemas.openxmlformats.org/officeDocument/2006/relationships/slideMaster" Target="slideMasters/slideMaster6.xml" /><Relationship Id="rId60" Type="http://schemas.openxmlformats.org/officeDocument/2006/relationships/slide" Target="slides/slide48.xml" /><Relationship Id="rId61" Type="http://schemas.openxmlformats.org/officeDocument/2006/relationships/slide" Target="slides/slide49.xml" /><Relationship Id="rId62" Type="http://schemas.openxmlformats.org/officeDocument/2006/relationships/slide" Target="slides/slide50.xml" /><Relationship Id="rId63" Type="http://schemas.openxmlformats.org/officeDocument/2006/relationships/slide" Target="slides/slide51.xml" /><Relationship Id="rId64" Type="http://schemas.openxmlformats.org/officeDocument/2006/relationships/slide" Target="slides/slide52.xml" /><Relationship Id="rId65" Type="http://schemas.openxmlformats.org/officeDocument/2006/relationships/slide" Target="slides/slide53.xml" /><Relationship Id="rId66" Type="http://schemas.openxmlformats.org/officeDocument/2006/relationships/slide" Target="slides/slide54.xml" /><Relationship Id="rId67" Type="http://schemas.openxmlformats.org/officeDocument/2006/relationships/slide" Target="slides/slide55.xml" /><Relationship Id="rId68" Type="http://schemas.openxmlformats.org/officeDocument/2006/relationships/slide" Target="slides/slide56.xml" /><Relationship Id="rId69" Type="http://schemas.openxmlformats.org/officeDocument/2006/relationships/slide" Target="slides/slide57.xml" /><Relationship Id="rId7" Type="http://schemas.openxmlformats.org/officeDocument/2006/relationships/slideMaster" Target="slideMasters/slideMaster7.xml" /><Relationship Id="rId70" Type="http://schemas.openxmlformats.org/officeDocument/2006/relationships/slide" Target="slides/slide58.xml" /><Relationship Id="rId71" Type="http://schemas.openxmlformats.org/officeDocument/2006/relationships/slide" Target="slides/slide59.xml" /><Relationship Id="rId72" Type="http://schemas.openxmlformats.org/officeDocument/2006/relationships/slide" Target="slides/slide60.xml" /><Relationship Id="rId73" Type="http://schemas.openxmlformats.org/officeDocument/2006/relationships/slide" Target="slides/slide61.xml" /><Relationship Id="rId74" Type="http://schemas.openxmlformats.org/officeDocument/2006/relationships/slide" Target="slides/slide62.xml" /><Relationship Id="rId75" Type="http://schemas.openxmlformats.org/officeDocument/2006/relationships/slide" Target="slides/slide63.xml" /><Relationship Id="rId76" Type="http://schemas.openxmlformats.org/officeDocument/2006/relationships/slide" Target="slides/slide64.xml" /><Relationship Id="rId77" Type="http://schemas.openxmlformats.org/officeDocument/2006/relationships/slide" Target="slides/slide65.xml" /><Relationship Id="rId78" Type="http://schemas.openxmlformats.org/officeDocument/2006/relationships/slide" Target="slides/slide66.xml" /><Relationship Id="rId79" Type="http://schemas.openxmlformats.org/officeDocument/2006/relationships/slide" Target="slides/slide67.xml" /><Relationship Id="rId8" Type="http://schemas.openxmlformats.org/officeDocument/2006/relationships/slideMaster" Target="slideMasters/slideMaster8.xml" /><Relationship Id="rId80" Type="http://schemas.openxmlformats.org/officeDocument/2006/relationships/slide" Target="slides/slide68.xml" /><Relationship Id="rId81" Type="http://schemas.openxmlformats.org/officeDocument/2006/relationships/slide" Target="slides/slide69.xml" /><Relationship Id="rId82" Type="http://schemas.openxmlformats.org/officeDocument/2006/relationships/slide" Target="slides/slide70.xml" /><Relationship Id="rId83" Type="http://schemas.openxmlformats.org/officeDocument/2006/relationships/slide" Target="slides/slide71.xml" /><Relationship Id="rId84" Type="http://schemas.openxmlformats.org/officeDocument/2006/relationships/slide" Target="slides/slide72.xml" /><Relationship Id="rId85" Type="http://schemas.openxmlformats.org/officeDocument/2006/relationships/slide" Target="slides/slide73.xml" /><Relationship Id="rId86" Type="http://schemas.openxmlformats.org/officeDocument/2006/relationships/slide" Target="slides/slide74.xml" /><Relationship Id="rId87" Type="http://schemas.openxmlformats.org/officeDocument/2006/relationships/slide" Target="slides/slide75.xml" /><Relationship Id="rId88" Type="http://schemas.openxmlformats.org/officeDocument/2006/relationships/slide" Target="slides/slide76.xml" /><Relationship Id="rId89" Type="http://schemas.openxmlformats.org/officeDocument/2006/relationships/slide" Target="slides/slide77.xml" /><Relationship Id="rId9" Type="http://schemas.openxmlformats.org/officeDocument/2006/relationships/slideMaster" Target="slideMasters/slideMaster9.xml" /><Relationship Id="rId90" Type="http://schemas.openxmlformats.org/officeDocument/2006/relationships/slide" Target="slides/slide78.xml" /><Relationship Id="rId91" Type="http://schemas.openxmlformats.org/officeDocument/2006/relationships/slide" Target="slides/slide79.xml" /><Relationship Id="rId92" Type="http://schemas.openxmlformats.org/officeDocument/2006/relationships/slide" Target="slides/slide80.xml" /><Relationship Id="rId93" Type="http://schemas.openxmlformats.org/officeDocument/2006/relationships/slide" Target="slides/slide81.xml" /><Relationship Id="rId94" Type="http://schemas.openxmlformats.org/officeDocument/2006/relationships/slide" Target="slides/slide82.xml" /><Relationship Id="rId95" Type="http://schemas.openxmlformats.org/officeDocument/2006/relationships/slide" Target="slides/slide83.xml" /><Relationship Id="rId96" Type="http://schemas.openxmlformats.org/officeDocument/2006/relationships/slide" Target="slides/slide84.xml" /><Relationship Id="rId97" Type="http://schemas.openxmlformats.org/officeDocument/2006/relationships/slide" Target="slides/slide85.xml" /><Relationship Id="rId98" Type="http://schemas.openxmlformats.org/officeDocument/2006/relationships/slide" Target="slides/slide86.xml" /><Relationship Id="rId99" Type="http://schemas.openxmlformats.org/officeDocument/2006/relationships/slide" Target="slides/slide87.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1.png" /></Relationships>
</file>

<file path=ppt/drawings/_rels/vmlDrawing10.v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20.wmf" /></Relationships>
</file>

<file path=ppt/drawings/_rels/vmlDrawing100.vml.rels>&#65279;<?xml version="1.0" encoding="utf-8" standalone="yes"?><Relationships xmlns="http://schemas.openxmlformats.org/package/2006/relationships"><Relationship Id="rId1" Type="http://schemas.openxmlformats.org/officeDocument/2006/relationships/image" Target="../media/image328.wmf" /><Relationship Id="rId2" Type="http://schemas.openxmlformats.org/officeDocument/2006/relationships/image" Target="../media/image329.wmf" /><Relationship Id="rId3" Type="http://schemas.openxmlformats.org/officeDocument/2006/relationships/image" Target="../media/image279.wmf" /><Relationship Id="rId4" Type="http://schemas.openxmlformats.org/officeDocument/2006/relationships/image" Target="../media/image169.png" /></Relationships>
</file>

<file path=ppt/drawings/_rels/vmlDrawing101.vml.rels>&#65279;<?xml version="1.0" encoding="utf-8" standalone="yes"?><Relationships xmlns="http://schemas.openxmlformats.org/package/2006/relationships"><Relationship Id="rId1" Type="http://schemas.openxmlformats.org/officeDocument/2006/relationships/image" Target="../media/image330.wmf" /><Relationship Id="rId2" Type="http://schemas.openxmlformats.org/officeDocument/2006/relationships/image" Target="../media/image331.wmf" /><Relationship Id="rId3" Type="http://schemas.openxmlformats.org/officeDocument/2006/relationships/image" Target="../media/image332.wmf" /><Relationship Id="rId4" Type="http://schemas.openxmlformats.org/officeDocument/2006/relationships/image" Target="../media/image333.wmf" /><Relationship Id="rId5" Type="http://schemas.openxmlformats.org/officeDocument/2006/relationships/image" Target="../media/image285.wmf" /><Relationship Id="rId6" Type="http://schemas.openxmlformats.org/officeDocument/2006/relationships/image" Target="../media/image334.wmf" /><Relationship Id="rId7" Type="http://schemas.openxmlformats.org/officeDocument/2006/relationships/image" Target="../media/image335.wmf" /><Relationship Id="rId8" Type="http://schemas.openxmlformats.org/officeDocument/2006/relationships/image" Target="../media/image169.png" /></Relationships>
</file>

<file path=ppt/drawings/_rels/vmlDrawing102.vml.rels>&#65279;<?xml version="1.0" encoding="utf-8" standalone="yes"?><Relationships xmlns="http://schemas.openxmlformats.org/package/2006/relationships"><Relationship Id="rId1" Type="http://schemas.openxmlformats.org/officeDocument/2006/relationships/image" Target="../media/image336.wmf" /><Relationship Id="rId2" Type="http://schemas.openxmlformats.org/officeDocument/2006/relationships/image" Target="../media/image337.wmf" /><Relationship Id="rId3" Type="http://schemas.openxmlformats.org/officeDocument/2006/relationships/image" Target="../media/image338.wmf" /><Relationship Id="rId4" Type="http://schemas.openxmlformats.org/officeDocument/2006/relationships/image" Target="../media/image339.wmf" /><Relationship Id="rId5" Type="http://schemas.openxmlformats.org/officeDocument/2006/relationships/image" Target="../media/image340.wmf" /><Relationship Id="rId6" Type="http://schemas.openxmlformats.org/officeDocument/2006/relationships/image" Target="../media/image341.wmf" /><Relationship Id="rId7" Type="http://schemas.openxmlformats.org/officeDocument/2006/relationships/image" Target="../media/image342.wmf" /><Relationship Id="rId8" Type="http://schemas.openxmlformats.org/officeDocument/2006/relationships/image" Target="../media/image169.png" /></Relationships>
</file>

<file path=ppt/drawings/_rels/vmlDrawing103.vml.rels>&#65279;<?xml version="1.0" encoding="utf-8" standalone="yes"?><Relationships xmlns="http://schemas.openxmlformats.org/package/2006/relationships"><Relationship Id="rId1" Type="http://schemas.openxmlformats.org/officeDocument/2006/relationships/image" Target="../media/image343.wmf" /><Relationship Id="rId2" Type="http://schemas.openxmlformats.org/officeDocument/2006/relationships/image" Target="../media/image344.wmf" /><Relationship Id="rId3" Type="http://schemas.openxmlformats.org/officeDocument/2006/relationships/image" Target="../media/image169.png" /></Relationships>
</file>

<file path=ppt/drawings/_rels/vmlDrawing104.vml.rels>&#65279;<?xml version="1.0" encoding="utf-8" standalone="yes"?><Relationships xmlns="http://schemas.openxmlformats.org/package/2006/relationships"><Relationship Id="rId1" Type="http://schemas.openxmlformats.org/officeDocument/2006/relationships/image" Target="../media/image345.wmf" /><Relationship Id="rId2" Type="http://schemas.openxmlformats.org/officeDocument/2006/relationships/image" Target="../media/image310.wmf" /><Relationship Id="rId3" Type="http://schemas.openxmlformats.org/officeDocument/2006/relationships/image" Target="../media/image346.wmf" /><Relationship Id="rId4" Type="http://schemas.openxmlformats.org/officeDocument/2006/relationships/image" Target="../media/image347.wmf" /><Relationship Id="rId5" Type="http://schemas.openxmlformats.org/officeDocument/2006/relationships/image" Target="../media/image313.wmf" /><Relationship Id="rId6" Type="http://schemas.openxmlformats.org/officeDocument/2006/relationships/image" Target="../media/image315.wmf" /><Relationship Id="rId7" Type="http://schemas.openxmlformats.org/officeDocument/2006/relationships/image" Target="../media/image348.wmf" /><Relationship Id="rId8" Type="http://schemas.openxmlformats.org/officeDocument/2006/relationships/image" Target="../media/image349.wmf" /><Relationship Id="rId9" Type="http://schemas.openxmlformats.org/officeDocument/2006/relationships/image" Target="../media/image169.png" /></Relationships>
</file>

<file path=ppt/drawings/_rels/vmlDrawing105.vml.rels>&#65279;<?xml version="1.0" encoding="utf-8" standalone="yes"?><Relationships xmlns="http://schemas.openxmlformats.org/package/2006/relationships"><Relationship Id="rId1" Type="http://schemas.openxmlformats.org/officeDocument/2006/relationships/image" Target="../media/image350.wmf" /><Relationship Id="rId2" Type="http://schemas.openxmlformats.org/officeDocument/2006/relationships/image" Target="../media/image351.wmf" /><Relationship Id="rId3" Type="http://schemas.openxmlformats.org/officeDocument/2006/relationships/image" Target="../media/image169.png" /></Relationships>
</file>

<file path=ppt/drawings/_rels/vmlDrawing106.vml.rels>&#65279;<?xml version="1.0" encoding="utf-8" standalone="yes"?><Relationships xmlns="http://schemas.openxmlformats.org/package/2006/relationships"><Relationship Id="rId1" Type="http://schemas.openxmlformats.org/officeDocument/2006/relationships/image" Target="../media/image352.wmf" /><Relationship Id="rId2" Type="http://schemas.openxmlformats.org/officeDocument/2006/relationships/image" Target="../media/image285.wmf" /><Relationship Id="rId3" Type="http://schemas.openxmlformats.org/officeDocument/2006/relationships/image" Target="../media/image353.wmf" /><Relationship Id="rId4" Type="http://schemas.openxmlformats.org/officeDocument/2006/relationships/image" Target="../media/image354.wmf" /><Relationship Id="rId5" Type="http://schemas.openxmlformats.org/officeDocument/2006/relationships/image" Target="../media/image169.png" /></Relationships>
</file>

<file path=ppt/drawings/_rels/vmlDrawing107.vml.rels>&#65279;<?xml version="1.0" encoding="utf-8" standalone="yes"?><Relationships xmlns="http://schemas.openxmlformats.org/package/2006/relationships"><Relationship Id="rId1" Type="http://schemas.openxmlformats.org/officeDocument/2006/relationships/image" Target="../media/image355.wmf" /><Relationship Id="rId2" Type="http://schemas.openxmlformats.org/officeDocument/2006/relationships/image" Target="../media/image356.wmf" /><Relationship Id="rId3" Type="http://schemas.openxmlformats.org/officeDocument/2006/relationships/image" Target="../media/image357.wmf" /><Relationship Id="rId4" Type="http://schemas.openxmlformats.org/officeDocument/2006/relationships/image" Target="../media/image358.wmf" /><Relationship Id="rId5" Type="http://schemas.openxmlformats.org/officeDocument/2006/relationships/image" Target="../media/image359.wmf" /><Relationship Id="rId6" Type="http://schemas.openxmlformats.org/officeDocument/2006/relationships/image" Target="../media/image169.png" /></Relationships>
</file>

<file path=ppt/drawings/_rels/vmlDrawing108.vml.rels>&#65279;<?xml version="1.0" encoding="utf-8" standalone="yes"?><Relationships xmlns="http://schemas.openxmlformats.org/package/2006/relationships"><Relationship Id="rId1" Type="http://schemas.openxmlformats.org/officeDocument/2006/relationships/image" Target="../media/image5.wmf" /><Relationship Id="rId2" Type="http://schemas.openxmlformats.org/officeDocument/2006/relationships/image" Target="../media/image360.wmf" /><Relationship Id="rId3" Type="http://schemas.openxmlformats.org/officeDocument/2006/relationships/image" Target="../media/image361.wmf" /><Relationship Id="rId4" Type="http://schemas.openxmlformats.org/officeDocument/2006/relationships/image" Target="../media/image362.wmf" /><Relationship Id="rId5" Type="http://schemas.openxmlformats.org/officeDocument/2006/relationships/image" Target="../media/image169.png" /><Relationship Id="rId6" Type="http://schemas.openxmlformats.org/officeDocument/2006/relationships/image" Target="../media/image363.wmf" /><Relationship Id="rId7" Type="http://schemas.openxmlformats.org/officeDocument/2006/relationships/image" Target="../media/image364.wmf" /><Relationship Id="rId8" Type="http://schemas.openxmlformats.org/officeDocument/2006/relationships/image" Target="../media/image365.wmf" /></Relationships>
</file>

<file path=ppt/drawings/_rels/vmlDrawing109.vml.rels>&#65279;<?xml version="1.0" encoding="utf-8" standalone="yes"?><Relationships xmlns="http://schemas.openxmlformats.org/package/2006/relationships"><Relationship Id="rId1" Type="http://schemas.openxmlformats.org/officeDocument/2006/relationships/image" Target="../media/image366.wmf" /><Relationship Id="rId2" Type="http://schemas.openxmlformats.org/officeDocument/2006/relationships/image" Target="../media/image367.wmf" /><Relationship Id="rId3" Type="http://schemas.openxmlformats.org/officeDocument/2006/relationships/image" Target="../media/image368.wmf" /><Relationship Id="rId4" Type="http://schemas.openxmlformats.org/officeDocument/2006/relationships/image" Target="../media/image169.png" /></Relationships>
</file>

<file path=ppt/drawings/_rels/vmlDrawing11.v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21.wmf" /><Relationship Id="rId3" Type="http://schemas.openxmlformats.org/officeDocument/2006/relationships/image" Target="../media/image22.wmf" /><Relationship Id="rId4" Type="http://schemas.openxmlformats.org/officeDocument/2006/relationships/image" Target="../media/image23.wmf" /></Relationships>
</file>

<file path=ppt/drawings/_rels/vmlDrawing110.vml.rels>&#65279;<?xml version="1.0" encoding="utf-8" standalone="yes"?><Relationships xmlns="http://schemas.openxmlformats.org/package/2006/relationships"><Relationship Id="rId1" Type="http://schemas.openxmlformats.org/officeDocument/2006/relationships/image" Target="../media/image369.wmf" /><Relationship Id="rId2" Type="http://schemas.openxmlformats.org/officeDocument/2006/relationships/image" Target="../media/image370.wmf" /><Relationship Id="rId3" Type="http://schemas.openxmlformats.org/officeDocument/2006/relationships/image" Target="../media/image371.wmf" /><Relationship Id="rId4" Type="http://schemas.openxmlformats.org/officeDocument/2006/relationships/image" Target="../media/image372.wmf" /><Relationship Id="rId5" Type="http://schemas.openxmlformats.org/officeDocument/2006/relationships/image" Target="../media/image169.png" /></Relationships>
</file>

<file path=ppt/drawings/_rels/vmlDrawing111.vml.rels>&#65279;<?xml version="1.0" encoding="utf-8" standalone="yes"?><Relationships xmlns="http://schemas.openxmlformats.org/package/2006/relationships"><Relationship Id="rId1" Type="http://schemas.openxmlformats.org/officeDocument/2006/relationships/image" Target="../media/image371.wmf" /><Relationship Id="rId2" Type="http://schemas.openxmlformats.org/officeDocument/2006/relationships/image" Target="../media/image372.wmf" /><Relationship Id="rId3" Type="http://schemas.openxmlformats.org/officeDocument/2006/relationships/image" Target="../media/image373.wmf" /><Relationship Id="rId4" Type="http://schemas.openxmlformats.org/officeDocument/2006/relationships/image" Target="../media/image374.wmf" /><Relationship Id="rId5" Type="http://schemas.openxmlformats.org/officeDocument/2006/relationships/image" Target="../media/image375.wmf" /><Relationship Id="rId6" Type="http://schemas.openxmlformats.org/officeDocument/2006/relationships/image" Target="../media/image169.png" /></Relationships>
</file>

<file path=ppt/drawings/_rels/vmlDrawing112.vml.rels>&#65279;<?xml version="1.0" encoding="utf-8" standalone="yes"?><Relationships xmlns="http://schemas.openxmlformats.org/package/2006/relationships"><Relationship Id="rId1" Type="http://schemas.openxmlformats.org/officeDocument/2006/relationships/image" Target="../media/image5.wmf" /><Relationship Id="rId2" Type="http://schemas.openxmlformats.org/officeDocument/2006/relationships/image" Target="../media/image376.wmf" /><Relationship Id="rId3" Type="http://schemas.openxmlformats.org/officeDocument/2006/relationships/image" Target="../media/image377.wmf" /><Relationship Id="rId4" Type="http://schemas.openxmlformats.org/officeDocument/2006/relationships/image" Target="../media/image378.wmf" /><Relationship Id="rId5" Type="http://schemas.openxmlformats.org/officeDocument/2006/relationships/image" Target="../media/image379.wmf" /><Relationship Id="rId6" Type="http://schemas.openxmlformats.org/officeDocument/2006/relationships/image" Target="../media/image169.png" /><Relationship Id="rId7" Type="http://schemas.openxmlformats.org/officeDocument/2006/relationships/image" Target="../media/image380.wmf" /></Relationships>
</file>

<file path=ppt/drawings/_rels/vmlDrawing113.vml.rels>&#65279;<?xml version="1.0" encoding="utf-8" standalone="yes"?><Relationships xmlns="http://schemas.openxmlformats.org/package/2006/relationships"><Relationship Id="rId1" Type="http://schemas.openxmlformats.org/officeDocument/2006/relationships/image" Target="../media/image5.wmf" /><Relationship Id="rId2" Type="http://schemas.openxmlformats.org/officeDocument/2006/relationships/image" Target="../media/image381.wmf" /><Relationship Id="rId3" Type="http://schemas.openxmlformats.org/officeDocument/2006/relationships/image" Target="../media/image382.wmf" /><Relationship Id="rId4" Type="http://schemas.openxmlformats.org/officeDocument/2006/relationships/image" Target="../media/image383.wmf" /><Relationship Id="rId5" Type="http://schemas.openxmlformats.org/officeDocument/2006/relationships/image" Target="../media/image384.wmf" /><Relationship Id="rId6" Type="http://schemas.openxmlformats.org/officeDocument/2006/relationships/image" Target="../media/image169.png" /><Relationship Id="rId7" Type="http://schemas.openxmlformats.org/officeDocument/2006/relationships/image" Target="../media/image385.wmf" /></Relationships>
</file>

<file path=ppt/drawings/_rels/vmlDrawing114.vml.rels>&#65279;<?xml version="1.0" encoding="utf-8" standalone="yes"?><Relationships xmlns="http://schemas.openxmlformats.org/package/2006/relationships"><Relationship Id="rId1" Type="http://schemas.openxmlformats.org/officeDocument/2006/relationships/image" Target="../media/image371.wmf" /><Relationship Id="rId2" Type="http://schemas.openxmlformats.org/officeDocument/2006/relationships/image" Target="../media/image386.wmf" /><Relationship Id="rId3" Type="http://schemas.openxmlformats.org/officeDocument/2006/relationships/image" Target="../media/image5.wmf" /><Relationship Id="rId4" Type="http://schemas.openxmlformats.org/officeDocument/2006/relationships/image" Target="../media/image387.wmf" /><Relationship Id="rId5" Type="http://schemas.openxmlformats.org/officeDocument/2006/relationships/image" Target="../media/image94.wmf" /><Relationship Id="rId6" Type="http://schemas.openxmlformats.org/officeDocument/2006/relationships/image" Target="../media/image388.wmf" /><Relationship Id="rId7" Type="http://schemas.openxmlformats.org/officeDocument/2006/relationships/image" Target="../media/image169.png" /><Relationship Id="rId8" Type="http://schemas.openxmlformats.org/officeDocument/2006/relationships/image" Target="../media/image389.wmf" /></Relationships>
</file>

<file path=ppt/drawings/_rels/vmlDrawing115.vml.rels>&#65279;<?xml version="1.0" encoding="utf-8" standalone="yes"?><Relationships xmlns="http://schemas.openxmlformats.org/package/2006/relationships"><Relationship Id="rId1" Type="http://schemas.openxmlformats.org/officeDocument/2006/relationships/image" Target="../media/image390.wmf" /><Relationship Id="rId2" Type="http://schemas.openxmlformats.org/officeDocument/2006/relationships/image" Target="../media/image391.wmf" /><Relationship Id="rId3" Type="http://schemas.openxmlformats.org/officeDocument/2006/relationships/image" Target="../media/image392.wmf" /><Relationship Id="rId4" Type="http://schemas.openxmlformats.org/officeDocument/2006/relationships/image" Target="../media/image169.png" /></Relationships>
</file>

<file path=ppt/drawings/_rels/vmlDrawing116.vml.rels>&#65279;<?xml version="1.0" encoding="utf-8" standalone="yes"?><Relationships xmlns="http://schemas.openxmlformats.org/package/2006/relationships"><Relationship Id="rId1" Type="http://schemas.openxmlformats.org/officeDocument/2006/relationships/image" Target="../media/image393.wmf" /><Relationship Id="rId2" Type="http://schemas.openxmlformats.org/officeDocument/2006/relationships/image" Target="../media/image394.wmf" /><Relationship Id="rId3" Type="http://schemas.openxmlformats.org/officeDocument/2006/relationships/image" Target="../media/image362.wmf" /><Relationship Id="rId4" Type="http://schemas.openxmlformats.org/officeDocument/2006/relationships/image" Target="../media/image395.wmf" /><Relationship Id="rId5" Type="http://schemas.openxmlformats.org/officeDocument/2006/relationships/image" Target="../media/image396.wmf" /><Relationship Id="rId6" Type="http://schemas.openxmlformats.org/officeDocument/2006/relationships/image" Target="../media/image169.png" /></Relationships>
</file>

<file path=ppt/drawings/_rels/vmlDrawing117.vml.rels>&#65279;<?xml version="1.0" encoding="utf-8" standalone="yes"?><Relationships xmlns="http://schemas.openxmlformats.org/package/2006/relationships"><Relationship Id="rId1" Type="http://schemas.openxmlformats.org/officeDocument/2006/relationships/image" Target="../media/image397.wmf" /><Relationship Id="rId2" Type="http://schemas.openxmlformats.org/officeDocument/2006/relationships/image" Target="../media/image169.png" /></Relationships>
</file>

<file path=ppt/drawings/_rels/vmlDrawing118.vml.rels>&#65279;<?xml version="1.0" encoding="utf-8" standalone="yes"?><Relationships xmlns="http://schemas.openxmlformats.org/package/2006/relationships"><Relationship Id="rId1" Type="http://schemas.openxmlformats.org/officeDocument/2006/relationships/image" Target="../media/image398.wmf" /><Relationship Id="rId2" Type="http://schemas.openxmlformats.org/officeDocument/2006/relationships/image" Target="../media/image399.wmf" /><Relationship Id="rId3" Type="http://schemas.openxmlformats.org/officeDocument/2006/relationships/image" Target="../media/image169.png" /></Relationships>
</file>

<file path=ppt/drawings/_rels/vmlDrawing119.vml.rels>&#65279;<?xml version="1.0" encoding="utf-8" standalone="yes"?><Relationships xmlns="http://schemas.openxmlformats.org/package/2006/relationships"><Relationship Id="rId1" Type="http://schemas.openxmlformats.org/officeDocument/2006/relationships/image" Target="../media/image400.wmf" /><Relationship Id="rId2" Type="http://schemas.openxmlformats.org/officeDocument/2006/relationships/image" Target="../media/image362.wmf" /><Relationship Id="rId3" Type="http://schemas.openxmlformats.org/officeDocument/2006/relationships/image" Target="../media/image401.wmf" /><Relationship Id="rId4" Type="http://schemas.openxmlformats.org/officeDocument/2006/relationships/image" Target="../media/image169.png" /></Relationships>
</file>

<file path=ppt/drawings/_rels/vmlDrawing12.v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24.wmf" /><Relationship Id="rId3" Type="http://schemas.openxmlformats.org/officeDocument/2006/relationships/image" Target="../media/image25.wmf" /><Relationship Id="rId4" Type="http://schemas.openxmlformats.org/officeDocument/2006/relationships/image" Target="../media/image26.wmf" /></Relationships>
</file>

<file path=ppt/drawings/_rels/vmlDrawing120.vml.rels>&#65279;<?xml version="1.0" encoding="utf-8" standalone="yes"?><Relationships xmlns="http://schemas.openxmlformats.org/package/2006/relationships"><Relationship Id="rId1" Type="http://schemas.openxmlformats.org/officeDocument/2006/relationships/image" Target="../media/image169.png" /></Relationships>
</file>

<file path=ppt/drawings/_rels/vmlDrawing121.vml.rels>&#65279;<?xml version="1.0" encoding="utf-8" standalone="yes"?><Relationships xmlns="http://schemas.openxmlformats.org/package/2006/relationships"><Relationship Id="rId1" Type="http://schemas.openxmlformats.org/officeDocument/2006/relationships/image" Target="../media/image402.wmf" /><Relationship Id="rId2" Type="http://schemas.openxmlformats.org/officeDocument/2006/relationships/image" Target="../media/image403.wmf" /><Relationship Id="rId3" Type="http://schemas.openxmlformats.org/officeDocument/2006/relationships/image" Target="../media/image404.wmf" /><Relationship Id="rId4" Type="http://schemas.openxmlformats.org/officeDocument/2006/relationships/image" Target="../media/image405.wmf" /><Relationship Id="rId5" Type="http://schemas.openxmlformats.org/officeDocument/2006/relationships/image" Target="../media/image169.png" /></Relationships>
</file>

<file path=ppt/drawings/_rels/vmlDrawing122.vml.rels>&#65279;<?xml version="1.0" encoding="utf-8" standalone="yes"?><Relationships xmlns="http://schemas.openxmlformats.org/package/2006/relationships"><Relationship Id="rId1" Type="http://schemas.openxmlformats.org/officeDocument/2006/relationships/image" Target="../media/image5.wmf" /><Relationship Id="rId10" Type="http://schemas.openxmlformats.org/officeDocument/2006/relationships/image" Target="../media/image413.wmf" /><Relationship Id="rId11" Type="http://schemas.openxmlformats.org/officeDocument/2006/relationships/image" Target="../media/image414.wmf" /><Relationship Id="rId12" Type="http://schemas.openxmlformats.org/officeDocument/2006/relationships/image" Target="../media/image415.wmf" /><Relationship Id="rId2" Type="http://schemas.openxmlformats.org/officeDocument/2006/relationships/image" Target="../media/image406.wmf" /><Relationship Id="rId3" Type="http://schemas.openxmlformats.org/officeDocument/2006/relationships/image" Target="../media/image407.wmf" /><Relationship Id="rId4" Type="http://schemas.openxmlformats.org/officeDocument/2006/relationships/image" Target="../media/image408.wmf" /><Relationship Id="rId5" Type="http://schemas.openxmlformats.org/officeDocument/2006/relationships/image" Target="../media/image409.wmf" /><Relationship Id="rId6" Type="http://schemas.openxmlformats.org/officeDocument/2006/relationships/image" Target="../media/image169.png" /><Relationship Id="rId7" Type="http://schemas.openxmlformats.org/officeDocument/2006/relationships/image" Target="../media/image410.wmf" /><Relationship Id="rId8" Type="http://schemas.openxmlformats.org/officeDocument/2006/relationships/image" Target="../media/image411.wmf" /><Relationship Id="rId9" Type="http://schemas.openxmlformats.org/officeDocument/2006/relationships/image" Target="../media/image412.wmf" /></Relationships>
</file>

<file path=ppt/drawings/_rels/vmlDrawing123.vml.rels>&#65279;<?xml version="1.0" encoding="utf-8" standalone="yes"?><Relationships xmlns="http://schemas.openxmlformats.org/package/2006/relationships"><Relationship Id="rId1" Type="http://schemas.openxmlformats.org/officeDocument/2006/relationships/image" Target="../media/image416.wmf" /><Relationship Id="rId2" Type="http://schemas.openxmlformats.org/officeDocument/2006/relationships/image" Target="../media/image417.wmf" /><Relationship Id="rId3" Type="http://schemas.openxmlformats.org/officeDocument/2006/relationships/image" Target="../media/image418.wmf" /><Relationship Id="rId4" Type="http://schemas.openxmlformats.org/officeDocument/2006/relationships/image" Target="../media/image419.wmf" /><Relationship Id="rId5" Type="http://schemas.openxmlformats.org/officeDocument/2006/relationships/image" Target="../media/image420.wmf" /><Relationship Id="rId6" Type="http://schemas.openxmlformats.org/officeDocument/2006/relationships/image" Target="../media/image421.wmf" /><Relationship Id="rId7" Type="http://schemas.openxmlformats.org/officeDocument/2006/relationships/image" Target="../media/image422.wmf" /><Relationship Id="rId8" Type="http://schemas.openxmlformats.org/officeDocument/2006/relationships/image" Target="../media/image308.wmf" /><Relationship Id="rId9" Type="http://schemas.openxmlformats.org/officeDocument/2006/relationships/image" Target="../media/image169.png" /></Relationships>
</file>

<file path=ppt/drawings/_rels/vmlDrawing124.vml.rels>&#65279;<?xml version="1.0" encoding="utf-8" standalone="yes"?><Relationships xmlns="http://schemas.openxmlformats.org/package/2006/relationships"><Relationship Id="rId1" Type="http://schemas.openxmlformats.org/officeDocument/2006/relationships/image" Target="../media/image423.wmf" /><Relationship Id="rId2" Type="http://schemas.openxmlformats.org/officeDocument/2006/relationships/image" Target="../media/image424.wmf" /><Relationship Id="rId3" Type="http://schemas.openxmlformats.org/officeDocument/2006/relationships/image" Target="../media/image169.png" /><Relationship Id="rId4" Type="http://schemas.openxmlformats.org/officeDocument/2006/relationships/image" Target="../media/image425.wmf" /><Relationship Id="rId5" Type="http://schemas.openxmlformats.org/officeDocument/2006/relationships/image" Target="../media/image426.wmf" /><Relationship Id="rId6" Type="http://schemas.openxmlformats.org/officeDocument/2006/relationships/image" Target="../media/image427.wmf" /></Relationships>
</file>

<file path=ppt/drawings/_rels/vmlDrawing125.vml.rels>&#65279;<?xml version="1.0" encoding="utf-8" standalone="yes"?><Relationships xmlns="http://schemas.openxmlformats.org/package/2006/relationships"><Relationship Id="rId1" Type="http://schemas.openxmlformats.org/officeDocument/2006/relationships/image" Target="../media/image428.wmf" /><Relationship Id="rId10" Type="http://schemas.openxmlformats.org/officeDocument/2006/relationships/image" Target="../media/image169.png" /><Relationship Id="rId2" Type="http://schemas.openxmlformats.org/officeDocument/2006/relationships/image" Target="../media/image285.wmf" /><Relationship Id="rId3" Type="http://schemas.openxmlformats.org/officeDocument/2006/relationships/image" Target="../media/image429.wmf" /><Relationship Id="rId4" Type="http://schemas.openxmlformats.org/officeDocument/2006/relationships/image" Target="../media/image430.wmf" /><Relationship Id="rId5" Type="http://schemas.openxmlformats.org/officeDocument/2006/relationships/image" Target="../media/image431.wmf" /><Relationship Id="rId6" Type="http://schemas.openxmlformats.org/officeDocument/2006/relationships/image" Target="../media/image432.wmf" /><Relationship Id="rId7" Type="http://schemas.openxmlformats.org/officeDocument/2006/relationships/image" Target="../media/image433.wmf" /><Relationship Id="rId8" Type="http://schemas.openxmlformats.org/officeDocument/2006/relationships/image" Target="../media/image434.wmf" /><Relationship Id="rId9" Type="http://schemas.openxmlformats.org/officeDocument/2006/relationships/image" Target="../media/image435.wmf" /></Relationships>
</file>

<file path=ppt/drawings/_rels/vmlDrawing126.vml.rels>&#65279;<?xml version="1.0" encoding="utf-8" standalone="yes"?><Relationships xmlns="http://schemas.openxmlformats.org/package/2006/relationships"><Relationship Id="rId1" Type="http://schemas.openxmlformats.org/officeDocument/2006/relationships/image" Target="../media/image436.wmf" /><Relationship Id="rId2" Type="http://schemas.openxmlformats.org/officeDocument/2006/relationships/image" Target="../media/image285.wmf" /><Relationship Id="rId3" Type="http://schemas.openxmlformats.org/officeDocument/2006/relationships/image" Target="../media/image437.wmf" /><Relationship Id="rId4" Type="http://schemas.openxmlformats.org/officeDocument/2006/relationships/image" Target="../media/image438.wmf" /><Relationship Id="rId5" Type="http://schemas.openxmlformats.org/officeDocument/2006/relationships/image" Target="../media/image439.wmf" /><Relationship Id="rId6" Type="http://schemas.openxmlformats.org/officeDocument/2006/relationships/image" Target="../media/image440.wmf" /><Relationship Id="rId7" Type="http://schemas.openxmlformats.org/officeDocument/2006/relationships/image" Target="../media/image441.wmf" /><Relationship Id="rId8" Type="http://schemas.openxmlformats.org/officeDocument/2006/relationships/image" Target="../media/image442.wmf" /><Relationship Id="rId9" Type="http://schemas.openxmlformats.org/officeDocument/2006/relationships/image" Target="../media/image169.png" /></Relationships>
</file>

<file path=ppt/drawings/_rels/vmlDrawing127.vml.rels>&#65279;<?xml version="1.0" encoding="utf-8" standalone="yes"?><Relationships xmlns="http://schemas.openxmlformats.org/package/2006/relationships"><Relationship Id="rId1" Type="http://schemas.openxmlformats.org/officeDocument/2006/relationships/image" Target="../media/image443.wmf" /><Relationship Id="rId2" Type="http://schemas.openxmlformats.org/officeDocument/2006/relationships/image" Target="../media/image444.wmf" /><Relationship Id="rId3" Type="http://schemas.openxmlformats.org/officeDocument/2006/relationships/image" Target="../media/image445.wmf" /><Relationship Id="rId4" Type="http://schemas.openxmlformats.org/officeDocument/2006/relationships/image" Target="../media/image446.wmf" /><Relationship Id="rId5" Type="http://schemas.openxmlformats.org/officeDocument/2006/relationships/image" Target="../media/image447.wmf" /><Relationship Id="rId6" Type="http://schemas.openxmlformats.org/officeDocument/2006/relationships/image" Target="../media/image448.wmf" /><Relationship Id="rId7" Type="http://schemas.openxmlformats.org/officeDocument/2006/relationships/image" Target="../media/image449.wmf" /><Relationship Id="rId8" Type="http://schemas.openxmlformats.org/officeDocument/2006/relationships/image" Target="../media/image169.png" /></Relationships>
</file>

<file path=ppt/drawings/_rels/vmlDrawing128.vml.rels>&#65279;<?xml version="1.0" encoding="utf-8" standalone="yes"?><Relationships xmlns="http://schemas.openxmlformats.org/package/2006/relationships"><Relationship Id="rId1" Type="http://schemas.openxmlformats.org/officeDocument/2006/relationships/image" Target="../media/image450.wmf" /><Relationship Id="rId2" Type="http://schemas.openxmlformats.org/officeDocument/2006/relationships/image" Target="../media/image451.wmf" /><Relationship Id="rId3" Type="http://schemas.openxmlformats.org/officeDocument/2006/relationships/image" Target="../media/image452.wmf" /><Relationship Id="rId4" Type="http://schemas.openxmlformats.org/officeDocument/2006/relationships/image" Target="../media/image453.wmf" /><Relationship Id="rId5" Type="http://schemas.openxmlformats.org/officeDocument/2006/relationships/image" Target="../media/image169.png" /></Relationships>
</file>

<file path=ppt/drawings/_rels/vmlDrawing129.vml.rels>&#65279;<?xml version="1.0" encoding="utf-8" standalone="yes"?><Relationships xmlns="http://schemas.openxmlformats.org/package/2006/relationships"><Relationship Id="rId1" Type="http://schemas.openxmlformats.org/officeDocument/2006/relationships/image" Target="../media/image454.wmf" /><Relationship Id="rId2" Type="http://schemas.openxmlformats.org/officeDocument/2006/relationships/image" Target="../media/image285.wmf" /><Relationship Id="rId3" Type="http://schemas.openxmlformats.org/officeDocument/2006/relationships/image" Target="../media/image455.wmf" /><Relationship Id="rId4" Type="http://schemas.openxmlformats.org/officeDocument/2006/relationships/image" Target="../media/image456.wmf" /><Relationship Id="rId5" Type="http://schemas.openxmlformats.org/officeDocument/2006/relationships/image" Target="../media/image457.wmf" /><Relationship Id="rId6" Type="http://schemas.openxmlformats.org/officeDocument/2006/relationships/image" Target="../media/image458.wmf" /><Relationship Id="rId7" Type="http://schemas.openxmlformats.org/officeDocument/2006/relationships/image" Target="../media/image169.png" /></Relationships>
</file>

<file path=ppt/drawings/_rels/vmlDrawing13.vml.rels>&#65279;<?xml version="1.0" encoding="utf-8" standalone="yes"?><Relationships xmlns="http://schemas.openxmlformats.org/package/2006/relationships"><Relationship Id="rId1" Type="http://schemas.openxmlformats.org/officeDocument/2006/relationships/image" Target="../media/image27.wmf" /><Relationship Id="rId2" Type="http://schemas.openxmlformats.org/officeDocument/2006/relationships/image" Target="../media/image1.png" /><Relationship Id="rId3" Type="http://schemas.openxmlformats.org/officeDocument/2006/relationships/image" Target="../media/image28.wmf" /></Relationships>
</file>

<file path=ppt/drawings/_rels/vmlDrawing130.vml.rels>&#65279;<?xml version="1.0" encoding="utf-8" standalone="yes"?><Relationships xmlns="http://schemas.openxmlformats.org/package/2006/relationships"><Relationship Id="rId1" Type="http://schemas.openxmlformats.org/officeDocument/2006/relationships/image" Target="../media/image459.wmf" /><Relationship Id="rId2" Type="http://schemas.openxmlformats.org/officeDocument/2006/relationships/image" Target="../media/image460.wmf" /><Relationship Id="rId3" Type="http://schemas.openxmlformats.org/officeDocument/2006/relationships/image" Target="../media/image461.wmf" /><Relationship Id="rId4" Type="http://schemas.openxmlformats.org/officeDocument/2006/relationships/image" Target="../media/image462.wmf" /><Relationship Id="rId5" Type="http://schemas.openxmlformats.org/officeDocument/2006/relationships/image" Target="../media/image463.wmf" /><Relationship Id="rId6" Type="http://schemas.openxmlformats.org/officeDocument/2006/relationships/image" Target="../media/image169.png" /></Relationships>
</file>

<file path=ppt/drawings/_rels/vmlDrawing131.vml.rels>&#65279;<?xml version="1.0" encoding="utf-8" standalone="yes"?><Relationships xmlns="http://schemas.openxmlformats.org/package/2006/relationships"><Relationship Id="rId1" Type="http://schemas.openxmlformats.org/officeDocument/2006/relationships/image" Target="../media/image464.wmf" /><Relationship Id="rId2" Type="http://schemas.openxmlformats.org/officeDocument/2006/relationships/image" Target="../media/image465.wmf" /><Relationship Id="rId3" Type="http://schemas.openxmlformats.org/officeDocument/2006/relationships/image" Target="../media/image466.wmf" /><Relationship Id="rId4" Type="http://schemas.openxmlformats.org/officeDocument/2006/relationships/image" Target="../media/image467.wmf" /><Relationship Id="rId5" Type="http://schemas.openxmlformats.org/officeDocument/2006/relationships/image" Target="../media/image468.wmf" /><Relationship Id="rId6" Type="http://schemas.openxmlformats.org/officeDocument/2006/relationships/image" Target="../media/image469.wmf" /><Relationship Id="rId7" Type="http://schemas.openxmlformats.org/officeDocument/2006/relationships/image" Target="../media/image470.wmf" /><Relationship Id="rId8" Type="http://schemas.openxmlformats.org/officeDocument/2006/relationships/image" Target="../media/image169.png" /></Relationships>
</file>

<file path=ppt/drawings/_rels/vmlDrawing132.vml.rels>&#65279;<?xml version="1.0" encoding="utf-8" standalone="yes"?><Relationships xmlns="http://schemas.openxmlformats.org/package/2006/relationships"><Relationship Id="rId1" Type="http://schemas.openxmlformats.org/officeDocument/2006/relationships/image" Target="../media/image471.wmf" /><Relationship Id="rId2" Type="http://schemas.openxmlformats.org/officeDocument/2006/relationships/image" Target="../media/image472.wmf" /><Relationship Id="rId3" Type="http://schemas.openxmlformats.org/officeDocument/2006/relationships/image" Target="../media/image473.wmf" /><Relationship Id="rId4" Type="http://schemas.openxmlformats.org/officeDocument/2006/relationships/image" Target="../media/image474.wmf" /><Relationship Id="rId5" Type="http://schemas.openxmlformats.org/officeDocument/2006/relationships/image" Target="../media/image475.wmf" /><Relationship Id="rId6" Type="http://schemas.openxmlformats.org/officeDocument/2006/relationships/image" Target="../media/image169.png" /></Relationships>
</file>

<file path=ppt/drawings/_rels/vmlDrawing133.vml.rels>&#65279;<?xml version="1.0" encoding="utf-8" standalone="yes"?><Relationships xmlns="http://schemas.openxmlformats.org/package/2006/relationships"><Relationship Id="rId1" Type="http://schemas.openxmlformats.org/officeDocument/2006/relationships/image" Target="../media/image476.wmf" /><Relationship Id="rId2" Type="http://schemas.openxmlformats.org/officeDocument/2006/relationships/image" Target="../media/image477.wmf" /><Relationship Id="rId3" Type="http://schemas.openxmlformats.org/officeDocument/2006/relationships/image" Target="../media/image478.wmf" /><Relationship Id="rId4" Type="http://schemas.openxmlformats.org/officeDocument/2006/relationships/image" Target="../media/image479.wmf" /><Relationship Id="rId5" Type="http://schemas.openxmlformats.org/officeDocument/2006/relationships/image" Target="../media/image480.wmf" /><Relationship Id="rId6" Type="http://schemas.openxmlformats.org/officeDocument/2006/relationships/image" Target="../media/image481.wmf" /><Relationship Id="rId7" Type="http://schemas.openxmlformats.org/officeDocument/2006/relationships/image" Target="../media/image169.png" /></Relationships>
</file>

<file path=ppt/drawings/_rels/vmlDrawing134.vml.rels>&#65279;<?xml version="1.0" encoding="utf-8" standalone="yes"?><Relationships xmlns="http://schemas.openxmlformats.org/package/2006/relationships"><Relationship Id="rId1" Type="http://schemas.openxmlformats.org/officeDocument/2006/relationships/image" Target="../media/image482.wmf" /><Relationship Id="rId2" Type="http://schemas.openxmlformats.org/officeDocument/2006/relationships/image" Target="../media/image483.wmf" /><Relationship Id="rId3" Type="http://schemas.openxmlformats.org/officeDocument/2006/relationships/image" Target="../media/image484.wmf" /><Relationship Id="rId4" Type="http://schemas.openxmlformats.org/officeDocument/2006/relationships/image" Target="../media/image485.wmf" /><Relationship Id="rId5" Type="http://schemas.openxmlformats.org/officeDocument/2006/relationships/image" Target="../media/image486.wmf" /><Relationship Id="rId6" Type="http://schemas.openxmlformats.org/officeDocument/2006/relationships/image" Target="../media/image487.wmf" /><Relationship Id="rId7" Type="http://schemas.openxmlformats.org/officeDocument/2006/relationships/image" Target="../media/image488.wmf" /><Relationship Id="rId8" Type="http://schemas.openxmlformats.org/officeDocument/2006/relationships/image" Target="../media/image169.png" /></Relationships>
</file>

<file path=ppt/drawings/_rels/vmlDrawing135.vml.rels>&#65279;<?xml version="1.0" encoding="utf-8" standalone="yes"?><Relationships xmlns="http://schemas.openxmlformats.org/package/2006/relationships"><Relationship Id="rId1" Type="http://schemas.openxmlformats.org/officeDocument/2006/relationships/image" Target="../media/image489.wmf" /><Relationship Id="rId2" Type="http://schemas.openxmlformats.org/officeDocument/2006/relationships/image" Target="../media/image490.wmf" /><Relationship Id="rId3" Type="http://schemas.openxmlformats.org/officeDocument/2006/relationships/image" Target="../media/image491.wmf" /><Relationship Id="rId4" Type="http://schemas.openxmlformats.org/officeDocument/2006/relationships/image" Target="../media/image169.png" /></Relationships>
</file>

<file path=ppt/drawings/_rels/vmlDrawing136.vml.rels>&#65279;<?xml version="1.0" encoding="utf-8" standalone="yes"?><Relationships xmlns="http://schemas.openxmlformats.org/package/2006/relationships"><Relationship Id="rId1" Type="http://schemas.openxmlformats.org/officeDocument/2006/relationships/image" Target="../media/image169.png" /></Relationships>
</file>

<file path=ppt/drawings/_rels/vmlDrawing137.vml.rels>&#65279;<?xml version="1.0" encoding="utf-8" standalone="yes"?><Relationships xmlns="http://schemas.openxmlformats.org/package/2006/relationships"><Relationship Id="rId1" Type="http://schemas.openxmlformats.org/officeDocument/2006/relationships/image" Target="../media/image492.wmf" /><Relationship Id="rId2" Type="http://schemas.openxmlformats.org/officeDocument/2006/relationships/image" Target="../media/image493.wmf" /><Relationship Id="rId3" Type="http://schemas.openxmlformats.org/officeDocument/2006/relationships/image" Target="../media/image1.png" /><Relationship Id="rId4" Type="http://schemas.openxmlformats.org/officeDocument/2006/relationships/image" Target="../media/image494.wmf" /><Relationship Id="rId5" Type="http://schemas.openxmlformats.org/officeDocument/2006/relationships/image" Target="../media/image495.wmf" /><Relationship Id="rId6" Type="http://schemas.openxmlformats.org/officeDocument/2006/relationships/image" Target="../media/image496.wmf" /><Relationship Id="rId7" Type="http://schemas.openxmlformats.org/officeDocument/2006/relationships/image" Target="../media/image497.wmf" /><Relationship Id="rId8" Type="http://schemas.openxmlformats.org/officeDocument/2006/relationships/image" Target="../media/image498.wmf" /></Relationships>
</file>

<file path=ppt/drawings/_rels/vmlDrawing138.vml.rels>&#65279;<?xml version="1.0" encoding="utf-8" standalone="yes"?><Relationships xmlns="http://schemas.openxmlformats.org/package/2006/relationships"><Relationship Id="rId1" Type="http://schemas.openxmlformats.org/officeDocument/2006/relationships/image" Target="../media/image5.wmf" /><Relationship Id="rId2" Type="http://schemas.openxmlformats.org/officeDocument/2006/relationships/image" Target="../media/image499.wmf" /><Relationship Id="rId3" Type="http://schemas.openxmlformats.org/officeDocument/2006/relationships/image" Target="../media/image22.wmf" /><Relationship Id="rId4" Type="http://schemas.openxmlformats.org/officeDocument/2006/relationships/image" Target="../media/image23.wmf" /><Relationship Id="rId5" Type="http://schemas.openxmlformats.org/officeDocument/2006/relationships/image" Target="../media/image500.wmf" /><Relationship Id="rId6" Type="http://schemas.openxmlformats.org/officeDocument/2006/relationships/image" Target="../media/image1.png" /><Relationship Id="rId7" Type="http://schemas.openxmlformats.org/officeDocument/2006/relationships/image" Target="../media/image501.wmf" /></Relationships>
</file>

<file path=ppt/drawings/_rels/vmlDrawing139.vml.rels>&#65279;<?xml version="1.0" encoding="utf-8" standalone="yes"?><Relationships xmlns="http://schemas.openxmlformats.org/package/2006/relationships"><Relationship Id="rId1" Type="http://schemas.openxmlformats.org/officeDocument/2006/relationships/image" Target="../media/image502.wmf" /><Relationship Id="rId2" Type="http://schemas.openxmlformats.org/officeDocument/2006/relationships/image" Target="../media/image503.wmf" /><Relationship Id="rId3" Type="http://schemas.openxmlformats.org/officeDocument/2006/relationships/image" Target="../media/image504.wmf" /><Relationship Id="rId4" Type="http://schemas.openxmlformats.org/officeDocument/2006/relationships/image" Target="../media/image285.wmf" /><Relationship Id="rId5" Type="http://schemas.openxmlformats.org/officeDocument/2006/relationships/image" Target="../media/image505.wmf" /><Relationship Id="rId6" Type="http://schemas.openxmlformats.org/officeDocument/2006/relationships/image" Target="../media/image506.wmf" /><Relationship Id="rId7" Type="http://schemas.openxmlformats.org/officeDocument/2006/relationships/image" Target="../media/image1.png" /></Relationships>
</file>

<file path=ppt/drawings/_rels/vmlDrawing14.vml.rels>&#65279;<?xml version="1.0" encoding="utf-8" standalone="yes"?><Relationships xmlns="http://schemas.openxmlformats.org/package/2006/relationships"><Relationship Id="rId1" Type="http://schemas.openxmlformats.org/officeDocument/2006/relationships/image" Target="../media/image29.wmf" /><Relationship Id="rId2" Type="http://schemas.openxmlformats.org/officeDocument/2006/relationships/image" Target="../media/image1.png" /></Relationships>
</file>

<file path=ppt/drawings/_rels/vmlDrawing140.vml.rels>&#65279;<?xml version="1.0" encoding="utf-8" standalone="yes"?><Relationships xmlns="http://schemas.openxmlformats.org/package/2006/relationships"><Relationship Id="rId1" Type="http://schemas.openxmlformats.org/officeDocument/2006/relationships/image" Target="../media/image507.wmf" /><Relationship Id="rId2" Type="http://schemas.openxmlformats.org/officeDocument/2006/relationships/image" Target="../media/image508.wmf" /><Relationship Id="rId3" Type="http://schemas.openxmlformats.org/officeDocument/2006/relationships/image" Target="../media/image1.png" /><Relationship Id="rId4" Type="http://schemas.openxmlformats.org/officeDocument/2006/relationships/image" Target="../media/image509.wmf" /><Relationship Id="rId5" Type="http://schemas.openxmlformats.org/officeDocument/2006/relationships/image" Target="../media/image510.wmf" /><Relationship Id="rId6" Type="http://schemas.openxmlformats.org/officeDocument/2006/relationships/image" Target="../media/image511.wmf" /></Relationships>
</file>

<file path=ppt/drawings/_rels/vmlDrawing141.vml.rels>&#65279;<?xml version="1.0" encoding="utf-8" standalone="yes"?><Relationships xmlns="http://schemas.openxmlformats.org/package/2006/relationships"><Relationship Id="rId1" Type="http://schemas.openxmlformats.org/officeDocument/2006/relationships/image" Target="../media/image1.png" /></Relationships>
</file>

<file path=ppt/drawings/_rels/vmlDrawing142.vml.rels>&#65279;<?xml version="1.0" encoding="utf-8" standalone="yes"?><Relationships xmlns="http://schemas.openxmlformats.org/package/2006/relationships"><Relationship Id="rId1" Type="http://schemas.openxmlformats.org/officeDocument/2006/relationships/image" Target="../media/image1.png" /></Relationships>
</file>

<file path=ppt/drawings/_rels/vmlDrawing143.vml.rels>&#65279;<?xml version="1.0" encoding="utf-8" standalone="yes"?><Relationships xmlns="http://schemas.openxmlformats.org/package/2006/relationships"><Relationship Id="rId1" Type="http://schemas.openxmlformats.org/officeDocument/2006/relationships/image" Target="../media/image502.wmf" /><Relationship Id="rId2" Type="http://schemas.openxmlformats.org/officeDocument/2006/relationships/image" Target="../media/image512.wmf" /><Relationship Id="rId3" Type="http://schemas.openxmlformats.org/officeDocument/2006/relationships/image" Target="../media/image513.wmf" /><Relationship Id="rId4" Type="http://schemas.openxmlformats.org/officeDocument/2006/relationships/image" Target="../media/image514.wmf" /><Relationship Id="rId5" Type="http://schemas.openxmlformats.org/officeDocument/2006/relationships/image" Target="../media/image285.wmf" /><Relationship Id="rId6" Type="http://schemas.openxmlformats.org/officeDocument/2006/relationships/image" Target="../media/image1.png" /></Relationships>
</file>

<file path=ppt/drawings/_rels/vmlDrawing144.vml.rels>&#65279;<?xml version="1.0" encoding="utf-8" standalone="yes"?><Relationships xmlns="http://schemas.openxmlformats.org/package/2006/relationships"><Relationship Id="rId1" Type="http://schemas.openxmlformats.org/officeDocument/2006/relationships/image" Target="../media/image515.wmf" /><Relationship Id="rId10" Type="http://schemas.openxmlformats.org/officeDocument/2006/relationships/image" Target="../media/image521.wmf" /><Relationship Id="rId11" Type="http://schemas.openxmlformats.org/officeDocument/2006/relationships/image" Target="../media/image522.wmf" /><Relationship Id="rId2" Type="http://schemas.openxmlformats.org/officeDocument/2006/relationships/image" Target="../media/image516.wmf" /><Relationship Id="rId3" Type="http://schemas.openxmlformats.org/officeDocument/2006/relationships/image" Target="../media/image517.wmf" /><Relationship Id="rId4" Type="http://schemas.openxmlformats.org/officeDocument/2006/relationships/image" Target="../media/image342.wmf" /><Relationship Id="rId5" Type="http://schemas.openxmlformats.org/officeDocument/2006/relationships/image" Target="../media/image518.wmf" /><Relationship Id="rId6" Type="http://schemas.openxmlformats.org/officeDocument/2006/relationships/image" Target="../media/image519.wmf" /><Relationship Id="rId7" Type="http://schemas.openxmlformats.org/officeDocument/2006/relationships/image" Target="../media/image520.wmf" /><Relationship Id="rId8" Type="http://schemas.openxmlformats.org/officeDocument/2006/relationships/image" Target="../media/image279.wmf" /><Relationship Id="rId9" Type="http://schemas.openxmlformats.org/officeDocument/2006/relationships/image" Target="../media/image1.png" /></Relationships>
</file>

<file path=ppt/drawings/_rels/vmlDrawing145.v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523.wmf" /><Relationship Id="rId3" Type="http://schemas.openxmlformats.org/officeDocument/2006/relationships/image" Target="../media/image524.wmf" /><Relationship Id="rId4" Type="http://schemas.openxmlformats.org/officeDocument/2006/relationships/image" Target="../media/image525.wmf" /><Relationship Id="rId5" Type="http://schemas.openxmlformats.org/officeDocument/2006/relationships/image" Target="../media/image526.wmf" /><Relationship Id="rId6" Type="http://schemas.openxmlformats.org/officeDocument/2006/relationships/image" Target="../media/image527.wmf" /></Relationships>
</file>

<file path=ppt/drawings/_rels/vmlDrawing146.vml.rels>&#65279;<?xml version="1.0" encoding="utf-8" standalone="yes"?><Relationships xmlns="http://schemas.openxmlformats.org/package/2006/relationships"><Relationship Id="rId1" Type="http://schemas.openxmlformats.org/officeDocument/2006/relationships/image" Target="../media/image528.wmf" /><Relationship Id="rId2" Type="http://schemas.openxmlformats.org/officeDocument/2006/relationships/image" Target="../media/image529.wmf" /><Relationship Id="rId3" Type="http://schemas.openxmlformats.org/officeDocument/2006/relationships/image" Target="../media/image1.png" /></Relationships>
</file>

<file path=ppt/drawings/_rels/vmlDrawing147.vml.rels>&#65279;<?xml version="1.0" encoding="utf-8" standalone="yes"?><Relationships xmlns="http://schemas.openxmlformats.org/package/2006/relationships"><Relationship Id="rId1" Type="http://schemas.openxmlformats.org/officeDocument/2006/relationships/image" Target="../media/image530.wmf" /><Relationship Id="rId2" Type="http://schemas.openxmlformats.org/officeDocument/2006/relationships/image" Target="../media/image531.wmf" /><Relationship Id="rId3" Type="http://schemas.openxmlformats.org/officeDocument/2006/relationships/image" Target="../media/image532.wmf" /><Relationship Id="rId4" Type="http://schemas.openxmlformats.org/officeDocument/2006/relationships/image" Target="../media/image533.wmf" /><Relationship Id="rId5" Type="http://schemas.openxmlformats.org/officeDocument/2006/relationships/image" Target="../media/image534.wmf" /><Relationship Id="rId6" Type="http://schemas.openxmlformats.org/officeDocument/2006/relationships/image" Target="../media/image1.png" /></Relationships>
</file>

<file path=ppt/drawings/_rels/vmlDrawing148.vml.rels>&#65279;<?xml version="1.0" encoding="utf-8" standalone="yes"?><Relationships xmlns="http://schemas.openxmlformats.org/package/2006/relationships"><Relationship Id="rId1" Type="http://schemas.openxmlformats.org/officeDocument/2006/relationships/image" Target="../media/image535.wmf" /><Relationship Id="rId2" Type="http://schemas.openxmlformats.org/officeDocument/2006/relationships/image" Target="../media/image1.png" /></Relationships>
</file>

<file path=ppt/drawings/_rels/vmlDrawing149.vml.rels>&#65279;<?xml version="1.0" encoding="utf-8" standalone="yes"?><Relationships xmlns="http://schemas.openxmlformats.org/package/2006/relationships"><Relationship Id="rId1" Type="http://schemas.openxmlformats.org/officeDocument/2006/relationships/image" Target="../media/image536.wmf" /><Relationship Id="rId2" Type="http://schemas.openxmlformats.org/officeDocument/2006/relationships/image" Target="../media/image537.wmf" /><Relationship Id="rId3" Type="http://schemas.openxmlformats.org/officeDocument/2006/relationships/image" Target="../media/image538.wmf" /><Relationship Id="rId4" Type="http://schemas.openxmlformats.org/officeDocument/2006/relationships/image" Target="../media/image1.png" /></Relationships>
</file>

<file path=ppt/drawings/_rels/vmlDrawing15.vml.rels>&#65279;<?xml version="1.0" encoding="utf-8" standalone="yes"?><Relationships xmlns="http://schemas.openxmlformats.org/package/2006/relationships"><Relationship Id="rId1" Type="http://schemas.openxmlformats.org/officeDocument/2006/relationships/image" Target="../media/image30.wmf" /><Relationship Id="rId2" Type="http://schemas.openxmlformats.org/officeDocument/2006/relationships/image" Target="../media/image31.wmf" /><Relationship Id="rId3" Type="http://schemas.openxmlformats.org/officeDocument/2006/relationships/image" Target="../media/image32.wmf" /><Relationship Id="rId4" Type="http://schemas.openxmlformats.org/officeDocument/2006/relationships/image" Target="../media/image33.wmf" /><Relationship Id="rId5" Type="http://schemas.openxmlformats.org/officeDocument/2006/relationships/image" Target="../media/image1.png" /></Relationships>
</file>

<file path=ppt/drawings/_rels/vmlDrawing150.vml.rels>&#65279;<?xml version="1.0" encoding="utf-8" standalone="yes"?><Relationships xmlns="http://schemas.openxmlformats.org/package/2006/relationships"><Relationship Id="rId1" Type="http://schemas.openxmlformats.org/officeDocument/2006/relationships/image" Target="../media/image539.wmf" /><Relationship Id="rId2" Type="http://schemas.openxmlformats.org/officeDocument/2006/relationships/image" Target="../media/image540.wmf" /><Relationship Id="rId3" Type="http://schemas.openxmlformats.org/officeDocument/2006/relationships/image" Target="../media/image541.wmf" /><Relationship Id="rId4" Type="http://schemas.openxmlformats.org/officeDocument/2006/relationships/image" Target="../media/image1.png" /></Relationships>
</file>

<file path=ppt/drawings/_rels/vmlDrawing151.vml.rels>&#65279;<?xml version="1.0" encoding="utf-8" standalone="yes"?><Relationships xmlns="http://schemas.openxmlformats.org/package/2006/relationships"><Relationship Id="rId1" Type="http://schemas.openxmlformats.org/officeDocument/2006/relationships/image" Target="../media/image542.wmf" /><Relationship Id="rId2" Type="http://schemas.openxmlformats.org/officeDocument/2006/relationships/image" Target="../media/image543.wmf" /><Relationship Id="rId3" Type="http://schemas.openxmlformats.org/officeDocument/2006/relationships/image" Target="../media/image544.wmf" /><Relationship Id="rId4" Type="http://schemas.openxmlformats.org/officeDocument/2006/relationships/image" Target="../media/image1.png" /></Relationships>
</file>

<file path=ppt/drawings/_rels/vmlDrawing152.vml.rels>&#65279;<?xml version="1.0" encoding="utf-8" standalone="yes"?><Relationships xmlns="http://schemas.openxmlformats.org/package/2006/relationships"><Relationship Id="rId1" Type="http://schemas.openxmlformats.org/officeDocument/2006/relationships/image" Target="../media/image545.wmf" /><Relationship Id="rId10" Type="http://schemas.openxmlformats.org/officeDocument/2006/relationships/image" Target="../media/image1.png" /><Relationship Id="rId2" Type="http://schemas.openxmlformats.org/officeDocument/2006/relationships/image" Target="../media/image285.wmf" /><Relationship Id="rId3" Type="http://schemas.openxmlformats.org/officeDocument/2006/relationships/image" Target="../media/image546.wmf" /><Relationship Id="rId4" Type="http://schemas.openxmlformats.org/officeDocument/2006/relationships/image" Target="../media/image547.wmf" /><Relationship Id="rId5" Type="http://schemas.openxmlformats.org/officeDocument/2006/relationships/image" Target="../media/image548.wmf" /><Relationship Id="rId6" Type="http://schemas.openxmlformats.org/officeDocument/2006/relationships/image" Target="../media/image549.wmf" /><Relationship Id="rId7" Type="http://schemas.openxmlformats.org/officeDocument/2006/relationships/image" Target="../media/image550.wmf" /><Relationship Id="rId8" Type="http://schemas.openxmlformats.org/officeDocument/2006/relationships/image" Target="../media/image551.wmf" /><Relationship Id="rId9" Type="http://schemas.openxmlformats.org/officeDocument/2006/relationships/image" Target="../media/image254.wmf" /></Relationships>
</file>

<file path=ppt/drawings/_rels/vmlDrawing153.vml.rels>&#65279;<?xml version="1.0" encoding="utf-8" standalone="yes"?><Relationships xmlns="http://schemas.openxmlformats.org/package/2006/relationships"><Relationship Id="rId1" Type="http://schemas.openxmlformats.org/officeDocument/2006/relationships/image" Target="../media/image552.wmf" /><Relationship Id="rId10" Type="http://schemas.openxmlformats.org/officeDocument/2006/relationships/image" Target="../media/image558.wmf" /><Relationship Id="rId2" Type="http://schemas.openxmlformats.org/officeDocument/2006/relationships/image" Target="../media/image553.wmf" /><Relationship Id="rId3" Type="http://schemas.openxmlformats.org/officeDocument/2006/relationships/image" Target="../media/image554.wmf" /><Relationship Id="rId4" Type="http://schemas.openxmlformats.org/officeDocument/2006/relationships/image" Target="../media/image548.wmf" /><Relationship Id="rId5" Type="http://schemas.openxmlformats.org/officeDocument/2006/relationships/image" Target="../media/image5.wmf" /><Relationship Id="rId6" Type="http://schemas.openxmlformats.org/officeDocument/2006/relationships/image" Target="../media/image1.png" /><Relationship Id="rId7" Type="http://schemas.openxmlformats.org/officeDocument/2006/relationships/image" Target="../media/image555.wmf" /><Relationship Id="rId8" Type="http://schemas.openxmlformats.org/officeDocument/2006/relationships/image" Target="../media/image556.wmf" /><Relationship Id="rId9" Type="http://schemas.openxmlformats.org/officeDocument/2006/relationships/image" Target="../media/image557.emf" /></Relationships>
</file>

<file path=ppt/drawings/_rels/vmlDrawing154.vml.rels>&#65279;<?xml version="1.0" encoding="utf-8" standalone="yes"?><Relationships xmlns="http://schemas.openxmlformats.org/package/2006/relationships"><Relationship Id="rId1" Type="http://schemas.openxmlformats.org/officeDocument/2006/relationships/image" Target="../media/image559.wmf" /><Relationship Id="rId2" Type="http://schemas.openxmlformats.org/officeDocument/2006/relationships/image" Target="../media/image560.wmf" /><Relationship Id="rId3" Type="http://schemas.openxmlformats.org/officeDocument/2006/relationships/image" Target="../media/image561.wmf" /><Relationship Id="rId4" Type="http://schemas.openxmlformats.org/officeDocument/2006/relationships/image" Target="../media/image562.wmf" /><Relationship Id="rId5" Type="http://schemas.openxmlformats.org/officeDocument/2006/relationships/image" Target="../media/image1.png" /><Relationship Id="rId6" Type="http://schemas.openxmlformats.org/officeDocument/2006/relationships/image" Target="../media/image563.wmf" /></Relationships>
</file>

<file path=ppt/drawings/_rels/vmlDrawing155.vml.rels>&#65279;<?xml version="1.0" encoding="utf-8" standalone="yes"?><Relationships xmlns="http://schemas.openxmlformats.org/package/2006/relationships"><Relationship Id="rId1" Type="http://schemas.openxmlformats.org/officeDocument/2006/relationships/image" Target="../media/image564.wmf" /><Relationship Id="rId2" Type="http://schemas.openxmlformats.org/officeDocument/2006/relationships/image" Target="../media/image565.wmf" /><Relationship Id="rId3" Type="http://schemas.openxmlformats.org/officeDocument/2006/relationships/image" Target="../media/image566.wmf" /><Relationship Id="rId4" Type="http://schemas.openxmlformats.org/officeDocument/2006/relationships/image" Target="../media/image567.wmf" /><Relationship Id="rId5" Type="http://schemas.openxmlformats.org/officeDocument/2006/relationships/image" Target="../media/image568.wmf" /><Relationship Id="rId6" Type="http://schemas.openxmlformats.org/officeDocument/2006/relationships/image" Target="../media/image569.wmf" /><Relationship Id="rId7" Type="http://schemas.openxmlformats.org/officeDocument/2006/relationships/image" Target="../media/image1.png" /></Relationships>
</file>

<file path=ppt/drawings/_rels/vmlDrawing156.vml.rels>&#65279;<?xml version="1.0" encoding="utf-8" standalone="yes"?><Relationships xmlns="http://schemas.openxmlformats.org/package/2006/relationships"><Relationship Id="rId1" Type="http://schemas.openxmlformats.org/officeDocument/2006/relationships/image" Target="../media/image570.wmf" /><Relationship Id="rId2" Type="http://schemas.openxmlformats.org/officeDocument/2006/relationships/image" Target="../media/image571.wmf" /><Relationship Id="rId3" Type="http://schemas.openxmlformats.org/officeDocument/2006/relationships/image" Target="../media/image572.wmf" /><Relationship Id="rId4" Type="http://schemas.openxmlformats.org/officeDocument/2006/relationships/image" Target="../media/image573.wmf" /><Relationship Id="rId5" Type="http://schemas.openxmlformats.org/officeDocument/2006/relationships/image" Target="../media/image574.wmf" /><Relationship Id="rId6" Type="http://schemas.openxmlformats.org/officeDocument/2006/relationships/image" Target="../media/image1.png" /><Relationship Id="rId7" Type="http://schemas.openxmlformats.org/officeDocument/2006/relationships/image" Target="../media/image575.wmf" /><Relationship Id="rId8" Type="http://schemas.openxmlformats.org/officeDocument/2006/relationships/image" Target="../media/image576.wmf" /></Relationships>
</file>

<file path=ppt/drawings/_rels/vmlDrawing157.vml.rels>&#65279;<?xml version="1.0" encoding="utf-8" standalone="yes"?><Relationships xmlns="http://schemas.openxmlformats.org/package/2006/relationships"><Relationship Id="rId1" Type="http://schemas.openxmlformats.org/officeDocument/2006/relationships/image" Target="../media/image577.wmf" /><Relationship Id="rId2" Type="http://schemas.openxmlformats.org/officeDocument/2006/relationships/image" Target="../media/image573.wmf" /><Relationship Id="rId3" Type="http://schemas.openxmlformats.org/officeDocument/2006/relationships/image" Target="../media/image578.wmf" /><Relationship Id="rId4" Type="http://schemas.openxmlformats.org/officeDocument/2006/relationships/image" Target="../media/image579.wmf" /><Relationship Id="rId5" Type="http://schemas.openxmlformats.org/officeDocument/2006/relationships/image" Target="../media/image580.wmf" /><Relationship Id="rId6" Type="http://schemas.openxmlformats.org/officeDocument/2006/relationships/image" Target="../media/image581.wmf" /><Relationship Id="rId7" Type="http://schemas.openxmlformats.org/officeDocument/2006/relationships/image" Target="../media/image1.png" /></Relationships>
</file>

<file path=ppt/drawings/_rels/vmlDrawing158.vml.rels>&#65279;<?xml version="1.0" encoding="utf-8" standalone="yes"?><Relationships xmlns="http://schemas.openxmlformats.org/package/2006/relationships"><Relationship Id="rId1" Type="http://schemas.openxmlformats.org/officeDocument/2006/relationships/image" Target="../media/image582.wmf" /><Relationship Id="rId2" Type="http://schemas.openxmlformats.org/officeDocument/2006/relationships/image" Target="../media/image583.wmf" /><Relationship Id="rId3" Type="http://schemas.openxmlformats.org/officeDocument/2006/relationships/image" Target="../media/image576.wmf" /><Relationship Id="rId4" Type="http://schemas.openxmlformats.org/officeDocument/2006/relationships/image" Target="../media/image584.wmf" /><Relationship Id="rId5" Type="http://schemas.openxmlformats.org/officeDocument/2006/relationships/image" Target="../media/image1.png" /></Relationships>
</file>

<file path=ppt/drawings/_rels/vmlDrawing159.vml.rels>&#65279;<?xml version="1.0" encoding="utf-8" standalone="yes"?><Relationships xmlns="http://schemas.openxmlformats.org/package/2006/relationships"><Relationship Id="rId1" Type="http://schemas.openxmlformats.org/officeDocument/2006/relationships/image" Target="../media/image585.wmf" /><Relationship Id="rId2" Type="http://schemas.openxmlformats.org/officeDocument/2006/relationships/image" Target="../media/image285.wmf" /><Relationship Id="rId3" Type="http://schemas.openxmlformats.org/officeDocument/2006/relationships/image" Target="../media/image586.wmf" /><Relationship Id="rId4" Type="http://schemas.openxmlformats.org/officeDocument/2006/relationships/image" Target="../media/image587.wmf" /><Relationship Id="rId5" Type="http://schemas.openxmlformats.org/officeDocument/2006/relationships/image" Target="../media/image391.wmf" /><Relationship Id="rId6" Type="http://schemas.openxmlformats.org/officeDocument/2006/relationships/image" Target="../media/image1.png" /></Relationships>
</file>

<file path=ppt/drawings/_rels/vmlDrawing16.vml.rels>&#65279;<?xml version="1.0" encoding="utf-8" standalone="yes"?><Relationships xmlns="http://schemas.openxmlformats.org/package/2006/relationships"><Relationship Id="rId1" Type="http://schemas.openxmlformats.org/officeDocument/2006/relationships/image" Target="../media/image34.wmf" /><Relationship Id="rId2" Type="http://schemas.openxmlformats.org/officeDocument/2006/relationships/image" Target="../media/image35.wmf" /><Relationship Id="rId3" Type="http://schemas.openxmlformats.org/officeDocument/2006/relationships/image" Target="../media/image36.wmf" /><Relationship Id="rId4" Type="http://schemas.openxmlformats.org/officeDocument/2006/relationships/image" Target="../media/image37.wmf" /><Relationship Id="rId5" Type="http://schemas.openxmlformats.org/officeDocument/2006/relationships/image" Target="../media/image38.wmf" /><Relationship Id="rId6" Type="http://schemas.openxmlformats.org/officeDocument/2006/relationships/image" Target="../media/image39.wmf" /><Relationship Id="rId7" Type="http://schemas.openxmlformats.org/officeDocument/2006/relationships/image" Target="../media/image1.png" /></Relationships>
</file>

<file path=ppt/drawings/_rels/vmlDrawing160.vml.rels>&#65279;<?xml version="1.0" encoding="utf-8" standalone="yes"?><Relationships xmlns="http://schemas.openxmlformats.org/package/2006/relationships"><Relationship Id="rId1" Type="http://schemas.openxmlformats.org/officeDocument/2006/relationships/image" Target="../media/image588.wmf" /><Relationship Id="rId2" Type="http://schemas.openxmlformats.org/officeDocument/2006/relationships/image" Target="../media/image589.wmf" /><Relationship Id="rId3" Type="http://schemas.openxmlformats.org/officeDocument/2006/relationships/image" Target="../media/image590.wmf" /><Relationship Id="rId4" Type="http://schemas.openxmlformats.org/officeDocument/2006/relationships/image" Target="../media/image591.wmf" /><Relationship Id="rId5" Type="http://schemas.openxmlformats.org/officeDocument/2006/relationships/image" Target="../media/image1.png" /><Relationship Id="rId6" Type="http://schemas.openxmlformats.org/officeDocument/2006/relationships/image" Target="../media/image592.wmf" /><Relationship Id="rId7" Type="http://schemas.openxmlformats.org/officeDocument/2006/relationships/image" Target="../media/image593.wmf" /></Relationships>
</file>

<file path=ppt/drawings/_rels/vmlDrawing161.vml.rels>&#65279;<?xml version="1.0" encoding="utf-8" standalone="yes"?><Relationships xmlns="http://schemas.openxmlformats.org/package/2006/relationships"><Relationship Id="rId1" Type="http://schemas.openxmlformats.org/officeDocument/2006/relationships/image" Target="../media/image594.wmf" /><Relationship Id="rId2" Type="http://schemas.openxmlformats.org/officeDocument/2006/relationships/image" Target="../media/image595.wmf" /><Relationship Id="rId3" Type="http://schemas.openxmlformats.org/officeDocument/2006/relationships/image" Target="../media/image596.wmf" /><Relationship Id="rId4" Type="http://schemas.openxmlformats.org/officeDocument/2006/relationships/image" Target="../media/image597.wmf" /><Relationship Id="rId5" Type="http://schemas.openxmlformats.org/officeDocument/2006/relationships/image" Target="../media/image1.png" /></Relationships>
</file>

<file path=ppt/drawings/_rels/vmlDrawing162.vml.rels>&#65279;<?xml version="1.0" encoding="utf-8" standalone="yes"?><Relationships xmlns="http://schemas.openxmlformats.org/package/2006/relationships"><Relationship Id="rId1" Type="http://schemas.openxmlformats.org/officeDocument/2006/relationships/image" Target="../media/image598.wmf" /><Relationship Id="rId2" Type="http://schemas.openxmlformats.org/officeDocument/2006/relationships/image" Target="../media/image597.wmf" /><Relationship Id="rId3" Type="http://schemas.openxmlformats.org/officeDocument/2006/relationships/image" Target="../media/image599.wmf" /><Relationship Id="rId4" Type="http://schemas.openxmlformats.org/officeDocument/2006/relationships/image" Target="../media/image600.wmf" /><Relationship Id="rId5" Type="http://schemas.openxmlformats.org/officeDocument/2006/relationships/image" Target="../media/image1.png" /></Relationships>
</file>

<file path=ppt/drawings/_rels/vmlDrawing163.vml.rels>&#65279;<?xml version="1.0" encoding="utf-8" standalone="yes"?><Relationships xmlns="http://schemas.openxmlformats.org/package/2006/relationships"><Relationship Id="rId1" Type="http://schemas.openxmlformats.org/officeDocument/2006/relationships/image" Target="../media/image601.wmf" /><Relationship Id="rId2" Type="http://schemas.openxmlformats.org/officeDocument/2006/relationships/image" Target="../media/image602.wmf" /><Relationship Id="rId3" Type="http://schemas.openxmlformats.org/officeDocument/2006/relationships/image" Target="../media/image1.png" /></Relationships>
</file>

<file path=ppt/drawings/_rels/vmlDrawing164.vml.rels>&#65279;<?xml version="1.0" encoding="utf-8" standalone="yes"?><Relationships xmlns="http://schemas.openxmlformats.org/package/2006/relationships"><Relationship Id="rId1" Type="http://schemas.openxmlformats.org/officeDocument/2006/relationships/image" Target="../media/image603.wmf" /><Relationship Id="rId2" Type="http://schemas.openxmlformats.org/officeDocument/2006/relationships/image" Target="../media/image604.wmf" /><Relationship Id="rId3" Type="http://schemas.openxmlformats.org/officeDocument/2006/relationships/image" Target="../media/image605.wmf" /><Relationship Id="rId4" Type="http://schemas.openxmlformats.org/officeDocument/2006/relationships/image" Target="../media/image606.wmf" /><Relationship Id="rId5" Type="http://schemas.openxmlformats.org/officeDocument/2006/relationships/image" Target="../media/image607.wmf" /><Relationship Id="rId6" Type="http://schemas.openxmlformats.org/officeDocument/2006/relationships/image" Target="../media/image1.png" /></Relationships>
</file>

<file path=ppt/drawings/_rels/vmlDrawing165.vml.rels>&#65279;<?xml version="1.0" encoding="utf-8" standalone="yes"?><Relationships xmlns="http://schemas.openxmlformats.org/package/2006/relationships"><Relationship Id="rId1" Type="http://schemas.openxmlformats.org/officeDocument/2006/relationships/image" Target="../media/image1.png" /></Relationships>
</file>

<file path=ppt/drawings/_rels/vmlDrawing17.vml.rels>&#65279;<?xml version="1.0" encoding="utf-8" standalone="yes"?><Relationships xmlns="http://schemas.openxmlformats.org/package/2006/relationships"><Relationship Id="rId1" Type="http://schemas.openxmlformats.org/officeDocument/2006/relationships/image" Target="../media/image40.wmf" /><Relationship Id="rId2" Type="http://schemas.openxmlformats.org/officeDocument/2006/relationships/image" Target="../media/image41.wmf" /><Relationship Id="rId3" Type="http://schemas.openxmlformats.org/officeDocument/2006/relationships/image" Target="../media/image42.wmf" /><Relationship Id="rId4" Type="http://schemas.openxmlformats.org/officeDocument/2006/relationships/image" Target="../media/image1.png" /><Relationship Id="rId5" Type="http://schemas.openxmlformats.org/officeDocument/2006/relationships/image" Target="../media/image43.wmf" /><Relationship Id="rId6" Type="http://schemas.openxmlformats.org/officeDocument/2006/relationships/image" Target="../media/image44.wmf" /></Relationships>
</file>

<file path=ppt/drawings/_rels/vmlDrawing18.v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45.wmf" /><Relationship Id="rId3" Type="http://schemas.openxmlformats.org/officeDocument/2006/relationships/image" Target="../media/image46.wmf" /><Relationship Id="rId4" Type="http://schemas.openxmlformats.org/officeDocument/2006/relationships/image" Target="../media/image47.wmf" /><Relationship Id="rId5" Type="http://schemas.openxmlformats.org/officeDocument/2006/relationships/image" Target="../media/image48.wmf" /></Relationships>
</file>

<file path=ppt/drawings/_rels/vmlDrawing19.v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45.w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1.png" /></Relationships>
</file>

<file path=ppt/drawings/_rels/vmlDrawing20.vml.rels>&#65279;<?xml version="1.0" encoding="utf-8" standalone="yes"?><Relationships xmlns="http://schemas.openxmlformats.org/package/2006/relationships"><Relationship Id="rId1" Type="http://schemas.openxmlformats.org/officeDocument/2006/relationships/image" Target="../media/image1.png" /></Relationships>
</file>

<file path=ppt/drawings/_rels/vmlDrawing21.v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49.wmf" /><Relationship Id="rId3" Type="http://schemas.openxmlformats.org/officeDocument/2006/relationships/image" Target="../media/image50.wmf" /><Relationship Id="rId4" Type="http://schemas.openxmlformats.org/officeDocument/2006/relationships/image" Target="../media/image51.wmf" /><Relationship Id="rId5" Type="http://schemas.openxmlformats.org/officeDocument/2006/relationships/image" Target="../media/image52.wmf" /></Relationships>
</file>

<file path=ppt/drawings/_rels/vmlDrawing22.v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53.wmf" /><Relationship Id="rId3" Type="http://schemas.openxmlformats.org/officeDocument/2006/relationships/image" Target="../media/image54.wmf" /><Relationship Id="rId4" Type="http://schemas.openxmlformats.org/officeDocument/2006/relationships/image" Target="../media/image55.wmf" /></Relationships>
</file>

<file path=ppt/drawings/_rels/vmlDrawing23.vml.rels>&#65279;<?xml version="1.0" encoding="utf-8" standalone="yes"?><Relationships xmlns="http://schemas.openxmlformats.org/package/2006/relationships"><Relationship Id="rId1" Type="http://schemas.openxmlformats.org/officeDocument/2006/relationships/image" Target="../media/image5.wmf" /><Relationship Id="rId2" Type="http://schemas.openxmlformats.org/officeDocument/2006/relationships/image" Target="../media/image1.png" /><Relationship Id="rId3" Type="http://schemas.openxmlformats.org/officeDocument/2006/relationships/image" Target="../media/image56.wmf" /><Relationship Id="rId4" Type="http://schemas.openxmlformats.org/officeDocument/2006/relationships/image" Target="../media/image57.wmf" /></Relationships>
</file>

<file path=ppt/drawings/_rels/vmlDrawing24.vml.rels>&#65279;<?xml version="1.0" encoding="utf-8" standalone="yes"?><Relationships xmlns="http://schemas.openxmlformats.org/package/2006/relationships"><Relationship Id="rId1" Type="http://schemas.openxmlformats.org/officeDocument/2006/relationships/image" Target="../media/image58.wmf" /><Relationship Id="rId2" Type="http://schemas.openxmlformats.org/officeDocument/2006/relationships/image" Target="../media/image59.wmf" /><Relationship Id="rId3" Type="http://schemas.openxmlformats.org/officeDocument/2006/relationships/image" Target="../media/image60.wmf" /><Relationship Id="rId4" Type="http://schemas.openxmlformats.org/officeDocument/2006/relationships/image" Target="../media/image1.png" /><Relationship Id="rId5" Type="http://schemas.openxmlformats.org/officeDocument/2006/relationships/image" Target="../media/image61.wmf" /></Relationships>
</file>

<file path=ppt/drawings/_rels/vmlDrawing25.vml.rels>&#65279;<?xml version="1.0" encoding="utf-8" standalone="yes"?><Relationships xmlns="http://schemas.openxmlformats.org/package/2006/relationships"><Relationship Id="rId1" Type="http://schemas.openxmlformats.org/officeDocument/2006/relationships/image" Target="../media/image62.wmf" /><Relationship Id="rId2" Type="http://schemas.openxmlformats.org/officeDocument/2006/relationships/image" Target="../media/image63.wmf" /><Relationship Id="rId3" Type="http://schemas.openxmlformats.org/officeDocument/2006/relationships/image" Target="../media/image64.wmf" /><Relationship Id="rId4" Type="http://schemas.openxmlformats.org/officeDocument/2006/relationships/image" Target="../media/image1.png" /></Relationships>
</file>

<file path=ppt/drawings/_rels/vmlDrawing26.vml.rels>&#65279;<?xml version="1.0" encoding="utf-8" standalone="yes"?><Relationships xmlns="http://schemas.openxmlformats.org/package/2006/relationships"><Relationship Id="rId1" Type="http://schemas.openxmlformats.org/officeDocument/2006/relationships/image" Target="../media/image53.wmf" /><Relationship Id="rId2" Type="http://schemas.openxmlformats.org/officeDocument/2006/relationships/image" Target="../media/image65.wmf" /><Relationship Id="rId3" Type="http://schemas.openxmlformats.org/officeDocument/2006/relationships/image" Target="../media/image1.png" /></Relationships>
</file>

<file path=ppt/drawings/_rels/vmlDrawing27.vml.rels>&#65279;<?xml version="1.0" encoding="utf-8" standalone="yes"?><Relationships xmlns="http://schemas.openxmlformats.org/package/2006/relationships"><Relationship Id="rId1" Type="http://schemas.openxmlformats.org/officeDocument/2006/relationships/image" Target="../media/image5.wmf" /><Relationship Id="rId2" Type="http://schemas.openxmlformats.org/officeDocument/2006/relationships/image" Target="../media/image66.wmf" /><Relationship Id="rId3" Type="http://schemas.openxmlformats.org/officeDocument/2006/relationships/image" Target="../media/image67.wmf" /><Relationship Id="rId4" Type="http://schemas.openxmlformats.org/officeDocument/2006/relationships/image" Target="../media/image58.wmf" /><Relationship Id="rId5" Type="http://schemas.openxmlformats.org/officeDocument/2006/relationships/image" Target="../media/image1.png" /><Relationship Id="rId6" Type="http://schemas.openxmlformats.org/officeDocument/2006/relationships/image" Target="../media/image68.wmf" /></Relationships>
</file>

<file path=ppt/drawings/_rels/vmlDrawing28.vml.rels>&#65279;<?xml version="1.0" encoding="utf-8" standalone="yes"?><Relationships xmlns="http://schemas.openxmlformats.org/package/2006/relationships"><Relationship Id="rId1" Type="http://schemas.openxmlformats.org/officeDocument/2006/relationships/image" Target="../media/image69.wmf" /><Relationship Id="rId2" Type="http://schemas.openxmlformats.org/officeDocument/2006/relationships/image" Target="../media/image70.wmf" /><Relationship Id="rId3" Type="http://schemas.openxmlformats.org/officeDocument/2006/relationships/image" Target="../media/image71.wmf" /><Relationship Id="rId4" Type="http://schemas.openxmlformats.org/officeDocument/2006/relationships/image" Target="../media/image1.png" /></Relationships>
</file>

<file path=ppt/drawings/_rels/vmlDrawing29.vml.rels>&#65279;<?xml version="1.0" encoding="utf-8" standalone="yes"?><Relationships xmlns="http://schemas.openxmlformats.org/package/2006/relationships"><Relationship Id="rId1" Type="http://schemas.openxmlformats.org/officeDocument/2006/relationships/image" Target="../media/image72.wmf" /><Relationship Id="rId2" Type="http://schemas.openxmlformats.org/officeDocument/2006/relationships/image" Target="../media/image73.wmf" /><Relationship Id="rId3" Type="http://schemas.openxmlformats.org/officeDocument/2006/relationships/image" Target="../media/image74.wmf" /><Relationship Id="rId4" Type="http://schemas.openxmlformats.org/officeDocument/2006/relationships/image" Target="../media/image75.wmf" /><Relationship Id="rId5" Type="http://schemas.openxmlformats.org/officeDocument/2006/relationships/image" Target="../media/image1.png"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1.png" /></Relationships>
</file>

<file path=ppt/drawings/_rels/vmlDrawing30.vml.rels>&#65279;<?xml version="1.0" encoding="utf-8" standalone="yes"?><Relationships xmlns="http://schemas.openxmlformats.org/package/2006/relationships"><Relationship Id="rId1" Type="http://schemas.openxmlformats.org/officeDocument/2006/relationships/image" Target="../media/image76.wmf" /><Relationship Id="rId2" Type="http://schemas.openxmlformats.org/officeDocument/2006/relationships/image" Target="../media/image77.wmf" /><Relationship Id="rId3" Type="http://schemas.openxmlformats.org/officeDocument/2006/relationships/image" Target="../media/image1.png" /></Relationships>
</file>

<file path=ppt/drawings/_rels/vmlDrawing31.vml.rels>&#65279;<?xml version="1.0" encoding="utf-8" standalone="yes"?><Relationships xmlns="http://schemas.openxmlformats.org/package/2006/relationships"><Relationship Id="rId1" Type="http://schemas.openxmlformats.org/officeDocument/2006/relationships/image" Target="../media/image78.wmf" /><Relationship Id="rId2" Type="http://schemas.openxmlformats.org/officeDocument/2006/relationships/image" Target="../media/image79.wmf" /><Relationship Id="rId3" Type="http://schemas.openxmlformats.org/officeDocument/2006/relationships/image" Target="../media/image80.wmf" /><Relationship Id="rId4" Type="http://schemas.openxmlformats.org/officeDocument/2006/relationships/image" Target="../media/image1.png" /><Relationship Id="rId5" Type="http://schemas.openxmlformats.org/officeDocument/2006/relationships/image" Target="../media/image81.wmf" /></Relationships>
</file>

<file path=ppt/drawings/_rels/vmlDrawing32.vml.rels>&#65279;<?xml version="1.0" encoding="utf-8" standalone="yes"?><Relationships xmlns="http://schemas.openxmlformats.org/package/2006/relationships"><Relationship Id="rId1" Type="http://schemas.openxmlformats.org/officeDocument/2006/relationships/image" Target="../media/image82.wmf" /><Relationship Id="rId2" Type="http://schemas.openxmlformats.org/officeDocument/2006/relationships/image" Target="../media/image83.wmf" /><Relationship Id="rId3" Type="http://schemas.openxmlformats.org/officeDocument/2006/relationships/image" Target="../media/image84.wmf" /><Relationship Id="rId4" Type="http://schemas.openxmlformats.org/officeDocument/2006/relationships/image" Target="../media/image1.png" /></Relationships>
</file>

<file path=ppt/drawings/_rels/vmlDrawing33.vml.rels>&#65279;<?xml version="1.0" encoding="utf-8" standalone="yes"?><Relationships xmlns="http://schemas.openxmlformats.org/package/2006/relationships"><Relationship Id="rId1" Type="http://schemas.openxmlformats.org/officeDocument/2006/relationships/image" Target="../media/image5.wmf" /><Relationship Id="rId2" Type="http://schemas.openxmlformats.org/officeDocument/2006/relationships/image" Target="../media/image1.png" /><Relationship Id="rId3" Type="http://schemas.openxmlformats.org/officeDocument/2006/relationships/image" Target="../media/image85.wmf" /><Relationship Id="rId4" Type="http://schemas.openxmlformats.org/officeDocument/2006/relationships/image" Target="../media/image86.wmf" /><Relationship Id="rId5" Type="http://schemas.openxmlformats.org/officeDocument/2006/relationships/image" Target="../media/image87.wmf" /><Relationship Id="rId6" Type="http://schemas.openxmlformats.org/officeDocument/2006/relationships/image" Target="../media/image88.wmf" /></Relationships>
</file>

<file path=ppt/drawings/_rels/vmlDrawing34.vml.rels>&#65279;<?xml version="1.0" encoding="utf-8" standalone="yes"?><Relationships xmlns="http://schemas.openxmlformats.org/package/2006/relationships"><Relationship Id="rId1" Type="http://schemas.openxmlformats.org/officeDocument/2006/relationships/image" Target="../media/image89.wmf" /><Relationship Id="rId2" Type="http://schemas.openxmlformats.org/officeDocument/2006/relationships/image" Target="../media/image90.wmf" /><Relationship Id="rId3" Type="http://schemas.openxmlformats.org/officeDocument/2006/relationships/image" Target="../media/image1.png" /></Relationships>
</file>

<file path=ppt/drawings/_rels/vmlDrawing35.vml.rels>&#65279;<?xml version="1.0" encoding="utf-8" standalone="yes"?><Relationships xmlns="http://schemas.openxmlformats.org/package/2006/relationships"><Relationship Id="rId1" Type="http://schemas.openxmlformats.org/officeDocument/2006/relationships/image" Target="../media/image5.wmf" /><Relationship Id="rId2" Type="http://schemas.openxmlformats.org/officeDocument/2006/relationships/image" Target="../media/image91.wmf" /><Relationship Id="rId3" Type="http://schemas.openxmlformats.org/officeDocument/2006/relationships/image" Target="../media/image1.png" /><Relationship Id="rId4" Type="http://schemas.openxmlformats.org/officeDocument/2006/relationships/image" Target="../media/image92.wmf" /><Relationship Id="rId5" Type="http://schemas.openxmlformats.org/officeDocument/2006/relationships/image" Target="../media/image93.wmf" /><Relationship Id="rId6" Type="http://schemas.openxmlformats.org/officeDocument/2006/relationships/image" Target="../media/image94.wmf" /><Relationship Id="rId7" Type="http://schemas.openxmlformats.org/officeDocument/2006/relationships/image" Target="../media/image89.wmf" /><Relationship Id="rId8" Type="http://schemas.openxmlformats.org/officeDocument/2006/relationships/image" Target="../media/image95.wmf" /></Relationships>
</file>

<file path=ppt/drawings/_rels/vmlDrawing36.vml.rels>&#65279;<?xml version="1.0" encoding="utf-8" standalone="yes"?><Relationships xmlns="http://schemas.openxmlformats.org/package/2006/relationships"><Relationship Id="rId1" Type="http://schemas.openxmlformats.org/officeDocument/2006/relationships/image" Target="../media/image1.png" /></Relationships>
</file>

<file path=ppt/drawings/_rels/vmlDrawing37.vml.rels>&#65279;<?xml version="1.0" encoding="utf-8" standalone="yes"?><Relationships xmlns="http://schemas.openxmlformats.org/package/2006/relationships"><Relationship Id="rId1" Type="http://schemas.openxmlformats.org/officeDocument/2006/relationships/image" Target="../media/image96.wmf" /><Relationship Id="rId2" Type="http://schemas.openxmlformats.org/officeDocument/2006/relationships/image" Target="../media/image97.wmf" /><Relationship Id="rId3" Type="http://schemas.openxmlformats.org/officeDocument/2006/relationships/image" Target="../media/image89.wmf" /><Relationship Id="rId4" Type="http://schemas.openxmlformats.org/officeDocument/2006/relationships/image" Target="../media/image1.png" /></Relationships>
</file>

<file path=ppt/drawings/_rels/vmlDrawing38.vml.rels>&#65279;<?xml version="1.0" encoding="utf-8" standalone="yes"?><Relationships xmlns="http://schemas.openxmlformats.org/package/2006/relationships"><Relationship Id="rId1" Type="http://schemas.openxmlformats.org/officeDocument/2006/relationships/image" Target="../media/image98.wmf" /><Relationship Id="rId2" Type="http://schemas.openxmlformats.org/officeDocument/2006/relationships/image" Target="../media/image99.wmf" /><Relationship Id="rId3" Type="http://schemas.openxmlformats.org/officeDocument/2006/relationships/image" Target="../media/image100.wmf" /><Relationship Id="rId4" Type="http://schemas.openxmlformats.org/officeDocument/2006/relationships/image" Target="../media/image101.wmf" /><Relationship Id="rId5" Type="http://schemas.openxmlformats.org/officeDocument/2006/relationships/image" Target="../media/image102.wmf" /><Relationship Id="rId6" Type="http://schemas.openxmlformats.org/officeDocument/2006/relationships/image" Target="../media/image103.wmf" /><Relationship Id="rId7" Type="http://schemas.openxmlformats.org/officeDocument/2006/relationships/image" Target="../media/image104.wmf" /><Relationship Id="rId8" Type="http://schemas.openxmlformats.org/officeDocument/2006/relationships/image" Target="../media/image1.png" /></Relationships>
</file>

<file path=ppt/drawings/_rels/vmlDrawing39.vml.rels>&#65279;<?xml version="1.0" encoding="utf-8" standalone="yes"?><Relationships xmlns="http://schemas.openxmlformats.org/package/2006/relationships"><Relationship Id="rId1" Type="http://schemas.openxmlformats.org/officeDocument/2006/relationships/image" Target="../media/image105.wmf" /><Relationship Id="rId2" Type="http://schemas.openxmlformats.org/officeDocument/2006/relationships/image" Target="../media/image1.png"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2.wmf" /><Relationship Id="rId2" Type="http://schemas.openxmlformats.org/officeDocument/2006/relationships/image" Target="../media/image3.wmf" /><Relationship Id="rId3" Type="http://schemas.openxmlformats.org/officeDocument/2006/relationships/image" Target="../media/image1.png" /><Relationship Id="rId4" Type="http://schemas.openxmlformats.org/officeDocument/2006/relationships/image" Target="../media/image4.wmf" /></Relationships>
</file>

<file path=ppt/drawings/_rels/vmlDrawing40.vml.rels>&#65279;<?xml version="1.0" encoding="utf-8" standalone="yes"?><Relationships xmlns="http://schemas.openxmlformats.org/package/2006/relationships"><Relationship Id="rId1" Type="http://schemas.openxmlformats.org/officeDocument/2006/relationships/image" Target="../media/image106.wmf" /><Relationship Id="rId2" Type="http://schemas.openxmlformats.org/officeDocument/2006/relationships/image" Target="../media/image107.wmf" /><Relationship Id="rId3" Type="http://schemas.openxmlformats.org/officeDocument/2006/relationships/image" Target="../media/image108.wmf" /><Relationship Id="rId4" Type="http://schemas.openxmlformats.org/officeDocument/2006/relationships/image" Target="../media/image109.wmf" /><Relationship Id="rId5" Type="http://schemas.openxmlformats.org/officeDocument/2006/relationships/image" Target="../media/image1.png" /><Relationship Id="rId6" Type="http://schemas.openxmlformats.org/officeDocument/2006/relationships/image" Target="../media/image110.wmf" /><Relationship Id="rId7" Type="http://schemas.openxmlformats.org/officeDocument/2006/relationships/image" Target="../media/image111.wmf" /></Relationships>
</file>

<file path=ppt/drawings/_rels/vmlDrawing41.vml.rels>&#65279;<?xml version="1.0" encoding="utf-8" standalone="yes"?><Relationships xmlns="http://schemas.openxmlformats.org/package/2006/relationships"><Relationship Id="rId1" Type="http://schemas.openxmlformats.org/officeDocument/2006/relationships/image" Target="../media/image112.wmf" /><Relationship Id="rId2" Type="http://schemas.openxmlformats.org/officeDocument/2006/relationships/image" Target="../media/image113.wmf" /><Relationship Id="rId3" Type="http://schemas.openxmlformats.org/officeDocument/2006/relationships/image" Target="../media/image114.wmf" /><Relationship Id="rId4" Type="http://schemas.openxmlformats.org/officeDocument/2006/relationships/image" Target="../media/image115.wmf" /><Relationship Id="rId5" Type="http://schemas.openxmlformats.org/officeDocument/2006/relationships/image" Target="../media/image116.wmf" /><Relationship Id="rId6" Type="http://schemas.openxmlformats.org/officeDocument/2006/relationships/image" Target="../media/image1.png" /></Relationships>
</file>

<file path=ppt/drawings/_rels/vmlDrawing42.vml.rels>&#65279;<?xml version="1.0" encoding="utf-8" standalone="yes"?><Relationships xmlns="http://schemas.openxmlformats.org/package/2006/relationships"><Relationship Id="rId1" Type="http://schemas.openxmlformats.org/officeDocument/2006/relationships/image" Target="../media/image117.wmf" /><Relationship Id="rId2" Type="http://schemas.openxmlformats.org/officeDocument/2006/relationships/image" Target="../media/image118.wmf" /><Relationship Id="rId3" Type="http://schemas.openxmlformats.org/officeDocument/2006/relationships/image" Target="../media/image119.wmf" /><Relationship Id="rId4" Type="http://schemas.openxmlformats.org/officeDocument/2006/relationships/image" Target="../media/image120.wmf" /><Relationship Id="rId5" Type="http://schemas.openxmlformats.org/officeDocument/2006/relationships/image" Target="../media/image1.png" /></Relationships>
</file>

<file path=ppt/drawings/_rels/vmlDrawing43.vml.rels>&#65279;<?xml version="1.0" encoding="utf-8" standalone="yes"?><Relationships xmlns="http://schemas.openxmlformats.org/package/2006/relationships"><Relationship Id="rId1" Type="http://schemas.openxmlformats.org/officeDocument/2006/relationships/image" Target="../media/image121.wmf" /><Relationship Id="rId2" Type="http://schemas.openxmlformats.org/officeDocument/2006/relationships/image" Target="../media/image122.wmf" /><Relationship Id="rId3" Type="http://schemas.openxmlformats.org/officeDocument/2006/relationships/image" Target="../media/image123.wmf" /><Relationship Id="rId4" Type="http://schemas.openxmlformats.org/officeDocument/2006/relationships/image" Target="../media/image124.wmf" /><Relationship Id="rId5" Type="http://schemas.openxmlformats.org/officeDocument/2006/relationships/image" Target="../media/image1.png" /></Relationships>
</file>

<file path=ppt/drawings/_rels/vmlDrawing44.vml.rels>&#65279;<?xml version="1.0" encoding="utf-8" standalone="yes"?><Relationships xmlns="http://schemas.openxmlformats.org/package/2006/relationships"><Relationship Id="rId1" Type="http://schemas.openxmlformats.org/officeDocument/2006/relationships/image" Target="../media/image125.wmf" /><Relationship Id="rId2" Type="http://schemas.openxmlformats.org/officeDocument/2006/relationships/image" Target="../media/image126.wmf" /><Relationship Id="rId3" Type="http://schemas.openxmlformats.org/officeDocument/2006/relationships/image" Target="../media/image127.wmf" /><Relationship Id="rId4" Type="http://schemas.openxmlformats.org/officeDocument/2006/relationships/image" Target="../media/image128.wmf" /><Relationship Id="rId5" Type="http://schemas.openxmlformats.org/officeDocument/2006/relationships/image" Target="../media/image129.wmf" /><Relationship Id="rId6" Type="http://schemas.openxmlformats.org/officeDocument/2006/relationships/image" Target="../media/image1.png" /></Relationships>
</file>

<file path=ppt/drawings/_rels/vmlDrawing45.vml.rels>&#65279;<?xml version="1.0" encoding="utf-8" standalone="yes"?><Relationships xmlns="http://schemas.openxmlformats.org/package/2006/relationships"><Relationship Id="rId1" Type="http://schemas.openxmlformats.org/officeDocument/2006/relationships/image" Target="../media/image130.wmf" /><Relationship Id="rId2" Type="http://schemas.openxmlformats.org/officeDocument/2006/relationships/image" Target="../media/image131.wmf" /><Relationship Id="rId3" Type="http://schemas.openxmlformats.org/officeDocument/2006/relationships/image" Target="../media/image132.wmf" /><Relationship Id="rId4" Type="http://schemas.openxmlformats.org/officeDocument/2006/relationships/image" Target="../media/image1.png" /></Relationships>
</file>

<file path=ppt/drawings/_rels/vmlDrawing46.vml.rels>&#65279;<?xml version="1.0" encoding="utf-8" standalone="yes"?><Relationships xmlns="http://schemas.openxmlformats.org/package/2006/relationships"><Relationship Id="rId1" Type="http://schemas.openxmlformats.org/officeDocument/2006/relationships/image" Target="../media/image133.wmf" /><Relationship Id="rId2" Type="http://schemas.openxmlformats.org/officeDocument/2006/relationships/image" Target="../media/image134.wmf" /><Relationship Id="rId3" Type="http://schemas.openxmlformats.org/officeDocument/2006/relationships/image" Target="../media/image135.wmf" /><Relationship Id="rId4" Type="http://schemas.openxmlformats.org/officeDocument/2006/relationships/image" Target="../media/image136.wmf" /><Relationship Id="rId5" Type="http://schemas.openxmlformats.org/officeDocument/2006/relationships/image" Target="../media/image137.wmf" /><Relationship Id="rId6" Type="http://schemas.openxmlformats.org/officeDocument/2006/relationships/image" Target="../media/image1.png" /></Relationships>
</file>

<file path=ppt/drawings/_rels/vmlDrawing47.v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138.wmf" /></Relationships>
</file>

<file path=ppt/drawings/_rels/vmlDrawing48.vml.rels>&#65279;<?xml version="1.0" encoding="utf-8" standalone="yes"?><Relationships xmlns="http://schemas.openxmlformats.org/package/2006/relationships"><Relationship Id="rId1" Type="http://schemas.openxmlformats.org/officeDocument/2006/relationships/image" Target="../media/image139.wmf" /><Relationship Id="rId2" Type="http://schemas.openxmlformats.org/officeDocument/2006/relationships/image" Target="../media/image140.wmf" /><Relationship Id="rId3" Type="http://schemas.openxmlformats.org/officeDocument/2006/relationships/image" Target="../media/image138.wmf" /><Relationship Id="rId4" Type="http://schemas.openxmlformats.org/officeDocument/2006/relationships/image" Target="../media/image1.png" /></Relationships>
</file>

<file path=ppt/drawings/_rels/vmlDrawing49.vml.rels>&#65279;<?xml version="1.0" encoding="utf-8" standalone="yes"?><Relationships xmlns="http://schemas.openxmlformats.org/package/2006/relationships"><Relationship Id="rId1" Type="http://schemas.openxmlformats.org/officeDocument/2006/relationships/image" Target="../media/image1.png"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5.wmf" /><Relationship Id="rId2" Type="http://schemas.openxmlformats.org/officeDocument/2006/relationships/image" Target="../media/image1.png" /><Relationship Id="rId3" Type="http://schemas.openxmlformats.org/officeDocument/2006/relationships/image" Target="../media/image8.wmf" /><Relationship Id="rId4" Type="http://schemas.openxmlformats.org/officeDocument/2006/relationships/image" Target="../media/image9.wmf" /><Relationship Id="rId5" Type="http://schemas.openxmlformats.org/officeDocument/2006/relationships/image" Target="../media/image10.wmf" /></Relationships>
</file>

<file path=ppt/drawings/_rels/vmlDrawing50.vml.rels>&#65279;<?xml version="1.0" encoding="utf-8" standalone="yes"?><Relationships xmlns="http://schemas.openxmlformats.org/package/2006/relationships"><Relationship Id="rId1" Type="http://schemas.openxmlformats.org/officeDocument/2006/relationships/image" Target="../media/image141.wmf" /><Relationship Id="rId2" Type="http://schemas.openxmlformats.org/officeDocument/2006/relationships/image" Target="../media/image142.wmf" /><Relationship Id="rId3" Type="http://schemas.openxmlformats.org/officeDocument/2006/relationships/image" Target="../media/image1.png" /></Relationships>
</file>

<file path=ppt/drawings/_rels/vmlDrawing51.vml.rels>&#65279;<?xml version="1.0" encoding="utf-8" standalone="yes"?><Relationships xmlns="http://schemas.openxmlformats.org/package/2006/relationships"><Relationship Id="rId1" Type="http://schemas.openxmlformats.org/officeDocument/2006/relationships/image" Target="../media/image143.wmf" /><Relationship Id="rId2" Type="http://schemas.openxmlformats.org/officeDocument/2006/relationships/image" Target="../media/image1.png" /></Relationships>
</file>

<file path=ppt/drawings/_rels/vmlDrawing52.vml.rels>&#65279;<?xml version="1.0" encoding="utf-8" standalone="yes"?><Relationships xmlns="http://schemas.openxmlformats.org/package/2006/relationships"><Relationship Id="rId1" Type="http://schemas.openxmlformats.org/officeDocument/2006/relationships/image" Target="../media/image144.wmf" /><Relationship Id="rId2" Type="http://schemas.openxmlformats.org/officeDocument/2006/relationships/image" Target="../media/image145.wmf" /><Relationship Id="rId3" Type="http://schemas.openxmlformats.org/officeDocument/2006/relationships/image" Target="../media/image146.wmf" /><Relationship Id="rId4" Type="http://schemas.openxmlformats.org/officeDocument/2006/relationships/image" Target="../media/image1.png" /><Relationship Id="rId5" Type="http://schemas.openxmlformats.org/officeDocument/2006/relationships/image" Target="../media/image147.wmf" /></Relationships>
</file>

<file path=ppt/drawings/_rels/vmlDrawing53.vml.rels>&#65279;<?xml version="1.0" encoding="utf-8" standalone="yes"?><Relationships xmlns="http://schemas.openxmlformats.org/package/2006/relationships"><Relationship Id="rId1" Type="http://schemas.openxmlformats.org/officeDocument/2006/relationships/image" Target="../media/image148.wmf" /><Relationship Id="rId2" Type="http://schemas.openxmlformats.org/officeDocument/2006/relationships/image" Target="../media/image149.wmf" /><Relationship Id="rId3" Type="http://schemas.openxmlformats.org/officeDocument/2006/relationships/image" Target="../media/image150.wmf" /><Relationship Id="rId4" Type="http://schemas.openxmlformats.org/officeDocument/2006/relationships/image" Target="../media/image151.wmf" /><Relationship Id="rId5" Type="http://schemas.openxmlformats.org/officeDocument/2006/relationships/image" Target="../media/image94.wmf" /><Relationship Id="rId6" Type="http://schemas.openxmlformats.org/officeDocument/2006/relationships/image" Target="../media/image144.wmf" /><Relationship Id="rId7" Type="http://schemas.openxmlformats.org/officeDocument/2006/relationships/image" Target="../media/image1.png" /></Relationships>
</file>

<file path=ppt/drawings/_rels/vmlDrawing54.vml.rels>&#65279;<?xml version="1.0" encoding="utf-8" standalone="yes"?><Relationships xmlns="http://schemas.openxmlformats.org/package/2006/relationships"><Relationship Id="rId1" Type="http://schemas.openxmlformats.org/officeDocument/2006/relationships/image" Target="../media/image152.wmf" /><Relationship Id="rId2" Type="http://schemas.openxmlformats.org/officeDocument/2006/relationships/image" Target="../media/image153.wmf" /><Relationship Id="rId3" Type="http://schemas.openxmlformats.org/officeDocument/2006/relationships/image" Target="../media/image154.wmf" /><Relationship Id="rId4" Type="http://schemas.openxmlformats.org/officeDocument/2006/relationships/image" Target="../media/image1.png" /><Relationship Id="rId5" Type="http://schemas.openxmlformats.org/officeDocument/2006/relationships/image" Target="../media/image144.wmf" /></Relationships>
</file>

<file path=ppt/drawings/_rels/vmlDrawing55.vml.rels>&#65279;<?xml version="1.0" encoding="utf-8" standalone="yes"?><Relationships xmlns="http://schemas.openxmlformats.org/package/2006/relationships"><Relationship Id="rId1" Type="http://schemas.openxmlformats.org/officeDocument/2006/relationships/image" Target="../media/image155.wmf" /><Relationship Id="rId2" Type="http://schemas.openxmlformats.org/officeDocument/2006/relationships/image" Target="../media/image1.png" /><Relationship Id="rId3" Type="http://schemas.openxmlformats.org/officeDocument/2006/relationships/image" Target="../media/image156.wmf" /><Relationship Id="rId4" Type="http://schemas.openxmlformats.org/officeDocument/2006/relationships/image" Target="../media/image157.wmf" /></Relationships>
</file>

<file path=ppt/drawings/_rels/vmlDrawing56.vml.rels>&#65279;<?xml version="1.0" encoding="utf-8" standalone="yes"?><Relationships xmlns="http://schemas.openxmlformats.org/package/2006/relationships"><Relationship Id="rId1" Type="http://schemas.openxmlformats.org/officeDocument/2006/relationships/image" Target="../media/image158.wmf" /><Relationship Id="rId2" Type="http://schemas.openxmlformats.org/officeDocument/2006/relationships/image" Target="../media/image5.wmf" /><Relationship Id="rId3" Type="http://schemas.openxmlformats.org/officeDocument/2006/relationships/image" Target="../media/image1.png" /><Relationship Id="rId4" Type="http://schemas.openxmlformats.org/officeDocument/2006/relationships/image" Target="../media/image159.wmf" /><Relationship Id="rId5" Type="http://schemas.openxmlformats.org/officeDocument/2006/relationships/image" Target="../media/image160.wmf" /><Relationship Id="rId6" Type="http://schemas.openxmlformats.org/officeDocument/2006/relationships/image" Target="../media/image161.wmf" /><Relationship Id="rId7" Type="http://schemas.openxmlformats.org/officeDocument/2006/relationships/image" Target="../media/image162.wmf" /></Relationships>
</file>

<file path=ppt/drawings/_rels/vmlDrawing57.vml.rels>&#65279;<?xml version="1.0" encoding="utf-8" standalone="yes"?><Relationships xmlns="http://schemas.openxmlformats.org/package/2006/relationships"><Relationship Id="rId1" Type="http://schemas.openxmlformats.org/officeDocument/2006/relationships/image" Target="../media/image163.wmf" /><Relationship Id="rId2" Type="http://schemas.openxmlformats.org/officeDocument/2006/relationships/image" Target="../media/image164.wmf" /><Relationship Id="rId3" Type="http://schemas.openxmlformats.org/officeDocument/2006/relationships/image" Target="../media/image165.wmf" /><Relationship Id="rId4" Type="http://schemas.openxmlformats.org/officeDocument/2006/relationships/image" Target="../media/image1.png" /></Relationships>
</file>

<file path=ppt/drawings/_rels/vmlDrawing58.vml.rels>&#65279;<?xml version="1.0" encoding="utf-8" standalone="yes"?><Relationships xmlns="http://schemas.openxmlformats.org/package/2006/relationships"><Relationship Id="rId1" Type="http://schemas.openxmlformats.org/officeDocument/2006/relationships/image" Target="../media/image163.wmf" /><Relationship Id="rId2" Type="http://schemas.openxmlformats.org/officeDocument/2006/relationships/image" Target="../media/image166.wmf" /><Relationship Id="rId3" Type="http://schemas.openxmlformats.org/officeDocument/2006/relationships/image" Target="../media/image1.png" /></Relationships>
</file>

<file path=ppt/drawings/_rels/vmlDrawing59.vml.rels>&#65279;<?xml version="1.0" encoding="utf-8" standalone="yes"?><Relationships xmlns="http://schemas.openxmlformats.org/package/2006/relationships"><Relationship Id="rId1" Type="http://schemas.openxmlformats.org/officeDocument/2006/relationships/image" Target="../media/image167.wmf" /><Relationship Id="rId2" Type="http://schemas.openxmlformats.org/officeDocument/2006/relationships/image" Target="../media/image168.wmf" /><Relationship Id="rId3" Type="http://schemas.openxmlformats.org/officeDocument/2006/relationships/image" Target="../media/image169.png"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11.wmf" /><Relationship Id="rId2" Type="http://schemas.openxmlformats.org/officeDocument/2006/relationships/image" Target="../media/image12.wmf" /><Relationship Id="rId3" Type="http://schemas.openxmlformats.org/officeDocument/2006/relationships/image" Target="../media/image13.wmf" /><Relationship Id="rId4" Type="http://schemas.openxmlformats.org/officeDocument/2006/relationships/image" Target="../media/image14.wmf" /><Relationship Id="rId5" Type="http://schemas.openxmlformats.org/officeDocument/2006/relationships/image" Target="../media/image1.png" /></Relationships>
</file>

<file path=ppt/drawings/_rels/vmlDrawing60.vml.rels>&#65279;<?xml version="1.0" encoding="utf-8" standalone="yes"?><Relationships xmlns="http://schemas.openxmlformats.org/package/2006/relationships"><Relationship Id="rId1" Type="http://schemas.openxmlformats.org/officeDocument/2006/relationships/image" Target="../media/image170.wmf" /><Relationship Id="rId2" Type="http://schemas.openxmlformats.org/officeDocument/2006/relationships/image" Target="../media/image171.wmf" /><Relationship Id="rId3" Type="http://schemas.openxmlformats.org/officeDocument/2006/relationships/image" Target="../media/image172.wmf" /><Relationship Id="rId4" Type="http://schemas.openxmlformats.org/officeDocument/2006/relationships/image" Target="../media/image173.wmf" /><Relationship Id="rId5" Type="http://schemas.openxmlformats.org/officeDocument/2006/relationships/image" Target="../media/image169.png" /></Relationships>
</file>

<file path=ppt/drawings/_rels/vmlDrawing61.vml.rels>&#65279;<?xml version="1.0" encoding="utf-8" standalone="yes"?><Relationships xmlns="http://schemas.openxmlformats.org/package/2006/relationships"><Relationship Id="rId1" Type="http://schemas.openxmlformats.org/officeDocument/2006/relationships/image" Target="../media/image174.wmf" /><Relationship Id="rId2" Type="http://schemas.openxmlformats.org/officeDocument/2006/relationships/image" Target="../media/image175.wmf" /><Relationship Id="rId3" Type="http://schemas.openxmlformats.org/officeDocument/2006/relationships/image" Target="../media/image176.wmf" /><Relationship Id="rId4" Type="http://schemas.openxmlformats.org/officeDocument/2006/relationships/image" Target="../media/image177.wmf" /><Relationship Id="rId5" Type="http://schemas.openxmlformats.org/officeDocument/2006/relationships/image" Target="../media/image178.wmf" /><Relationship Id="rId6" Type="http://schemas.openxmlformats.org/officeDocument/2006/relationships/image" Target="../media/image170.wmf" /><Relationship Id="rId7" Type="http://schemas.openxmlformats.org/officeDocument/2006/relationships/image" Target="../media/image171.wmf" /><Relationship Id="rId8" Type="http://schemas.openxmlformats.org/officeDocument/2006/relationships/image" Target="../media/image169.png" /></Relationships>
</file>

<file path=ppt/drawings/_rels/vmlDrawing62.vml.rels>&#65279;<?xml version="1.0" encoding="utf-8" standalone="yes"?><Relationships xmlns="http://schemas.openxmlformats.org/package/2006/relationships"><Relationship Id="rId1" Type="http://schemas.openxmlformats.org/officeDocument/2006/relationships/image" Target="../media/image179.wmf" /><Relationship Id="rId2" Type="http://schemas.openxmlformats.org/officeDocument/2006/relationships/image" Target="../media/image180.wmf" /><Relationship Id="rId3" Type="http://schemas.openxmlformats.org/officeDocument/2006/relationships/image" Target="../media/image181.wmf" /><Relationship Id="rId4" Type="http://schemas.openxmlformats.org/officeDocument/2006/relationships/image" Target="../media/image169.png" /></Relationships>
</file>

<file path=ppt/drawings/_rels/vmlDrawing63.vml.rels>&#65279;<?xml version="1.0" encoding="utf-8" standalone="yes"?><Relationships xmlns="http://schemas.openxmlformats.org/package/2006/relationships"><Relationship Id="rId1" Type="http://schemas.openxmlformats.org/officeDocument/2006/relationships/image" Target="../media/image182.wmf" /><Relationship Id="rId2" Type="http://schemas.openxmlformats.org/officeDocument/2006/relationships/image" Target="../media/image183.wmf" /><Relationship Id="rId3" Type="http://schemas.openxmlformats.org/officeDocument/2006/relationships/image" Target="../media/image184.wmf" /><Relationship Id="rId4" Type="http://schemas.openxmlformats.org/officeDocument/2006/relationships/image" Target="../media/image169.png" /></Relationships>
</file>

<file path=ppt/drawings/_rels/vmlDrawing64.vml.rels>&#65279;<?xml version="1.0" encoding="utf-8" standalone="yes"?><Relationships xmlns="http://schemas.openxmlformats.org/package/2006/relationships"><Relationship Id="rId1" Type="http://schemas.openxmlformats.org/officeDocument/2006/relationships/image" Target="../media/image170.wmf" /><Relationship Id="rId2" Type="http://schemas.openxmlformats.org/officeDocument/2006/relationships/image" Target="../media/image171.wmf" /><Relationship Id="rId3" Type="http://schemas.openxmlformats.org/officeDocument/2006/relationships/image" Target="../media/image169.png" /></Relationships>
</file>

<file path=ppt/drawings/_rels/vmlDrawing65.vml.rels>&#65279;<?xml version="1.0" encoding="utf-8" standalone="yes"?><Relationships xmlns="http://schemas.openxmlformats.org/package/2006/relationships"><Relationship Id="rId1" Type="http://schemas.openxmlformats.org/officeDocument/2006/relationships/image" Target="../media/image185.wmf" /><Relationship Id="rId2" Type="http://schemas.openxmlformats.org/officeDocument/2006/relationships/image" Target="../media/image186.wmf" /><Relationship Id="rId3" Type="http://schemas.openxmlformats.org/officeDocument/2006/relationships/image" Target="../media/image187.wmf" /><Relationship Id="rId4" Type="http://schemas.openxmlformats.org/officeDocument/2006/relationships/image" Target="../media/image169.png" /></Relationships>
</file>

<file path=ppt/drawings/_rels/vmlDrawing66.vml.rels>&#65279;<?xml version="1.0" encoding="utf-8" standalone="yes"?><Relationships xmlns="http://schemas.openxmlformats.org/package/2006/relationships"><Relationship Id="rId1" Type="http://schemas.openxmlformats.org/officeDocument/2006/relationships/image" Target="../media/image188.wmf" /><Relationship Id="rId2" Type="http://schemas.openxmlformats.org/officeDocument/2006/relationships/image" Target="../media/image189.wmf" /><Relationship Id="rId3" Type="http://schemas.openxmlformats.org/officeDocument/2006/relationships/image" Target="../media/image185.wmf" /><Relationship Id="rId4" Type="http://schemas.openxmlformats.org/officeDocument/2006/relationships/image" Target="../media/image190.wmf" /><Relationship Id="rId5" Type="http://schemas.openxmlformats.org/officeDocument/2006/relationships/image" Target="../media/image191.wmf" /><Relationship Id="rId6" Type="http://schemas.openxmlformats.org/officeDocument/2006/relationships/image" Target="../media/image192.wmf" /><Relationship Id="rId7" Type="http://schemas.openxmlformats.org/officeDocument/2006/relationships/image" Target="../media/image193.wmf" /><Relationship Id="rId8" Type="http://schemas.openxmlformats.org/officeDocument/2006/relationships/image" Target="../media/image169.png" /></Relationships>
</file>

<file path=ppt/drawings/_rels/vmlDrawing67.vml.rels>&#65279;<?xml version="1.0" encoding="utf-8" standalone="yes"?><Relationships xmlns="http://schemas.openxmlformats.org/package/2006/relationships"><Relationship Id="rId1" Type="http://schemas.openxmlformats.org/officeDocument/2006/relationships/image" Target="../media/image194.wmf" /><Relationship Id="rId2" Type="http://schemas.openxmlformats.org/officeDocument/2006/relationships/image" Target="../media/image169.png" /></Relationships>
</file>

<file path=ppt/drawings/_rels/vmlDrawing68.vml.rels>&#65279;<?xml version="1.0" encoding="utf-8" standalone="yes"?><Relationships xmlns="http://schemas.openxmlformats.org/package/2006/relationships"><Relationship Id="rId1" Type="http://schemas.openxmlformats.org/officeDocument/2006/relationships/image" Target="../media/image195.wmf" /><Relationship Id="rId2" Type="http://schemas.openxmlformats.org/officeDocument/2006/relationships/image" Target="../media/image169.png" /></Relationships>
</file>

<file path=ppt/drawings/_rels/vmlDrawing69.vml.rels>&#65279;<?xml version="1.0" encoding="utf-8" standalone="yes"?><Relationships xmlns="http://schemas.openxmlformats.org/package/2006/relationships"><Relationship Id="rId1" Type="http://schemas.openxmlformats.org/officeDocument/2006/relationships/image" Target="../media/image196.wmf" /><Relationship Id="rId2" Type="http://schemas.openxmlformats.org/officeDocument/2006/relationships/image" Target="../media/image197.wmf" /><Relationship Id="rId3" Type="http://schemas.openxmlformats.org/officeDocument/2006/relationships/image" Target="../media/image169.png"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15.wmf" /><Relationship Id="rId2" Type="http://schemas.openxmlformats.org/officeDocument/2006/relationships/image" Target="../media/image16.wmf" /><Relationship Id="rId3" Type="http://schemas.openxmlformats.org/officeDocument/2006/relationships/image" Target="../media/image1.png" /></Relationships>
</file>

<file path=ppt/drawings/_rels/vmlDrawing70.vml.rels>&#65279;<?xml version="1.0" encoding="utf-8" standalone="yes"?><Relationships xmlns="http://schemas.openxmlformats.org/package/2006/relationships"><Relationship Id="rId1" Type="http://schemas.openxmlformats.org/officeDocument/2006/relationships/image" Target="../media/image5.wmf" /><Relationship Id="rId2" Type="http://schemas.openxmlformats.org/officeDocument/2006/relationships/image" Target="../media/image198.wmf" /><Relationship Id="rId3" Type="http://schemas.openxmlformats.org/officeDocument/2006/relationships/image" Target="../media/image199.wmf" /><Relationship Id="rId4" Type="http://schemas.openxmlformats.org/officeDocument/2006/relationships/image" Target="../media/image169.png" /><Relationship Id="rId5" Type="http://schemas.openxmlformats.org/officeDocument/2006/relationships/image" Target="../media/image200.wmf" /><Relationship Id="rId6" Type="http://schemas.openxmlformats.org/officeDocument/2006/relationships/image" Target="../media/image201.wmf" /><Relationship Id="rId7" Type="http://schemas.openxmlformats.org/officeDocument/2006/relationships/image" Target="../media/image202.wmf" /><Relationship Id="rId8" Type="http://schemas.openxmlformats.org/officeDocument/2006/relationships/image" Target="../media/image203.wmf" /></Relationships>
</file>

<file path=ppt/drawings/_rels/vmlDrawing71.vml.rels>&#65279;<?xml version="1.0" encoding="utf-8" standalone="yes"?><Relationships xmlns="http://schemas.openxmlformats.org/package/2006/relationships"><Relationship Id="rId1" Type="http://schemas.openxmlformats.org/officeDocument/2006/relationships/image" Target="../media/image204.wmf" /><Relationship Id="rId2" Type="http://schemas.openxmlformats.org/officeDocument/2006/relationships/image" Target="../media/image205.wmf" /><Relationship Id="rId3" Type="http://schemas.openxmlformats.org/officeDocument/2006/relationships/image" Target="../media/image206.wmf" /><Relationship Id="rId4" Type="http://schemas.openxmlformats.org/officeDocument/2006/relationships/image" Target="../media/image207.wmf" /><Relationship Id="rId5" Type="http://schemas.openxmlformats.org/officeDocument/2006/relationships/image" Target="../media/image208.wmf" /><Relationship Id="rId6" Type="http://schemas.openxmlformats.org/officeDocument/2006/relationships/image" Target="../media/image209.wmf" /><Relationship Id="rId7" Type="http://schemas.openxmlformats.org/officeDocument/2006/relationships/image" Target="../media/image169.png" /></Relationships>
</file>

<file path=ppt/drawings/_rels/vmlDrawing72.vml.rels>&#65279;<?xml version="1.0" encoding="utf-8" standalone="yes"?><Relationships xmlns="http://schemas.openxmlformats.org/package/2006/relationships"><Relationship Id="rId1" Type="http://schemas.openxmlformats.org/officeDocument/2006/relationships/image" Target="../media/image5.wmf" /><Relationship Id="rId2" Type="http://schemas.openxmlformats.org/officeDocument/2006/relationships/image" Target="../media/image210.wmf" /><Relationship Id="rId3" Type="http://schemas.openxmlformats.org/officeDocument/2006/relationships/image" Target="../media/image211.wmf" /><Relationship Id="rId4" Type="http://schemas.openxmlformats.org/officeDocument/2006/relationships/image" Target="../media/image169.png" /><Relationship Id="rId5" Type="http://schemas.openxmlformats.org/officeDocument/2006/relationships/image" Target="../media/image212.wmf" /><Relationship Id="rId6" Type="http://schemas.openxmlformats.org/officeDocument/2006/relationships/image" Target="../media/image213.wmf" /></Relationships>
</file>

<file path=ppt/drawings/_rels/vmlDrawing73.vml.rels>&#65279;<?xml version="1.0" encoding="utf-8" standalone="yes"?><Relationships xmlns="http://schemas.openxmlformats.org/package/2006/relationships"><Relationship Id="rId1" Type="http://schemas.openxmlformats.org/officeDocument/2006/relationships/image" Target="../media/image5.wmf" /><Relationship Id="rId10" Type="http://schemas.openxmlformats.org/officeDocument/2006/relationships/image" Target="../media/image221.wmf" /><Relationship Id="rId2" Type="http://schemas.openxmlformats.org/officeDocument/2006/relationships/image" Target="../media/image214.wmf" /><Relationship Id="rId3" Type="http://schemas.openxmlformats.org/officeDocument/2006/relationships/image" Target="../media/image215.wmf" /><Relationship Id="rId4" Type="http://schemas.openxmlformats.org/officeDocument/2006/relationships/image" Target="../media/image169.png" /><Relationship Id="rId5" Type="http://schemas.openxmlformats.org/officeDocument/2006/relationships/image" Target="../media/image216.wmf" /><Relationship Id="rId6" Type="http://schemas.openxmlformats.org/officeDocument/2006/relationships/image" Target="../media/image217.wmf" /><Relationship Id="rId7" Type="http://schemas.openxmlformats.org/officeDocument/2006/relationships/image" Target="../media/image218.wmf" /><Relationship Id="rId8" Type="http://schemas.openxmlformats.org/officeDocument/2006/relationships/image" Target="../media/image219.wmf" /><Relationship Id="rId9" Type="http://schemas.openxmlformats.org/officeDocument/2006/relationships/image" Target="../media/image220.wmf" /></Relationships>
</file>

<file path=ppt/drawings/_rels/vmlDrawing74.vml.rels>&#65279;<?xml version="1.0" encoding="utf-8" standalone="yes"?><Relationships xmlns="http://schemas.openxmlformats.org/package/2006/relationships"><Relationship Id="rId1" Type="http://schemas.openxmlformats.org/officeDocument/2006/relationships/image" Target="../media/image5.wmf" /><Relationship Id="rId10" Type="http://schemas.openxmlformats.org/officeDocument/2006/relationships/image" Target="../media/image229.wmf" /><Relationship Id="rId11" Type="http://schemas.openxmlformats.org/officeDocument/2006/relationships/image" Target="../media/image230.wmf" /><Relationship Id="rId12" Type="http://schemas.openxmlformats.org/officeDocument/2006/relationships/image" Target="../media/image231.wmf" /><Relationship Id="rId13" Type="http://schemas.openxmlformats.org/officeDocument/2006/relationships/image" Target="../media/image232.wmf" /><Relationship Id="rId2" Type="http://schemas.openxmlformats.org/officeDocument/2006/relationships/image" Target="../media/image222.wmf" /><Relationship Id="rId3" Type="http://schemas.openxmlformats.org/officeDocument/2006/relationships/image" Target="../media/image223.wmf" /><Relationship Id="rId4" Type="http://schemas.openxmlformats.org/officeDocument/2006/relationships/image" Target="../media/image169.png" /><Relationship Id="rId5" Type="http://schemas.openxmlformats.org/officeDocument/2006/relationships/image" Target="../media/image224.wmf" /><Relationship Id="rId6" Type="http://schemas.openxmlformats.org/officeDocument/2006/relationships/image" Target="../media/image225.wmf" /><Relationship Id="rId7" Type="http://schemas.openxmlformats.org/officeDocument/2006/relationships/image" Target="../media/image226.wmf" /><Relationship Id="rId8" Type="http://schemas.openxmlformats.org/officeDocument/2006/relationships/image" Target="../media/image227.wmf" /><Relationship Id="rId9" Type="http://schemas.openxmlformats.org/officeDocument/2006/relationships/image" Target="../media/image228.wmf" /></Relationships>
</file>

<file path=ppt/drawings/_rels/vmlDrawing75.vml.rels>&#65279;<?xml version="1.0" encoding="utf-8" standalone="yes"?><Relationships xmlns="http://schemas.openxmlformats.org/package/2006/relationships"><Relationship Id="rId1" Type="http://schemas.openxmlformats.org/officeDocument/2006/relationships/image" Target="../media/image5.wmf" /><Relationship Id="rId2" Type="http://schemas.openxmlformats.org/officeDocument/2006/relationships/image" Target="../media/image169.png" /><Relationship Id="rId3" Type="http://schemas.openxmlformats.org/officeDocument/2006/relationships/image" Target="../media/image233.wmf" /><Relationship Id="rId4" Type="http://schemas.openxmlformats.org/officeDocument/2006/relationships/image" Target="../media/image234.wmf" /><Relationship Id="rId5" Type="http://schemas.openxmlformats.org/officeDocument/2006/relationships/image" Target="../media/image235.wmf" /><Relationship Id="rId6" Type="http://schemas.openxmlformats.org/officeDocument/2006/relationships/image" Target="../media/image236.wmf" /><Relationship Id="rId7" Type="http://schemas.openxmlformats.org/officeDocument/2006/relationships/image" Target="../media/image237.wmf" /><Relationship Id="rId8" Type="http://schemas.openxmlformats.org/officeDocument/2006/relationships/image" Target="../media/image238.wmf" /></Relationships>
</file>

<file path=ppt/drawings/_rels/vmlDrawing76.vml.rels>&#65279;<?xml version="1.0" encoding="utf-8" standalone="yes"?><Relationships xmlns="http://schemas.openxmlformats.org/package/2006/relationships"><Relationship Id="rId1" Type="http://schemas.openxmlformats.org/officeDocument/2006/relationships/image" Target="../media/image239.wmf" /><Relationship Id="rId2" Type="http://schemas.openxmlformats.org/officeDocument/2006/relationships/image" Target="../media/image240.wmf" /><Relationship Id="rId3" Type="http://schemas.openxmlformats.org/officeDocument/2006/relationships/image" Target="../media/image169.png" /></Relationships>
</file>

<file path=ppt/drawings/_rels/vmlDrawing77.vml.rels>&#65279;<?xml version="1.0" encoding="utf-8" standalone="yes"?><Relationships xmlns="http://schemas.openxmlformats.org/package/2006/relationships"><Relationship Id="rId1" Type="http://schemas.openxmlformats.org/officeDocument/2006/relationships/image" Target="../media/image169.png" /></Relationships>
</file>

<file path=ppt/drawings/_rels/vmlDrawing78.vml.rels>&#65279;<?xml version="1.0" encoding="utf-8" standalone="yes"?><Relationships xmlns="http://schemas.openxmlformats.org/package/2006/relationships"><Relationship Id="rId1" Type="http://schemas.openxmlformats.org/officeDocument/2006/relationships/image" Target="../media/image241.wmf" /><Relationship Id="rId2" Type="http://schemas.openxmlformats.org/officeDocument/2006/relationships/image" Target="../media/image169.png" /></Relationships>
</file>

<file path=ppt/drawings/_rels/vmlDrawing79.vml.rels>&#65279;<?xml version="1.0" encoding="utf-8" standalone="yes"?><Relationships xmlns="http://schemas.openxmlformats.org/package/2006/relationships"><Relationship Id="rId1" Type="http://schemas.openxmlformats.org/officeDocument/2006/relationships/image" Target="../media/image242.wmf" /><Relationship Id="rId2" Type="http://schemas.openxmlformats.org/officeDocument/2006/relationships/image" Target="../media/image243.wmf" /><Relationship Id="rId3" Type="http://schemas.openxmlformats.org/officeDocument/2006/relationships/image" Target="../media/image169.png" /></Relationships>
</file>

<file path=ppt/drawings/_rels/vmlDrawing8.vml.rels>&#65279;<?xml version="1.0" encoding="utf-8" standalone="yes"?><Relationships xmlns="http://schemas.openxmlformats.org/package/2006/relationships"><Relationship Id="rId1" Type="http://schemas.openxmlformats.org/officeDocument/2006/relationships/image" Target="../media/image17.wmf" /><Relationship Id="rId2" Type="http://schemas.openxmlformats.org/officeDocument/2006/relationships/image" Target="../media/image18.wmf" /><Relationship Id="rId3" Type="http://schemas.openxmlformats.org/officeDocument/2006/relationships/image" Target="../media/image1.png" /></Relationships>
</file>

<file path=ppt/drawings/_rels/vmlDrawing80.vml.rels>&#65279;<?xml version="1.0" encoding="utf-8" standalone="yes"?><Relationships xmlns="http://schemas.openxmlformats.org/package/2006/relationships"><Relationship Id="rId1" Type="http://schemas.openxmlformats.org/officeDocument/2006/relationships/image" Target="../media/image244.wmf" /><Relationship Id="rId2" Type="http://schemas.openxmlformats.org/officeDocument/2006/relationships/image" Target="../media/image245.wmf" /><Relationship Id="rId3" Type="http://schemas.openxmlformats.org/officeDocument/2006/relationships/image" Target="../media/image246.wmf" /><Relationship Id="rId4" Type="http://schemas.openxmlformats.org/officeDocument/2006/relationships/image" Target="../media/image247.wmf" /><Relationship Id="rId5" Type="http://schemas.openxmlformats.org/officeDocument/2006/relationships/image" Target="../media/image169.png" /></Relationships>
</file>

<file path=ppt/drawings/_rels/vmlDrawing81.vml.rels>&#65279;<?xml version="1.0" encoding="utf-8" standalone="yes"?><Relationships xmlns="http://schemas.openxmlformats.org/package/2006/relationships"><Relationship Id="rId1" Type="http://schemas.openxmlformats.org/officeDocument/2006/relationships/image" Target="../media/image248.wmf" /><Relationship Id="rId2" Type="http://schemas.openxmlformats.org/officeDocument/2006/relationships/image" Target="../media/image249.wmf" /><Relationship Id="rId3" Type="http://schemas.openxmlformats.org/officeDocument/2006/relationships/image" Target="../media/image250.wmf" /><Relationship Id="rId4" Type="http://schemas.openxmlformats.org/officeDocument/2006/relationships/image" Target="../media/image251.wmf" /><Relationship Id="rId5" Type="http://schemas.openxmlformats.org/officeDocument/2006/relationships/image" Target="../media/image169.png" /></Relationships>
</file>

<file path=ppt/drawings/_rels/vmlDrawing82.vml.rels>&#65279;<?xml version="1.0" encoding="utf-8" standalone="yes"?><Relationships xmlns="http://schemas.openxmlformats.org/package/2006/relationships"><Relationship Id="rId1" Type="http://schemas.openxmlformats.org/officeDocument/2006/relationships/image" Target="../media/image5.wmf" /><Relationship Id="rId2" Type="http://schemas.openxmlformats.org/officeDocument/2006/relationships/image" Target="../media/image252.wmf" /><Relationship Id="rId3" Type="http://schemas.openxmlformats.org/officeDocument/2006/relationships/image" Target="../media/image253.wmf" /><Relationship Id="rId4" Type="http://schemas.openxmlformats.org/officeDocument/2006/relationships/image" Target="../media/image254.wmf" /><Relationship Id="rId5" Type="http://schemas.openxmlformats.org/officeDocument/2006/relationships/image" Target="../media/image255.wmf" /><Relationship Id="rId6" Type="http://schemas.openxmlformats.org/officeDocument/2006/relationships/image" Target="../media/image169.png" /><Relationship Id="rId7" Type="http://schemas.openxmlformats.org/officeDocument/2006/relationships/image" Target="../media/image256.wmf" /></Relationships>
</file>

<file path=ppt/drawings/_rels/vmlDrawing83.vml.rels>&#65279;<?xml version="1.0" encoding="utf-8" standalone="yes"?><Relationships xmlns="http://schemas.openxmlformats.org/package/2006/relationships"><Relationship Id="rId1" Type="http://schemas.openxmlformats.org/officeDocument/2006/relationships/image" Target="../media/image257.wmf" /><Relationship Id="rId2" Type="http://schemas.openxmlformats.org/officeDocument/2006/relationships/image" Target="../media/image258.wmf" /><Relationship Id="rId3" Type="http://schemas.openxmlformats.org/officeDocument/2006/relationships/image" Target="../media/image259.wmf" /><Relationship Id="rId4" Type="http://schemas.openxmlformats.org/officeDocument/2006/relationships/image" Target="../media/image169.png" /></Relationships>
</file>

<file path=ppt/drawings/_rels/vmlDrawing84.vml.rels>&#65279;<?xml version="1.0" encoding="utf-8" standalone="yes"?><Relationships xmlns="http://schemas.openxmlformats.org/package/2006/relationships"><Relationship Id="rId1" Type="http://schemas.openxmlformats.org/officeDocument/2006/relationships/image" Target="../media/image260.wmf" /><Relationship Id="rId2" Type="http://schemas.openxmlformats.org/officeDocument/2006/relationships/image" Target="../media/image261.wmf" /><Relationship Id="rId3" Type="http://schemas.openxmlformats.org/officeDocument/2006/relationships/image" Target="../media/image262.wmf" /><Relationship Id="rId4" Type="http://schemas.openxmlformats.org/officeDocument/2006/relationships/image" Target="../media/image263.wmf" /><Relationship Id="rId5" Type="http://schemas.openxmlformats.org/officeDocument/2006/relationships/image" Target="../media/image169.png" /></Relationships>
</file>

<file path=ppt/drawings/_rels/vmlDrawing85.vml.rels>&#65279;<?xml version="1.0" encoding="utf-8" standalone="yes"?><Relationships xmlns="http://schemas.openxmlformats.org/package/2006/relationships"><Relationship Id="rId1" Type="http://schemas.openxmlformats.org/officeDocument/2006/relationships/image" Target="../media/image264.wmf" /><Relationship Id="rId2" Type="http://schemas.openxmlformats.org/officeDocument/2006/relationships/image" Target="../media/image265.wmf" /><Relationship Id="rId3" Type="http://schemas.openxmlformats.org/officeDocument/2006/relationships/image" Target="../media/image266.wmf" /><Relationship Id="rId4" Type="http://schemas.openxmlformats.org/officeDocument/2006/relationships/image" Target="../media/image267.wmf" /><Relationship Id="rId5" Type="http://schemas.openxmlformats.org/officeDocument/2006/relationships/image" Target="../media/image268.wmf" /><Relationship Id="rId6" Type="http://schemas.openxmlformats.org/officeDocument/2006/relationships/image" Target="../media/image269.wmf" /><Relationship Id="rId7" Type="http://schemas.openxmlformats.org/officeDocument/2006/relationships/image" Target="../media/image270.wmf" /><Relationship Id="rId8" Type="http://schemas.openxmlformats.org/officeDocument/2006/relationships/image" Target="../media/image271.wmf" /><Relationship Id="rId9" Type="http://schemas.openxmlformats.org/officeDocument/2006/relationships/image" Target="../media/image169.png" /></Relationships>
</file>

<file path=ppt/drawings/_rels/vmlDrawing86.vml.rels>&#65279;<?xml version="1.0" encoding="utf-8" standalone="yes"?><Relationships xmlns="http://schemas.openxmlformats.org/package/2006/relationships"><Relationship Id="rId1" Type="http://schemas.openxmlformats.org/officeDocument/2006/relationships/image" Target="../media/image272.wmf" /><Relationship Id="rId2" Type="http://schemas.openxmlformats.org/officeDocument/2006/relationships/image" Target="../media/image273.wmf" /><Relationship Id="rId3" Type="http://schemas.openxmlformats.org/officeDocument/2006/relationships/image" Target="../media/image274.wmf" /><Relationship Id="rId4" Type="http://schemas.openxmlformats.org/officeDocument/2006/relationships/image" Target="../media/image169.png" /></Relationships>
</file>

<file path=ppt/drawings/_rels/vmlDrawing87.vml.rels>&#65279;<?xml version="1.0" encoding="utf-8" standalone="yes"?><Relationships xmlns="http://schemas.openxmlformats.org/package/2006/relationships"><Relationship Id="rId1" Type="http://schemas.openxmlformats.org/officeDocument/2006/relationships/image" Target="../media/image275.wmf" /><Relationship Id="rId2" Type="http://schemas.openxmlformats.org/officeDocument/2006/relationships/image" Target="../media/image169.png" /></Relationships>
</file>

<file path=ppt/drawings/_rels/vmlDrawing88.vml.rels>&#65279;<?xml version="1.0" encoding="utf-8" standalone="yes"?><Relationships xmlns="http://schemas.openxmlformats.org/package/2006/relationships"><Relationship Id="rId1" Type="http://schemas.openxmlformats.org/officeDocument/2006/relationships/image" Target="../media/image276.wmf" /><Relationship Id="rId2" Type="http://schemas.openxmlformats.org/officeDocument/2006/relationships/image" Target="../media/image277.wmf" /><Relationship Id="rId3" Type="http://schemas.openxmlformats.org/officeDocument/2006/relationships/image" Target="../media/image278.wmf" /><Relationship Id="rId4" Type="http://schemas.openxmlformats.org/officeDocument/2006/relationships/image" Target="../media/image279.wmf" /><Relationship Id="rId5" Type="http://schemas.openxmlformats.org/officeDocument/2006/relationships/image" Target="../media/image280.wmf" /><Relationship Id="rId6" Type="http://schemas.openxmlformats.org/officeDocument/2006/relationships/image" Target="../media/image281.wmf" /><Relationship Id="rId7" Type="http://schemas.openxmlformats.org/officeDocument/2006/relationships/image" Target="../media/image169.png" /></Relationships>
</file>

<file path=ppt/drawings/_rels/vmlDrawing89.vml.rels>&#65279;<?xml version="1.0" encoding="utf-8" standalone="yes"?><Relationships xmlns="http://schemas.openxmlformats.org/package/2006/relationships"><Relationship Id="rId1" Type="http://schemas.openxmlformats.org/officeDocument/2006/relationships/image" Target="../media/image282.wmf" /><Relationship Id="rId2" Type="http://schemas.openxmlformats.org/officeDocument/2006/relationships/image" Target="../media/image283.wmf" /><Relationship Id="rId3" Type="http://schemas.openxmlformats.org/officeDocument/2006/relationships/image" Target="../media/image284.wmf" /><Relationship Id="rId4" Type="http://schemas.openxmlformats.org/officeDocument/2006/relationships/image" Target="../media/image285.wmf" /><Relationship Id="rId5" Type="http://schemas.openxmlformats.org/officeDocument/2006/relationships/image" Target="../media/image286.wmf" /><Relationship Id="rId6" Type="http://schemas.openxmlformats.org/officeDocument/2006/relationships/image" Target="../media/image287.wmf" /><Relationship Id="rId7" Type="http://schemas.openxmlformats.org/officeDocument/2006/relationships/image" Target="../media/image288.wmf" /><Relationship Id="rId8" Type="http://schemas.openxmlformats.org/officeDocument/2006/relationships/image" Target="../media/image169.png" /></Relationships>
</file>

<file path=ppt/drawings/_rels/vmlDrawing9.vml.rels>&#65279;<?xml version="1.0" encoding="utf-8" standalone="yes"?><Relationships xmlns="http://schemas.openxmlformats.org/package/2006/relationships"><Relationship Id="rId1" Type="http://schemas.openxmlformats.org/officeDocument/2006/relationships/image" Target="../media/image19.wmf" /><Relationship Id="rId2" Type="http://schemas.openxmlformats.org/officeDocument/2006/relationships/image" Target="../media/image1.png" /></Relationships>
</file>

<file path=ppt/drawings/_rels/vmlDrawing90.vml.rels>&#65279;<?xml version="1.0" encoding="utf-8" standalone="yes"?><Relationships xmlns="http://schemas.openxmlformats.org/package/2006/relationships"><Relationship Id="rId1" Type="http://schemas.openxmlformats.org/officeDocument/2006/relationships/image" Target="../media/image289.wmf" /><Relationship Id="rId2" Type="http://schemas.openxmlformats.org/officeDocument/2006/relationships/image" Target="../media/image290.wmf" /><Relationship Id="rId3" Type="http://schemas.openxmlformats.org/officeDocument/2006/relationships/image" Target="../media/image291.wmf" /><Relationship Id="rId4" Type="http://schemas.openxmlformats.org/officeDocument/2006/relationships/image" Target="../media/image285.wmf" /><Relationship Id="rId5" Type="http://schemas.openxmlformats.org/officeDocument/2006/relationships/image" Target="../media/image292.wmf" /><Relationship Id="rId6" Type="http://schemas.openxmlformats.org/officeDocument/2006/relationships/image" Target="../media/image254.wmf" /><Relationship Id="rId7" Type="http://schemas.openxmlformats.org/officeDocument/2006/relationships/image" Target="../media/image293.wmf" /><Relationship Id="rId8" Type="http://schemas.openxmlformats.org/officeDocument/2006/relationships/image" Target="../media/image294.wmf" /><Relationship Id="rId9" Type="http://schemas.openxmlformats.org/officeDocument/2006/relationships/image" Target="../media/image169.png" /></Relationships>
</file>

<file path=ppt/drawings/_rels/vmlDrawing91.vml.rels>&#65279;<?xml version="1.0" encoding="utf-8" standalone="yes"?><Relationships xmlns="http://schemas.openxmlformats.org/package/2006/relationships"><Relationship Id="rId1" Type="http://schemas.openxmlformats.org/officeDocument/2006/relationships/image" Target="../media/image295.wmf" /><Relationship Id="rId2" Type="http://schemas.openxmlformats.org/officeDocument/2006/relationships/image" Target="../media/image296.wmf" /><Relationship Id="rId3" Type="http://schemas.openxmlformats.org/officeDocument/2006/relationships/image" Target="../media/image297.wmf" /><Relationship Id="rId4" Type="http://schemas.openxmlformats.org/officeDocument/2006/relationships/image" Target="../media/image298.wmf" /><Relationship Id="rId5" Type="http://schemas.openxmlformats.org/officeDocument/2006/relationships/image" Target="../media/image299.wmf" /><Relationship Id="rId6" Type="http://schemas.openxmlformats.org/officeDocument/2006/relationships/image" Target="../media/image300.wmf" /><Relationship Id="rId7" Type="http://schemas.openxmlformats.org/officeDocument/2006/relationships/image" Target="../media/image169.png" /></Relationships>
</file>

<file path=ppt/drawings/_rels/vmlDrawing92.vml.rels>&#65279;<?xml version="1.0" encoding="utf-8" standalone="yes"?><Relationships xmlns="http://schemas.openxmlformats.org/package/2006/relationships"><Relationship Id="rId1" Type="http://schemas.openxmlformats.org/officeDocument/2006/relationships/image" Target="../media/image301.wmf" /><Relationship Id="rId2" Type="http://schemas.openxmlformats.org/officeDocument/2006/relationships/image" Target="../media/image302.wmf" /><Relationship Id="rId3" Type="http://schemas.openxmlformats.org/officeDocument/2006/relationships/image" Target="../media/image303.wmf" /><Relationship Id="rId4" Type="http://schemas.openxmlformats.org/officeDocument/2006/relationships/image" Target="../media/image5.wmf" /><Relationship Id="rId5" Type="http://schemas.openxmlformats.org/officeDocument/2006/relationships/image" Target="../media/image169.png" /></Relationships>
</file>

<file path=ppt/drawings/_rels/vmlDrawing93.vml.rels>&#65279;<?xml version="1.0" encoding="utf-8" standalone="yes"?><Relationships xmlns="http://schemas.openxmlformats.org/package/2006/relationships"><Relationship Id="rId1" Type="http://schemas.openxmlformats.org/officeDocument/2006/relationships/image" Target="../media/image304.wmf" /><Relationship Id="rId2" Type="http://schemas.openxmlformats.org/officeDocument/2006/relationships/image" Target="../media/image305.wmf" /><Relationship Id="rId3" Type="http://schemas.openxmlformats.org/officeDocument/2006/relationships/image" Target="../media/image169.png" /></Relationships>
</file>

<file path=ppt/drawings/_rels/vmlDrawing94.vml.rels>&#65279;<?xml version="1.0" encoding="utf-8" standalone="yes"?><Relationships xmlns="http://schemas.openxmlformats.org/package/2006/relationships"><Relationship Id="rId1" Type="http://schemas.openxmlformats.org/officeDocument/2006/relationships/image" Target="../media/image306.wmf" /><Relationship Id="rId2" Type="http://schemas.openxmlformats.org/officeDocument/2006/relationships/image" Target="../media/image307.wmf" /><Relationship Id="rId3" Type="http://schemas.openxmlformats.org/officeDocument/2006/relationships/image" Target="../media/image308.wmf" /><Relationship Id="rId4" Type="http://schemas.openxmlformats.org/officeDocument/2006/relationships/image" Target="../media/image169.png" /></Relationships>
</file>

<file path=ppt/drawings/_rels/vmlDrawing95.vml.rels>&#65279;<?xml version="1.0" encoding="utf-8" standalone="yes"?><Relationships xmlns="http://schemas.openxmlformats.org/package/2006/relationships"><Relationship Id="rId1" Type="http://schemas.openxmlformats.org/officeDocument/2006/relationships/image" Target="../media/image309.wmf" /><Relationship Id="rId2" Type="http://schemas.openxmlformats.org/officeDocument/2006/relationships/image" Target="../media/image310.wmf" /><Relationship Id="rId3" Type="http://schemas.openxmlformats.org/officeDocument/2006/relationships/image" Target="../media/image311.wmf" /><Relationship Id="rId4" Type="http://schemas.openxmlformats.org/officeDocument/2006/relationships/image" Target="../media/image312.wmf" /><Relationship Id="rId5" Type="http://schemas.openxmlformats.org/officeDocument/2006/relationships/image" Target="../media/image313.wmf" /><Relationship Id="rId6" Type="http://schemas.openxmlformats.org/officeDocument/2006/relationships/image" Target="../media/image314.wmf" /><Relationship Id="rId7" Type="http://schemas.openxmlformats.org/officeDocument/2006/relationships/image" Target="../media/image315.wmf" /><Relationship Id="rId8" Type="http://schemas.openxmlformats.org/officeDocument/2006/relationships/image" Target="../media/image169.png" /></Relationships>
</file>

<file path=ppt/drawings/_rels/vmlDrawing96.vml.rels>&#65279;<?xml version="1.0" encoding="utf-8" standalone="yes"?><Relationships xmlns="http://schemas.openxmlformats.org/package/2006/relationships"><Relationship Id="rId1" Type="http://schemas.openxmlformats.org/officeDocument/2006/relationships/image" Target="../media/image5.wmf" /><Relationship Id="rId2" Type="http://schemas.openxmlformats.org/officeDocument/2006/relationships/image" Target="../media/image169.png" /><Relationship Id="rId3" Type="http://schemas.openxmlformats.org/officeDocument/2006/relationships/image" Target="../media/image316.wmf" /><Relationship Id="rId4" Type="http://schemas.openxmlformats.org/officeDocument/2006/relationships/image" Target="../media/image317.wmf" /><Relationship Id="rId5" Type="http://schemas.openxmlformats.org/officeDocument/2006/relationships/image" Target="../media/image318.wmf" /></Relationships>
</file>

<file path=ppt/drawings/_rels/vmlDrawing97.vml.rels>&#65279;<?xml version="1.0" encoding="utf-8" standalone="yes"?><Relationships xmlns="http://schemas.openxmlformats.org/package/2006/relationships"><Relationship Id="rId1" Type="http://schemas.openxmlformats.org/officeDocument/2006/relationships/image" Target="../media/image319.wmf" /><Relationship Id="rId2" Type="http://schemas.openxmlformats.org/officeDocument/2006/relationships/image" Target="../media/image320.wmf" /><Relationship Id="rId3" Type="http://schemas.openxmlformats.org/officeDocument/2006/relationships/image" Target="../media/image321.wmf" /><Relationship Id="rId4" Type="http://schemas.openxmlformats.org/officeDocument/2006/relationships/image" Target="../media/image322.wmf" /><Relationship Id="rId5" Type="http://schemas.openxmlformats.org/officeDocument/2006/relationships/image" Target="../media/image169.png" /></Relationships>
</file>

<file path=ppt/drawings/_rels/vmlDrawing98.vml.rels>&#65279;<?xml version="1.0" encoding="utf-8" standalone="yes"?><Relationships xmlns="http://schemas.openxmlformats.org/package/2006/relationships"><Relationship Id="rId1" Type="http://schemas.openxmlformats.org/officeDocument/2006/relationships/image" Target="../media/image5.wmf" /><Relationship Id="rId2" Type="http://schemas.openxmlformats.org/officeDocument/2006/relationships/image" Target="../media/image323.wmf" /><Relationship Id="rId3" Type="http://schemas.openxmlformats.org/officeDocument/2006/relationships/image" Target="../media/image169.png" /><Relationship Id="rId4" Type="http://schemas.openxmlformats.org/officeDocument/2006/relationships/image" Target="../media/image324.wmf" /></Relationships>
</file>

<file path=ppt/drawings/_rels/vmlDrawing99.vml.rels>&#65279;<?xml version="1.0" encoding="utf-8" standalone="yes"?><Relationships xmlns="http://schemas.openxmlformats.org/package/2006/relationships"><Relationship Id="rId1" Type="http://schemas.openxmlformats.org/officeDocument/2006/relationships/image" Target="../media/image5.wmf" /><Relationship Id="rId2" Type="http://schemas.openxmlformats.org/officeDocument/2006/relationships/image" Target="../media/image325.wmf" /><Relationship Id="rId3" Type="http://schemas.openxmlformats.org/officeDocument/2006/relationships/image" Target="../media/image326.wmf" /><Relationship Id="rId4" Type="http://schemas.openxmlformats.org/officeDocument/2006/relationships/image" Target="../media/image169.png" /><Relationship Id="rId5" Type="http://schemas.openxmlformats.org/officeDocument/2006/relationships/image" Target="../media/image327.wmf"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Pr>
        <a:solidFill>
          <a:schemeClr val="bg1"/>
        </a:solidFill>
      </p:bgPr>
    </p:bg>
    <p:spTree>
      <p:nvGrpSpPr>
        <p:cNvPr id="1" name="" title=""/>
        <p:cNvGrpSpPr/>
        <p:nvPr/>
      </p:nvGrpSpPr>
      <p:grpSpPr/>
      <p:sp>
        <p:nvSpPr>
          <p:cNvPr id="108546" name="Rectangle 2" title=""/>
          <p:cNvSpPr>
            <a:spLocks noGrp="1"/>
          </p:cNvSpPr>
          <p:nvPr>
            <p:ph type="hdr" sz="quarter"/>
          </p:nvPr>
        </p:nvSpPr>
        <p:spPr>
          <a:xfrm>
            <a:off x="0" y="0"/>
            <a:ext cx="2971800" cy="457200"/>
          </a:xfrm>
          <a:prstGeom prst="rect">
            <a:avLst/>
          </a:prstGeom>
          <a:noFill/>
          <a:ln w="12700" cap="sq">
            <a:noFill/>
            <a:miter lim="800000"/>
          </a:ln>
          <a:effectLst/>
        </p:spPr>
        <p:txBody>
          <a:bodyPr/>
          <a:lstStyle/>
          <a:p>
            <a:pPr lvl="0" eaLnBrk="1" hangingPunct="1"/>
            <a:fld id="{1F85631D-543E-44BE-9858-6A7EE32511DC}" type="header">
              <a:rPr sz="1200"/>
              <a:t/>
            </a:fld>
            <a:endParaRPr sz="1200"/>
          </a:p>
        </p:txBody>
      </p:sp>
      <p:sp>
        <p:nvSpPr>
          <p:cNvPr id="108547" name="Rectangle 3" title=""/>
          <p:cNvSpPr>
            <a:spLocks noGrp="1"/>
          </p:cNvSpPr>
          <p:nvPr>
            <p:ph type="dt" idx="1"/>
          </p:nvPr>
        </p:nvSpPr>
        <p:spPr>
          <a:xfrm>
            <a:off x="3886200" y="0"/>
            <a:ext cx="2971800" cy="457200"/>
          </a:xfrm>
          <a:prstGeom prst="rect">
            <a:avLst/>
          </a:prstGeom>
          <a:noFill/>
          <a:ln w="12700" cap="sq">
            <a:noFill/>
            <a:miter lim="800000"/>
          </a:ln>
          <a:effectLst/>
        </p:spPr>
        <p:txBody>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r" eaLnBrk="1" hangingPunct="1"/>
            <a:endParaRPr sz="1200"/>
          </a:p>
        </p:txBody>
      </p:sp>
      <p:sp>
        <p:nvSpPr>
          <p:cNvPr id="108548" name="Rectangle 4" title=""/>
          <p:cNvSpPr>
            <a:spLocks noTextEdit="1"/>
          </p:cNvSpPr>
          <p:nvPr>
            <p:ph type="sldImg" idx="2"/>
          </p:nvPr>
        </p:nvSpPr>
        <p:spPr>
          <a:xfrm>
            <a:off x="1143000" y="685800"/>
            <a:ext cx="4572000" cy="3429000"/>
          </a:xfrm>
          <a:prstGeom prst="rect">
            <a:avLst/>
          </a:prstGeom>
          <a:solidFill>
            <a:srgbClr val="FFFFFF"/>
          </a:solidFill>
          <a:ln>
            <a:solidFill>
              <a:prstClr val="black"/>
            </a:solidFill>
            <a:miter lim="800000"/>
          </a:ln>
        </p:spPr>
      </p:sp>
      <p:sp>
        <p:nvSpPr>
          <p:cNvPr id="108549" name="Rectangle 5" title=""/>
          <p:cNvSpPr>
            <a:spLocks noGrp="1"/>
          </p:cNvSpPr>
          <p:nvPr>
            <p:ph type="body" sz="quarter" idx="3"/>
          </p:nvPr>
        </p:nvSpPr>
        <p:spPr>
          <a:xfrm>
            <a:off x="914400" y="4343400"/>
            <a:ext cx="5029200" cy="4114800"/>
          </a:xfrm>
          <a:prstGeom prst="rect">
            <a:avLst/>
          </a:prstGeom>
          <a:noFill/>
          <a:ln w="12700" cap="sq">
            <a:noFill/>
            <a:miter lim="800000"/>
          </a:ln>
          <a:effectLst/>
        </p:spPr>
        <p:txBody>
          <a:bodyPr/>
          <a:lstStyle>
            <a:lvl1pPr marL="0" indent="0" algn="l" defTabSz="914400" rtl="0" eaLnBrk="1" fontAlgn="base" hangingPunct="1">
              <a:lnSpc>
                <a:spcPct val="100000"/>
              </a:lnSpc>
              <a:spcBef>
                <a:spcPct val="30000"/>
              </a:spcBef>
              <a:spcAft>
                <a:spcPct val="0"/>
              </a:spcAft>
              <a:buClrTx/>
              <a:buSzTx/>
              <a:buFontTx/>
              <a:buNone/>
              <a:defRPr kumimoji="0" lang="zh-CN" altLang="en-US" sz="12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30000"/>
              </a:spcBef>
              <a:spcAft>
                <a:spcPct val="0"/>
              </a:spcAft>
              <a:buClrTx/>
              <a:buSzTx/>
              <a:buFontTx/>
              <a:buNone/>
              <a:defRPr kumimoji="0" lang="zh-CN" altLang="en-US" sz="12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30000"/>
              </a:spcBef>
              <a:spcAft>
                <a:spcPct val="0"/>
              </a:spcAft>
              <a:buClrTx/>
              <a:buSzTx/>
              <a:buFontTx/>
              <a:buNone/>
              <a:defRPr kumimoji="0" lang="zh-CN" altLang="en-US" sz="12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30000"/>
              </a:spcBef>
              <a:spcAft>
                <a:spcPct val="0"/>
              </a:spcAft>
              <a:buClrTx/>
              <a:buSzTx/>
              <a:buFontTx/>
              <a:buNone/>
              <a:defRPr kumimoji="0" lang="zh-CN" altLang="en-US" sz="12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30000"/>
              </a:spcBef>
              <a:spcAft>
                <a:spcPct val="0"/>
              </a:spcAft>
              <a:buClrTx/>
              <a:buSzTx/>
              <a:buFontTx/>
              <a:buNone/>
              <a:defRPr kumimoji="0" lang="zh-CN" altLang="en-US" sz="1200" b="0" i="0" u="none" baseline="0">
                <a:solidFill>
                  <a:schemeClr val="tx1"/>
                </a:solidFill>
                <a:effectLst/>
                <a:latin typeface="Times New Roman" pitchFamily="18" charset="0"/>
                <a:ea typeface="宋体" pitchFamily="2" charset="-122"/>
              </a:defRPr>
            </a:lvl5pPr>
          </a:lstStyle>
          <a:p>
            <a:pPr lvl="0"/>
            <a:r>
              <a:t>单击此处编辑母版文本样式</a:t>
            </a:r>
          </a:p>
          <a:p>
            <a:pPr lvl="1"/>
            <a:r>
              <a:t>第二级</a:t>
            </a:r>
          </a:p>
          <a:p>
            <a:pPr lvl="2"/>
            <a:r>
              <a:t>第三级</a:t>
            </a:r>
          </a:p>
          <a:p>
            <a:pPr lvl="3"/>
            <a:r>
              <a:t>第四级</a:t>
            </a:r>
          </a:p>
          <a:p>
            <a:pPr lvl="4"/>
            <a:r>
              <a:t>第五级</a:t>
            </a:r>
          </a:p>
        </p:txBody>
      </p:sp>
      <p:sp>
        <p:nvSpPr>
          <p:cNvPr id="108550" name="Rectangle 6" title=""/>
          <p:cNvSpPr>
            <a:spLocks noGrp="1"/>
          </p:cNvSpPr>
          <p:nvPr>
            <p:ph type="ftr" sz="quarter" idx="4"/>
          </p:nvPr>
        </p:nvSpPr>
        <p:spPr>
          <a:xfrm>
            <a:off x="0" y="8686800"/>
            <a:ext cx="2971800" cy="457200"/>
          </a:xfrm>
          <a:prstGeom prst="rect">
            <a:avLst/>
          </a:prstGeom>
          <a:noFill/>
          <a:ln w="12700" cap="sq">
            <a:noFill/>
            <a:miter lim="800000"/>
          </a:ln>
          <a:effectLst/>
        </p:spPr>
        <p:txBody>
          <a:bodyPr anchor="b" anchorCtr="0"/>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eaLnBrk="1" hangingPunct="1"/>
            <a:fld id="{56DE8E2A-3F48-4B12-A71D-EBA2BF9A30CC}" type="footer">
              <a:rPr sz="1200"/>
              <a:t/>
            </a:fld>
            <a:endParaRPr sz="1200"/>
          </a:p>
        </p:txBody>
      </p:sp>
      <p:sp>
        <p:nvSpPr>
          <p:cNvPr id="108551" name="Rectangle 7" title=""/>
          <p:cNvSpPr>
            <a:spLocks noGrp="1"/>
          </p:cNvSpPr>
          <p:nvPr>
            <p:ph type="sldNum" sz="quarter" idx="5"/>
          </p:nvPr>
        </p:nvSpPr>
        <p:spPr>
          <a:xfrm>
            <a:off x="3886200" y="8686800"/>
            <a:ext cx="2971800" cy="457200"/>
          </a:xfrm>
          <a:prstGeom prst="rect">
            <a:avLst/>
          </a:prstGeom>
          <a:noFill/>
          <a:ln w="12700" cap="sq">
            <a:noFill/>
            <a:miter lim="800000"/>
          </a:ln>
          <a:effectLst/>
        </p:spPr>
        <p:txBody>
          <a:bodyPr anchor="b" anchorCtr="0"/>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r" eaLnBrk="1" hangingPunct="1"/>
            <a:fld id="{6B62E543-789B-4767-B7DB-F8F85F2E72B9}" type="slidenum">
              <a:rPr sz="1200"/>
              <a:t>‹#›</a:t>
            </a:fld>
            <a:endParaRPr sz="1200"/>
          </a:p>
        </p:txBody>
      </p:sp>
    </p:spTree>
  </p:cSld>
  <p:clrMap bg1="lt1" tx1="dk1" bg2="lt2" tx2="dk2" accent1="accent1" accent2="accent2" accent3="accent3" accent4="accent4" accent5="accent5" accent6="accent6" hlink="hlink" folHlink="folHlink"/>
  <p:hf/>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6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2" name="Rectangle 2" title=""/>
          <p:cNvSpPr>
            <a:spLocks noGrp="1"/>
          </p:cNvSpPr>
          <p:nvPr>
            <p:ph type="hdr" sz="quarter"/>
          </p:nvPr>
        </p:nvSpPr>
        <p:spPr/>
        <p:txBody>
          <a:bodyPr/>
          <a:lstStyle/>
          <a:p>
            <a:pPr lvl="0" eaLnBrk="1" hangingPunct="1"/>
            <a:fld id="{A347686E-1D7A-478F-A41C-5E82BAD18805}" type="header">
              <a:rPr sz="1200"/>
              <a:t/>
            </a:fld>
            <a:endParaRPr sz="1200"/>
          </a:p>
        </p:txBody>
      </p:sp>
      <p:sp>
        <p:nvSpPr>
          <p:cNvPr id="3" name="Rectangle 3" title=""/>
          <p:cNvSpPr>
            <a:spLocks noGrp="1"/>
          </p:cNvSpPr>
          <p:nvPr>
            <p:ph type="dt" idx="1"/>
          </p:nvPr>
        </p:nvSpPr>
        <p:spPr/>
        <p:txBody>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r" eaLnBrk="1" hangingPunct="1"/>
            <a:endParaRPr sz="1200"/>
          </a:p>
        </p:txBody>
      </p:sp>
      <p:sp>
        <p:nvSpPr>
          <p:cNvPr id="4" name="Rectangle 6" title=""/>
          <p:cNvSpPr>
            <a:spLocks noGrp="1"/>
          </p:cNvSpPr>
          <p:nvPr>
            <p:ph type="ftr" sz="quarter" idx="4"/>
          </p:nvPr>
        </p:nvSpPr>
        <p:spPr/>
        <p:txBody>
          <a:bodyPr anchor="b" anchorCtr="0"/>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eaLnBrk="1" hangingPunct="1"/>
            <a:fld id="{568E1FE0-5B69-41C5-A403-D78EEB84E26A}" type="footer">
              <a:rPr sz="1200"/>
              <a:t/>
            </a:fld>
            <a:endParaRPr sz="1200"/>
          </a:p>
        </p:txBody>
      </p:sp>
      <p:sp>
        <p:nvSpPr>
          <p:cNvPr id="5" name="Rectangle 7" title=""/>
          <p:cNvSpPr>
            <a:spLocks noGrp="1"/>
          </p:cNvSpPr>
          <p:nvPr>
            <p:ph type="sldNum" sz="quarter" idx="5"/>
          </p:nvPr>
        </p:nvSpPr>
        <p:spPr/>
        <p:txBody>
          <a:bodyPr anchor="b" anchorCtr="0"/>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r" eaLnBrk="1" hangingPunct="1"/>
            <a:fld id="{FE2317C1-6922-4A99-BCA6-2EDE80551F93}" type="slidenum">
              <a:rPr sz="1200"/>
              <a:t>1</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title=""/>
        <p:cNvGrpSpPr/>
        <p:nvPr/>
      </p:nvGrpSpPr>
      <p:grpSpPr>
        <a:xfrm>
          <a:off x="0" y="0"/>
          <a:ext cx="0" cy="0"/>
        </a:xfrm>
      </p:grpSpPr>
      <p:sp>
        <p:nvSpPr>
          <p:cNvPr id="23554" name="Rectangle 7" title=""/>
          <p:cNvSpPr txBox="1">
            <a:spLocks noGrp="1"/>
          </p:cNvSpPr>
          <p:nvPr>
            <p:ph type="sldNum"/>
          </p:nvPr>
        </p:nvSpPr>
        <p:spPr>
          <a:xfrm>
            <a:off x="3886200" y="8686800"/>
            <a:ext cx="2971800" cy="457200"/>
          </a:xfrm>
          <a:prstGeom prst="rect">
            <a:avLst/>
          </a:prstGeom>
          <a:noFill/>
          <a:ln>
            <a:noFill/>
            <a:miter lim="800000"/>
          </a:ln>
        </p:spPr>
        <p:txBody>
          <a:bodyPr anchor="b"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r" eaLnBrk="1" hangingPunct="1"/>
            <a:fld id="{985F811C-601A-44B5-B63C-EBDC23B1F5AD}" type="slidenum">
              <a:rPr kumimoji="1" lang="en-US" altLang="zh-CN" sz="1200">
                <a:latin typeface="Times New Roman" pitchFamily="18" charset="0"/>
              </a:rPr>
              <a:t>61</a:t>
            </a:fld>
            <a:endParaRPr kumimoji="1" lang="en-US" altLang="zh-CN" sz="1200">
              <a:latin typeface="Times New Roman" pitchFamily="18" charset="0"/>
            </a:endParaRPr>
          </a:p>
        </p:txBody>
      </p:sp>
      <p:sp>
        <p:nvSpPr>
          <p:cNvPr id="23555" name="Rectangle 2" title=""/>
          <p:cNvSpPr>
            <a:spLocks noTextEdit="1"/>
          </p:cNvSpPr>
          <p:nvPr>
            <p:ph type="sldImg" idx="2"/>
          </p:nvPr>
        </p:nvSpPr>
        <p:spPr>
          <a:xfrm>
            <a:off x="1143000" y="685800"/>
            <a:ext cx="4572000" cy="3429000"/>
          </a:xfrm>
          <a:noFill/>
          <a:ln>
            <a:miter lim="800000"/>
          </a:ln>
        </p:spPr>
      </p:sp>
      <p:sp>
        <p:nvSpPr>
          <p:cNvPr id="23556" name="Rectangle 3" title=""/>
          <p:cNvSpPr>
            <a:spLocks noGrp="1"/>
          </p:cNvSpPr>
          <p:nvPr>
            <p:ph type="body" idx="3"/>
          </p:nvPr>
        </p:nvSpPr>
        <p:spPr>
          <a:xfrm>
            <a:off x="914400" y="4343400"/>
            <a:ext cx="5029200" cy="4114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zh-CN" altLang="en-US" sz="12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30000"/>
              </a:spcBef>
              <a:spcAft>
                <a:spcPct val="0"/>
              </a:spcAft>
              <a:buClrTx/>
              <a:buSzTx/>
              <a:buFontTx/>
              <a:buNone/>
              <a:defRPr kumimoji="0" lang="zh-CN" altLang="en-US" sz="12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30000"/>
              </a:spcBef>
              <a:spcAft>
                <a:spcPct val="0"/>
              </a:spcAft>
              <a:buClrTx/>
              <a:buSzTx/>
              <a:buFontTx/>
              <a:buNone/>
              <a:defRPr kumimoji="0" lang="zh-CN" altLang="en-US" sz="12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30000"/>
              </a:spcBef>
              <a:spcAft>
                <a:spcPct val="0"/>
              </a:spcAft>
              <a:buClrTx/>
              <a:buSzTx/>
              <a:buFontTx/>
              <a:buNone/>
              <a:defRPr kumimoji="0" lang="zh-CN" altLang="en-US" sz="12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30000"/>
              </a:spcBef>
              <a:spcAft>
                <a:spcPct val="0"/>
              </a:spcAft>
              <a:buClrTx/>
              <a:buSzTx/>
              <a:buFontTx/>
              <a:buNone/>
              <a:defRPr kumimoji="0" lang="zh-CN" altLang="en-US" sz="1200" b="0" i="0" u="none" baseline="0">
                <a:solidFill>
                  <a:schemeClr val="tx1"/>
                </a:solidFill>
                <a:effectLst/>
                <a:latin typeface="Times New Roman" pitchFamily="18" charset="0"/>
                <a:ea typeface="宋体" pitchFamily="2" charset="-122"/>
              </a:defRPr>
            </a:lvl5pPr>
          </a:lstStyle>
          <a:p>
            <a:pPr marL="0" lvl="0" indent="0" eaLnBrk="1" hangingPunct="1"/>
            <a:endParaRPr lang="zh-CN" altLang="zh-CN"/>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0.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101.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102.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103.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104.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5.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6.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7.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8.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9.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0.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11.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12.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13.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14.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15.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16.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17.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18.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19.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20.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21.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22.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23.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24.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25.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26.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27.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28.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29.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4.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6.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7.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8.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59.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0.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1.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2.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3.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4.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5.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6.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7.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8.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9.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0.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71.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72.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3.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4.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5.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6.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7.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8.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9.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0.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81.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82.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83.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84.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85.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86.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7.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8.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9.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0.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1.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2.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3.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4.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5.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6.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7.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8.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9.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E57112DB-8E8E-413A-8A7C-96F5BB140958}"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DDCDB720-C956-477A-AB0C-96DC7A0DA805}"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a:endParaRPr kumimoji="0" sz="1200">
              <a:latin typeface="Garamond" pitchFamily="18" charset="0"/>
            </a:endParaRPr>
          </a:p>
        </p:txBody>
      </p:sp>
      <p:sp>
        <p:nvSpPr>
          <p:cNvPr id="3" name="Footer Placeholder 2" title=""/>
          <p:cNvSpPr>
            <a:spLocks noGrp="1"/>
          </p:cNvSpPr>
          <p:nvPr>
            <p:ph type="ftr" sz="quarter" idx="11"/>
          </p:nvPr>
        </p:nvSpPr>
        <p:spPr/>
        <p:txBody>
          <a:bodyPr/>
          <a:lstStyle/>
          <a:p>
            <a:pPr lvl="0" algn="ctr"/>
            <a:endParaRPr kumimoji="0" sz="1200">
              <a:latin typeface="Garamond" pitchFamily="18" charset="0"/>
            </a:endParaRPr>
          </a:p>
        </p:txBody>
      </p:sp>
      <p:sp>
        <p:nvSpPr>
          <p:cNvPr id="4" name="Slide Number Placeholder 3"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10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a:endParaRPr kumimoji="0" sz="1200">
              <a:latin typeface="Garamond" pitchFamily="18" charset="0"/>
            </a:endParaRPr>
          </a:p>
        </p:txBody>
      </p:sp>
      <p:sp>
        <p:nvSpPr>
          <p:cNvPr id="3" name="Footer Placeholder 2" title=""/>
          <p:cNvSpPr>
            <a:spLocks noGrp="1"/>
          </p:cNvSpPr>
          <p:nvPr>
            <p:ph type="ftr" sz="quarter" idx="11"/>
          </p:nvPr>
        </p:nvSpPr>
        <p:spPr/>
        <p:txBody>
          <a:bodyPr/>
          <a:lstStyle/>
          <a:p>
            <a:pPr lvl="0" algn="ctr"/>
            <a:endParaRPr kumimoji="0" sz="1200">
              <a:latin typeface="Garamond" pitchFamily="18" charset="0"/>
            </a:endParaRPr>
          </a:p>
        </p:txBody>
      </p:sp>
      <p:sp>
        <p:nvSpPr>
          <p:cNvPr id="4" name="Slide Number Placeholder 3"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10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a:endParaRPr kumimoji="0" sz="1200">
              <a:latin typeface="Garamond" pitchFamily="18" charset="0"/>
            </a:endParaRPr>
          </a:p>
        </p:txBody>
      </p:sp>
      <p:sp>
        <p:nvSpPr>
          <p:cNvPr id="3" name="Footer Placeholder 2" title=""/>
          <p:cNvSpPr>
            <a:spLocks noGrp="1"/>
          </p:cNvSpPr>
          <p:nvPr>
            <p:ph type="ftr" sz="quarter" idx="11"/>
          </p:nvPr>
        </p:nvSpPr>
        <p:spPr/>
        <p:txBody>
          <a:bodyPr/>
          <a:lstStyle/>
          <a:p>
            <a:pPr lvl="0" algn="ctr"/>
            <a:endParaRPr kumimoji="0" sz="1200">
              <a:latin typeface="Garamond" pitchFamily="18" charset="0"/>
            </a:endParaRPr>
          </a:p>
        </p:txBody>
      </p:sp>
      <p:sp>
        <p:nvSpPr>
          <p:cNvPr id="4" name="Slide Number Placeholder 3"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10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a:endParaRPr kumimoji="0" sz="1200">
              <a:latin typeface="Garamond" pitchFamily="18" charset="0"/>
            </a:endParaRPr>
          </a:p>
        </p:txBody>
      </p:sp>
      <p:sp>
        <p:nvSpPr>
          <p:cNvPr id="3" name="Footer Placeholder 2" title=""/>
          <p:cNvSpPr>
            <a:spLocks noGrp="1"/>
          </p:cNvSpPr>
          <p:nvPr>
            <p:ph type="ftr" sz="quarter" idx="11"/>
          </p:nvPr>
        </p:nvSpPr>
        <p:spPr/>
        <p:txBody>
          <a:bodyPr/>
          <a:lstStyle/>
          <a:p>
            <a:pPr lvl="0" algn="ctr"/>
            <a:endParaRPr kumimoji="0" sz="1200">
              <a:latin typeface="Garamond" pitchFamily="18" charset="0"/>
            </a:endParaRPr>
          </a:p>
        </p:txBody>
      </p:sp>
      <p:sp>
        <p:nvSpPr>
          <p:cNvPr id="4" name="Slide Number Placeholder 3"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10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cSld name="Title Slide">
    <p:bg>
      <p:bgPr>
        <a:solidFill>
          <a:schemeClr val="bg1"/>
        </a:solidFill>
      </p:bgPr>
    </p:bg>
    <p:spTree>
      <p:nvGrpSpPr>
        <p:cNvPr id="1" name="" title=""/>
        <p:cNvGrpSpPr/>
        <p:nvPr/>
      </p:nvGrpSpPr>
      <p:grpSpPr/>
      <p:sp>
        <p:nvSpPr>
          <p:cNvPr id="67586" name="Rectangle 2" title=""/>
          <p:cNvSpPr>
            <a:spLocks noGrp="1"/>
          </p:cNvSpPr>
          <p:nvPr>
            <p:ph type="ctrTitle"/>
          </p:nvPr>
        </p:nvSpPr>
        <p:spPr>
          <a:xfrm>
            <a:off x="914400" y="1524000"/>
            <a:ext cx="7623175" cy="1752600"/>
          </a:xfrm>
          <a:prstGeom prst="rect">
            <a:avLst/>
          </a:prstGeom>
          <a:noFill/>
          <a:ln>
            <a:noFill/>
            <a:miter lim="800000"/>
          </a:ln>
          <a:effectLst/>
        </p:spPr>
        <p:txBody>
          <a:bodyPr>
            <a:noAutofit/>
          </a:bodyPr>
          <a:lstStyle>
            <a:lvl1pPr marL="0" indent="0" algn="l" defTabSz="914400" rtl="0" eaLnBrk="1" fontAlgn="base" hangingPunct="1">
              <a:lnSpc>
                <a:spcPct val="100000"/>
              </a:lnSpc>
              <a:spcBef>
                <a:spcPct val="0"/>
              </a:spcBef>
              <a:spcAft>
                <a:spcPct val="0"/>
              </a:spcAft>
              <a:buClrTx/>
              <a:buSzTx/>
              <a:buFontTx/>
              <a:buNone/>
              <a:defRPr kumimoji="0" lang="zh-CN" altLang="en-US" sz="5000" b="0" i="0" u="none" baseline="0">
                <a:solidFill>
                  <a:schemeClr val="tx2"/>
                </a:solidFill>
                <a:effectLst/>
                <a:latin typeface="Garamond" pitchFamily="18" charset="0"/>
                <a:ea typeface="宋体" pitchFamily="2" charset="-122"/>
              </a:defRPr>
            </a:lvl1pPr>
          </a:lstStyle>
          <a:p>
            <a:pPr lvl="0"/>
            <a:r>
              <a:t>单击此处编辑母版标题样式</a:t>
            </a:r>
          </a:p>
        </p:txBody>
      </p:sp>
      <p:sp>
        <p:nvSpPr>
          <p:cNvPr id="67587" name="Rectangle 3" title=""/>
          <p:cNvSpPr>
            <a:spLocks noGrp="1"/>
          </p:cNvSpPr>
          <p:nvPr>
            <p:ph type="subTitle" idx="1"/>
          </p:nvPr>
        </p:nvSpPr>
        <p:spPr>
          <a:xfrm>
            <a:off x="1981200" y="3962400"/>
            <a:ext cx="6553200" cy="1752600"/>
          </a:xfrm>
          <a:prstGeom prst="rect">
            <a:avLst/>
          </a:prstGeom>
          <a:noFill/>
          <a:ln>
            <a:noFill/>
            <a:miter lim="800000"/>
          </a:ln>
          <a:effectLst/>
        </p:spPr>
        <p:txBody>
          <a:bodyPr>
            <a:noAutofit/>
          </a:bodyPr>
          <a:lstStyle>
            <a:lvl1pPr marL="0" indent="0" algn="l" defTabSz="914400" rtl="0" eaLnBrk="1" fontAlgn="base" hangingPunct="1">
              <a:lnSpc>
                <a:spcPct val="100000"/>
              </a:lnSpc>
              <a:spcBef>
                <a:spcPct val="20000"/>
              </a:spcBef>
              <a:spcAft>
                <a:spcPct val="0"/>
              </a:spcAft>
              <a:buClr>
                <a:schemeClr val="accent1"/>
              </a:buClr>
              <a:buSzPct val="65000"/>
              <a:buFont typeface="Wingdings" pitchFamily="2" charset="2"/>
              <a:buNone/>
              <a:defRPr kumimoji="0" lang="zh-CN" altLang="en-US" sz="2800" b="0" i="0" u="none" baseline="0">
                <a:solidFill>
                  <a:schemeClr val="tx1"/>
                </a:solidFill>
                <a:effectLst/>
                <a:latin typeface="Arial"/>
                <a:ea typeface="宋体" pitchFamily="2" charset="-122"/>
              </a:defRPr>
            </a:lvl1pPr>
            <a:lvl2pPr marL="344488" indent="0" algn="ctr" defTabSz="914400" rtl="0" eaLnBrk="1" fontAlgn="base" hangingPunct="1">
              <a:lnSpc>
                <a:spcPct val="100000"/>
              </a:lnSpc>
              <a:spcBef>
                <a:spcPct val="20000"/>
              </a:spcBef>
              <a:spcAft>
                <a:spcPct val="0"/>
              </a:spcAft>
              <a:buClr>
                <a:schemeClr val="accent2"/>
              </a:buClr>
              <a:buSzPct val="60000"/>
              <a:buFont typeface="Wingdings" pitchFamily="2" charset="2"/>
              <a:buNone/>
              <a:defRPr kumimoji="0" lang="zh-CN" altLang="en-US" sz="2600" b="0" i="0" u="none" baseline="0">
                <a:solidFill>
                  <a:schemeClr val="tx1"/>
                </a:solidFill>
                <a:effectLst/>
                <a:latin typeface="Arial"/>
                <a:ea typeface="宋体" pitchFamily="2" charset="-122"/>
              </a:defRPr>
            </a:lvl2pPr>
            <a:lvl3pPr marL="671512" indent="0" algn="ctr" defTabSz="914400" rtl="0" eaLnBrk="1" fontAlgn="base" hangingPunct="1">
              <a:lnSpc>
                <a:spcPct val="100000"/>
              </a:lnSpc>
              <a:spcBef>
                <a:spcPct val="20000"/>
              </a:spcBef>
              <a:spcAft>
                <a:spcPct val="0"/>
              </a:spcAft>
              <a:buClr>
                <a:schemeClr val="accent1"/>
              </a:buClr>
              <a:buSzPct val="65000"/>
              <a:buFont typeface="Wingdings" pitchFamily="2" charset="2"/>
              <a:buNone/>
              <a:defRPr kumimoji="0" lang="zh-CN" altLang="en-US" sz="2200" b="0" i="0" u="none" baseline="0">
                <a:solidFill>
                  <a:schemeClr val="tx1"/>
                </a:solidFill>
                <a:effectLst/>
                <a:latin typeface="Arial"/>
                <a:ea typeface="宋体" pitchFamily="2" charset="-122"/>
              </a:defRPr>
            </a:lvl3pPr>
            <a:lvl4pPr marL="1023938" indent="0" algn="ctr" defTabSz="914400" rtl="0" eaLnBrk="1" fontAlgn="base" hangingPunct="1">
              <a:lnSpc>
                <a:spcPct val="100000"/>
              </a:lnSpc>
              <a:spcBef>
                <a:spcPct val="20000"/>
              </a:spcBef>
              <a:spcAft>
                <a:spcPct val="0"/>
              </a:spcAft>
              <a:buClr>
                <a:schemeClr val="accent2"/>
              </a:buClr>
              <a:buSzPct val="70000"/>
              <a:buFont typeface="Wingdings" pitchFamily="2" charset="2"/>
              <a:buNone/>
              <a:defRPr kumimoji="0" lang="zh-CN" altLang="en-US" sz="2000" b="0" i="0" u="none" baseline="0">
                <a:solidFill>
                  <a:schemeClr val="tx1"/>
                </a:solidFill>
                <a:effectLst/>
                <a:latin typeface="Arial"/>
                <a:ea typeface="宋体" pitchFamily="2" charset="-122"/>
              </a:defRPr>
            </a:lvl4pPr>
            <a:lvl5pPr marL="1341438" indent="0" algn="ctr" defTabSz="914400" rtl="0" eaLnBrk="1" fontAlgn="base" hangingPunct="1">
              <a:lnSpc>
                <a:spcPct val="100000"/>
              </a:lnSpc>
              <a:spcBef>
                <a:spcPct val="20000"/>
              </a:spcBef>
              <a:spcAft>
                <a:spcPct val="0"/>
              </a:spcAft>
              <a:buClr>
                <a:schemeClr val="accent1"/>
              </a:buClr>
              <a:buSzPct val="75000"/>
              <a:buFont typeface="Wingdings" pitchFamily="2" charset="2"/>
              <a:buNone/>
              <a:defRPr kumimoji="0" lang="zh-CN" altLang="en-US" sz="2000" b="0" i="0" u="none" baseline="0">
                <a:solidFill>
                  <a:schemeClr val="tx1"/>
                </a:solidFill>
                <a:effectLst/>
                <a:latin typeface="Arial"/>
                <a:ea typeface="宋体" pitchFamily="2" charset="-122"/>
              </a:defRPr>
            </a:lvl5pPr>
          </a:lstStyle>
          <a:p>
            <a:pPr lvl="0"/>
            <a:r>
              <a:t>单击此处编辑母版副标题样式</a:t>
            </a:r>
          </a:p>
        </p:txBody>
      </p:sp>
      <p:sp>
        <p:nvSpPr>
          <p:cNvPr id="67588" name="Rectangle 4" title=""/>
          <p:cNvSpPr>
            <a:spLocks noGrp="1"/>
          </p:cNvSpPr>
          <p:nvPr>
            <p:ph type="dt" sz="half" idx="2"/>
          </p:nvPr>
        </p:nvSpPr>
        <p:spPr>
          <a:xfrm>
            <a:off x="457200" y="6243638"/>
            <a:ext cx="2133600" cy="457200"/>
          </a:xfrm>
          <a:prstGeom prst="rect">
            <a:avLst/>
          </a:prstGeom>
          <a:noFill/>
          <a:ln>
            <a:noFill/>
            <a:miter lim="800000"/>
          </a:ln>
        </p:spPr>
        <p:txBody>
          <a:bodyPr anchor="b"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endParaRPr kumimoji="0" sz="1200">
              <a:latin typeface="Garamond" pitchFamily="18" charset="0"/>
            </a:endParaRPr>
          </a:p>
        </p:txBody>
      </p:sp>
      <p:sp>
        <p:nvSpPr>
          <p:cNvPr id="67589" name="Rectangle 5" title=""/>
          <p:cNvSpPr>
            <a:spLocks noGrp="1"/>
          </p:cNvSpPr>
          <p:nvPr>
            <p:ph type="ftr" sz="quarter" idx="3"/>
          </p:nvPr>
        </p:nvSpPr>
        <p:spPr>
          <a:xfrm>
            <a:off x="3124200" y="6243638"/>
            <a:ext cx="2895600" cy="457200"/>
          </a:xfrm>
          <a:prstGeom prst="rect">
            <a:avLst/>
          </a:prstGeom>
          <a:noFill/>
          <a:ln>
            <a:noFill/>
            <a:miter lim="800000"/>
          </a:ln>
        </p:spPr>
        <p:txBody>
          <a:bodyPr anchor="b"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endParaRPr kumimoji="0" sz="1200">
              <a:latin typeface="Garamond" pitchFamily="18" charset="0"/>
            </a:endParaRPr>
          </a:p>
        </p:txBody>
      </p:sp>
      <p:sp>
        <p:nvSpPr>
          <p:cNvPr id="67590" name="Rectangle 6" title=""/>
          <p:cNvSpPr>
            <a:spLocks noGrp="1"/>
          </p:cNvSpPr>
          <p:nvPr>
            <p:ph type="sldNum" sz="quarter" idx="4"/>
          </p:nvPr>
        </p:nvSpPr>
        <p:spPr>
          <a:xfrm>
            <a:off x="6553200" y="6243638"/>
            <a:ext cx="2133600" cy="457200"/>
          </a:xfrm>
          <a:prstGeom prst="rect">
            <a:avLst/>
          </a:prstGeom>
          <a:noFill/>
          <a:ln>
            <a:noFill/>
            <a:miter lim="800000"/>
          </a:ln>
        </p:spPr>
        <p:txBody>
          <a:bodyPr anchor="b"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r"/>
            <a:fld id="{E043D17B-2B79-4234-A18E-8BED0874CA5F}" type="slidenum">
              <a:rPr kumimoji="0" sz="1200">
                <a:latin typeface="Garamond" pitchFamily="18" charset="0"/>
              </a:rPr>
              <a:t>‹#›</a:t>
            </a:fld>
            <a:endParaRPr kumimoji="0" sz="1200">
              <a:latin typeface="Garamond" pitchFamily="18" charset="0"/>
            </a:endParaRPr>
          </a:p>
        </p:txBody>
      </p:sp>
      <p:sp>
        <p:nvSpPr>
          <p:cNvPr id="67591" name="Custom 7" title=""/>
          <p:cNvSpPr/>
          <p:nvPr/>
        </p:nvSpPr>
        <p:spPr>
          <a:xfrm>
            <a:off x="609600" y="1219200"/>
            <a:ext cx="7924800" cy="914400"/>
          </a:xfrm>
          <a:custGeom>
            <a:rect l="l" t="t"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cxnSp>
        <p:nvCxnSpPr>
          <p:cNvPr id="67592" name="" title=""/>
          <p:cNvCxnSpPr/>
          <p:nvPr/>
        </p:nvCxnSpPr>
        <p:spPr>
          <a:xfrm>
            <a:off x="1981200" y="3962400"/>
            <a:ext cx="6511925" cy="0"/>
          </a:xfrm>
          <a:prstGeom prst="line">
            <a:avLst/>
          </a:prstGeom>
          <a:noFill/>
          <a:ln w="19050">
            <a:solidFill>
              <a:schemeClr val="accent1"/>
            </a:solidFill>
            <a:miter lim="800000"/>
          </a:ln>
        </p:spPr>
      </p:cxnSp>
    </p:spTree>
  </p:cSld>
  <p:clrMapOvr>
    <a:masterClrMapping/>
  </p:clrMapOvr>
  <p:transition/>
  <p:timing/>
</p:sldLayout>
</file>

<file path=ppt/slideLayouts/slideLayout10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pPr lvl="0"/>
            <a:r>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10"/>
          </p:nvPr>
        </p:nvSpPr>
        <p:spPr/>
        <p:txBody>
          <a:bodyPr/>
          <a:lstStyle/>
          <a:p>
            <a:pPr lvl="0"/>
            <a:endParaRPr kumimoji="0" sz="1200">
              <a:latin typeface="Garamond" pitchFamily="18" charset="0"/>
            </a:endParaRPr>
          </a:p>
        </p:txBody>
      </p:sp>
      <p:sp>
        <p:nvSpPr>
          <p:cNvPr id="5" name="Footer Placeholder 4" title=""/>
          <p:cNvSpPr>
            <a:spLocks noGrp="1"/>
          </p:cNvSpPr>
          <p:nvPr>
            <p:ph type="ftr" sz="quarter" idx="11"/>
          </p:nvPr>
        </p:nvSpPr>
        <p:spPr/>
        <p:txBody>
          <a:bodyPr/>
          <a:lstStyle/>
          <a:p>
            <a:pPr lvl="0" algn="ctr"/>
            <a:endParaRPr kumimoji="0" sz="1200">
              <a:latin typeface="Garamond" pitchFamily="18" charset="0"/>
            </a:endParaRPr>
          </a:p>
        </p:txBody>
      </p:sp>
      <p:sp>
        <p:nvSpPr>
          <p:cNvPr id="6" name="Slide Number Placeholder 5"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10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a:endParaRPr kumimoji="0" sz="1200">
              <a:latin typeface="Garamond" pitchFamily="18" charset="0"/>
            </a:endParaRPr>
          </a:p>
        </p:txBody>
      </p:sp>
      <p:sp>
        <p:nvSpPr>
          <p:cNvPr id="3" name="Footer Placeholder 2" title=""/>
          <p:cNvSpPr>
            <a:spLocks noGrp="1"/>
          </p:cNvSpPr>
          <p:nvPr>
            <p:ph type="ftr" sz="quarter" idx="11"/>
          </p:nvPr>
        </p:nvSpPr>
        <p:spPr/>
        <p:txBody>
          <a:bodyPr/>
          <a:lstStyle/>
          <a:p>
            <a:pPr lvl="0" algn="ctr"/>
            <a:endParaRPr kumimoji="0" sz="1200">
              <a:latin typeface="Garamond" pitchFamily="18" charset="0"/>
            </a:endParaRPr>
          </a:p>
        </p:txBody>
      </p:sp>
      <p:sp>
        <p:nvSpPr>
          <p:cNvPr id="4" name="Slide Number Placeholder 3"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10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a:endParaRPr kumimoji="0" sz="1200">
              <a:latin typeface="Garamond" pitchFamily="18" charset="0"/>
            </a:endParaRPr>
          </a:p>
        </p:txBody>
      </p:sp>
      <p:sp>
        <p:nvSpPr>
          <p:cNvPr id="3" name="Footer Placeholder 2" title=""/>
          <p:cNvSpPr>
            <a:spLocks noGrp="1"/>
          </p:cNvSpPr>
          <p:nvPr>
            <p:ph type="ftr" sz="quarter" idx="11"/>
          </p:nvPr>
        </p:nvSpPr>
        <p:spPr/>
        <p:txBody>
          <a:bodyPr/>
          <a:lstStyle/>
          <a:p>
            <a:pPr lvl="0" algn="ctr"/>
            <a:endParaRPr kumimoji="0" sz="1200">
              <a:latin typeface="Garamond" pitchFamily="18" charset="0"/>
            </a:endParaRPr>
          </a:p>
        </p:txBody>
      </p:sp>
      <p:sp>
        <p:nvSpPr>
          <p:cNvPr id="4" name="Slide Number Placeholder 3"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10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a:endParaRPr kumimoji="0" sz="1200">
              <a:latin typeface="Garamond" pitchFamily="18" charset="0"/>
            </a:endParaRPr>
          </a:p>
        </p:txBody>
      </p:sp>
      <p:sp>
        <p:nvSpPr>
          <p:cNvPr id="3" name="Footer Placeholder 2" title=""/>
          <p:cNvSpPr>
            <a:spLocks noGrp="1"/>
          </p:cNvSpPr>
          <p:nvPr>
            <p:ph type="ftr" sz="quarter" idx="11"/>
          </p:nvPr>
        </p:nvSpPr>
        <p:spPr/>
        <p:txBody>
          <a:bodyPr/>
          <a:lstStyle/>
          <a:p>
            <a:pPr lvl="0" algn="ctr"/>
            <a:endParaRPr kumimoji="0" sz="1200">
              <a:latin typeface="Garamond" pitchFamily="18" charset="0"/>
            </a:endParaRPr>
          </a:p>
        </p:txBody>
      </p:sp>
      <p:sp>
        <p:nvSpPr>
          <p:cNvPr id="4" name="Slide Number Placeholder 3"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10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a:endParaRPr kumimoji="0" sz="1200">
              <a:latin typeface="Garamond" pitchFamily="18" charset="0"/>
            </a:endParaRPr>
          </a:p>
        </p:txBody>
      </p:sp>
      <p:sp>
        <p:nvSpPr>
          <p:cNvPr id="3" name="Footer Placeholder 2" title=""/>
          <p:cNvSpPr>
            <a:spLocks noGrp="1"/>
          </p:cNvSpPr>
          <p:nvPr>
            <p:ph type="ftr" sz="quarter" idx="11"/>
          </p:nvPr>
        </p:nvSpPr>
        <p:spPr/>
        <p:txBody>
          <a:bodyPr/>
          <a:lstStyle/>
          <a:p>
            <a:pPr lvl="0" algn="ctr"/>
            <a:endParaRPr kumimoji="0" sz="1200">
              <a:latin typeface="Garamond" pitchFamily="18" charset="0"/>
            </a:endParaRPr>
          </a:p>
        </p:txBody>
      </p:sp>
      <p:sp>
        <p:nvSpPr>
          <p:cNvPr id="4" name="Slide Number Placeholder 3"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571A06E5-554A-4F65-B211-90F54DA37035}"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a:endParaRPr kumimoji="0" sz="1200">
              <a:latin typeface="Garamond" pitchFamily="18" charset="0"/>
            </a:endParaRPr>
          </a:p>
        </p:txBody>
      </p:sp>
      <p:sp>
        <p:nvSpPr>
          <p:cNvPr id="3" name="Footer Placeholder 2" title=""/>
          <p:cNvSpPr>
            <a:spLocks noGrp="1"/>
          </p:cNvSpPr>
          <p:nvPr>
            <p:ph type="ftr" sz="quarter" idx="11"/>
          </p:nvPr>
        </p:nvSpPr>
        <p:spPr/>
        <p:txBody>
          <a:bodyPr/>
          <a:lstStyle/>
          <a:p>
            <a:pPr lvl="0" algn="ctr"/>
            <a:endParaRPr kumimoji="0" sz="1200">
              <a:latin typeface="Garamond" pitchFamily="18" charset="0"/>
            </a:endParaRPr>
          </a:p>
        </p:txBody>
      </p:sp>
      <p:sp>
        <p:nvSpPr>
          <p:cNvPr id="4" name="Slide Number Placeholder 3"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1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a:endParaRPr kumimoji="0" sz="1200">
              <a:latin typeface="Garamond" pitchFamily="18" charset="0"/>
            </a:endParaRPr>
          </a:p>
        </p:txBody>
      </p:sp>
      <p:sp>
        <p:nvSpPr>
          <p:cNvPr id="3" name="Footer Placeholder 2" title=""/>
          <p:cNvSpPr>
            <a:spLocks noGrp="1"/>
          </p:cNvSpPr>
          <p:nvPr>
            <p:ph type="ftr" sz="quarter" idx="11"/>
          </p:nvPr>
        </p:nvSpPr>
        <p:spPr/>
        <p:txBody>
          <a:bodyPr/>
          <a:lstStyle/>
          <a:p>
            <a:pPr lvl="0" algn="ctr"/>
            <a:endParaRPr kumimoji="0" sz="1200">
              <a:latin typeface="Garamond" pitchFamily="18" charset="0"/>
            </a:endParaRPr>
          </a:p>
        </p:txBody>
      </p:sp>
      <p:sp>
        <p:nvSpPr>
          <p:cNvPr id="4" name="Slide Number Placeholder 3"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1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pPr lvl="0"/>
            <a:r>
              <a:t>Click to edit Master title style</a:t>
            </a:r>
            <a:endParaRPr lang="en-US"/>
          </a:p>
        </p:txBody>
      </p:sp>
      <p:sp>
        <p:nvSpPr>
          <p:cNvPr id="3" name="Date Placeholder 2" title=""/>
          <p:cNvSpPr>
            <a:spLocks noGrp="1"/>
          </p:cNvSpPr>
          <p:nvPr>
            <p:ph type="dt" sz="half" idx="10"/>
          </p:nvPr>
        </p:nvSpPr>
        <p:spPr/>
        <p:txBody>
          <a:bodyPr/>
          <a:lstStyle/>
          <a:p>
            <a:pPr lvl="0"/>
            <a:endParaRPr kumimoji="0" sz="1200">
              <a:latin typeface="Garamond" pitchFamily="18" charset="0"/>
            </a:endParaRPr>
          </a:p>
        </p:txBody>
      </p:sp>
      <p:sp>
        <p:nvSpPr>
          <p:cNvPr id="4" name="Footer Placeholder 3" title=""/>
          <p:cNvSpPr>
            <a:spLocks noGrp="1"/>
          </p:cNvSpPr>
          <p:nvPr>
            <p:ph type="ftr" sz="quarter" idx="11"/>
          </p:nvPr>
        </p:nvSpPr>
        <p:spPr/>
        <p:txBody>
          <a:bodyPr/>
          <a:lstStyle/>
          <a:p>
            <a:pPr lvl="0" algn="ctr"/>
            <a:endParaRPr kumimoji="0" sz="1200">
              <a:latin typeface="Garamond" pitchFamily="18" charset="0"/>
            </a:endParaRPr>
          </a:p>
        </p:txBody>
      </p:sp>
      <p:sp>
        <p:nvSpPr>
          <p:cNvPr id="5" name="Slide Number Placeholder 4"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1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a:endParaRPr kumimoji="0" sz="1200">
              <a:latin typeface="Garamond" pitchFamily="18" charset="0"/>
            </a:endParaRPr>
          </a:p>
        </p:txBody>
      </p:sp>
      <p:sp>
        <p:nvSpPr>
          <p:cNvPr id="3" name="Footer Placeholder 2" title=""/>
          <p:cNvSpPr>
            <a:spLocks noGrp="1"/>
          </p:cNvSpPr>
          <p:nvPr>
            <p:ph type="ftr" sz="quarter" idx="11"/>
          </p:nvPr>
        </p:nvSpPr>
        <p:spPr/>
        <p:txBody>
          <a:bodyPr/>
          <a:lstStyle/>
          <a:p>
            <a:pPr lvl="0" algn="ctr"/>
            <a:endParaRPr kumimoji="0" sz="1200">
              <a:latin typeface="Garamond" pitchFamily="18" charset="0"/>
            </a:endParaRPr>
          </a:p>
        </p:txBody>
      </p:sp>
      <p:sp>
        <p:nvSpPr>
          <p:cNvPr id="4" name="Slide Number Placeholder 3"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1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a:endParaRPr kumimoji="0" sz="1200">
              <a:latin typeface="Garamond" pitchFamily="18" charset="0"/>
            </a:endParaRPr>
          </a:p>
        </p:txBody>
      </p:sp>
      <p:sp>
        <p:nvSpPr>
          <p:cNvPr id="3" name="Footer Placeholder 2" title=""/>
          <p:cNvSpPr>
            <a:spLocks noGrp="1"/>
          </p:cNvSpPr>
          <p:nvPr>
            <p:ph type="ftr" sz="quarter" idx="11"/>
          </p:nvPr>
        </p:nvSpPr>
        <p:spPr/>
        <p:txBody>
          <a:bodyPr/>
          <a:lstStyle/>
          <a:p>
            <a:pPr lvl="0" algn="ctr"/>
            <a:endParaRPr kumimoji="0" sz="1200">
              <a:latin typeface="Garamond" pitchFamily="18" charset="0"/>
            </a:endParaRPr>
          </a:p>
        </p:txBody>
      </p:sp>
      <p:sp>
        <p:nvSpPr>
          <p:cNvPr id="4" name="Slide Number Placeholder 3"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1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pPr lvl="0"/>
            <a:r>
              <a:t>Click to edit Master title style</a:t>
            </a:r>
            <a:endParaRPr lang="en-US"/>
          </a:p>
        </p:txBody>
      </p:sp>
      <p:sp>
        <p:nvSpPr>
          <p:cNvPr id="3" name="Content Placeholder 2" title=""/>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10"/>
          </p:nvPr>
        </p:nvSpPr>
        <p:spPr/>
        <p:txBody>
          <a:bodyPr/>
          <a:lstStyle/>
          <a:p>
            <a:pPr lvl="0"/>
            <a:endParaRPr kumimoji="0" sz="1200">
              <a:latin typeface="Garamond" pitchFamily="18" charset="0"/>
            </a:endParaRPr>
          </a:p>
        </p:txBody>
      </p:sp>
      <p:sp>
        <p:nvSpPr>
          <p:cNvPr id="6" name="Footer Placeholder 5" title=""/>
          <p:cNvSpPr>
            <a:spLocks noGrp="1"/>
          </p:cNvSpPr>
          <p:nvPr>
            <p:ph type="ftr" sz="quarter" idx="11"/>
          </p:nvPr>
        </p:nvSpPr>
        <p:spPr/>
        <p:txBody>
          <a:bodyPr/>
          <a:lstStyle/>
          <a:p>
            <a:pPr lvl="0" algn="ctr"/>
            <a:endParaRPr kumimoji="0" sz="1200">
              <a:latin typeface="Garamond" pitchFamily="18" charset="0"/>
            </a:endParaRPr>
          </a:p>
        </p:txBody>
      </p:sp>
      <p:sp>
        <p:nvSpPr>
          <p:cNvPr id="7" name="Slide Number Placeholder 6"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1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a:endParaRPr kumimoji="0" sz="1200">
              <a:latin typeface="Garamond" pitchFamily="18" charset="0"/>
            </a:endParaRPr>
          </a:p>
        </p:txBody>
      </p:sp>
      <p:sp>
        <p:nvSpPr>
          <p:cNvPr id="3" name="Footer Placeholder 2" title=""/>
          <p:cNvSpPr>
            <a:spLocks noGrp="1"/>
          </p:cNvSpPr>
          <p:nvPr>
            <p:ph type="ftr" sz="quarter" idx="11"/>
          </p:nvPr>
        </p:nvSpPr>
        <p:spPr/>
        <p:txBody>
          <a:bodyPr/>
          <a:lstStyle/>
          <a:p>
            <a:pPr lvl="0" algn="ctr"/>
            <a:endParaRPr kumimoji="0" sz="1200">
              <a:latin typeface="Garamond" pitchFamily="18" charset="0"/>
            </a:endParaRPr>
          </a:p>
        </p:txBody>
      </p:sp>
      <p:sp>
        <p:nvSpPr>
          <p:cNvPr id="4" name="Slide Number Placeholder 3"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1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a:endParaRPr kumimoji="0" sz="1200">
              <a:latin typeface="Garamond" pitchFamily="18" charset="0"/>
            </a:endParaRPr>
          </a:p>
        </p:txBody>
      </p:sp>
      <p:sp>
        <p:nvSpPr>
          <p:cNvPr id="3" name="Footer Placeholder 2" title=""/>
          <p:cNvSpPr>
            <a:spLocks noGrp="1"/>
          </p:cNvSpPr>
          <p:nvPr>
            <p:ph type="ftr" sz="quarter" idx="11"/>
          </p:nvPr>
        </p:nvSpPr>
        <p:spPr/>
        <p:txBody>
          <a:bodyPr/>
          <a:lstStyle/>
          <a:p>
            <a:pPr lvl="0" algn="ctr"/>
            <a:endParaRPr kumimoji="0" sz="1200">
              <a:latin typeface="Garamond" pitchFamily="18" charset="0"/>
            </a:endParaRPr>
          </a:p>
        </p:txBody>
      </p:sp>
      <p:sp>
        <p:nvSpPr>
          <p:cNvPr id="4" name="Slide Number Placeholder 3"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1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a:endParaRPr kumimoji="0" sz="1200">
              <a:latin typeface="Garamond" pitchFamily="18" charset="0"/>
            </a:endParaRPr>
          </a:p>
        </p:txBody>
      </p:sp>
      <p:sp>
        <p:nvSpPr>
          <p:cNvPr id="3" name="Footer Placeholder 2" title=""/>
          <p:cNvSpPr>
            <a:spLocks noGrp="1"/>
          </p:cNvSpPr>
          <p:nvPr>
            <p:ph type="ftr" sz="quarter" idx="11"/>
          </p:nvPr>
        </p:nvSpPr>
        <p:spPr/>
        <p:txBody>
          <a:bodyPr/>
          <a:lstStyle/>
          <a:p>
            <a:pPr lvl="0" algn="ctr"/>
            <a:endParaRPr kumimoji="0" sz="1200">
              <a:latin typeface="Garamond" pitchFamily="18" charset="0"/>
            </a:endParaRPr>
          </a:p>
        </p:txBody>
      </p:sp>
      <p:sp>
        <p:nvSpPr>
          <p:cNvPr id="4" name="Slide Number Placeholder 3"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1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a:endParaRPr kumimoji="0" sz="1200">
              <a:latin typeface="Garamond" pitchFamily="18" charset="0"/>
            </a:endParaRPr>
          </a:p>
        </p:txBody>
      </p:sp>
      <p:sp>
        <p:nvSpPr>
          <p:cNvPr id="3" name="Footer Placeholder 2" title=""/>
          <p:cNvSpPr>
            <a:spLocks noGrp="1"/>
          </p:cNvSpPr>
          <p:nvPr>
            <p:ph type="ftr" sz="quarter" idx="11"/>
          </p:nvPr>
        </p:nvSpPr>
        <p:spPr/>
        <p:txBody>
          <a:bodyPr/>
          <a:lstStyle/>
          <a:p>
            <a:pPr lvl="0" algn="ctr"/>
            <a:endParaRPr kumimoji="0" sz="1200">
              <a:latin typeface="Garamond" pitchFamily="18" charset="0"/>
            </a:endParaRPr>
          </a:p>
        </p:txBody>
      </p:sp>
      <p:sp>
        <p:nvSpPr>
          <p:cNvPr id="4" name="Slide Number Placeholder 3"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pPr lvl="0"/>
            <a:r>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10"/>
          </p:nvPr>
        </p:nvSpPr>
        <p:spPr/>
        <p:txBody>
          <a:bodyPr/>
          <a:lstStyle/>
          <a:p>
            <a:pPr lvl="0" eaLnBrk="1" hangingPunct="1"/>
            <a:endParaRPr kumimoji="0" sz="1400">
              <a:latin typeface="Arial"/>
            </a:endParaRPr>
          </a:p>
        </p:txBody>
      </p:sp>
      <p:sp>
        <p:nvSpPr>
          <p:cNvPr id="5" name="Footer Placeholder 4" title=""/>
          <p:cNvSpPr>
            <a:spLocks noGrp="1"/>
          </p:cNvSpPr>
          <p:nvPr>
            <p:ph type="ftr" sz="quarter" idx="11"/>
          </p:nvPr>
        </p:nvSpPr>
        <p:spPr/>
        <p:txBody>
          <a:bodyPr/>
          <a:lstStyle/>
          <a:p>
            <a:pPr lvl="0" algn="ctr" eaLnBrk="1" hangingPunct="1"/>
            <a:endParaRPr kumimoji="0" sz="1400">
              <a:latin typeface="Arial"/>
            </a:endParaRPr>
          </a:p>
        </p:txBody>
      </p:sp>
      <p:sp>
        <p:nvSpPr>
          <p:cNvPr id="6" name="Slide Number Placeholder 5" title=""/>
          <p:cNvSpPr>
            <a:spLocks noGrp="1"/>
          </p:cNvSpPr>
          <p:nvPr>
            <p:ph type="sldNum" sz="quarter" idx="12"/>
          </p:nvPr>
        </p:nvSpPr>
        <p:spPr/>
        <p:txBody>
          <a:bodyPr/>
          <a:lstStyle/>
          <a:p>
            <a:pPr lvl="0" algn="r" eaLnBrk="1" hangingPunct="1"/>
            <a:fld id="{93AE1883-0942-4AA3-9DB2-9C7C3A0314B1}" type="slidenum">
              <a:rPr kumimoji="0" sz="1400">
                <a:latin typeface="Arial"/>
              </a:rPr>
              <a:t>‹#›</a:t>
            </a:fld>
            <a:endParaRPr lang="en-US"/>
          </a:p>
        </p:txBody>
      </p:sp>
    </p:spTree>
  </p:cSld>
  <p:clrMapOvr>
    <a:masterClrMapping/>
  </p:clrMapOvr>
  <p:transition/>
  <p:timing/>
</p:sldLayout>
</file>

<file path=ppt/slideLayouts/slideLayout1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a:endParaRPr kumimoji="0" sz="1200">
              <a:latin typeface="Garamond" pitchFamily="18" charset="0"/>
            </a:endParaRPr>
          </a:p>
        </p:txBody>
      </p:sp>
      <p:sp>
        <p:nvSpPr>
          <p:cNvPr id="3" name="Footer Placeholder 2" title=""/>
          <p:cNvSpPr>
            <a:spLocks noGrp="1"/>
          </p:cNvSpPr>
          <p:nvPr>
            <p:ph type="ftr" sz="quarter" idx="11"/>
          </p:nvPr>
        </p:nvSpPr>
        <p:spPr/>
        <p:txBody>
          <a:bodyPr/>
          <a:lstStyle/>
          <a:p>
            <a:pPr lvl="0" algn="ctr"/>
            <a:endParaRPr kumimoji="0" sz="1200">
              <a:latin typeface="Garamond" pitchFamily="18" charset="0"/>
            </a:endParaRPr>
          </a:p>
        </p:txBody>
      </p:sp>
      <p:sp>
        <p:nvSpPr>
          <p:cNvPr id="4" name="Slide Number Placeholder 3"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1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a:endParaRPr kumimoji="0" sz="1200">
              <a:latin typeface="Garamond" pitchFamily="18" charset="0"/>
            </a:endParaRPr>
          </a:p>
        </p:txBody>
      </p:sp>
      <p:sp>
        <p:nvSpPr>
          <p:cNvPr id="3" name="Footer Placeholder 2" title=""/>
          <p:cNvSpPr>
            <a:spLocks noGrp="1"/>
          </p:cNvSpPr>
          <p:nvPr>
            <p:ph type="ftr" sz="quarter" idx="11"/>
          </p:nvPr>
        </p:nvSpPr>
        <p:spPr/>
        <p:txBody>
          <a:bodyPr/>
          <a:lstStyle/>
          <a:p>
            <a:pPr lvl="0" algn="ctr"/>
            <a:endParaRPr kumimoji="0" sz="1200">
              <a:latin typeface="Garamond" pitchFamily="18" charset="0"/>
            </a:endParaRPr>
          </a:p>
        </p:txBody>
      </p:sp>
      <p:sp>
        <p:nvSpPr>
          <p:cNvPr id="4" name="Slide Number Placeholder 3"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1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cSld name="Title Slide">
    <p:bg>
      <p:bgPr>
        <a:solidFill>
          <a:schemeClr val="bg1"/>
        </a:solidFill>
      </p:bgPr>
    </p:bg>
    <p:spTree>
      <p:nvGrpSpPr>
        <p:cNvPr id="1" name="" title=""/>
        <p:cNvGrpSpPr/>
        <p:nvPr/>
      </p:nvGrpSpPr>
      <p:grpSpPr/>
      <p:sp>
        <p:nvSpPr>
          <p:cNvPr id="98306" name="Rectangle 2" title=""/>
          <p:cNvSpPr>
            <a:spLocks noGrp="1"/>
          </p:cNvSpPr>
          <p:nvPr>
            <p:ph type="ctrTitle"/>
          </p:nvPr>
        </p:nvSpPr>
        <p:spPr>
          <a:xfrm>
            <a:off x="914400" y="1524000"/>
            <a:ext cx="7623175" cy="1752600"/>
          </a:xfrm>
          <a:prstGeom prst="rect">
            <a:avLst/>
          </a:prstGeom>
          <a:noFill/>
          <a:ln>
            <a:noFill/>
            <a:miter lim="800000"/>
          </a:ln>
          <a:effectLst/>
        </p:spPr>
        <p:txBody>
          <a:bodyPr>
            <a:noAutofit/>
          </a:bodyPr>
          <a:lstStyle>
            <a:lvl1pPr marL="0" indent="0" algn="l" defTabSz="914400" rtl="0" eaLnBrk="1" fontAlgn="base" hangingPunct="1">
              <a:lnSpc>
                <a:spcPct val="100000"/>
              </a:lnSpc>
              <a:spcBef>
                <a:spcPct val="0"/>
              </a:spcBef>
              <a:spcAft>
                <a:spcPct val="0"/>
              </a:spcAft>
              <a:buClrTx/>
              <a:buSzTx/>
              <a:buFontTx/>
              <a:buNone/>
              <a:defRPr kumimoji="0" lang="zh-CN" altLang="en-US" sz="5000" b="0" i="0" u="none" baseline="0">
                <a:solidFill>
                  <a:schemeClr val="tx2"/>
                </a:solidFill>
                <a:effectLst/>
                <a:latin typeface="Garamond" pitchFamily="18" charset="0"/>
                <a:ea typeface="宋体" pitchFamily="2" charset="-122"/>
              </a:defRPr>
            </a:lvl1pPr>
          </a:lstStyle>
          <a:p>
            <a:pPr lvl="0"/>
            <a:r>
              <a:t>单击此处编辑母版标题样式</a:t>
            </a:r>
          </a:p>
        </p:txBody>
      </p:sp>
      <p:sp>
        <p:nvSpPr>
          <p:cNvPr id="98307" name="Rectangle 3" title=""/>
          <p:cNvSpPr>
            <a:spLocks noGrp="1"/>
          </p:cNvSpPr>
          <p:nvPr>
            <p:ph type="subTitle" idx="1"/>
          </p:nvPr>
        </p:nvSpPr>
        <p:spPr>
          <a:xfrm>
            <a:off x="1981200" y="3962400"/>
            <a:ext cx="6553200" cy="1752600"/>
          </a:xfrm>
          <a:prstGeom prst="rect">
            <a:avLst/>
          </a:prstGeom>
          <a:noFill/>
          <a:ln>
            <a:noFill/>
            <a:miter lim="800000"/>
          </a:ln>
          <a:effectLst/>
        </p:spPr>
        <p:txBody>
          <a:bodyPr>
            <a:noAutofit/>
          </a:bodyPr>
          <a:lstStyle>
            <a:lvl1pPr marL="0" indent="0" algn="l" defTabSz="914400" rtl="0" eaLnBrk="1" fontAlgn="base" hangingPunct="1">
              <a:lnSpc>
                <a:spcPct val="100000"/>
              </a:lnSpc>
              <a:spcBef>
                <a:spcPct val="20000"/>
              </a:spcBef>
              <a:spcAft>
                <a:spcPct val="0"/>
              </a:spcAft>
              <a:buClr>
                <a:schemeClr val="accent1"/>
              </a:buClr>
              <a:buSzPct val="65000"/>
              <a:buFont typeface="Wingdings" pitchFamily="2" charset="2"/>
              <a:buNone/>
              <a:defRPr kumimoji="0" lang="zh-CN" altLang="en-US" sz="2800" b="0" i="0" u="none" baseline="0">
                <a:solidFill>
                  <a:schemeClr val="tx1"/>
                </a:solidFill>
                <a:effectLst/>
                <a:latin typeface="Arial" pitchFamily="34" charset="0"/>
                <a:ea typeface="宋体" pitchFamily="2" charset="-122"/>
              </a:defRPr>
            </a:lvl1pPr>
            <a:lvl2pPr marL="344488" indent="0" algn="ctr" defTabSz="914400" rtl="0" eaLnBrk="1" fontAlgn="base" hangingPunct="1">
              <a:lnSpc>
                <a:spcPct val="100000"/>
              </a:lnSpc>
              <a:spcBef>
                <a:spcPct val="20000"/>
              </a:spcBef>
              <a:spcAft>
                <a:spcPct val="0"/>
              </a:spcAft>
              <a:buClr>
                <a:schemeClr val="accent2"/>
              </a:buClr>
              <a:buSzPct val="60000"/>
              <a:buFont typeface="Wingdings" pitchFamily="2" charset="2"/>
              <a:buNone/>
              <a:defRPr kumimoji="0" lang="zh-CN" altLang="en-US" sz="2600" b="0" i="0" u="none" baseline="0">
                <a:solidFill>
                  <a:schemeClr val="tx1"/>
                </a:solidFill>
                <a:effectLst/>
                <a:latin typeface="Arial" pitchFamily="34" charset="0"/>
                <a:ea typeface="宋体" pitchFamily="2" charset="-122"/>
              </a:defRPr>
            </a:lvl2pPr>
            <a:lvl3pPr marL="671512" indent="0" algn="ctr" defTabSz="914400" rtl="0" eaLnBrk="1" fontAlgn="base" hangingPunct="1">
              <a:lnSpc>
                <a:spcPct val="100000"/>
              </a:lnSpc>
              <a:spcBef>
                <a:spcPct val="20000"/>
              </a:spcBef>
              <a:spcAft>
                <a:spcPct val="0"/>
              </a:spcAft>
              <a:buClr>
                <a:schemeClr val="accent1"/>
              </a:buClr>
              <a:buSzPct val="65000"/>
              <a:buFont typeface="Wingdings" pitchFamily="2" charset="2"/>
              <a:buNone/>
              <a:defRPr kumimoji="0" lang="zh-CN" altLang="en-US" sz="2200" b="0" i="0" u="none" baseline="0">
                <a:solidFill>
                  <a:schemeClr val="tx1"/>
                </a:solidFill>
                <a:effectLst/>
                <a:latin typeface="Arial" pitchFamily="34" charset="0"/>
                <a:ea typeface="宋体" pitchFamily="2" charset="-122"/>
              </a:defRPr>
            </a:lvl3pPr>
            <a:lvl4pPr marL="1023938" indent="0" algn="ctr" defTabSz="914400" rtl="0" eaLnBrk="1" fontAlgn="base" hangingPunct="1">
              <a:lnSpc>
                <a:spcPct val="100000"/>
              </a:lnSpc>
              <a:spcBef>
                <a:spcPct val="20000"/>
              </a:spcBef>
              <a:spcAft>
                <a:spcPct val="0"/>
              </a:spcAft>
              <a:buClr>
                <a:schemeClr val="accent2"/>
              </a:buClr>
              <a:buSzPct val="70000"/>
              <a:buFont typeface="Wingdings" pitchFamily="2" charset="2"/>
              <a:buNone/>
              <a:defRPr kumimoji="0" lang="zh-CN" altLang="en-US" sz="2000" b="0" i="0" u="none" baseline="0">
                <a:solidFill>
                  <a:schemeClr val="tx1"/>
                </a:solidFill>
                <a:effectLst/>
                <a:latin typeface="Arial" pitchFamily="34" charset="0"/>
                <a:ea typeface="宋体" pitchFamily="2" charset="-122"/>
              </a:defRPr>
            </a:lvl4pPr>
            <a:lvl5pPr marL="1341438" indent="0" algn="ctr" defTabSz="914400" rtl="0" eaLnBrk="1" fontAlgn="base" hangingPunct="1">
              <a:lnSpc>
                <a:spcPct val="100000"/>
              </a:lnSpc>
              <a:spcBef>
                <a:spcPct val="20000"/>
              </a:spcBef>
              <a:spcAft>
                <a:spcPct val="0"/>
              </a:spcAft>
              <a:buClr>
                <a:schemeClr val="accent1"/>
              </a:buClr>
              <a:buSzPct val="75000"/>
              <a:buFont typeface="Wingdings" pitchFamily="2" charset="2"/>
              <a:buNone/>
              <a:defRPr kumimoji="0" lang="zh-CN" altLang="en-US" sz="2000" b="0" i="0" u="none" baseline="0">
                <a:solidFill>
                  <a:schemeClr val="tx1"/>
                </a:solidFill>
                <a:effectLst/>
                <a:latin typeface="Arial" pitchFamily="34" charset="0"/>
                <a:ea typeface="宋体" pitchFamily="2" charset="-122"/>
              </a:defRPr>
            </a:lvl5pPr>
          </a:lstStyle>
          <a:p>
            <a:pPr lvl="0"/>
            <a:r>
              <a:t>单击此处编辑母版副标题样式</a:t>
            </a:r>
          </a:p>
        </p:txBody>
      </p:sp>
      <p:sp>
        <p:nvSpPr>
          <p:cNvPr id="98308" name="Rectangle 4" title=""/>
          <p:cNvSpPr>
            <a:spLocks noGrp="1"/>
          </p:cNvSpPr>
          <p:nvPr>
            <p:ph type="dt" sz="half" idx="2"/>
          </p:nvPr>
        </p:nvSpPr>
        <p:spPr>
          <a:xfrm>
            <a:off x="457200" y="6243638"/>
            <a:ext cx="2133600" cy="457200"/>
          </a:xfrm>
          <a:prstGeom prst="rect">
            <a:avLst/>
          </a:prstGeom>
          <a:noFill/>
          <a:ln>
            <a:noFill/>
            <a:miter lim="800000"/>
          </a:ln>
        </p:spPr>
        <p:txBody>
          <a:bodyPr anchor="b"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endParaRPr kumimoji="0" sz="1200">
              <a:latin typeface="Garamond" pitchFamily="18" charset="0"/>
            </a:endParaRPr>
          </a:p>
        </p:txBody>
      </p:sp>
      <p:sp>
        <p:nvSpPr>
          <p:cNvPr id="98309" name="Rectangle 5" title=""/>
          <p:cNvSpPr>
            <a:spLocks noGrp="1"/>
          </p:cNvSpPr>
          <p:nvPr>
            <p:ph type="ftr" sz="quarter" idx="3"/>
          </p:nvPr>
        </p:nvSpPr>
        <p:spPr>
          <a:xfrm>
            <a:off x="3124200" y="6243638"/>
            <a:ext cx="2895600" cy="457200"/>
          </a:xfrm>
          <a:prstGeom prst="rect">
            <a:avLst/>
          </a:prstGeom>
          <a:noFill/>
          <a:ln>
            <a:noFill/>
            <a:miter lim="800000"/>
          </a:ln>
        </p:spPr>
        <p:txBody>
          <a:bodyPr anchor="b"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endParaRPr kumimoji="0" sz="1200">
              <a:latin typeface="Garamond" pitchFamily="18" charset="0"/>
            </a:endParaRPr>
          </a:p>
        </p:txBody>
      </p:sp>
      <p:sp>
        <p:nvSpPr>
          <p:cNvPr id="98310" name="Rectangle 6" title=""/>
          <p:cNvSpPr>
            <a:spLocks noGrp="1"/>
          </p:cNvSpPr>
          <p:nvPr>
            <p:ph type="sldNum" sz="quarter" idx="4"/>
          </p:nvPr>
        </p:nvSpPr>
        <p:spPr>
          <a:xfrm>
            <a:off x="6553200" y="6243638"/>
            <a:ext cx="2133600" cy="457200"/>
          </a:xfrm>
          <a:prstGeom prst="rect">
            <a:avLst/>
          </a:prstGeom>
          <a:noFill/>
          <a:ln>
            <a:noFill/>
            <a:miter lim="800000"/>
          </a:ln>
        </p:spPr>
        <p:txBody>
          <a:bodyPr anchor="b"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r"/>
            <a:fld id="{5B5FC533-D1F6-499E-B5A8-734CF4EAA8E9}" type="slidenum">
              <a:rPr kumimoji="0" sz="1200">
                <a:latin typeface="Garamond" pitchFamily="18" charset="0"/>
              </a:rPr>
              <a:t>‹#›</a:t>
            </a:fld>
            <a:endParaRPr kumimoji="0" sz="1200">
              <a:latin typeface="Garamond" pitchFamily="18" charset="0"/>
            </a:endParaRPr>
          </a:p>
        </p:txBody>
      </p:sp>
      <p:sp>
        <p:nvSpPr>
          <p:cNvPr id="98311" name="Custom 7" title=""/>
          <p:cNvSpPr/>
          <p:nvPr/>
        </p:nvSpPr>
        <p:spPr>
          <a:xfrm>
            <a:off x="609600" y="1219200"/>
            <a:ext cx="7924800" cy="914400"/>
          </a:xfrm>
          <a:custGeom>
            <a:rect l="l" t="t"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cxnSp>
        <p:nvCxnSpPr>
          <p:cNvPr id="98312" name="" title=""/>
          <p:cNvCxnSpPr/>
          <p:nvPr/>
        </p:nvCxnSpPr>
        <p:spPr>
          <a:xfrm>
            <a:off x="1981200" y="3962400"/>
            <a:ext cx="6511925" cy="0"/>
          </a:xfrm>
          <a:prstGeom prst="line">
            <a:avLst/>
          </a:prstGeom>
          <a:noFill/>
          <a:ln w="19050">
            <a:solidFill>
              <a:schemeClr val="accent1"/>
            </a:solidFill>
            <a:miter lim="800000"/>
          </a:ln>
        </p:spPr>
      </p:cxnSp>
    </p:spTree>
  </p:cSld>
  <p:clrMapOvr>
    <a:masterClrMapping/>
  </p:clrMapOvr>
  <p:transition/>
  <p:timing/>
</p:sldLayout>
</file>

<file path=ppt/slideLayouts/slideLayout1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pPr lvl="0"/>
            <a:r>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10"/>
          </p:nvPr>
        </p:nvSpPr>
        <p:spPr/>
        <p:txBody>
          <a:bodyPr/>
          <a:lstStyle/>
          <a:p>
            <a:pPr lvl="0"/>
            <a:endParaRPr kumimoji="0" sz="1200">
              <a:latin typeface="Garamond" pitchFamily="18" charset="0"/>
            </a:endParaRPr>
          </a:p>
        </p:txBody>
      </p:sp>
      <p:sp>
        <p:nvSpPr>
          <p:cNvPr id="5" name="Footer Placeholder 4" title=""/>
          <p:cNvSpPr>
            <a:spLocks noGrp="1"/>
          </p:cNvSpPr>
          <p:nvPr>
            <p:ph type="ftr" sz="quarter" idx="11"/>
          </p:nvPr>
        </p:nvSpPr>
        <p:spPr/>
        <p:txBody>
          <a:bodyPr/>
          <a:lstStyle/>
          <a:p>
            <a:pPr lvl="0" algn="ctr"/>
            <a:endParaRPr kumimoji="0" sz="1200">
              <a:latin typeface="Garamond" pitchFamily="18" charset="0"/>
            </a:endParaRPr>
          </a:p>
        </p:txBody>
      </p:sp>
      <p:sp>
        <p:nvSpPr>
          <p:cNvPr id="6" name="Slide Number Placeholder 5"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1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a:endParaRPr kumimoji="0" sz="1200">
              <a:latin typeface="Garamond" pitchFamily="18" charset="0"/>
            </a:endParaRPr>
          </a:p>
        </p:txBody>
      </p:sp>
      <p:sp>
        <p:nvSpPr>
          <p:cNvPr id="3" name="Footer Placeholder 2" title=""/>
          <p:cNvSpPr>
            <a:spLocks noGrp="1"/>
          </p:cNvSpPr>
          <p:nvPr>
            <p:ph type="ftr" sz="quarter" idx="11"/>
          </p:nvPr>
        </p:nvSpPr>
        <p:spPr/>
        <p:txBody>
          <a:bodyPr/>
          <a:lstStyle/>
          <a:p>
            <a:pPr lvl="0" algn="ctr"/>
            <a:endParaRPr kumimoji="0" sz="1200">
              <a:latin typeface="Garamond" pitchFamily="18" charset="0"/>
            </a:endParaRPr>
          </a:p>
        </p:txBody>
      </p:sp>
      <p:sp>
        <p:nvSpPr>
          <p:cNvPr id="4" name="Slide Number Placeholder 3"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1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pPr lvl="0"/>
            <a:r>
              <a:t>Click to edit Master title style</a:t>
            </a:r>
            <a:endParaRPr lang="en-US"/>
          </a:p>
        </p:txBody>
      </p:sp>
      <p:sp>
        <p:nvSpPr>
          <p:cNvPr id="3" name="Content Placeholder 2" title=""/>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10"/>
          </p:nvPr>
        </p:nvSpPr>
        <p:spPr/>
        <p:txBody>
          <a:bodyPr/>
          <a:lstStyle/>
          <a:p>
            <a:pPr lvl="0"/>
            <a:endParaRPr kumimoji="0" sz="1200">
              <a:latin typeface="Garamond" pitchFamily="18" charset="0"/>
            </a:endParaRPr>
          </a:p>
        </p:txBody>
      </p:sp>
      <p:sp>
        <p:nvSpPr>
          <p:cNvPr id="6" name="Footer Placeholder 5" title=""/>
          <p:cNvSpPr>
            <a:spLocks noGrp="1"/>
          </p:cNvSpPr>
          <p:nvPr>
            <p:ph type="ftr" sz="quarter" idx="11"/>
          </p:nvPr>
        </p:nvSpPr>
        <p:spPr/>
        <p:txBody>
          <a:bodyPr/>
          <a:lstStyle/>
          <a:p>
            <a:pPr lvl="0" algn="ctr"/>
            <a:endParaRPr kumimoji="0" sz="1200">
              <a:latin typeface="Garamond" pitchFamily="18" charset="0"/>
            </a:endParaRPr>
          </a:p>
        </p:txBody>
      </p:sp>
      <p:sp>
        <p:nvSpPr>
          <p:cNvPr id="7" name="Slide Number Placeholder 6"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1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cSld name="Title Slide">
    <p:bg>
      <p:bgPr>
        <a:solidFill>
          <a:schemeClr val="bg1"/>
        </a:solidFill>
      </p:bgPr>
    </p:bg>
    <p:spTree>
      <p:nvGrpSpPr>
        <p:cNvPr id="1" name="" title=""/>
        <p:cNvGrpSpPr/>
        <p:nvPr/>
      </p:nvGrpSpPr>
      <p:grpSpPr/>
      <p:sp>
        <p:nvSpPr>
          <p:cNvPr id="98306" name="Rectangle 2" title=""/>
          <p:cNvSpPr>
            <a:spLocks noGrp="1"/>
          </p:cNvSpPr>
          <p:nvPr>
            <p:ph type="ctrTitle"/>
          </p:nvPr>
        </p:nvSpPr>
        <p:spPr>
          <a:xfrm>
            <a:off x="914400" y="1524000"/>
            <a:ext cx="7623175" cy="1752600"/>
          </a:xfrm>
          <a:prstGeom prst="rect">
            <a:avLst/>
          </a:prstGeom>
          <a:noFill/>
          <a:ln>
            <a:noFill/>
            <a:miter lim="800000"/>
          </a:ln>
          <a:effectLst/>
        </p:spPr>
        <p:txBody>
          <a:bodyPr>
            <a:noAutofit/>
          </a:bodyPr>
          <a:lstStyle>
            <a:lvl1pPr marL="0" indent="0" algn="l" defTabSz="914400" rtl="0" eaLnBrk="1" fontAlgn="base" hangingPunct="1">
              <a:lnSpc>
                <a:spcPct val="100000"/>
              </a:lnSpc>
              <a:spcBef>
                <a:spcPct val="0"/>
              </a:spcBef>
              <a:spcAft>
                <a:spcPct val="0"/>
              </a:spcAft>
              <a:buClrTx/>
              <a:buSzTx/>
              <a:buFontTx/>
              <a:buNone/>
              <a:defRPr kumimoji="0" lang="zh-CN" altLang="en-US" sz="5000" b="0" i="0" u="none" baseline="0">
                <a:solidFill>
                  <a:schemeClr val="tx2"/>
                </a:solidFill>
                <a:effectLst/>
                <a:latin typeface="Garamond" pitchFamily="18" charset="0"/>
                <a:ea typeface="宋体" pitchFamily="2" charset="-122"/>
              </a:defRPr>
            </a:lvl1pPr>
          </a:lstStyle>
          <a:p>
            <a:pPr lvl="0"/>
            <a:r>
              <a:t>单击此处编辑母版标题样式</a:t>
            </a:r>
          </a:p>
        </p:txBody>
      </p:sp>
      <p:sp>
        <p:nvSpPr>
          <p:cNvPr id="98307" name="Rectangle 3" title=""/>
          <p:cNvSpPr>
            <a:spLocks noGrp="1"/>
          </p:cNvSpPr>
          <p:nvPr>
            <p:ph type="subTitle" idx="1"/>
          </p:nvPr>
        </p:nvSpPr>
        <p:spPr>
          <a:xfrm>
            <a:off x="1981200" y="3962400"/>
            <a:ext cx="6553200" cy="1752600"/>
          </a:xfrm>
          <a:prstGeom prst="rect">
            <a:avLst/>
          </a:prstGeom>
          <a:noFill/>
          <a:ln>
            <a:noFill/>
            <a:miter lim="800000"/>
          </a:ln>
          <a:effectLst/>
        </p:spPr>
        <p:txBody>
          <a:bodyPr>
            <a:noAutofit/>
          </a:bodyPr>
          <a:lstStyle>
            <a:lvl1pPr marL="0" indent="0" algn="l" defTabSz="914400" rtl="0" eaLnBrk="1" fontAlgn="base" hangingPunct="1">
              <a:lnSpc>
                <a:spcPct val="100000"/>
              </a:lnSpc>
              <a:spcBef>
                <a:spcPct val="20000"/>
              </a:spcBef>
              <a:spcAft>
                <a:spcPct val="0"/>
              </a:spcAft>
              <a:buClr>
                <a:schemeClr val="accent1"/>
              </a:buClr>
              <a:buSzPct val="65000"/>
              <a:buFont typeface="Wingdings" pitchFamily="2" charset="2"/>
              <a:buNone/>
              <a:defRPr kumimoji="0" lang="zh-CN" altLang="en-US" sz="2800" b="0" i="0" u="none" baseline="0">
                <a:solidFill>
                  <a:schemeClr val="tx1"/>
                </a:solidFill>
                <a:effectLst/>
                <a:latin typeface="Arial" pitchFamily="34" charset="0"/>
                <a:ea typeface="宋体" pitchFamily="2" charset="-122"/>
              </a:defRPr>
            </a:lvl1pPr>
            <a:lvl2pPr marL="344488" indent="0" algn="ctr" defTabSz="914400" rtl="0" eaLnBrk="1" fontAlgn="base" hangingPunct="1">
              <a:lnSpc>
                <a:spcPct val="100000"/>
              </a:lnSpc>
              <a:spcBef>
                <a:spcPct val="20000"/>
              </a:spcBef>
              <a:spcAft>
                <a:spcPct val="0"/>
              </a:spcAft>
              <a:buClr>
                <a:schemeClr val="accent2"/>
              </a:buClr>
              <a:buSzPct val="60000"/>
              <a:buFont typeface="Wingdings" pitchFamily="2" charset="2"/>
              <a:buNone/>
              <a:defRPr kumimoji="0" lang="zh-CN" altLang="en-US" sz="2600" b="0" i="0" u="none" baseline="0">
                <a:solidFill>
                  <a:schemeClr val="tx1"/>
                </a:solidFill>
                <a:effectLst/>
                <a:latin typeface="Arial" pitchFamily="34" charset="0"/>
                <a:ea typeface="宋体" pitchFamily="2" charset="-122"/>
              </a:defRPr>
            </a:lvl2pPr>
            <a:lvl3pPr marL="671512" indent="0" algn="ctr" defTabSz="914400" rtl="0" eaLnBrk="1" fontAlgn="base" hangingPunct="1">
              <a:lnSpc>
                <a:spcPct val="100000"/>
              </a:lnSpc>
              <a:spcBef>
                <a:spcPct val="20000"/>
              </a:spcBef>
              <a:spcAft>
                <a:spcPct val="0"/>
              </a:spcAft>
              <a:buClr>
                <a:schemeClr val="accent1"/>
              </a:buClr>
              <a:buSzPct val="65000"/>
              <a:buFont typeface="Wingdings" pitchFamily="2" charset="2"/>
              <a:buNone/>
              <a:defRPr kumimoji="0" lang="zh-CN" altLang="en-US" sz="2200" b="0" i="0" u="none" baseline="0">
                <a:solidFill>
                  <a:schemeClr val="tx1"/>
                </a:solidFill>
                <a:effectLst/>
                <a:latin typeface="Arial" pitchFamily="34" charset="0"/>
                <a:ea typeface="宋体" pitchFamily="2" charset="-122"/>
              </a:defRPr>
            </a:lvl3pPr>
            <a:lvl4pPr marL="1023938" indent="0" algn="ctr" defTabSz="914400" rtl="0" eaLnBrk="1" fontAlgn="base" hangingPunct="1">
              <a:lnSpc>
                <a:spcPct val="100000"/>
              </a:lnSpc>
              <a:spcBef>
                <a:spcPct val="20000"/>
              </a:spcBef>
              <a:spcAft>
                <a:spcPct val="0"/>
              </a:spcAft>
              <a:buClr>
                <a:schemeClr val="accent2"/>
              </a:buClr>
              <a:buSzPct val="70000"/>
              <a:buFont typeface="Wingdings" pitchFamily="2" charset="2"/>
              <a:buNone/>
              <a:defRPr kumimoji="0" lang="zh-CN" altLang="en-US" sz="2000" b="0" i="0" u="none" baseline="0">
                <a:solidFill>
                  <a:schemeClr val="tx1"/>
                </a:solidFill>
                <a:effectLst/>
                <a:latin typeface="Arial" pitchFamily="34" charset="0"/>
                <a:ea typeface="宋体" pitchFamily="2" charset="-122"/>
              </a:defRPr>
            </a:lvl4pPr>
            <a:lvl5pPr marL="1341438" indent="0" algn="ctr" defTabSz="914400" rtl="0" eaLnBrk="1" fontAlgn="base" hangingPunct="1">
              <a:lnSpc>
                <a:spcPct val="100000"/>
              </a:lnSpc>
              <a:spcBef>
                <a:spcPct val="20000"/>
              </a:spcBef>
              <a:spcAft>
                <a:spcPct val="0"/>
              </a:spcAft>
              <a:buClr>
                <a:schemeClr val="accent1"/>
              </a:buClr>
              <a:buSzPct val="75000"/>
              <a:buFont typeface="Wingdings" pitchFamily="2" charset="2"/>
              <a:buNone/>
              <a:defRPr kumimoji="0" lang="zh-CN" altLang="en-US" sz="2000" b="0" i="0" u="none" baseline="0">
                <a:solidFill>
                  <a:schemeClr val="tx1"/>
                </a:solidFill>
                <a:effectLst/>
                <a:latin typeface="Arial" pitchFamily="34" charset="0"/>
                <a:ea typeface="宋体" pitchFamily="2" charset="-122"/>
              </a:defRPr>
            </a:lvl5pPr>
          </a:lstStyle>
          <a:p>
            <a:pPr lvl="0"/>
            <a:r>
              <a:t>单击此处编辑母版副标题样式</a:t>
            </a:r>
          </a:p>
        </p:txBody>
      </p:sp>
      <p:sp>
        <p:nvSpPr>
          <p:cNvPr id="98308" name="Rectangle 4" title=""/>
          <p:cNvSpPr>
            <a:spLocks noGrp="1"/>
          </p:cNvSpPr>
          <p:nvPr>
            <p:ph type="dt" sz="half" idx="2"/>
          </p:nvPr>
        </p:nvSpPr>
        <p:spPr>
          <a:xfrm>
            <a:off x="457200" y="6243638"/>
            <a:ext cx="2133600" cy="457200"/>
          </a:xfrm>
          <a:prstGeom prst="rect">
            <a:avLst/>
          </a:prstGeom>
          <a:noFill/>
          <a:ln>
            <a:noFill/>
            <a:miter lim="800000"/>
          </a:ln>
        </p:spPr>
        <p:txBody>
          <a:bodyPr anchor="b"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endParaRPr kumimoji="0" sz="1200">
              <a:latin typeface="Garamond" pitchFamily="18" charset="0"/>
            </a:endParaRPr>
          </a:p>
        </p:txBody>
      </p:sp>
      <p:sp>
        <p:nvSpPr>
          <p:cNvPr id="98309" name="Rectangle 5" title=""/>
          <p:cNvSpPr>
            <a:spLocks noGrp="1"/>
          </p:cNvSpPr>
          <p:nvPr>
            <p:ph type="ftr" sz="quarter" idx="3"/>
          </p:nvPr>
        </p:nvSpPr>
        <p:spPr>
          <a:xfrm>
            <a:off x="3124200" y="6243638"/>
            <a:ext cx="2895600" cy="457200"/>
          </a:xfrm>
          <a:prstGeom prst="rect">
            <a:avLst/>
          </a:prstGeom>
          <a:noFill/>
          <a:ln>
            <a:noFill/>
            <a:miter lim="800000"/>
          </a:ln>
        </p:spPr>
        <p:txBody>
          <a:bodyPr anchor="b"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endParaRPr kumimoji="0" sz="1200">
              <a:latin typeface="Garamond" pitchFamily="18" charset="0"/>
            </a:endParaRPr>
          </a:p>
        </p:txBody>
      </p:sp>
      <p:sp>
        <p:nvSpPr>
          <p:cNvPr id="98310" name="Rectangle 6" title=""/>
          <p:cNvSpPr>
            <a:spLocks noGrp="1"/>
          </p:cNvSpPr>
          <p:nvPr>
            <p:ph type="sldNum" sz="quarter" idx="4"/>
          </p:nvPr>
        </p:nvSpPr>
        <p:spPr>
          <a:xfrm>
            <a:off x="6553200" y="6243638"/>
            <a:ext cx="2133600" cy="457200"/>
          </a:xfrm>
          <a:prstGeom prst="rect">
            <a:avLst/>
          </a:prstGeom>
          <a:noFill/>
          <a:ln>
            <a:noFill/>
            <a:miter lim="800000"/>
          </a:ln>
        </p:spPr>
        <p:txBody>
          <a:bodyPr anchor="b"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r"/>
            <a:fld id="{5B5FC533-D1F6-499E-B5A8-734CF4EAA8E9}" type="slidenum">
              <a:rPr kumimoji="0" sz="1200">
                <a:latin typeface="Garamond" pitchFamily="18" charset="0"/>
              </a:rPr>
              <a:t>‹#›</a:t>
            </a:fld>
            <a:endParaRPr kumimoji="0" sz="1200">
              <a:latin typeface="Garamond" pitchFamily="18" charset="0"/>
            </a:endParaRPr>
          </a:p>
        </p:txBody>
      </p:sp>
      <p:sp>
        <p:nvSpPr>
          <p:cNvPr id="98311" name="Custom 7" title=""/>
          <p:cNvSpPr/>
          <p:nvPr/>
        </p:nvSpPr>
        <p:spPr>
          <a:xfrm>
            <a:off x="609600" y="1219200"/>
            <a:ext cx="7924800" cy="914400"/>
          </a:xfrm>
          <a:custGeom>
            <a:rect l="l" t="t"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cxnSp>
        <p:nvCxnSpPr>
          <p:cNvPr id="98312" name="" title=""/>
          <p:cNvCxnSpPr/>
          <p:nvPr/>
        </p:nvCxnSpPr>
        <p:spPr>
          <a:xfrm>
            <a:off x="1981200" y="3962400"/>
            <a:ext cx="6511925" cy="0"/>
          </a:xfrm>
          <a:prstGeom prst="line">
            <a:avLst/>
          </a:prstGeom>
          <a:noFill/>
          <a:ln w="19050">
            <a:solidFill>
              <a:schemeClr val="accent1"/>
            </a:solidFill>
            <a:miter lim="800000"/>
          </a:ln>
        </p:spPr>
      </p:cxnSp>
    </p:spTree>
  </p:cSld>
  <p:clrMapOvr>
    <a:masterClrMapping/>
  </p:clrMapOvr>
  <p:transition/>
  <p:timing/>
</p:sldLayout>
</file>

<file path=ppt/slideLayouts/slideLayout1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pPr lvl="0"/>
            <a:r>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10"/>
          </p:nvPr>
        </p:nvSpPr>
        <p:spPr/>
        <p:txBody>
          <a:bodyPr/>
          <a:lstStyle/>
          <a:p>
            <a:pPr lvl="0"/>
            <a:endParaRPr kumimoji="0" sz="1200">
              <a:latin typeface="Garamond" pitchFamily="18" charset="0"/>
            </a:endParaRPr>
          </a:p>
        </p:txBody>
      </p:sp>
      <p:sp>
        <p:nvSpPr>
          <p:cNvPr id="5" name="Footer Placeholder 4" title=""/>
          <p:cNvSpPr>
            <a:spLocks noGrp="1"/>
          </p:cNvSpPr>
          <p:nvPr>
            <p:ph type="ftr" sz="quarter" idx="11"/>
          </p:nvPr>
        </p:nvSpPr>
        <p:spPr/>
        <p:txBody>
          <a:bodyPr/>
          <a:lstStyle/>
          <a:p>
            <a:pPr lvl="0" algn="ctr"/>
            <a:endParaRPr kumimoji="0" sz="1200">
              <a:latin typeface="Garamond" pitchFamily="18" charset="0"/>
            </a:endParaRPr>
          </a:p>
        </p:txBody>
      </p:sp>
      <p:sp>
        <p:nvSpPr>
          <p:cNvPr id="6" name="Slide Number Placeholder 5"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1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a:endParaRPr kumimoji="0" sz="1200">
              <a:latin typeface="Garamond" pitchFamily="18" charset="0"/>
            </a:endParaRPr>
          </a:p>
        </p:txBody>
      </p:sp>
      <p:sp>
        <p:nvSpPr>
          <p:cNvPr id="3" name="Footer Placeholder 2" title=""/>
          <p:cNvSpPr>
            <a:spLocks noGrp="1"/>
          </p:cNvSpPr>
          <p:nvPr>
            <p:ph type="ftr" sz="quarter" idx="11"/>
          </p:nvPr>
        </p:nvSpPr>
        <p:spPr/>
        <p:txBody>
          <a:bodyPr/>
          <a:lstStyle/>
          <a:p>
            <a:pPr lvl="0" algn="ctr"/>
            <a:endParaRPr kumimoji="0" sz="1200">
              <a:latin typeface="Garamond" pitchFamily="18" charset="0"/>
            </a:endParaRPr>
          </a:p>
        </p:txBody>
      </p:sp>
      <p:sp>
        <p:nvSpPr>
          <p:cNvPr id="4" name="Slide Number Placeholder 3"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1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pPr lvl="0"/>
            <a:r>
              <a:t>Click to edit Master title style</a:t>
            </a:r>
            <a:endParaRPr lang="en-US"/>
          </a:p>
        </p:txBody>
      </p:sp>
      <p:sp>
        <p:nvSpPr>
          <p:cNvPr id="3" name="Content Placeholder 2" title=""/>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10"/>
          </p:nvPr>
        </p:nvSpPr>
        <p:spPr/>
        <p:txBody>
          <a:bodyPr/>
          <a:lstStyle/>
          <a:p>
            <a:pPr lvl="0"/>
            <a:endParaRPr kumimoji="0" sz="1200">
              <a:latin typeface="Garamond" pitchFamily="18" charset="0"/>
            </a:endParaRPr>
          </a:p>
        </p:txBody>
      </p:sp>
      <p:sp>
        <p:nvSpPr>
          <p:cNvPr id="6" name="Footer Placeholder 5" title=""/>
          <p:cNvSpPr>
            <a:spLocks noGrp="1"/>
          </p:cNvSpPr>
          <p:nvPr>
            <p:ph type="ftr" sz="quarter" idx="11"/>
          </p:nvPr>
        </p:nvSpPr>
        <p:spPr/>
        <p:txBody>
          <a:bodyPr/>
          <a:lstStyle/>
          <a:p>
            <a:pPr lvl="0" algn="ctr"/>
            <a:endParaRPr kumimoji="0" sz="1200">
              <a:latin typeface="Garamond" pitchFamily="18" charset="0"/>
            </a:endParaRPr>
          </a:p>
        </p:txBody>
      </p:sp>
      <p:sp>
        <p:nvSpPr>
          <p:cNvPr id="7" name="Slide Number Placeholder 6"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title=""/>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10"/>
          </p:nvPr>
        </p:nvSpPr>
        <p:spPr/>
        <p:txBody>
          <a:bodyPr/>
          <a:lstStyle/>
          <a:p>
            <a:pPr lvl="0" eaLnBrk="1" hangingPunct="1"/>
            <a:endParaRPr kumimoji="0" sz="1400">
              <a:latin typeface="Arial"/>
            </a:endParaRPr>
          </a:p>
        </p:txBody>
      </p:sp>
      <p:sp>
        <p:nvSpPr>
          <p:cNvPr id="5" name="Footer Placeholder 4" title=""/>
          <p:cNvSpPr>
            <a:spLocks noGrp="1"/>
          </p:cNvSpPr>
          <p:nvPr>
            <p:ph type="ftr" sz="quarter" idx="11"/>
          </p:nvPr>
        </p:nvSpPr>
        <p:spPr/>
        <p:txBody>
          <a:bodyPr/>
          <a:lstStyle/>
          <a:p>
            <a:pPr lvl="0" algn="ctr" eaLnBrk="1" hangingPunct="1"/>
            <a:endParaRPr kumimoji="0" sz="1400">
              <a:latin typeface="Arial"/>
            </a:endParaRPr>
          </a:p>
        </p:txBody>
      </p:sp>
      <p:sp>
        <p:nvSpPr>
          <p:cNvPr id="6" name="Slide Number Placeholder 5" title=""/>
          <p:cNvSpPr>
            <a:spLocks noGrp="1"/>
          </p:cNvSpPr>
          <p:nvPr>
            <p:ph type="sldNum" sz="quarter" idx="12"/>
          </p:nvPr>
        </p:nvSpPr>
        <p:spPr/>
        <p:txBody>
          <a:bodyPr/>
          <a:lstStyle/>
          <a:p>
            <a:pPr lvl="0" algn="r" eaLnBrk="1" hangingPunct="1"/>
            <a:fld id="{93AE1883-0942-4AA3-9DB2-9C7C3A0314B1}" type="slidenum">
              <a:rPr kumimoji="0" sz="1400">
                <a:latin typeface="Arial"/>
              </a:rPr>
              <a:t>‹#›</a:t>
            </a:fld>
            <a:endParaRPr lang="en-US"/>
          </a:p>
        </p:txBody>
      </p:sp>
    </p:spTree>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eaLnBrk="1" hangingPunct="1"/>
            <a:endParaRPr kumimoji="0" sz="1400">
              <a:latin typeface="Arial"/>
            </a:endParaRPr>
          </a:p>
        </p:txBody>
      </p:sp>
      <p:sp>
        <p:nvSpPr>
          <p:cNvPr id="3" name="Footer Placeholder 2" title=""/>
          <p:cNvSpPr>
            <a:spLocks noGrp="1"/>
          </p:cNvSpPr>
          <p:nvPr>
            <p:ph type="ftr" sz="quarter" idx="11"/>
          </p:nvPr>
        </p:nvSpPr>
        <p:spPr/>
        <p:txBody>
          <a:bodyPr/>
          <a:lstStyle/>
          <a:p>
            <a:pPr lvl="0" algn="ctr" eaLnBrk="1" hangingPunct="1"/>
            <a:endParaRPr kumimoji="0" sz="1400">
              <a:latin typeface="Arial"/>
            </a:endParaRPr>
          </a:p>
        </p:txBody>
      </p:sp>
      <p:sp>
        <p:nvSpPr>
          <p:cNvPr id="4" name="Slide Number Placeholder 3" title=""/>
          <p:cNvSpPr>
            <a:spLocks noGrp="1"/>
          </p:cNvSpPr>
          <p:nvPr>
            <p:ph type="sldNum" sz="quarter" idx="12"/>
          </p:nvPr>
        </p:nvSpPr>
        <p:spPr/>
        <p:txBody>
          <a:bodyPr/>
          <a:lstStyle/>
          <a:p>
            <a:pPr lvl="0" algn="r" eaLnBrk="1" hangingPunct="1"/>
            <a:fld id="{93AE1883-0942-4AA3-9DB2-9C7C3A0314B1}" type="slidenum">
              <a:rPr kumimoji="0" sz="1400">
                <a:latin typeface="Arial"/>
              </a:rPr>
              <a:t>‹#›</a:t>
            </a:fld>
            <a:endParaRPr lang="en-US"/>
          </a:p>
        </p:txBody>
      </p:sp>
    </p:spTree>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eaLnBrk="1" hangingPunct="1"/>
            <a:endParaRPr kumimoji="0" sz="1400">
              <a:latin typeface="Arial"/>
            </a:endParaRPr>
          </a:p>
        </p:txBody>
      </p:sp>
      <p:sp>
        <p:nvSpPr>
          <p:cNvPr id="3" name="Footer Placeholder 2" title=""/>
          <p:cNvSpPr>
            <a:spLocks noGrp="1"/>
          </p:cNvSpPr>
          <p:nvPr>
            <p:ph type="ftr" sz="quarter" idx="11"/>
          </p:nvPr>
        </p:nvSpPr>
        <p:spPr/>
        <p:txBody>
          <a:bodyPr/>
          <a:lstStyle/>
          <a:p>
            <a:pPr lvl="0" algn="ctr" eaLnBrk="1" hangingPunct="1"/>
            <a:endParaRPr kumimoji="0" sz="1400">
              <a:latin typeface="Arial"/>
            </a:endParaRPr>
          </a:p>
        </p:txBody>
      </p:sp>
      <p:sp>
        <p:nvSpPr>
          <p:cNvPr id="4" name="Slide Number Placeholder 3" title=""/>
          <p:cNvSpPr>
            <a:spLocks noGrp="1"/>
          </p:cNvSpPr>
          <p:nvPr>
            <p:ph type="sldNum" sz="quarter" idx="12"/>
          </p:nvPr>
        </p:nvSpPr>
        <p:spPr/>
        <p:txBody>
          <a:bodyPr/>
          <a:lstStyle/>
          <a:p>
            <a:pPr lvl="0" algn="r" eaLnBrk="1" hangingPunct="1"/>
            <a:fld id="{93AE1883-0942-4AA3-9DB2-9C7C3A0314B1}" type="slidenum">
              <a:rPr kumimoji="0" sz="1400">
                <a:latin typeface="Arial"/>
              </a:rPr>
              <a:t>‹#›</a:t>
            </a:fld>
            <a:endParaRPr lang="en-US"/>
          </a:p>
        </p:txBody>
      </p:sp>
    </p:spTree>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eaLnBrk="1" hangingPunct="1"/>
            <a:endParaRPr kumimoji="0" sz="1400">
              <a:latin typeface="Arial"/>
            </a:endParaRPr>
          </a:p>
        </p:txBody>
      </p:sp>
      <p:sp>
        <p:nvSpPr>
          <p:cNvPr id="3" name="Footer Placeholder 2" title=""/>
          <p:cNvSpPr>
            <a:spLocks noGrp="1"/>
          </p:cNvSpPr>
          <p:nvPr>
            <p:ph type="ftr" sz="quarter" idx="11"/>
          </p:nvPr>
        </p:nvSpPr>
        <p:spPr/>
        <p:txBody>
          <a:bodyPr/>
          <a:lstStyle/>
          <a:p>
            <a:pPr lvl="0" algn="ctr" eaLnBrk="1" hangingPunct="1"/>
            <a:endParaRPr kumimoji="0" sz="1400">
              <a:latin typeface="Arial"/>
            </a:endParaRPr>
          </a:p>
        </p:txBody>
      </p:sp>
      <p:sp>
        <p:nvSpPr>
          <p:cNvPr id="4" name="Slide Number Placeholder 3" title=""/>
          <p:cNvSpPr>
            <a:spLocks noGrp="1"/>
          </p:cNvSpPr>
          <p:nvPr>
            <p:ph type="sldNum" sz="quarter" idx="12"/>
          </p:nvPr>
        </p:nvSpPr>
        <p:spPr/>
        <p:txBody>
          <a:bodyPr/>
          <a:lstStyle/>
          <a:p>
            <a:pPr lvl="0" algn="r" eaLnBrk="1" hangingPunct="1"/>
            <a:fld id="{93AE1883-0942-4AA3-9DB2-9C7C3A0314B1}" type="slidenum">
              <a:rPr kumimoji="0" sz="1400">
                <a:latin typeface="Arial"/>
              </a:rPr>
              <a:t>‹#›</a:t>
            </a:fld>
            <a:endParaRPr lang="en-US"/>
          </a:p>
        </p:txBody>
      </p:sp>
    </p:spTree>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eaLnBrk="1" hangingPunct="1"/>
            <a:endParaRPr kumimoji="0" sz="1400">
              <a:latin typeface="Arial"/>
            </a:endParaRPr>
          </a:p>
        </p:txBody>
      </p:sp>
      <p:sp>
        <p:nvSpPr>
          <p:cNvPr id="3" name="Footer Placeholder 2" title=""/>
          <p:cNvSpPr>
            <a:spLocks noGrp="1"/>
          </p:cNvSpPr>
          <p:nvPr>
            <p:ph type="ftr" sz="quarter" idx="11"/>
          </p:nvPr>
        </p:nvSpPr>
        <p:spPr/>
        <p:txBody>
          <a:bodyPr/>
          <a:lstStyle/>
          <a:p>
            <a:pPr lvl="0" algn="ctr" eaLnBrk="1" hangingPunct="1"/>
            <a:endParaRPr kumimoji="0" sz="1400">
              <a:latin typeface="Arial"/>
            </a:endParaRPr>
          </a:p>
        </p:txBody>
      </p:sp>
      <p:sp>
        <p:nvSpPr>
          <p:cNvPr id="4" name="Slide Number Placeholder 3" title=""/>
          <p:cNvSpPr>
            <a:spLocks noGrp="1"/>
          </p:cNvSpPr>
          <p:nvPr>
            <p:ph type="sldNum" sz="quarter" idx="12"/>
          </p:nvPr>
        </p:nvSpPr>
        <p:spPr/>
        <p:txBody>
          <a:bodyPr/>
          <a:lstStyle/>
          <a:p>
            <a:pPr lvl="0" algn="r" eaLnBrk="1" hangingPunct="1"/>
            <a:fld id="{93AE1883-0942-4AA3-9DB2-9C7C3A0314B1}" type="slidenum">
              <a:rPr kumimoji="0" sz="1400">
                <a:latin typeface="Arial"/>
              </a:rPr>
              <a:t>‹#›</a:t>
            </a:fld>
            <a:endParaRPr lang="en-US"/>
          </a:p>
        </p:txBody>
      </p:sp>
    </p:spTree>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eaLnBrk="1" hangingPunct="1"/>
            <a:endParaRPr kumimoji="0" sz="1400">
              <a:latin typeface="Arial"/>
            </a:endParaRPr>
          </a:p>
        </p:txBody>
      </p:sp>
      <p:sp>
        <p:nvSpPr>
          <p:cNvPr id="3" name="Footer Placeholder 2" title=""/>
          <p:cNvSpPr>
            <a:spLocks noGrp="1"/>
          </p:cNvSpPr>
          <p:nvPr>
            <p:ph type="ftr" sz="quarter" idx="11"/>
          </p:nvPr>
        </p:nvSpPr>
        <p:spPr/>
        <p:txBody>
          <a:bodyPr/>
          <a:lstStyle/>
          <a:p>
            <a:pPr lvl="0" algn="ctr" eaLnBrk="1" hangingPunct="1"/>
            <a:endParaRPr kumimoji="0" sz="1400">
              <a:latin typeface="Arial"/>
            </a:endParaRPr>
          </a:p>
        </p:txBody>
      </p:sp>
      <p:sp>
        <p:nvSpPr>
          <p:cNvPr id="4" name="Slide Number Placeholder 3" title=""/>
          <p:cNvSpPr>
            <a:spLocks noGrp="1"/>
          </p:cNvSpPr>
          <p:nvPr>
            <p:ph type="sldNum" sz="quarter" idx="12"/>
          </p:nvPr>
        </p:nvSpPr>
        <p:spPr/>
        <p:txBody>
          <a:bodyPr/>
          <a:lstStyle/>
          <a:p>
            <a:pPr lvl="0" algn="r" eaLnBrk="1" hangingPunct="1"/>
            <a:fld id="{93AE1883-0942-4AA3-9DB2-9C7C3A0314B1}" type="slidenum">
              <a:rPr kumimoji="0" sz="1400">
                <a:latin typeface="Arial"/>
              </a:rPr>
              <a:t>‹#›</a:t>
            </a:fld>
            <a:endParaRPr lang="en-US"/>
          </a:p>
        </p:txBody>
      </p:sp>
    </p:spTree>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eaLnBrk="1" hangingPunct="1"/>
            <a:endParaRPr kumimoji="0" sz="1400">
              <a:latin typeface="Arial"/>
            </a:endParaRPr>
          </a:p>
        </p:txBody>
      </p:sp>
      <p:sp>
        <p:nvSpPr>
          <p:cNvPr id="3" name="Footer Placeholder 2" title=""/>
          <p:cNvSpPr>
            <a:spLocks noGrp="1"/>
          </p:cNvSpPr>
          <p:nvPr>
            <p:ph type="ftr" sz="quarter" idx="11"/>
          </p:nvPr>
        </p:nvSpPr>
        <p:spPr/>
        <p:txBody>
          <a:bodyPr/>
          <a:lstStyle/>
          <a:p>
            <a:pPr lvl="0" algn="ctr" eaLnBrk="1" hangingPunct="1"/>
            <a:endParaRPr kumimoji="0" sz="1400">
              <a:latin typeface="Arial"/>
            </a:endParaRPr>
          </a:p>
        </p:txBody>
      </p:sp>
      <p:sp>
        <p:nvSpPr>
          <p:cNvPr id="4" name="Slide Number Placeholder 3" title=""/>
          <p:cNvSpPr>
            <a:spLocks noGrp="1"/>
          </p:cNvSpPr>
          <p:nvPr>
            <p:ph type="sldNum" sz="quarter" idx="12"/>
          </p:nvPr>
        </p:nvSpPr>
        <p:spPr/>
        <p:txBody>
          <a:bodyPr/>
          <a:lstStyle/>
          <a:p>
            <a:pPr lvl="0" algn="r" eaLnBrk="1" hangingPunct="1"/>
            <a:fld id="{93AE1883-0942-4AA3-9DB2-9C7C3A0314B1}" type="slidenum">
              <a:rPr kumimoji="0" sz="1400">
                <a:latin typeface="Arial"/>
              </a:rPr>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7CDF17E9-EB50-42BE-981A-E4DC700F45D3}"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pPr lvl="0"/>
            <a:r>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10"/>
          </p:nvPr>
        </p:nvSpPr>
        <p:spPr/>
        <p:txBody>
          <a:bodyPr/>
          <a:lstStyle/>
          <a:p>
            <a:pPr lvl="0" eaLnBrk="1" hangingPunct="1"/>
            <a:endParaRPr kumimoji="0" sz="1400">
              <a:latin typeface="Arial"/>
            </a:endParaRPr>
          </a:p>
        </p:txBody>
      </p:sp>
      <p:sp>
        <p:nvSpPr>
          <p:cNvPr id="5" name="Footer Placeholder 4" title=""/>
          <p:cNvSpPr>
            <a:spLocks noGrp="1"/>
          </p:cNvSpPr>
          <p:nvPr>
            <p:ph type="ftr" sz="quarter" idx="11"/>
          </p:nvPr>
        </p:nvSpPr>
        <p:spPr/>
        <p:txBody>
          <a:bodyPr/>
          <a:lstStyle/>
          <a:p>
            <a:pPr lvl="0" algn="ctr" eaLnBrk="1" hangingPunct="1"/>
            <a:endParaRPr kumimoji="0" sz="1400">
              <a:latin typeface="Arial"/>
            </a:endParaRPr>
          </a:p>
        </p:txBody>
      </p:sp>
      <p:sp>
        <p:nvSpPr>
          <p:cNvPr id="6" name="Slide Number Placeholder 5" title=""/>
          <p:cNvSpPr>
            <a:spLocks noGrp="1"/>
          </p:cNvSpPr>
          <p:nvPr>
            <p:ph type="sldNum" sz="quarter" idx="12"/>
          </p:nvPr>
        </p:nvSpPr>
        <p:spPr/>
        <p:txBody>
          <a:bodyPr/>
          <a:lstStyle/>
          <a:p>
            <a:pPr lvl="0" algn="r" eaLnBrk="1" hangingPunct="1"/>
            <a:fld id="{93AE1883-0942-4AA3-9DB2-9C7C3A0314B1}" type="slidenum">
              <a:rPr kumimoji="0" sz="1400">
                <a:latin typeface="Arial"/>
              </a:rPr>
              <a:t>‹#›</a:t>
            </a:fld>
            <a:endParaRPr lang="en-US"/>
          </a:p>
        </p:txBody>
      </p:sp>
    </p:spTree>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title=""/>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10"/>
          </p:nvPr>
        </p:nvSpPr>
        <p:spPr/>
        <p:txBody>
          <a:bodyPr/>
          <a:lstStyle/>
          <a:p>
            <a:pPr lvl="0" eaLnBrk="1" hangingPunct="1"/>
            <a:endParaRPr kumimoji="0" sz="1400">
              <a:latin typeface="Arial"/>
            </a:endParaRPr>
          </a:p>
        </p:txBody>
      </p:sp>
      <p:sp>
        <p:nvSpPr>
          <p:cNvPr id="5" name="Footer Placeholder 4" title=""/>
          <p:cNvSpPr>
            <a:spLocks noGrp="1"/>
          </p:cNvSpPr>
          <p:nvPr>
            <p:ph type="ftr" sz="quarter" idx="11"/>
          </p:nvPr>
        </p:nvSpPr>
        <p:spPr/>
        <p:txBody>
          <a:bodyPr/>
          <a:lstStyle/>
          <a:p>
            <a:pPr lvl="0" algn="ctr" eaLnBrk="1" hangingPunct="1"/>
            <a:endParaRPr kumimoji="0" sz="1400">
              <a:latin typeface="Arial"/>
            </a:endParaRPr>
          </a:p>
        </p:txBody>
      </p:sp>
      <p:sp>
        <p:nvSpPr>
          <p:cNvPr id="6" name="Slide Number Placeholder 5" title=""/>
          <p:cNvSpPr>
            <a:spLocks noGrp="1"/>
          </p:cNvSpPr>
          <p:nvPr>
            <p:ph type="sldNum" sz="quarter" idx="12"/>
          </p:nvPr>
        </p:nvSpPr>
        <p:spPr/>
        <p:txBody>
          <a:bodyPr/>
          <a:lstStyle/>
          <a:p>
            <a:pPr lvl="0" algn="r" eaLnBrk="1" hangingPunct="1"/>
            <a:fld id="{93AE1883-0942-4AA3-9DB2-9C7C3A0314B1}" type="slidenum">
              <a:rPr kumimoji="0" sz="1400">
                <a:latin typeface="Arial"/>
              </a:rPr>
              <a:t>‹#›</a:t>
            </a:fld>
            <a:endParaRPr lang="en-US"/>
          </a:p>
        </p:txBody>
      </p:sp>
    </p:spTree>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eaLnBrk="1" hangingPunct="1"/>
            <a:endParaRPr kumimoji="0" sz="1400">
              <a:latin typeface="Arial"/>
            </a:endParaRPr>
          </a:p>
        </p:txBody>
      </p:sp>
      <p:sp>
        <p:nvSpPr>
          <p:cNvPr id="3" name="Footer Placeholder 2" title=""/>
          <p:cNvSpPr>
            <a:spLocks noGrp="1"/>
          </p:cNvSpPr>
          <p:nvPr>
            <p:ph type="ftr" sz="quarter" idx="11"/>
          </p:nvPr>
        </p:nvSpPr>
        <p:spPr/>
        <p:txBody>
          <a:bodyPr/>
          <a:lstStyle/>
          <a:p>
            <a:pPr lvl="0" algn="ctr" eaLnBrk="1" hangingPunct="1"/>
            <a:endParaRPr kumimoji="0" sz="1400">
              <a:latin typeface="Arial"/>
            </a:endParaRPr>
          </a:p>
        </p:txBody>
      </p:sp>
      <p:sp>
        <p:nvSpPr>
          <p:cNvPr id="4" name="Slide Number Placeholder 3" title=""/>
          <p:cNvSpPr>
            <a:spLocks noGrp="1"/>
          </p:cNvSpPr>
          <p:nvPr>
            <p:ph type="sldNum" sz="quarter" idx="12"/>
          </p:nvPr>
        </p:nvSpPr>
        <p:spPr/>
        <p:txBody>
          <a:bodyPr/>
          <a:lstStyle/>
          <a:p>
            <a:pPr lvl="0" algn="r" eaLnBrk="1" hangingPunct="1"/>
            <a:fld id="{93AE1883-0942-4AA3-9DB2-9C7C3A0314B1}" type="slidenum">
              <a:rPr kumimoji="0" sz="1400">
                <a:latin typeface="Arial"/>
              </a:rPr>
              <a:t>‹#›</a:t>
            </a:fld>
            <a:endParaRPr lang="en-US"/>
          </a:p>
        </p:txBody>
      </p:sp>
    </p:spTree>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eaLnBrk="1" hangingPunct="1"/>
            <a:endParaRPr kumimoji="0" sz="1400">
              <a:latin typeface="Arial"/>
            </a:endParaRPr>
          </a:p>
        </p:txBody>
      </p:sp>
      <p:sp>
        <p:nvSpPr>
          <p:cNvPr id="3" name="Footer Placeholder 2" title=""/>
          <p:cNvSpPr>
            <a:spLocks noGrp="1"/>
          </p:cNvSpPr>
          <p:nvPr>
            <p:ph type="ftr" sz="quarter" idx="11"/>
          </p:nvPr>
        </p:nvSpPr>
        <p:spPr/>
        <p:txBody>
          <a:bodyPr/>
          <a:lstStyle/>
          <a:p>
            <a:pPr lvl="0" algn="ctr" eaLnBrk="1" hangingPunct="1"/>
            <a:endParaRPr kumimoji="0" sz="1400">
              <a:latin typeface="Arial"/>
            </a:endParaRPr>
          </a:p>
        </p:txBody>
      </p:sp>
      <p:sp>
        <p:nvSpPr>
          <p:cNvPr id="4" name="Slide Number Placeholder 3" title=""/>
          <p:cNvSpPr>
            <a:spLocks noGrp="1"/>
          </p:cNvSpPr>
          <p:nvPr>
            <p:ph type="sldNum" sz="quarter" idx="12"/>
          </p:nvPr>
        </p:nvSpPr>
        <p:spPr/>
        <p:txBody>
          <a:bodyPr/>
          <a:lstStyle/>
          <a:p>
            <a:pPr lvl="0" algn="r" eaLnBrk="1" hangingPunct="1"/>
            <a:fld id="{93AE1883-0942-4AA3-9DB2-9C7C3A0314B1}" type="slidenum">
              <a:rPr kumimoji="0" sz="1400">
                <a:latin typeface="Arial"/>
              </a:rPr>
              <a:t>‹#›</a:t>
            </a:fld>
            <a:endParaRPr lang="en-US"/>
          </a:p>
        </p:txBody>
      </p:sp>
    </p:spTree>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eaLnBrk="1" hangingPunct="1"/>
            <a:endParaRPr kumimoji="0" sz="1400">
              <a:latin typeface="Arial"/>
            </a:endParaRPr>
          </a:p>
        </p:txBody>
      </p:sp>
      <p:sp>
        <p:nvSpPr>
          <p:cNvPr id="3" name="Footer Placeholder 2" title=""/>
          <p:cNvSpPr>
            <a:spLocks noGrp="1"/>
          </p:cNvSpPr>
          <p:nvPr>
            <p:ph type="ftr" sz="quarter" idx="11"/>
          </p:nvPr>
        </p:nvSpPr>
        <p:spPr/>
        <p:txBody>
          <a:bodyPr/>
          <a:lstStyle/>
          <a:p>
            <a:pPr lvl="0" algn="ctr" eaLnBrk="1" hangingPunct="1"/>
            <a:endParaRPr kumimoji="0" sz="1400">
              <a:latin typeface="Arial"/>
            </a:endParaRPr>
          </a:p>
        </p:txBody>
      </p:sp>
      <p:sp>
        <p:nvSpPr>
          <p:cNvPr id="4" name="Slide Number Placeholder 3" title=""/>
          <p:cNvSpPr>
            <a:spLocks noGrp="1"/>
          </p:cNvSpPr>
          <p:nvPr>
            <p:ph type="sldNum" sz="quarter" idx="12"/>
          </p:nvPr>
        </p:nvSpPr>
        <p:spPr/>
        <p:txBody>
          <a:bodyPr/>
          <a:lstStyle/>
          <a:p>
            <a:pPr lvl="0" algn="r" eaLnBrk="1" hangingPunct="1"/>
            <a:fld id="{93AE1883-0942-4AA3-9DB2-9C7C3A0314B1}" type="slidenum">
              <a:rPr kumimoji="0" sz="1400">
                <a:latin typeface="Arial"/>
              </a:rPr>
              <a:t>‹#›</a:t>
            </a:fld>
            <a:endParaRPr lang="en-US"/>
          </a:p>
        </p:txBody>
      </p:sp>
    </p:spTree>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eaLnBrk="1" hangingPunct="1"/>
            <a:endParaRPr kumimoji="0" sz="1400">
              <a:latin typeface="Arial"/>
            </a:endParaRPr>
          </a:p>
        </p:txBody>
      </p:sp>
      <p:sp>
        <p:nvSpPr>
          <p:cNvPr id="3" name="Footer Placeholder 2" title=""/>
          <p:cNvSpPr>
            <a:spLocks noGrp="1"/>
          </p:cNvSpPr>
          <p:nvPr>
            <p:ph type="ftr" sz="quarter" idx="11"/>
          </p:nvPr>
        </p:nvSpPr>
        <p:spPr/>
        <p:txBody>
          <a:bodyPr/>
          <a:lstStyle/>
          <a:p>
            <a:pPr lvl="0" algn="ctr" eaLnBrk="1" hangingPunct="1"/>
            <a:endParaRPr kumimoji="0" sz="1400">
              <a:latin typeface="Arial"/>
            </a:endParaRPr>
          </a:p>
        </p:txBody>
      </p:sp>
      <p:sp>
        <p:nvSpPr>
          <p:cNvPr id="4" name="Slide Number Placeholder 3" title=""/>
          <p:cNvSpPr>
            <a:spLocks noGrp="1"/>
          </p:cNvSpPr>
          <p:nvPr>
            <p:ph type="sldNum" sz="quarter" idx="12"/>
          </p:nvPr>
        </p:nvSpPr>
        <p:spPr/>
        <p:txBody>
          <a:bodyPr/>
          <a:lstStyle/>
          <a:p>
            <a:pPr lvl="0" algn="r" eaLnBrk="1" hangingPunct="1"/>
            <a:fld id="{93AE1883-0942-4AA3-9DB2-9C7C3A0314B1}" type="slidenum">
              <a:rPr kumimoji="0" sz="1400">
                <a:latin typeface="Arial"/>
              </a:rPr>
              <a:t>‹#›</a:t>
            </a:fld>
            <a:endParaRPr lang="en-US"/>
          </a:p>
        </p:txBody>
      </p:sp>
    </p:spTree>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eaLnBrk="1" hangingPunct="1"/>
            <a:endParaRPr kumimoji="0" sz="1400">
              <a:latin typeface="Arial"/>
            </a:endParaRPr>
          </a:p>
        </p:txBody>
      </p:sp>
      <p:sp>
        <p:nvSpPr>
          <p:cNvPr id="3" name="Footer Placeholder 2" title=""/>
          <p:cNvSpPr>
            <a:spLocks noGrp="1"/>
          </p:cNvSpPr>
          <p:nvPr>
            <p:ph type="ftr" sz="quarter" idx="11"/>
          </p:nvPr>
        </p:nvSpPr>
        <p:spPr/>
        <p:txBody>
          <a:bodyPr/>
          <a:lstStyle/>
          <a:p>
            <a:pPr lvl="0" algn="ctr" eaLnBrk="1" hangingPunct="1"/>
            <a:endParaRPr kumimoji="0" sz="1400">
              <a:latin typeface="Arial"/>
            </a:endParaRPr>
          </a:p>
        </p:txBody>
      </p:sp>
      <p:sp>
        <p:nvSpPr>
          <p:cNvPr id="4" name="Slide Number Placeholder 3" title=""/>
          <p:cNvSpPr>
            <a:spLocks noGrp="1"/>
          </p:cNvSpPr>
          <p:nvPr>
            <p:ph type="sldNum" sz="quarter" idx="12"/>
          </p:nvPr>
        </p:nvSpPr>
        <p:spPr/>
        <p:txBody>
          <a:bodyPr/>
          <a:lstStyle/>
          <a:p>
            <a:pPr lvl="0" algn="r" eaLnBrk="1" hangingPunct="1"/>
            <a:fld id="{93AE1883-0942-4AA3-9DB2-9C7C3A0314B1}" type="slidenum">
              <a:rPr kumimoji="0" sz="1400">
                <a:latin typeface="Arial"/>
              </a:rPr>
              <a:t>‹#›</a:t>
            </a:fld>
            <a:endParaRPr lang="en-US"/>
          </a:p>
        </p:txBody>
      </p:sp>
    </p:spTree>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eaLnBrk="1" hangingPunct="1"/>
            <a:endParaRPr kumimoji="0" sz="1400">
              <a:latin typeface="Arial"/>
            </a:endParaRPr>
          </a:p>
        </p:txBody>
      </p:sp>
      <p:sp>
        <p:nvSpPr>
          <p:cNvPr id="3" name="Footer Placeholder 2" title=""/>
          <p:cNvSpPr>
            <a:spLocks noGrp="1"/>
          </p:cNvSpPr>
          <p:nvPr>
            <p:ph type="ftr" sz="quarter" idx="11"/>
          </p:nvPr>
        </p:nvSpPr>
        <p:spPr/>
        <p:txBody>
          <a:bodyPr/>
          <a:lstStyle/>
          <a:p>
            <a:pPr lvl="0" algn="ctr" eaLnBrk="1" hangingPunct="1"/>
            <a:endParaRPr kumimoji="0" sz="1400">
              <a:latin typeface="Arial"/>
            </a:endParaRPr>
          </a:p>
        </p:txBody>
      </p:sp>
      <p:sp>
        <p:nvSpPr>
          <p:cNvPr id="4" name="Slide Number Placeholder 3" title=""/>
          <p:cNvSpPr>
            <a:spLocks noGrp="1"/>
          </p:cNvSpPr>
          <p:nvPr>
            <p:ph type="sldNum" sz="quarter" idx="12"/>
          </p:nvPr>
        </p:nvSpPr>
        <p:spPr/>
        <p:txBody>
          <a:bodyPr/>
          <a:lstStyle/>
          <a:p>
            <a:pPr lvl="0" algn="r" eaLnBrk="1" hangingPunct="1"/>
            <a:fld id="{93AE1883-0942-4AA3-9DB2-9C7C3A0314B1}" type="slidenum">
              <a:rPr kumimoji="0" sz="1400">
                <a:latin typeface="Arial"/>
              </a:rPr>
              <a:t>‹#›</a:t>
            </a:fld>
            <a:endParaRPr lang="en-US"/>
          </a:p>
        </p:txBody>
      </p:sp>
    </p:spTree>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bwMode="auto">
          <a:xfrm>
            <a:off x="457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400"/>
          </a:p>
        </p:txBody>
      </p:sp>
      <p:sp>
        <p:nvSpPr>
          <p:cNvPr id="5" name="Rectangle 5"/>
          <p:cNvSpPr>
            <a:spLocks noGrp="1" noChangeArrowheads="1"/>
          </p:cNvSpPr>
          <p:nvPr>
            <p:ph type="ftr" sz="quarter" idx="11"/>
          </p:nvPr>
        </p:nvSpPr>
        <p:spPr bwMode="auto">
          <a:xfrm>
            <a:off x="3124200" y="6245225"/>
            <a:ext cx="2895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400"/>
          </a:p>
        </p:txBody>
      </p:sp>
      <p:sp>
        <p:nvSpPr>
          <p:cNvPr id="6" name="Rectangle 6"/>
          <p:cNvSpPr>
            <a:spLocks noGrp="1" noChangeArrowheads="1"/>
          </p:cNvSpPr>
          <p:nvPr>
            <p:ph type="sldNum" sz="quarter" idx="12"/>
          </p:nvPr>
        </p:nvSpPr>
        <p:spPr bwMode="auto">
          <a:xfrm>
            <a:off x="6553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39F96091-F532-46C7-B2AD-50BDA798FC80}" type="slidenum">
              <a:rPr lang="en-US" altLang="zh-CN" sz="1400"/>
              <a:t>‹#›</a:t>
            </a:fld>
            <a:endParaRPr lang="en-US" altLang="zh-CN" sz="1400"/>
          </a:p>
        </p:txBody>
      </p:sp>
    </p:spTree>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bwMode="auto">
          <a:xfrm>
            <a:off x="457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400"/>
          </a:p>
        </p:txBody>
      </p:sp>
      <p:sp>
        <p:nvSpPr>
          <p:cNvPr id="5" name="Rectangle 5"/>
          <p:cNvSpPr>
            <a:spLocks noGrp="1" noChangeArrowheads="1"/>
          </p:cNvSpPr>
          <p:nvPr>
            <p:ph type="ftr" sz="quarter" idx="11"/>
          </p:nvPr>
        </p:nvSpPr>
        <p:spPr bwMode="auto">
          <a:xfrm>
            <a:off x="3124200" y="6245225"/>
            <a:ext cx="2895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400"/>
          </a:p>
        </p:txBody>
      </p:sp>
      <p:sp>
        <p:nvSpPr>
          <p:cNvPr id="6" name="Rectangle 6"/>
          <p:cNvSpPr>
            <a:spLocks noGrp="1" noChangeArrowheads="1"/>
          </p:cNvSpPr>
          <p:nvPr>
            <p:ph type="sldNum" sz="quarter" idx="12"/>
          </p:nvPr>
        </p:nvSpPr>
        <p:spPr bwMode="auto">
          <a:xfrm>
            <a:off x="6553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39F96091-F532-46C7-B2AD-50BDA798FC80}" type="slidenum">
              <a:rPr lang="en-US" altLang="zh-CN" sz="1400"/>
              <a:t>‹#›</a:t>
            </a:fld>
            <a:endParaRPr lang="en-US" altLang="zh-CN" sz="1400"/>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B54E35BD-C97A-4CBE-B7D4-1DE9A845E77E}"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bwMode="auto">
          <a:xfrm>
            <a:off x="457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400"/>
          </a:p>
        </p:txBody>
      </p:sp>
      <p:sp>
        <p:nvSpPr>
          <p:cNvPr id="5" name="Rectangle 5"/>
          <p:cNvSpPr>
            <a:spLocks noGrp="1" noChangeArrowheads="1"/>
          </p:cNvSpPr>
          <p:nvPr>
            <p:ph type="ftr" sz="quarter" idx="11"/>
          </p:nvPr>
        </p:nvSpPr>
        <p:spPr bwMode="auto">
          <a:xfrm>
            <a:off x="3124200" y="6245225"/>
            <a:ext cx="2895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400"/>
          </a:p>
        </p:txBody>
      </p:sp>
      <p:sp>
        <p:nvSpPr>
          <p:cNvPr id="6" name="Rectangle 6"/>
          <p:cNvSpPr>
            <a:spLocks noGrp="1" noChangeArrowheads="1"/>
          </p:cNvSpPr>
          <p:nvPr>
            <p:ph type="sldNum" sz="quarter" idx="12"/>
          </p:nvPr>
        </p:nvSpPr>
        <p:spPr bwMode="auto">
          <a:xfrm>
            <a:off x="6553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39F96091-F532-46C7-B2AD-50BDA798FC80}" type="slidenum">
              <a:rPr lang="en-US" altLang="zh-CN" sz="1400"/>
              <a:t>‹#›</a:t>
            </a:fld>
            <a:endParaRPr lang="en-US" altLang="zh-CN" sz="1400"/>
          </a:p>
        </p:txBody>
      </p:sp>
    </p:spTree>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bwMode="auto">
          <a:xfrm>
            <a:off x="457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400"/>
          </a:p>
        </p:txBody>
      </p:sp>
      <p:sp>
        <p:nvSpPr>
          <p:cNvPr id="6" name="Rectangle 5"/>
          <p:cNvSpPr>
            <a:spLocks noGrp="1" noChangeArrowheads="1"/>
          </p:cNvSpPr>
          <p:nvPr>
            <p:ph type="ftr" sz="quarter" idx="11"/>
          </p:nvPr>
        </p:nvSpPr>
        <p:spPr bwMode="auto">
          <a:xfrm>
            <a:off x="3124200" y="6245225"/>
            <a:ext cx="2895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400"/>
          </a:p>
        </p:txBody>
      </p:sp>
      <p:sp>
        <p:nvSpPr>
          <p:cNvPr id="7" name="Rectangle 6"/>
          <p:cNvSpPr>
            <a:spLocks noGrp="1" noChangeArrowheads="1"/>
          </p:cNvSpPr>
          <p:nvPr>
            <p:ph type="sldNum" sz="quarter" idx="12"/>
          </p:nvPr>
        </p:nvSpPr>
        <p:spPr bwMode="auto">
          <a:xfrm>
            <a:off x="6553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39F96091-F532-46C7-B2AD-50BDA798FC80}" type="slidenum">
              <a:rPr lang="en-US" altLang="zh-CN" sz="1400"/>
              <a:t>‹#›</a:t>
            </a:fld>
            <a:endParaRPr lang="en-US" altLang="zh-CN" sz="1400"/>
          </a:p>
        </p:txBody>
      </p:sp>
    </p:spTree>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bwMode="auto">
          <a:xfrm>
            <a:off x="457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400"/>
          </a:p>
        </p:txBody>
      </p:sp>
      <p:sp>
        <p:nvSpPr>
          <p:cNvPr id="8" name="Rectangle 5"/>
          <p:cNvSpPr>
            <a:spLocks noGrp="1" noChangeArrowheads="1"/>
          </p:cNvSpPr>
          <p:nvPr>
            <p:ph type="ftr" sz="quarter" idx="11"/>
          </p:nvPr>
        </p:nvSpPr>
        <p:spPr bwMode="auto">
          <a:xfrm>
            <a:off x="3124200" y="6245225"/>
            <a:ext cx="2895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400"/>
          </a:p>
        </p:txBody>
      </p:sp>
      <p:sp>
        <p:nvSpPr>
          <p:cNvPr id="9" name="Rectangle 6"/>
          <p:cNvSpPr>
            <a:spLocks noGrp="1" noChangeArrowheads="1"/>
          </p:cNvSpPr>
          <p:nvPr>
            <p:ph type="sldNum" sz="quarter" idx="12"/>
          </p:nvPr>
        </p:nvSpPr>
        <p:spPr bwMode="auto">
          <a:xfrm>
            <a:off x="6553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39F96091-F532-46C7-B2AD-50BDA798FC80}" type="slidenum">
              <a:rPr lang="en-US" altLang="zh-CN" sz="1400"/>
              <a:t>‹#›</a:t>
            </a:fld>
            <a:endParaRPr lang="en-US" altLang="zh-CN" sz="1400"/>
          </a:p>
        </p:txBody>
      </p:sp>
    </p:spTree>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bwMode="auto">
          <a:xfrm>
            <a:off x="457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400"/>
          </a:p>
        </p:txBody>
      </p:sp>
      <p:sp>
        <p:nvSpPr>
          <p:cNvPr id="4" name="Rectangle 5"/>
          <p:cNvSpPr>
            <a:spLocks noGrp="1" noChangeArrowheads="1"/>
          </p:cNvSpPr>
          <p:nvPr>
            <p:ph type="ftr" sz="quarter" idx="11"/>
          </p:nvPr>
        </p:nvSpPr>
        <p:spPr bwMode="auto">
          <a:xfrm>
            <a:off x="3124200" y="6245225"/>
            <a:ext cx="2895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400"/>
          </a:p>
        </p:txBody>
      </p:sp>
      <p:sp>
        <p:nvSpPr>
          <p:cNvPr id="5" name="Rectangle 6"/>
          <p:cNvSpPr>
            <a:spLocks noGrp="1" noChangeArrowheads="1"/>
          </p:cNvSpPr>
          <p:nvPr>
            <p:ph type="sldNum" sz="quarter" idx="12"/>
          </p:nvPr>
        </p:nvSpPr>
        <p:spPr bwMode="auto">
          <a:xfrm>
            <a:off x="6553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39F96091-F532-46C7-B2AD-50BDA798FC80}" type="slidenum">
              <a:rPr lang="en-US" altLang="zh-CN" sz="1400"/>
              <a:t>‹#›</a:t>
            </a:fld>
            <a:endParaRPr lang="en-US" altLang="zh-CN" sz="1400"/>
          </a:p>
        </p:txBody>
      </p:sp>
    </p:spTree>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
        <p:nvSpPr>
          <p:cNvPr id="2" name="Rectangle 4"/>
          <p:cNvSpPr>
            <a:spLocks noGrp="1" noChangeArrowheads="1"/>
          </p:cNvSpPr>
          <p:nvPr>
            <p:ph type="dt" sz="half" idx="10"/>
          </p:nvPr>
        </p:nvSpPr>
        <p:spPr bwMode="auto">
          <a:xfrm>
            <a:off x="457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400"/>
          </a:p>
        </p:txBody>
      </p:sp>
      <p:sp>
        <p:nvSpPr>
          <p:cNvPr id="3" name="Rectangle 5"/>
          <p:cNvSpPr>
            <a:spLocks noGrp="1" noChangeArrowheads="1"/>
          </p:cNvSpPr>
          <p:nvPr>
            <p:ph type="ftr" sz="quarter" idx="11"/>
          </p:nvPr>
        </p:nvSpPr>
        <p:spPr bwMode="auto">
          <a:xfrm>
            <a:off x="3124200" y="6245225"/>
            <a:ext cx="2895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400"/>
          </a:p>
        </p:txBody>
      </p:sp>
      <p:sp>
        <p:nvSpPr>
          <p:cNvPr id="4" name="Rectangle 6"/>
          <p:cNvSpPr>
            <a:spLocks noGrp="1" noChangeArrowheads="1"/>
          </p:cNvSpPr>
          <p:nvPr>
            <p:ph type="sldNum" sz="quarter" idx="12"/>
          </p:nvPr>
        </p:nvSpPr>
        <p:spPr bwMode="auto">
          <a:xfrm>
            <a:off x="6553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39F96091-F532-46C7-B2AD-50BDA798FC80}" type="slidenum">
              <a:rPr lang="en-US" altLang="zh-CN" sz="1400"/>
              <a:t>‹#›</a:t>
            </a:fld>
            <a:endParaRPr lang="en-US" altLang="zh-CN" sz="1400"/>
          </a:p>
        </p:txBody>
      </p:sp>
    </p:spTree>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内容与标题">
    <p:spTree>
      <p:nvGrpSpPr>
        <p:cNvPr id="1" name=""/>
        <p:cNvGrpSpPr/>
        <p:nvPr/>
      </p:nvGrpSpPr>
      <p:grpSpPr>
        <a:xfrm>
          <a:off x="0" y="0"/>
          <a: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bwMode="auto">
          <a:xfrm>
            <a:off x="457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400"/>
          </a:p>
        </p:txBody>
      </p:sp>
      <p:sp>
        <p:nvSpPr>
          <p:cNvPr id="6" name="Rectangle 5"/>
          <p:cNvSpPr>
            <a:spLocks noGrp="1" noChangeArrowheads="1"/>
          </p:cNvSpPr>
          <p:nvPr>
            <p:ph type="ftr" sz="quarter" idx="11"/>
          </p:nvPr>
        </p:nvSpPr>
        <p:spPr bwMode="auto">
          <a:xfrm>
            <a:off x="3124200" y="6245225"/>
            <a:ext cx="2895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400"/>
          </a:p>
        </p:txBody>
      </p:sp>
      <p:sp>
        <p:nvSpPr>
          <p:cNvPr id="7" name="Rectangle 6"/>
          <p:cNvSpPr>
            <a:spLocks noGrp="1" noChangeArrowheads="1"/>
          </p:cNvSpPr>
          <p:nvPr>
            <p:ph type="sldNum" sz="quarter" idx="12"/>
          </p:nvPr>
        </p:nvSpPr>
        <p:spPr bwMode="auto">
          <a:xfrm>
            <a:off x="6553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39F96091-F532-46C7-B2AD-50BDA798FC80}" type="slidenum">
              <a:rPr lang="en-US" altLang="zh-CN" sz="1400"/>
              <a:t>‹#›</a:t>
            </a:fld>
            <a:endParaRPr lang="en-US" altLang="zh-CN" sz="1400"/>
          </a:p>
        </p:txBody>
      </p:sp>
    </p:spTree>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图片与标题">
    <p:spTree>
      <p:nvGrpSpPr>
        <p:cNvPr id="1" name=""/>
        <p:cNvGrpSpPr/>
        <p:nvPr/>
      </p:nvGrpSpPr>
      <p:grpSpPr>
        <a:xfrm>
          <a:off x="0" y="0"/>
          <a: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prstTxWarp prst="textNoShape">
              <a:avLst/>
            </a:prstTxWarp>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bwMode="auto">
          <a:xfrm>
            <a:off x="457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400"/>
          </a:p>
        </p:txBody>
      </p:sp>
      <p:sp>
        <p:nvSpPr>
          <p:cNvPr id="6" name="Rectangle 5"/>
          <p:cNvSpPr>
            <a:spLocks noGrp="1" noChangeArrowheads="1"/>
          </p:cNvSpPr>
          <p:nvPr>
            <p:ph type="ftr" sz="quarter" idx="11"/>
          </p:nvPr>
        </p:nvSpPr>
        <p:spPr bwMode="auto">
          <a:xfrm>
            <a:off x="3124200" y="6245225"/>
            <a:ext cx="2895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400"/>
          </a:p>
        </p:txBody>
      </p:sp>
      <p:sp>
        <p:nvSpPr>
          <p:cNvPr id="7" name="Rectangle 6"/>
          <p:cNvSpPr>
            <a:spLocks noGrp="1" noChangeArrowheads="1"/>
          </p:cNvSpPr>
          <p:nvPr>
            <p:ph type="sldNum" sz="quarter" idx="12"/>
          </p:nvPr>
        </p:nvSpPr>
        <p:spPr bwMode="auto">
          <a:xfrm>
            <a:off x="6553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39F96091-F532-46C7-B2AD-50BDA798FC80}" type="slidenum">
              <a:rPr lang="en-US" altLang="zh-CN" sz="1400"/>
              <a:t>‹#›</a:t>
            </a:fld>
            <a:endParaRPr lang="en-US" altLang="zh-CN" sz="1400"/>
          </a:p>
        </p:txBody>
      </p:sp>
    </p:spTree>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标题和竖排文字">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bwMode="auto">
          <a:xfrm>
            <a:off x="457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400"/>
          </a:p>
        </p:txBody>
      </p:sp>
      <p:sp>
        <p:nvSpPr>
          <p:cNvPr id="5" name="Rectangle 5"/>
          <p:cNvSpPr>
            <a:spLocks noGrp="1" noChangeArrowheads="1"/>
          </p:cNvSpPr>
          <p:nvPr>
            <p:ph type="ftr" sz="quarter" idx="11"/>
          </p:nvPr>
        </p:nvSpPr>
        <p:spPr bwMode="auto">
          <a:xfrm>
            <a:off x="3124200" y="6245225"/>
            <a:ext cx="2895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400"/>
          </a:p>
        </p:txBody>
      </p:sp>
      <p:sp>
        <p:nvSpPr>
          <p:cNvPr id="6" name="Rectangle 6"/>
          <p:cNvSpPr>
            <a:spLocks noGrp="1" noChangeArrowheads="1"/>
          </p:cNvSpPr>
          <p:nvPr>
            <p:ph type="sldNum" sz="quarter" idx="12"/>
          </p:nvPr>
        </p:nvSpPr>
        <p:spPr bwMode="auto">
          <a:xfrm>
            <a:off x="6553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39F96091-F532-46C7-B2AD-50BDA798FC80}" type="slidenum">
              <a:rPr lang="en-US" altLang="zh-CN" sz="1400"/>
              <a:t>‹#›</a:t>
            </a:fld>
            <a:endParaRPr lang="en-US" altLang="zh-CN" sz="1400"/>
          </a:p>
        </p:txBody>
      </p:sp>
    </p:spTree>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垂直排列标题与文本">
    <p:spTree>
      <p:nvGrpSpPr>
        <p:cNvPr id="1" name=""/>
        <p:cNvGrpSpPr/>
        <p:nvPr/>
      </p:nvGrpSpPr>
      <p:grpSpPr>
        <a:xfrm>
          <a:off x="0" y="0"/>
          <a: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bwMode="auto">
          <a:xfrm>
            <a:off x="457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400"/>
          </a:p>
        </p:txBody>
      </p:sp>
      <p:sp>
        <p:nvSpPr>
          <p:cNvPr id="5" name="Rectangle 5"/>
          <p:cNvSpPr>
            <a:spLocks noGrp="1" noChangeArrowheads="1"/>
          </p:cNvSpPr>
          <p:nvPr>
            <p:ph type="ftr" sz="quarter" idx="11"/>
          </p:nvPr>
        </p:nvSpPr>
        <p:spPr bwMode="auto">
          <a:xfrm>
            <a:off x="3124200" y="6245225"/>
            <a:ext cx="2895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400"/>
          </a:p>
        </p:txBody>
      </p:sp>
      <p:sp>
        <p:nvSpPr>
          <p:cNvPr id="6" name="Rectangle 6"/>
          <p:cNvSpPr>
            <a:spLocks noGrp="1" noChangeArrowheads="1"/>
          </p:cNvSpPr>
          <p:nvPr>
            <p:ph type="sldNum" sz="quarter" idx="12"/>
          </p:nvPr>
        </p:nvSpPr>
        <p:spPr bwMode="auto">
          <a:xfrm>
            <a:off x="6553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39F96091-F532-46C7-B2AD-50BDA798FC80}" type="slidenum">
              <a:rPr lang="en-US" altLang="zh-CN" sz="1400"/>
              <a:t>‹#›</a:t>
            </a:fld>
            <a:endParaRPr lang="en-US" altLang="zh-CN" sz="1400"/>
          </a:p>
        </p:txBody>
      </p:sp>
    </p:spTree>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OverObj" preserve="1">
  <p:cSld name="标题和文本在内容之上">
    <p:spTree>
      <p:nvGrpSpPr>
        <p:cNvPr id="1" name=""/>
        <p:cNvGrpSpPr/>
        <p:nvPr/>
      </p:nvGrpSpPr>
      <p:grpSpPr>
        <a:xfrm>
          <a:off x="0" y="0"/>
          <a: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938588"/>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bwMode="auto">
          <a:xfrm>
            <a:off x="457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400"/>
          </a:p>
        </p:txBody>
      </p:sp>
      <p:sp>
        <p:nvSpPr>
          <p:cNvPr id="6" name="Rectangle 5"/>
          <p:cNvSpPr>
            <a:spLocks noGrp="1" noChangeArrowheads="1"/>
          </p:cNvSpPr>
          <p:nvPr>
            <p:ph type="ftr" sz="quarter" idx="11"/>
          </p:nvPr>
        </p:nvSpPr>
        <p:spPr bwMode="auto">
          <a:xfrm>
            <a:off x="3124200" y="6245225"/>
            <a:ext cx="2895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400"/>
          </a:p>
        </p:txBody>
      </p:sp>
      <p:sp>
        <p:nvSpPr>
          <p:cNvPr id="7" name="Rectangle 6"/>
          <p:cNvSpPr>
            <a:spLocks noGrp="1" noChangeArrowheads="1"/>
          </p:cNvSpPr>
          <p:nvPr>
            <p:ph type="sldNum" sz="quarter" idx="12"/>
          </p:nvPr>
        </p:nvSpPr>
        <p:spPr bwMode="auto">
          <a:xfrm>
            <a:off x="6553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39F96091-F532-46C7-B2AD-50BDA798FC80}" type="slidenum">
              <a:rPr lang="en-US" altLang="zh-CN" sz="1400"/>
              <a:t>‹#›</a:t>
            </a:fld>
            <a:endParaRPr lang="en-US" altLang="zh-CN" sz="1400"/>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B03028BD-6C97-456F-8AB1-C119358C4A63}"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AndTwoObj" preserve="1">
  <p:cSld name="标题，文本与两项内容">
    <p:spTree>
      <p:nvGrpSpPr>
        <p:cNvPr id="1" name=""/>
        <p:cNvGrpSpPr/>
        <p:nvPr/>
      </p:nvGrpSpPr>
      <p:grpSpPr>
        <a:xfrm>
          <a:off x="0" y="0"/>
          <a: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bwMode="auto">
          <a:xfrm>
            <a:off x="457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400"/>
          </a:p>
        </p:txBody>
      </p:sp>
      <p:sp>
        <p:nvSpPr>
          <p:cNvPr id="7" name="Rectangle 5"/>
          <p:cNvSpPr>
            <a:spLocks noGrp="1" noChangeArrowheads="1"/>
          </p:cNvSpPr>
          <p:nvPr>
            <p:ph type="ftr" sz="quarter" idx="11"/>
          </p:nvPr>
        </p:nvSpPr>
        <p:spPr bwMode="auto">
          <a:xfrm>
            <a:off x="3124200" y="6245225"/>
            <a:ext cx="2895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400"/>
          </a:p>
        </p:txBody>
      </p:sp>
      <p:sp>
        <p:nvSpPr>
          <p:cNvPr id="8" name="Rectangle 6"/>
          <p:cNvSpPr>
            <a:spLocks noGrp="1" noChangeArrowheads="1"/>
          </p:cNvSpPr>
          <p:nvPr>
            <p:ph type="sldNum" sz="quarter" idx="12"/>
          </p:nvPr>
        </p:nvSpPr>
        <p:spPr bwMode="auto">
          <a:xfrm>
            <a:off x="6553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39F96091-F532-46C7-B2AD-50BDA798FC80}" type="slidenum">
              <a:rPr lang="en-US" altLang="zh-CN" sz="1400"/>
              <a:t>‹#›</a:t>
            </a:fld>
            <a:endParaRPr lang="en-US" altLang="zh-CN" sz="1400"/>
          </a:p>
        </p:txBody>
      </p:sp>
    </p:spTree>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OverTx" preserve="1">
  <p:cSld name="标题和内容在文本之上">
    <p:spTree>
      <p:nvGrpSpPr>
        <p:cNvPr id="1" name=""/>
        <p:cNvGrpSpPr/>
        <p:nvPr/>
      </p:nvGrpSpPr>
      <p:grpSpPr>
        <a:xfrm>
          <a:off x="0" y="0"/>
          <a: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3938588"/>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bwMode="auto">
          <a:xfrm>
            <a:off x="457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400"/>
          </a:p>
        </p:txBody>
      </p:sp>
      <p:sp>
        <p:nvSpPr>
          <p:cNvPr id="6" name="Rectangle 5"/>
          <p:cNvSpPr>
            <a:spLocks noGrp="1" noChangeArrowheads="1"/>
          </p:cNvSpPr>
          <p:nvPr>
            <p:ph type="ftr" sz="quarter" idx="11"/>
          </p:nvPr>
        </p:nvSpPr>
        <p:spPr bwMode="auto">
          <a:xfrm>
            <a:off x="3124200" y="6245225"/>
            <a:ext cx="2895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400"/>
          </a:p>
        </p:txBody>
      </p:sp>
      <p:sp>
        <p:nvSpPr>
          <p:cNvPr id="7" name="Rectangle 6"/>
          <p:cNvSpPr>
            <a:spLocks noGrp="1" noChangeArrowheads="1"/>
          </p:cNvSpPr>
          <p:nvPr>
            <p:ph type="sldNum" sz="quarter" idx="12"/>
          </p:nvPr>
        </p:nvSpPr>
        <p:spPr bwMode="auto">
          <a:xfrm>
            <a:off x="6553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39F96091-F532-46C7-B2AD-50BDA798FC80}" type="slidenum">
              <a:rPr lang="en-US" altLang="zh-CN" sz="1400"/>
              <a:t>‹#›</a:t>
            </a:fld>
            <a:endParaRPr lang="en-US" altLang="zh-CN" sz="1400"/>
          </a:p>
        </p:txBody>
      </p:sp>
    </p:spTree>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OverTx" preserve="1">
  <p:cSld name="标题和两项内容在文本之上">
    <p:spTree>
      <p:nvGrpSpPr>
        <p:cNvPr id="1" name=""/>
        <p:cNvGrpSpPr/>
        <p:nvPr/>
      </p:nvGrpSpPr>
      <p:grpSpPr>
        <a:xfrm>
          <a:off x="0" y="0"/>
          <a: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half" idx="3"/>
          </p:nvPr>
        </p:nvSpPr>
        <p:spPr>
          <a:xfrm>
            <a:off x="457200" y="3938588"/>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bwMode="auto">
          <a:xfrm>
            <a:off x="457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400"/>
          </a:p>
        </p:txBody>
      </p:sp>
      <p:sp>
        <p:nvSpPr>
          <p:cNvPr id="7" name="Rectangle 5"/>
          <p:cNvSpPr>
            <a:spLocks noGrp="1" noChangeArrowheads="1"/>
          </p:cNvSpPr>
          <p:nvPr>
            <p:ph type="ftr" sz="quarter" idx="11"/>
          </p:nvPr>
        </p:nvSpPr>
        <p:spPr bwMode="auto">
          <a:xfrm>
            <a:off x="3124200" y="6245225"/>
            <a:ext cx="2895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400"/>
          </a:p>
        </p:txBody>
      </p:sp>
      <p:sp>
        <p:nvSpPr>
          <p:cNvPr id="8" name="Rectangle 6"/>
          <p:cNvSpPr>
            <a:spLocks noGrp="1" noChangeArrowheads="1"/>
          </p:cNvSpPr>
          <p:nvPr>
            <p:ph type="sldNum" sz="quarter" idx="12"/>
          </p:nvPr>
        </p:nvSpPr>
        <p:spPr bwMode="auto">
          <a:xfrm>
            <a:off x="6553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39F96091-F532-46C7-B2AD-50BDA798FC80}" type="slidenum">
              <a:rPr lang="en-US" altLang="zh-CN" sz="1400"/>
              <a:t>‹#›</a:t>
            </a:fld>
            <a:endParaRPr lang="en-US" altLang="zh-CN" sz="1400"/>
          </a:p>
        </p:txBody>
      </p:sp>
    </p:spTree>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bwMode="auto">
          <a:xfrm>
            <a:off x="457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400"/>
          </a:p>
        </p:txBody>
      </p:sp>
      <p:sp>
        <p:nvSpPr>
          <p:cNvPr id="5" name="Rectangle 5"/>
          <p:cNvSpPr>
            <a:spLocks noGrp="1" noChangeArrowheads="1"/>
          </p:cNvSpPr>
          <p:nvPr>
            <p:ph type="ftr" sz="quarter" idx="11"/>
          </p:nvPr>
        </p:nvSpPr>
        <p:spPr bwMode="auto">
          <a:xfrm>
            <a:off x="3124200" y="6245225"/>
            <a:ext cx="2895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400"/>
          </a:p>
        </p:txBody>
      </p:sp>
      <p:sp>
        <p:nvSpPr>
          <p:cNvPr id="6" name="Rectangle 6"/>
          <p:cNvSpPr>
            <a:spLocks noGrp="1" noChangeArrowheads="1"/>
          </p:cNvSpPr>
          <p:nvPr>
            <p:ph type="sldNum" sz="quarter" idx="12"/>
          </p:nvPr>
        </p:nvSpPr>
        <p:spPr bwMode="auto">
          <a:xfrm>
            <a:off x="6553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39F96091-F532-46C7-B2AD-50BDA798FC80}" type="slidenum">
              <a:rPr lang="en-US" altLang="zh-CN" sz="1400"/>
              <a:t>‹#›</a:t>
            </a:fld>
            <a:endParaRPr lang="en-US" altLang="zh-CN" sz="1400"/>
          </a:p>
        </p:txBody>
      </p:sp>
    </p:spTree>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bwMode="auto">
          <a:xfrm>
            <a:off x="457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400"/>
          </a:p>
        </p:txBody>
      </p:sp>
      <p:sp>
        <p:nvSpPr>
          <p:cNvPr id="5" name="Rectangle 5"/>
          <p:cNvSpPr>
            <a:spLocks noGrp="1" noChangeArrowheads="1"/>
          </p:cNvSpPr>
          <p:nvPr>
            <p:ph type="ftr" sz="quarter" idx="11"/>
          </p:nvPr>
        </p:nvSpPr>
        <p:spPr bwMode="auto">
          <a:xfrm>
            <a:off x="3124200" y="6245225"/>
            <a:ext cx="2895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400"/>
          </a:p>
        </p:txBody>
      </p:sp>
      <p:sp>
        <p:nvSpPr>
          <p:cNvPr id="6" name="Rectangle 6"/>
          <p:cNvSpPr>
            <a:spLocks noGrp="1" noChangeArrowheads="1"/>
          </p:cNvSpPr>
          <p:nvPr>
            <p:ph type="sldNum" sz="quarter" idx="12"/>
          </p:nvPr>
        </p:nvSpPr>
        <p:spPr bwMode="auto">
          <a:xfrm>
            <a:off x="6553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39F96091-F532-46C7-B2AD-50BDA798FC80}" type="slidenum">
              <a:rPr lang="en-US" altLang="zh-CN" sz="1400"/>
              <a:t>‹#›</a:t>
            </a:fld>
            <a:endParaRPr lang="en-US" altLang="zh-CN" sz="1400"/>
          </a:p>
        </p:txBody>
      </p:sp>
    </p:spTree>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bwMode="auto">
          <a:xfrm>
            <a:off x="457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400"/>
          </a:p>
        </p:txBody>
      </p:sp>
      <p:sp>
        <p:nvSpPr>
          <p:cNvPr id="5" name="Rectangle 5"/>
          <p:cNvSpPr>
            <a:spLocks noGrp="1" noChangeArrowheads="1"/>
          </p:cNvSpPr>
          <p:nvPr>
            <p:ph type="ftr" sz="quarter" idx="11"/>
          </p:nvPr>
        </p:nvSpPr>
        <p:spPr bwMode="auto">
          <a:xfrm>
            <a:off x="3124200" y="6245225"/>
            <a:ext cx="2895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400"/>
          </a:p>
        </p:txBody>
      </p:sp>
      <p:sp>
        <p:nvSpPr>
          <p:cNvPr id="6" name="Rectangle 6"/>
          <p:cNvSpPr>
            <a:spLocks noGrp="1" noChangeArrowheads="1"/>
          </p:cNvSpPr>
          <p:nvPr>
            <p:ph type="sldNum" sz="quarter" idx="12"/>
          </p:nvPr>
        </p:nvSpPr>
        <p:spPr bwMode="auto">
          <a:xfrm>
            <a:off x="6553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39F96091-F532-46C7-B2AD-50BDA798FC80}" type="slidenum">
              <a:rPr lang="en-US" altLang="zh-CN" sz="1400"/>
              <a:t>‹#›</a:t>
            </a:fld>
            <a:endParaRPr lang="en-US" altLang="zh-CN" sz="1400"/>
          </a:p>
        </p:txBody>
      </p:sp>
    </p:spTree>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bwMode="auto">
          <a:xfrm>
            <a:off x="457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400"/>
          </a:p>
        </p:txBody>
      </p:sp>
      <p:sp>
        <p:nvSpPr>
          <p:cNvPr id="6" name="Rectangle 5"/>
          <p:cNvSpPr>
            <a:spLocks noGrp="1" noChangeArrowheads="1"/>
          </p:cNvSpPr>
          <p:nvPr>
            <p:ph type="ftr" sz="quarter" idx="11"/>
          </p:nvPr>
        </p:nvSpPr>
        <p:spPr bwMode="auto">
          <a:xfrm>
            <a:off x="3124200" y="6245225"/>
            <a:ext cx="2895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400"/>
          </a:p>
        </p:txBody>
      </p:sp>
      <p:sp>
        <p:nvSpPr>
          <p:cNvPr id="7" name="Rectangle 6"/>
          <p:cNvSpPr>
            <a:spLocks noGrp="1" noChangeArrowheads="1"/>
          </p:cNvSpPr>
          <p:nvPr>
            <p:ph type="sldNum" sz="quarter" idx="12"/>
          </p:nvPr>
        </p:nvSpPr>
        <p:spPr bwMode="auto">
          <a:xfrm>
            <a:off x="6553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39F96091-F532-46C7-B2AD-50BDA798FC80}" type="slidenum">
              <a:rPr lang="en-US" altLang="zh-CN" sz="1400"/>
              <a:t>‹#›</a:t>
            </a:fld>
            <a:endParaRPr lang="en-US" altLang="zh-CN" sz="1400"/>
          </a:p>
        </p:txBody>
      </p:sp>
    </p:spTree>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bwMode="auto">
          <a:xfrm>
            <a:off x="457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400"/>
          </a:p>
        </p:txBody>
      </p:sp>
      <p:sp>
        <p:nvSpPr>
          <p:cNvPr id="8" name="Rectangle 5"/>
          <p:cNvSpPr>
            <a:spLocks noGrp="1" noChangeArrowheads="1"/>
          </p:cNvSpPr>
          <p:nvPr>
            <p:ph type="ftr" sz="quarter" idx="11"/>
          </p:nvPr>
        </p:nvSpPr>
        <p:spPr bwMode="auto">
          <a:xfrm>
            <a:off x="3124200" y="6245225"/>
            <a:ext cx="2895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400"/>
          </a:p>
        </p:txBody>
      </p:sp>
      <p:sp>
        <p:nvSpPr>
          <p:cNvPr id="9" name="Rectangle 6"/>
          <p:cNvSpPr>
            <a:spLocks noGrp="1" noChangeArrowheads="1"/>
          </p:cNvSpPr>
          <p:nvPr>
            <p:ph type="sldNum" sz="quarter" idx="12"/>
          </p:nvPr>
        </p:nvSpPr>
        <p:spPr bwMode="auto">
          <a:xfrm>
            <a:off x="6553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39F96091-F532-46C7-B2AD-50BDA798FC80}" type="slidenum">
              <a:rPr lang="en-US" altLang="zh-CN" sz="1400"/>
              <a:t>‹#›</a:t>
            </a:fld>
            <a:endParaRPr lang="en-US" altLang="zh-CN" sz="1400"/>
          </a:p>
        </p:txBody>
      </p:sp>
    </p:spTree>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bwMode="auto">
          <a:xfrm>
            <a:off x="457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400"/>
          </a:p>
        </p:txBody>
      </p:sp>
      <p:sp>
        <p:nvSpPr>
          <p:cNvPr id="4" name="Rectangle 5"/>
          <p:cNvSpPr>
            <a:spLocks noGrp="1" noChangeArrowheads="1"/>
          </p:cNvSpPr>
          <p:nvPr>
            <p:ph type="ftr" sz="quarter" idx="11"/>
          </p:nvPr>
        </p:nvSpPr>
        <p:spPr bwMode="auto">
          <a:xfrm>
            <a:off x="3124200" y="6245225"/>
            <a:ext cx="2895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400"/>
          </a:p>
        </p:txBody>
      </p:sp>
      <p:sp>
        <p:nvSpPr>
          <p:cNvPr id="5" name="Rectangle 6"/>
          <p:cNvSpPr>
            <a:spLocks noGrp="1" noChangeArrowheads="1"/>
          </p:cNvSpPr>
          <p:nvPr>
            <p:ph type="sldNum" sz="quarter" idx="12"/>
          </p:nvPr>
        </p:nvSpPr>
        <p:spPr bwMode="auto">
          <a:xfrm>
            <a:off x="6553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39F96091-F532-46C7-B2AD-50BDA798FC80}" type="slidenum">
              <a:rPr lang="en-US" altLang="zh-CN" sz="1400"/>
              <a:t>‹#›</a:t>
            </a:fld>
            <a:endParaRPr lang="en-US" altLang="zh-CN" sz="1400"/>
          </a:p>
        </p:txBody>
      </p:sp>
    </p:spTree>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
        <p:nvSpPr>
          <p:cNvPr id="2" name="Rectangle 4"/>
          <p:cNvSpPr>
            <a:spLocks noGrp="1" noChangeArrowheads="1"/>
          </p:cNvSpPr>
          <p:nvPr>
            <p:ph type="dt" sz="half" idx="10"/>
          </p:nvPr>
        </p:nvSpPr>
        <p:spPr bwMode="auto">
          <a:xfrm>
            <a:off x="457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400"/>
          </a:p>
        </p:txBody>
      </p:sp>
      <p:sp>
        <p:nvSpPr>
          <p:cNvPr id="3" name="Rectangle 5"/>
          <p:cNvSpPr>
            <a:spLocks noGrp="1" noChangeArrowheads="1"/>
          </p:cNvSpPr>
          <p:nvPr>
            <p:ph type="ftr" sz="quarter" idx="11"/>
          </p:nvPr>
        </p:nvSpPr>
        <p:spPr bwMode="auto">
          <a:xfrm>
            <a:off x="3124200" y="6245225"/>
            <a:ext cx="2895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400"/>
          </a:p>
        </p:txBody>
      </p:sp>
      <p:sp>
        <p:nvSpPr>
          <p:cNvPr id="4" name="Rectangle 6"/>
          <p:cNvSpPr>
            <a:spLocks noGrp="1" noChangeArrowheads="1"/>
          </p:cNvSpPr>
          <p:nvPr>
            <p:ph type="sldNum" sz="quarter" idx="12"/>
          </p:nvPr>
        </p:nvSpPr>
        <p:spPr bwMode="auto">
          <a:xfrm>
            <a:off x="6553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39F96091-F532-46C7-B2AD-50BDA798FC80}" type="slidenum">
              <a:rPr lang="en-US" altLang="zh-CN" sz="1400"/>
              <a:t>‹#›</a:t>
            </a:fld>
            <a:endParaRPr lang="en-US" altLang="zh-CN" sz="1400"/>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B58CE666-4807-47A7-A795-430592AF9F50}"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内容与标题">
    <p:spTree>
      <p:nvGrpSpPr>
        <p:cNvPr id="1" name=""/>
        <p:cNvGrpSpPr/>
        <p:nvPr/>
      </p:nvGrpSpPr>
      <p:grpSpPr>
        <a:xfrm>
          <a:off x="0" y="0"/>
          <a: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bwMode="auto">
          <a:xfrm>
            <a:off x="457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400"/>
          </a:p>
        </p:txBody>
      </p:sp>
      <p:sp>
        <p:nvSpPr>
          <p:cNvPr id="6" name="Rectangle 5"/>
          <p:cNvSpPr>
            <a:spLocks noGrp="1" noChangeArrowheads="1"/>
          </p:cNvSpPr>
          <p:nvPr>
            <p:ph type="ftr" sz="quarter" idx="11"/>
          </p:nvPr>
        </p:nvSpPr>
        <p:spPr bwMode="auto">
          <a:xfrm>
            <a:off x="3124200" y="6245225"/>
            <a:ext cx="2895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400"/>
          </a:p>
        </p:txBody>
      </p:sp>
      <p:sp>
        <p:nvSpPr>
          <p:cNvPr id="7" name="Rectangle 6"/>
          <p:cNvSpPr>
            <a:spLocks noGrp="1" noChangeArrowheads="1"/>
          </p:cNvSpPr>
          <p:nvPr>
            <p:ph type="sldNum" sz="quarter" idx="12"/>
          </p:nvPr>
        </p:nvSpPr>
        <p:spPr bwMode="auto">
          <a:xfrm>
            <a:off x="6553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39F96091-F532-46C7-B2AD-50BDA798FC80}" type="slidenum">
              <a:rPr lang="en-US" altLang="zh-CN" sz="1400"/>
              <a:t>‹#›</a:t>
            </a:fld>
            <a:endParaRPr lang="en-US" altLang="zh-CN" sz="1400"/>
          </a:p>
        </p:txBody>
      </p:sp>
    </p:spTree>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图片与标题">
    <p:spTree>
      <p:nvGrpSpPr>
        <p:cNvPr id="1" name=""/>
        <p:cNvGrpSpPr/>
        <p:nvPr/>
      </p:nvGrpSpPr>
      <p:grpSpPr>
        <a:xfrm>
          <a:off x="0" y="0"/>
          <a: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prstTxWarp prst="textNoShape">
              <a:avLst/>
            </a:prstTxWarp>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bwMode="auto">
          <a:xfrm>
            <a:off x="457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400"/>
          </a:p>
        </p:txBody>
      </p:sp>
      <p:sp>
        <p:nvSpPr>
          <p:cNvPr id="6" name="Rectangle 5"/>
          <p:cNvSpPr>
            <a:spLocks noGrp="1" noChangeArrowheads="1"/>
          </p:cNvSpPr>
          <p:nvPr>
            <p:ph type="ftr" sz="quarter" idx="11"/>
          </p:nvPr>
        </p:nvSpPr>
        <p:spPr bwMode="auto">
          <a:xfrm>
            <a:off x="3124200" y="6245225"/>
            <a:ext cx="2895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400"/>
          </a:p>
        </p:txBody>
      </p:sp>
      <p:sp>
        <p:nvSpPr>
          <p:cNvPr id="7" name="Rectangle 6"/>
          <p:cNvSpPr>
            <a:spLocks noGrp="1" noChangeArrowheads="1"/>
          </p:cNvSpPr>
          <p:nvPr>
            <p:ph type="sldNum" sz="quarter" idx="12"/>
          </p:nvPr>
        </p:nvSpPr>
        <p:spPr bwMode="auto">
          <a:xfrm>
            <a:off x="6553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39F96091-F532-46C7-B2AD-50BDA798FC80}" type="slidenum">
              <a:rPr lang="en-US" altLang="zh-CN" sz="1400"/>
              <a:t>‹#›</a:t>
            </a:fld>
            <a:endParaRPr lang="en-US" altLang="zh-CN" sz="1400"/>
          </a:p>
        </p:txBody>
      </p:sp>
    </p:spTree>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标题和竖排文字">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bwMode="auto">
          <a:xfrm>
            <a:off x="457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400"/>
          </a:p>
        </p:txBody>
      </p:sp>
      <p:sp>
        <p:nvSpPr>
          <p:cNvPr id="5" name="Rectangle 5"/>
          <p:cNvSpPr>
            <a:spLocks noGrp="1" noChangeArrowheads="1"/>
          </p:cNvSpPr>
          <p:nvPr>
            <p:ph type="ftr" sz="quarter" idx="11"/>
          </p:nvPr>
        </p:nvSpPr>
        <p:spPr bwMode="auto">
          <a:xfrm>
            <a:off x="3124200" y="6245225"/>
            <a:ext cx="2895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400"/>
          </a:p>
        </p:txBody>
      </p:sp>
      <p:sp>
        <p:nvSpPr>
          <p:cNvPr id="6" name="Rectangle 6"/>
          <p:cNvSpPr>
            <a:spLocks noGrp="1" noChangeArrowheads="1"/>
          </p:cNvSpPr>
          <p:nvPr>
            <p:ph type="sldNum" sz="quarter" idx="12"/>
          </p:nvPr>
        </p:nvSpPr>
        <p:spPr bwMode="auto">
          <a:xfrm>
            <a:off x="6553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39F96091-F532-46C7-B2AD-50BDA798FC80}" type="slidenum">
              <a:rPr lang="en-US" altLang="zh-CN" sz="1400"/>
              <a:t>‹#›</a:t>
            </a:fld>
            <a:endParaRPr lang="en-US" altLang="zh-CN" sz="1400"/>
          </a:p>
        </p:txBody>
      </p:sp>
    </p:spTree>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垂直排列标题与文本">
    <p:spTree>
      <p:nvGrpSpPr>
        <p:cNvPr id="1" name=""/>
        <p:cNvGrpSpPr/>
        <p:nvPr/>
      </p:nvGrpSpPr>
      <p:grpSpPr>
        <a:xfrm>
          <a:off x="0" y="0"/>
          <a: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bwMode="auto">
          <a:xfrm>
            <a:off x="457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400"/>
          </a:p>
        </p:txBody>
      </p:sp>
      <p:sp>
        <p:nvSpPr>
          <p:cNvPr id="5" name="Rectangle 5"/>
          <p:cNvSpPr>
            <a:spLocks noGrp="1" noChangeArrowheads="1"/>
          </p:cNvSpPr>
          <p:nvPr>
            <p:ph type="ftr" sz="quarter" idx="11"/>
          </p:nvPr>
        </p:nvSpPr>
        <p:spPr bwMode="auto">
          <a:xfrm>
            <a:off x="3124200" y="6245225"/>
            <a:ext cx="2895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400"/>
          </a:p>
        </p:txBody>
      </p:sp>
      <p:sp>
        <p:nvSpPr>
          <p:cNvPr id="6" name="Rectangle 6"/>
          <p:cNvSpPr>
            <a:spLocks noGrp="1" noChangeArrowheads="1"/>
          </p:cNvSpPr>
          <p:nvPr>
            <p:ph type="sldNum" sz="quarter" idx="12"/>
          </p:nvPr>
        </p:nvSpPr>
        <p:spPr bwMode="auto">
          <a:xfrm>
            <a:off x="6553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39F96091-F532-46C7-B2AD-50BDA798FC80}" type="slidenum">
              <a:rPr lang="en-US" altLang="zh-CN" sz="1400"/>
              <a:t>‹#›</a:t>
            </a:fld>
            <a:endParaRPr lang="en-US" altLang="zh-CN" sz="1400"/>
          </a:p>
        </p:txBody>
      </p:sp>
    </p:spTree>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OverObj" preserve="1">
  <p:cSld name="标题和文本在内容之上">
    <p:spTree>
      <p:nvGrpSpPr>
        <p:cNvPr id="1" name=""/>
        <p:cNvGrpSpPr/>
        <p:nvPr/>
      </p:nvGrpSpPr>
      <p:grpSpPr>
        <a:xfrm>
          <a:off x="0" y="0"/>
          <a: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938588"/>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bwMode="auto">
          <a:xfrm>
            <a:off x="457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400"/>
          </a:p>
        </p:txBody>
      </p:sp>
      <p:sp>
        <p:nvSpPr>
          <p:cNvPr id="6" name="Rectangle 5"/>
          <p:cNvSpPr>
            <a:spLocks noGrp="1" noChangeArrowheads="1"/>
          </p:cNvSpPr>
          <p:nvPr>
            <p:ph type="ftr" sz="quarter" idx="11"/>
          </p:nvPr>
        </p:nvSpPr>
        <p:spPr bwMode="auto">
          <a:xfrm>
            <a:off x="3124200" y="6245225"/>
            <a:ext cx="2895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400"/>
          </a:p>
        </p:txBody>
      </p:sp>
      <p:sp>
        <p:nvSpPr>
          <p:cNvPr id="7" name="Rectangle 6"/>
          <p:cNvSpPr>
            <a:spLocks noGrp="1" noChangeArrowheads="1"/>
          </p:cNvSpPr>
          <p:nvPr>
            <p:ph type="sldNum" sz="quarter" idx="12"/>
          </p:nvPr>
        </p:nvSpPr>
        <p:spPr bwMode="auto">
          <a:xfrm>
            <a:off x="6553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39F96091-F532-46C7-B2AD-50BDA798FC80}" type="slidenum">
              <a:rPr lang="en-US" altLang="zh-CN" sz="1400"/>
              <a:t>‹#›</a:t>
            </a:fld>
            <a:endParaRPr lang="en-US" altLang="zh-CN" sz="1400"/>
          </a:p>
        </p:txBody>
      </p:sp>
    </p:spTree>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AndTwoObj" preserve="1">
  <p:cSld name="标题，文本与两项内容">
    <p:spTree>
      <p:nvGrpSpPr>
        <p:cNvPr id="1" name=""/>
        <p:cNvGrpSpPr/>
        <p:nvPr/>
      </p:nvGrpSpPr>
      <p:grpSpPr>
        <a:xfrm>
          <a:off x="0" y="0"/>
          <a: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bwMode="auto">
          <a:xfrm>
            <a:off x="457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400"/>
          </a:p>
        </p:txBody>
      </p:sp>
      <p:sp>
        <p:nvSpPr>
          <p:cNvPr id="7" name="Rectangle 5"/>
          <p:cNvSpPr>
            <a:spLocks noGrp="1" noChangeArrowheads="1"/>
          </p:cNvSpPr>
          <p:nvPr>
            <p:ph type="ftr" sz="quarter" idx="11"/>
          </p:nvPr>
        </p:nvSpPr>
        <p:spPr bwMode="auto">
          <a:xfrm>
            <a:off x="3124200" y="6245225"/>
            <a:ext cx="2895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400"/>
          </a:p>
        </p:txBody>
      </p:sp>
      <p:sp>
        <p:nvSpPr>
          <p:cNvPr id="8" name="Rectangle 6"/>
          <p:cNvSpPr>
            <a:spLocks noGrp="1" noChangeArrowheads="1"/>
          </p:cNvSpPr>
          <p:nvPr>
            <p:ph type="sldNum" sz="quarter" idx="12"/>
          </p:nvPr>
        </p:nvSpPr>
        <p:spPr bwMode="auto">
          <a:xfrm>
            <a:off x="6553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39F96091-F532-46C7-B2AD-50BDA798FC80}" type="slidenum">
              <a:rPr lang="en-US" altLang="zh-CN" sz="1400"/>
              <a:t>‹#›</a:t>
            </a:fld>
            <a:endParaRPr lang="en-US" altLang="zh-CN" sz="1400"/>
          </a:p>
        </p:txBody>
      </p:sp>
    </p:spTree>
  </p:cSld>
  <p:clrMapOvr>
    <a:masterClrMapping/>
  </p:clrMapOvr>
  <p:transition/>
  <p:timing/>
</p:sldLayout>
</file>

<file path=ppt/slideLayouts/slideLayout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OverTx" preserve="1">
  <p:cSld name="标题和内容在文本之上">
    <p:spTree>
      <p:nvGrpSpPr>
        <p:cNvPr id="1" name=""/>
        <p:cNvGrpSpPr/>
        <p:nvPr/>
      </p:nvGrpSpPr>
      <p:grpSpPr>
        <a:xfrm>
          <a:off x="0" y="0"/>
          <a: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3938588"/>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bwMode="auto">
          <a:xfrm>
            <a:off x="457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400"/>
          </a:p>
        </p:txBody>
      </p:sp>
      <p:sp>
        <p:nvSpPr>
          <p:cNvPr id="6" name="Rectangle 5"/>
          <p:cNvSpPr>
            <a:spLocks noGrp="1" noChangeArrowheads="1"/>
          </p:cNvSpPr>
          <p:nvPr>
            <p:ph type="ftr" sz="quarter" idx="11"/>
          </p:nvPr>
        </p:nvSpPr>
        <p:spPr bwMode="auto">
          <a:xfrm>
            <a:off x="3124200" y="6245225"/>
            <a:ext cx="2895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400"/>
          </a:p>
        </p:txBody>
      </p:sp>
      <p:sp>
        <p:nvSpPr>
          <p:cNvPr id="7" name="Rectangle 6"/>
          <p:cNvSpPr>
            <a:spLocks noGrp="1" noChangeArrowheads="1"/>
          </p:cNvSpPr>
          <p:nvPr>
            <p:ph type="sldNum" sz="quarter" idx="12"/>
          </p:nvPr>
        </p:nvSpPr>
        <p:spPr bwMode="auto">
          <a:xfrm>
            <a:off x="6553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39F96091-F532-46C7-B2AD-50BDA798FC80}" type="slidenum">
              <a:rPr lang="en-US" altLang="zh-CN" sz="1400"/>
              <a:t>‹#›</a:t>
            </a:fld>
            <a:endParaRPr lang="en-US" altLang="zh-CN" sz="1400"/>
          </a:p>
        </p:txBody>
      </p:sp>
    </p:spTree>
  </p:cSld>
  <p:clrMapOvr>
    <a:masterClrMapping/>
  </p:clrMapOvr>
  <p:transition/>
  <p:timing/>
</p:sldLayout>
</file>

<file path=ppt/slideLayouts/slideLayout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OverTx" preserve="1">
  <p:cSld name="标题和两项内容在文本之上">
    <p:spTree>
      <p:nvGrpSpPr>
        <p:cNvPr id="1" name=""/>
        <p:cNvGrpSpPr/>
        <p:nvPr/>
      </p:nvGrpSpPr>
      <p:grpSpPr>
        <a:xfrm>
          <a:off x="0" y="0"/>
          <a: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half" idx="3"/>
          </p:nvPr>
        </p:nvSpPr>
        <p:spPr>
          <a:xfrm>
            <a:off x="457200" y="3938588"/>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bwMode="auto">
          <a:xfrm>
            <a:off x="457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400"/>
          </a:p>
        </p:txBody>
      </p:sp>
      <p:sp>
        <p:nvSpPr>
          <p:cNvPr id="7" name="Rectangle 5"/>
          <p:cNvSpPr>
            <a:spLocks noGrp="1" noChangeArrowheads="1"/>
          </p:cNvSpPr>
          <p:nvPr>
            <p:ph type="ftr" sz="quarter" idx="11"/>
          </p:nvPr>
        </p:nvSpPr>
        <p:spPr bwMode="auto">
          <a:xfrm>
            <a:off x="3124200" y="6245225"/>
            <a:ext cx="2895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400"/>
          </a:p>
        </p:txBody>
      </p:sp>
      <p:sp>
        <p:nvSpPr>
          <p:cNvPr id="8" name="Rectangle 6"/>
          <p:cNvSpPr>
            <a:spLocks noGrp="1" noChangeArrowheads="1"/>
          </p:cNvSpPr>
          <p:nvPr>
            <p:ph type="sldNum" sz="quarter" idx="12"/>
          </p:nvPr>
        </p:nvSpPr>
        <p:spPr bwMode="auto">
          <a:xfrm>
            <a:off x="6553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39F96091-F532-46C7-B2AD-50BDA798FC80}" type="slidenum">
              <a:rPr lang="en-US" altLang="zh-CN" sz="1400"/>
              <a:t>‹#›</a:t>
            </a:fld>
            <a:endParaRPr lang="en-US" altLang="zh-CN" sz="1400"/>
          </a:p>
        </p:txBody>
      </p:sp>
    </p:spTree>
  </p:cSld>
  <p:clrMapOvr>
    <a:masterClrMapping/>
  </p:clrMapOvr>
  <p:transition/>
  <p:timing/>
</p:sldLayout>
</file>

<file path=ppt/slideLayouts/slideLayout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cSld name="标题幻灯片">
    <p:bg>
      <p:bgPr>
        <a:solidFill>
          <a:schemeClr val="bg1"/>
        </a:solidFill>
      </p:bgPr>
    </p:bg>
    <p:spTree>
      <p:nvGrpSpPr>
        <p:cNvPr id="1" name="" title=""/>
        <p:cNvGrpSpPr/>
        <p:nvPr/>
      </p:nvGrpSpPr>
      <p:grpSpPr/>
      <p:sp>
        <p:nvSpPr>
          <p:cNvPr id="20482" name="Freeform 7"/>
          <p:cNvSpPr>
            <a:spLocks noChangeArrowheads="1"/>
          </p:cNvSpPr>
          <p:nvPr/>
        </p:nvSpPr>
        <p:spPr bwMode="auto">
          <a:xfrm>
            <a:off x="609600" y="1219200"/>
            <a:ext cx="7924800" cy="914400"/>
          </a:xfrm>
          <a:custGeom>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20483" name="Line 8"/>
          <p:cNvSpPr>
            <a:spLocks noChangeShapeType="1"/>
          </p:cNvSpPr>
          <p:nvPr/>
        </p:nvSpPr>
        <p:spPr bwMode="auto">
          <a:xfrm>
            <a:off x="1981200" y="3962400"/>
            <a:ext cx="6511925" cy="0"/>
          </a:xfrm>
          <a:prstGeom prst="line">
            <a:avLst/>
          </a:prstGeom>
          <a:noFill/>
          <a:ln w="19050">
            <a:solidFill>
              <a:schemeClr val="accent1"/>
            </a:solidFill>
            <a:round/>
          </a:ln>
          <a:effectLst/>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宋体"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a:ea typeface="宋体" pitchFamily="2" charset="-122"/>
              <a:cs typeface="+mn-cs"/>
            </a:endParaRPr>
          </a:p>
        </p:txBody>
      </p:sp>
      <p:sp>
        <p:nvSpPr>
          <p:cNvPr id="40962"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4096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20486" name="Rectangle 4"/>
          <p:cNvSpPr>
            <a:spLocks noGrp="1" noChangeArrowheads="1"/>
          </p:cNvSpPr>
          <p:nvPr>
            <p:ph type="dt" sz="half" idx="10"/>
          </p:nvPr>
        </p:nvSpPr>
        <p:spPr bwMode="auto">
          <a:xfrm>
            <a:off x="457200" y="6243638"/>
            <a:ext cx="2133600" cy="457200"/>
          </a:xfrm>
          <a:prstGeom prst="rect">
            <a:avLst/>
          </a:prstGeom>
          <a:noFill/>
          <a:ln>
            <a:miter lim="800000"/>
          </a:ln>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200">
              <a:latin typeface="Garamond" pitchFamily="18" charset="0"/>
            </a:endParaRPr>
          </a:p>
        </p:txBody>
      </p:sp>
      <p:sp>
        <p:nvSpPr>
          <p:cNvPr id="20487" name="Rectangle 5"/>
          <p:cNvSpPr>
            <a:spLocks noGrp="1" noChangeArrowheads="1"/>
          </p:cNvSpPr>
          <p:nvPr>
            <p:ph type="ftr" sz="quarter" idx="11"/>
          </p:nvPr>
        </p:nvSpPr>
        <p:spPr bwMode="auto">
          <a:xfrm>
            <a:off x="3124200" y="6243638"/>
            <a:ext cx="2895600" cy="457200"/>
          </a:xfrm>
          <a:prstGeom prst="rect">
            <a:avLst/>
          </a:prstGeom>
          <a:noFill/>
          <a:ln>
            <a:miter lim="800000"/>
          </a:ln>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200">
              <a:latin typeface="Garamond" pitchFamily="18" charset="0"/>
            </a:endParaRPr>
          </a:p>
        </p:txBody>
      </p:sp>
      <p:sp>
        <p:nvSpPr>
          <p:cNvPr id="20488" name="Rectangle 6"/>
          <p:cNvSpPr>
            <a:spLocks noGrp="1" noChangeArrowheads="1"/>
          </p:cNvSpPr>
          <p:nvPr>
            <p:ph type="sldNum" sz="quarter" idx="12"/>
          </p:nvPr>
        </p:nvSpPr>
        <p:spPr bwMode="auto">
          <a:xfrm>
            <a:off x="6553200" y="6243638"/>
            <a:ext cx="2133600" cy="457200"/>
          </a:xfrm>
          <a:prstGeom prst="rect">
            <a:avLst/>
          </a:prstGeom>
          <a:noFill/>
          <a:ln>
            <a:miter lim="800000"/>
          </a:ln>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84686D56-C6E7-4ED0-B8EE-FB192C30C7F7}" type="slidenum">
              <a:rPr lang="en-US" altLang="zh-CN" sz="1200">
                <a:latin typeface="Garamond" pitchFamily="18" charset="0"/>
              </a:rPr>
              <a:t>‹#›</a:t>
            </a:fld>
            <a:endParaRPr lang="en-US" altLang="zh-CN" sz="1200">
              <a:latin typeface="Garamond" pitchFamily="18" charset="0"/>
            </a:endParaRPr>
          </a:p>
        </p:txBody>
      </p:sp>
    </p:spTree>
  </p:cSld>
  <p:clrMapOvr>
    <a:masterClrMapping/>
  </p:clrMapOvr>
  <p:transition/>
  <p:timing/>
</p:sldLayout>
</file>

<file path=ppt/slideLayouts/slideLayout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bwMode="auto">
          <a:xfrm>
            <a:off x="457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200">
              <a:latin typeface="Garamond" pitchFamily="18" charset="0"/>
            </a:endParaRPr>
          </a:p>
        </p:txBody>
      </p:sp>
      <p:sp>
        <p:nvSpPr>
          <p:cNvPr id="5" name="Rectangle 5"/>
          <p:cNvSpPr>
            <a:spLocks noGrp="1" noChangeArrowheads="1"/>
          </p:cNvSpPr>
          <p:nvPr>
            <p:ph type="ftr" sz="quarter" idx="11"/>
          </p:nvPr>
        </p:nvSpPr>
        <p:spPr bwMode="auto">
          <a:xfrm>
            <a:off x="3124200" y="6248400"/>
            <a:ext cx="2895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200">
              <a:latin typeface="Garamond" pitchFamily="18" charset="0"/>
            </a:endParaRPr>
          </a:p>
        </p:txBody>
      </p:sp>
      <p:sp>
        <p:nvSpPr>
          <p:cNvPr id="6" name="Rectangle 6"/>
          <p:cNvSpPr>
            <a:spLocks noGrp="1" noChangeArrowheads="1"/>
          </p:cNvSpPr>
          <p:nvPr>
            <p:ph type="sldNum" sz="quarter" idx="12"/>
          </p:nvPr>
        </p:nvSpPr>
        <p:spPr bwMode="auto">
          <a:xfrm>
            <a:off x="6553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AC8E5B2B-7B35-40CC-B8FA-A87EFC50AF5E}" type="slidenum">
              <a:rPr lang="en-US" altLang="zh-CN" sz="1200">
                <a:latin typeface="Garamond" pitchFamily="18" charset="0"/>
              </a:rPr>
              <a:t>‹#›</a:t>
            </a:fld>
            <a:endParaRPr lang="en-US" altLang="zh-CN" sz="1200">
              <a:latin typeface="Garamond" pitchFamily="18" charset="0"/>
            </a:endParaRPr>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0910C0CE-E881-4978-B9E9-AA5745755FC4}"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bwMode="auto">
          <a:xfrm>
            <a:off x="457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200">
              <a:latin typeface="Garamond" pitchFamily="18" charset="0"/>
            </a:endParaRPr>
          </a:p>
        </p:txBody>
      </p:sp>
      <p:sp>
        <p:nvSpPr>
          <p:cNvPr id="5" name="Rectangle 5"/>
          <p:cNvSpPr>
            <a:spLocks noGrp="1" noChangeArrowheads="1"/>
          </p:cNvSpPr>
          <p:nvPr>
            <p:ph type="ftr" sz="quarter" idx="11"/>
          </p:nvPr>
        </p:nvSpPr>
        <p:spPr bwMode="auto">
          <a:xfrm>
            <a:off x="3124200" y="6248400"/>
            <a:ext cx="2895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200">
              <a:latin typeface="Garamond" pitchFamily="18" charset="0"/>
            </a:endParaRPr>
          </a:p>
        </p:txBody>
      </p:sp>
      <p:sp>
        <p:nvSpPr>
          <p:cNvPr id="6" name="Rectangle 6"/>
          <p:cNvSpPr>
            <a:spLocks noGrp="1" noChangeArrowheads="1"/>
          </p:cNvSpPr>
          <p:nvPr>
            <p:ph type="sldNum" sz="quarter" idx="12"/>
          </p:nvPr>
        </p:nvSpPr>
        <p:spPr bwMode="auto">
          <a:xfrm>
            <a:off x="6553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AC8E5B2B-7B35-40CC-B8FA-A87EFC50AF5E}" type="slidenum">
              <a:rPr lang="en-US" altLang="zh-CN" sz="1200">
                <a:latin typeface="Garamond" pitchFamily="18" charset="0"/>
              </a:rPr>
              <a:t>‹#›</a:t>
            </a:fld>
            <a:endParaRPr lang="en-US" altLang="zh-CN" sz="1200">
              <a:latin typeface="Garamond" pitchFamily="18" charset="0"/>
            </a:endParaRPr>
          </a:p>
        </p:txBody>
      </p:sp>
    </p:spTree>
  </p:cSld>
  <p:clrMapOvr>
    <a:masterClrMapping/>
  </p:clrMapOvr>
  <p:transition/>
  <p:timing/>
</p:sldLayout>
</file>

<file path=ppt/slideLayouts/slideLayout6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bwMode="auto">
          <a:xfrm>
            <a:off x="457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200">
              <a:latin typeface="Garamond" pitchFamily="18" charset="0"/>
            </a:endParaRPr>
          </a:p>
        </p:txBody>
      </p:sp>
      <p:sp>
        <p:nvSpPr>
          <p:cNvPr id="6" name="Rectangle 5"/>
          <p:cNvSpPr>
            <a:spLocks noGrp="1" noChangeArrowheads="1"/>
          </p:cNvSpPr>
          <p:nvPr>
            <p:ph type="ftr" sz="quarter" idx="11"/>
          </p:nvPr>
        </p:nvSpPr>
        <p:spPr bwMode="auto">
          <a:xfrm>
            <a:off x="3124200" y="6248400"/>
            <a:ext cx="2895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200">
              <a:latin typeface="Garamond" pitchFamily="18" charset="0"/>
            </a:endParaRPr>
          </a:p>
        </p:txBody>
      </p:sp>
      <p:sp>
        <p:nvSpPr>
          <p:cNvPr id="7" name="Rectangle 6"/>
          <p:cNvSpPr>
            <a:spLocks noGrp="1" noChangeArrowheads="1"/>
          </p:cNvSpPr>
          <p:nvPr>
            <p:ph type="sldNum" sz="quarter" idx="12"/>
          </p:nvPr>
        </p:nvSpPr>
        <p:spPr bwMode="auto">
          <a:xfrm>
            <a:off x="6553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AC8E5B2B-7B35-40CC-B8FA-A87EFC50AF5E}" type="slidenum">
              <a:rPr lang="en-US" altLang="zh-CN" sz="1200">
                <a:latin typeface="Garamond" pitchFamily="18" charset="0"/>
              </a:rPr>
              <a:t>‹#›</a:t>
            </a:fld>
            <a:endParaRPr lang="en-US" altLang="zh-CN" sz="1200">
              <a:latin typeface="Garamond" pitchFamily="18" charset="0"/>
            </a:endParaRPr>
          </a:p>
        </p:txBody>
      </p:sp>
    </p:spTree>
  </p:cSld>
  <p:clrMapOvr>
    <a:masterClrMapping/>
  </p:clrMapOvr>
  <p:transition/>
  <p:timing/>
</p:sldLayout>
</file>

<file path=ppt/slideLayouts/slideLayout6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bwMode="auto">
          <a:xfrm>
            <a:off x="457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200">
              <a:latin typeface="Garamond" pitchFamily="18" charset="0"/>
            </a:endParaRPr>
          </a:p>
        </p:txBody>
      </p:sp>
      <p:sp>
        <p:nvSpPr>
          <p:cNvPr id="8" name="Rectangle 5"/>
          <p:cNvSpPr>
            <a:spLocks noGrp="1" noChangeArrowheads="1"/>
          </p:cNvSpPr>
          <p:nvPr>
            <p:ph type="ftr" sz="quarter" idx="11"/>
          </p:nvPr>
        </p:nvSpPr>
        <p:spPr bwMode="auto">
          <a:xfrm>
            <a:off x="3124200" y="6248400"/>
            <a:ext cx="2895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200">
              <a:latin typeface="Garamond" pitchFamily="18" charset="0"/>
            </a:endParaRPr>
          </a:p>
        </p:txBody>
      </p:sp>
      <p:sp>
        <p:nvSpPr>
          <p:cNvPr id="9" name="Rectangle 6"/>
          <p:cNvSpPr>
            <a:spLocks noGrp="1" noChangeArrowheads="1"/>
          </p:cNvSpPr>
          <p:nvPr>
            <p:ph type="sldNum" sz="quarter" idx="12"/>
          </p:nvPr>
        </p:nvSpPr>
        <p:spPr bwMode="auto">
          <a:xfrm>
            <a:off x="6553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AC8E5B2B-7B35-40CC-B8FA-A87EFC50AF5E}" type="slidenum">
              <a:rPr lang="en-US" altLang="zh-CN" sz="1200">
                <a:latin typeface="Garamond" pitchFamily="18" charset="0"/>
              </a:rPr>
              <a:t>‹#›</a:t>
            </a:fld>
            <a:endParaRPr lang="en-US" altLang="zh-CN" sz="1200">
              <a:latin typeface="Garamond" pitchFamily="18" charset="0"/>
            </a:endParaRPr>
          </a:p>
        </p:txBody>
      </p:sp>
    </p:spTree>
  </p:cSld>
  <p:clrMapOvr>
    <a:masterClrMapping/>
  </p:clrMapOvr>
  <p:transition/>
  <p:timing/>
</p:sldLayout>
</file>

<file path=ppt/slideLayouts/slideLayout6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bwMode="auto">
          <a:xfrm>
            <a:off x="457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200">
              <a:latin typeface="Garamond" pitchFamily="18" charset="0"/>
            </a:endParaRPr>
          </a:p>
        </p:txBody>
      </p:sp>
      <p:sp>
        <p:nvSpPr>
          <p:cNvPr id="4" name="Rectangle 5"/>
          <p:cNvSpPr>
            <a:spLocks noGrp="1" noChangeArrowheads="1"/>
          </p:cNvSpPr>
          <p:nvPr>
            <p:ph type="ftr" sz="quarter" idx="11"/>
          </p:nvPr>
        </p:nvSpPr>
        <p:spPr bwMode="auto">
          <a:xfrm>
            <a:off x="3124200" y="6248400"/>
            <a:ext cx="2895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200">
              <a:latin typeface="Garamond" pitchFamily="18" charset="0"/>
            </a:endParaRPr>
          </a:p>
        </p:txBody>
      </p:sp>
      <p:sp>
        <p:nvSpPr>
          <p:cNvPr id="5" name="Rectangle 6"/>
          <p:cNvSpPr>
            <a:spLocks noGrp="1" noChangeArrowheads="1"/>
          </p:cNvSpPr>
          <p:nvPr>
            <p:ph type="sldNum" sz="quarter" idx="12"/>
          </p:nvPr>
        </p:nvSpPr>
        <p:spPr bwMode="auto">
          <a:xfrm>
            <a:off x="6553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AC8E5B2B-7B35-40CC-B8FA-A87EFC50AF5E}" type="slidenum">
              <a:rPr lang="en-US" altLang="zh-CN" sz="1200">
                <a:latin typeface="Garamond" pitchFamily="18" charset="0"/>
              </a:rPr>
              <a:t>‹#›</a:t>
            </a:fld>
            <a:endParaRPr lang="en-US" altLang="zh-CN" sz="1200">
              <a:latin typeface="Garamond" pitchFamily="18" charset="0"/>
            </a:endParaRPr>
          </a:p>
        </p:txBody>
      </p:sp>
    </p:spTree>
  </p:cSld>
  <p:clrMapOvr>
    <a:masterClrMapping/>
  </p:clrMapOvr>
  <p:transition/>
  <p:timing/>
</p:sldLayout>
</file>

<file path=ppt/slideLayouts/slideLayout6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
        <p:nvSpPr>
          <p:cNvPr id="2" name="Rectangle 4"/>
          <p:cNvSpPr>
            <a:spLocks noGrp="1" noChangeArrowheads="1"/>
          </p:cNvSpPr>
          <p:nvPr>
            <p:ph type="dt" sz="half" idx="10"/>
          </p:nvPr>
        </p:nvSpPr>
        <p:spPr bwMode="auto">
          <a:xfrm>
            <a:off x="457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200">
              <a:latin typeface="Garamond" pitchFamily="18" charset="0"/>
            </a:endParaRPr>
          </a:p>
        </p:txBody>
      </p:sp>
      <p:sp>
        <p:nvSpPr>
          <p:cNvPr id="3" name="Rectangle 5"/>
          <p:cNvSpPr>
            <a:spLocks noGrp="1" noChangeArrowheads="1"/>
          </p:cNvSpPr>
          <p:nvPr>
            <p:ph type="ftr" sz="quarter" idx="11"/>
          </p:nvPr>
        </p:nvSpPr>
        <p:spPr bwMode="auto">
          <a:xfrm>
            <a:off x="3124200" y="6248400"/>
            <a:ext cx="2895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200">
              <a:latin typeface="Garamond" pitchFamily="18" charset="0"/>
            </a:endParaRPr>
          </a:p>
        </p:txBody>
      </p:sp>
      <p:sp>
        <p:nvSpPr>
          <p:cNvPr id="4" name="Rectangle 6"/>
          <p:cNvSpPr>
            <a:spLocks noGrp="1" noChangeArrowheads="1"/>
          </p:cNvSpPr>
          <p:nvPr>
            <p:ph type="sldNum" sz="quarter" idx="12"/>
          </p:nvPr>
        </p:nvSpPr>
        <p:spPr bwMode="auto">
          <a:xfrm>
            <a:off x="6553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AC8E5B2B-7B35-40CC-B8FA-A87EFC50AF5E}" type="slidenum">
              <a:rPr lang="en-US" altLang="zh-CN" sz="1200">
                <a:latin typeface="Garamond" pitchFamily="18" charset="0"/>
              </a:rPr>
              <a:t>‹#›</a:t>
            </a:fld>
            <a:endParaRPr lang="en-US" altLang="zh-CN" sz="1200">
              <a:latin typeface="Garamond" pitchFamily="18" charset="0"/>
            </a:endParaRPr>
          </a:p>
        </p:txBody>
      </p:sp>
    </p:spTree>
  </p:cSld>
  <p:clrMapOvr>
    <a:masterClrMapping/>
  </p:clrMapOvr>
  <p:transition/>
  <p:timing/>
</p:sldLayout>
</file>

<file path=ppt/slideLayouts/slideLayout6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内容与标题">
    <p:spTree>
      <p:nvGrpSpPr>
        <p:cNvPr id="1" name=""/>
        <p:cNvGrpSpPr/>
        <p:nvPr/>
      </p:nvGrpSpPr>
      <p:grpSpPr>
        <a:xfrm>
          <a:off x="0" y="0"/>
          <a: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bwMode="auto">
          <a:xfrm>
            <a:off x="457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200">
              <a:latin typeface="Garamond" pitchFamily="18" charset="0"/>
            </a:endParaRPr>
          </a:p>
        </p:txBody>
      </p:sp>
      <p:sp>
        <p:nvSpPr>
          <p:cNvPr id="6" name="Rectangle 5"/>
          <p:cNvSpPr>
            <a:spLocks noGrp="1" noChangeArrowheads="1"/>
          </p:cNvSpPr>
          <p:nvPr>
            <p:ph type="ftr" sz="quarter" idx="11"/>
          </p:nvPr>
        </p:nvSpPr>
        <p:spPr bwMode="auto">
          <a:xfrm>
            <a:off x="3124200" y="6248400"/>
            <a:ext cx="2895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200">
              <a:latin typeface="Garamond" pitchFamily="18" charset="0"/>
            </a:endParaRPr>
          </a:p>
        </p:txBody>
      </p:sp>
      <p:sp>
        <p:nvSpPr>
          <p:cNvPr id="7" name="Rectangle 6"/>
          <p:cNvSpPr>
            <a:spLocks noGrp="1" noChangeArrowheads="1"/>
          </p:cNvSpPr>
          <p:nvPr>
            <p:ph type="sldNum" sz="quarter" idx="12"/>
          </p:nvPr>
        </p:nvSpPr>
        <p:spPr bwMode="auto">
          <a:xfrm>
            <a:off x="6553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AC8E5B2B-7B35-40CC-B8FA-A87EFC50AF5E}" type="slidenum">
              <a:rPr lang="en-US" altLang="zh-CN" sz="1200">
                <a:latin typeface="Garamond" pitchFamily="18" charset="0"/>
              </a:rPr>
              <a:t>‹#›</a:t>
            </a:fld>
            <a:endParaRPr lang="en-US" altLang="zh-CN" sz="1200">
              <a:latin typeface="Garamond" pitchFamily="18" charset="0"/>
            </a:endParaRPr>
          </a:p>
        </p:txBody>
      </p:sp>
    </p:spTree>
  </p:cSld>
  <p:clrMapOvr>
    <a:masterClrMapping/>
  </p:clrMapOvr>
  <p:transition/>
  <p:timing/>
</p:sldLayout>
</file>

<file path=ppt/slideLayouts/slideLayout6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图片与标题">
    <p:spTree>
      <p:nvGrpSpPr>
        <p:cNvPr id="1" name=""/>
        <p:cNvGrpSpPr/>
        <p:nvPr/>
      </p:nvGrpSpPr>
      <p:grpSpPr>
        <a:xfrm>
          <a:off x="0" y="0"/>
          <a: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prstTxWarp prst="textNoShape">
              <a:avLst/>
            </a:prstTxWarp>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bwMode="auto">
          <a:xfrm>
            <a:off x="457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200">
              <a:latin typeface="Garamond" pitchFamily="18" charset="0"/>
            </a:endParaRPr>
          </a:p>
        </p:txBody>
      </p:sp>
      <p:sp>
        <p:nvSpPr>
          <p:cNvPr id="6" name="Rectangle 5"/>
          <p:cNvSpPr>
            <a:spLocks noGrp="1" noChangeArrowheads="1"/>
          </p:cNvSpPr>
          <p:nvPr>
            <p:ph type="ftr" sz="quarter" idx="11"/>
          </p:nvPr>
        </p:nvSpPr>
        <p:spPr bwMode="auto">
          <a:xfrm>
            <a:off x="3124200" y="6248400"/>
            <a:ext cx="2895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200">
              <a:latin typeface="Garamond" pitchFamily="18" charset="0"/>
            </a:endParaRPr>
          </a:p>
        </p:txBody>
      </p:sp>
      <p:sp>
        <p:nvSpPr>
          <p:cNvPr id="7" name="Rectangle 6"/>
          <p:cNvSpPr>
            <a:spLocks noGrp="1" noChangeArrowheads="1"/>
          </p:cNvSpPr>
          <p:nvPr>
            <p:ph type="sldNum" sz="quarter" idx="12"/>
          </p:nvPr>
        </p:nvSpPr>
        <p:spPr bwMode="auto">
          <a:xfrm>
            <a:off x="6553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AC8E5B2B-7B35-40CC-B8FA-A87EFC50AF5E}" type="slidenum">
              <a:rPr lang="en-US" altLang="zh-CN" sz="1200">
                <a:latin typeface="Garamond" pitchFamily="18" charset="0"/>
              </a:rPr>
              <a:t>‹#›</a:t>
            </a:fld>
            <a:endParaRPr lang="en-US" altLang="zh-CN" sz="1200">
              <a:latin typeface="Garamond" pitchFamily="18" charset="0"/>
            </a:endParaRPr>
          </a:p>
        </p:txBody>
      </p:sp>
    </p:spTree>
  </p:cSld>
  <p:clrMapOvr>
    <a:masterClrMapping/>
  </p:clrMapOvr>
  <p:transition/>
  <p:timing/>
</p:sldLayout>
</file>

<file path=ppt/slideLayouts/slideLayout6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标题和竖排文字">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bwMode="auto">
          <a:xfrm>
            <a:off x="457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200">
              <a:latin typeface="Garamond" pitchFamily="18" charset="0"/>
            </a:endParaRPr>
          </a:p>
        </p:txBody>
      </p:sp>
      <p:sp>
        <p:nvSpPr>
          <p:cNvPr id="5" name="Rectangle 5"/>
          <p:cNvSpPr>
            <a:spLocks noGrp="1" noChangeArrowheads="1"/>
          </p:cNvSpPr>
          <p:nvPr>
            <p:ph type="ftr" sz="quarter" idx="11"/>
          </p:nvPr>
        </p:nvSpPr>
        <p:spPr bwMode="auto">
          <a:xfrm>
            <a:off x="3124200" y="6248400"/>
            <a:ext cx="2895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200">
              <a:latin typeface="Garamond" pitchFamily="18" charset="0"/>
            </a:endParaRPr>
          </a:p>
        </p:txBody>
      </p:sp>
      <p:sp>
        <p:nvSpPr>
          <p:cNvPr id="6" name="Rectangle 6"/>
          <p:cNvSpPr>
            <a:spLocks noGrp="1" noChangeArrowheads="1"/>
          </p:cNvSpPr>
          <p:nvPr>
            <p:ph type="sldNum" sz="quarter" idx="12"/>
          </p:nvPr>
        </p:nvSpPr>
        <p:spPr bwMode="auto">
          <a:xfrm>
            <a:off x="6553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AC8E5B2B-7B35-40CC-B8FA-A87EFC50AF5E}" type="slidenum">
              <a:rPr lang="en-US" altLang="zh-CN" sz="1200">
                <a:latin typeface="Garamond" pitchFamily="18" charset="0"/>
              </a:rPr>
              <a:t>‹#›</a:t>
            </a:fld>
            <a:endParaRPr lang="en-US" altLang="zh-CN" sz="1200">
              <a:latin typeface="Garamond" pitchFamily="18" charset="0"/>
            </a:endParaRPr>
          </a:p>
        </p:txBody>
      </p:sp>
    </p:spTree>
  </p:cSld>
  <p:clrMapOvr>
    <a:masterClrMapping/>
  </p:clrMapOvr>
  <p:transition/>
  <p:timing/>
</p:sldLayout>
</file>

<file path=ppt/slideLayouts/slideLayout6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垂直排列标题与文本">
    <p:spTree>
      <p:nvGrpSpPr>
        <p:cNvPr id="1" name=""/>
        <p:cNvGrpSpPr/>
        <p:nvPr/>
      </p:nvGrpSpPr>
      <p:grpSpPr>
        <a:xfrm>
          <a:off x="0" y="0"/>
          <a: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bwMode="auto">
          <a:xfrm>
            <a:off x="457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200">
              <a:latin typeface="Garamond" pitchFamily="18" charset="0"/>
            </a:endParaRPr>
          </a:p>
        </p:txBody>
      </p:sp>
      <p:sp>
        <p:nvSpPr>
          <p:cNvPr id="5" name="Rectangle 5"/>
          <p:cNvSpPr>
            <a:spLocks noGrp="1" noChangeArrowheads="1"/>
          </p:cNvSpPr>
          <p:nvPr>
            <p:ph type="ftr" sz="quarter" idx="11"/>
          </p:nvPr>
        </p:nvSpPr>
        <p:spPr bwMode="auto">
          <a:xfrm>
            <a:off x="3124200" y="6248400"/>
            <a:ext cx="2895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200">
              <a:latin typeface="Garamond" pitchFamily="18" charset="0"/>
            </a:endParaRPr>
          </a:p>
        </p:txBody>
      </p:sp>
      <p:sp>
        <p:nvSpPr>
          <p:cNvPr id="6" name="Rectangle 6"/>
          <p:cNvSpPr>
            <a:spLocks noGrp="1" noChangeArrowheads="1"/>
          </p:cNvSpPr>
          <p:nvPr>
            <p:ph type="sldNum" sz="quarter" idx="12"/>
          </p:nvPr>
        </p:nvSpPr>
        <p:spPr bwMode="auto">
          <a:xfrm>
            <a:off x="6553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AC8E5B2B-7B35-40CC-B8FA-A87EFC50AF5E}" type="slidenum">
              <a:rPr lang="en-US" altLang="zh-CN" sz="1200">
                <a:latin typeface="Garamond" pitchFamily="18" charset="0"/>
              </a:rPr>
              <a:t>‹#›</a:t>
            </a:fld>
            <a:endParaRPr lang="en-US" altLang="zh-CN" sz="1200">
              <a:latin typeface="Garamond" pitchFamily="18" charset="0"/>
            </a:endParaRPr>
          </a:p>
        </p:txBody>
      </p:sp>
    </p:spTree>
  </p:cSld>
  <p:clrMapOvr>
    <a:masterClrMapping/>
  </p:clrMapOvr>
  <p:transition/>
  <p:timing/>
</p:sldLayout>
</file>

<file path=ppt/slideLayouts/slideLayout6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fourObj" preserve="1">
  <p:cSld name="标题和四项内容">
    <p:spTree>
      <p:nvGrpSpPr>
        <p:cNvPr id="1" name=""/>
        <p:cNvGrpSpPr/>
        <p:nvPr/>
      </p:nvGrpSpPr>
      <p:grpSpPr>
        <a:xfrm>
          <a:off x="0" y="0"/>
          <a:ext cx="0" cy="0"/>
        </a:xfrm>
      </p:grpSpPr>
      <p:sp>
        <p:nvSpPr>
          <p:cNvPr id="2" name="标题 1"/>
          <p:cNvSpPr>
            <a:spLocks noGrp="1"/>
          </p:cNvSpPr>
          <p:nvPr>
            <p:ph type="title" sz="quarter"/>
          </p:nvPr>
        </p:nvSpPr>
        <p:spPr>
          <a:xfrm>
            <a:off x="457200" y="277813"/>
            <a:ext cx="8229600" cy="113982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bwMode="auto">
          <a:xfrm>
            <a:off x="457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200">
              <a:latin typeface="Garamond" pitchFamily="18" charset="0"/>
            </a:endParaRPr>
          </a:p>
        </p:txBody>
      </p:sp>
      <p:sp>
        <p:nvSpPr>
          <p:cNvPr id="8" name="Rectangle 5"/>
          <p:cNvSpPr>
            <a:spLocks noGrp="1" noChangeArrowheads="1"/>
          </p:cNvSpPr>
          <p:nvPr>
            <p:ph type="ftr" sz="quarter" idx="11"/>
          </p:nvPr>
        </p:nvSpPr>
        <p:spPr bwMode="auto">
          <a:xfrm>
            <a:off x="3124200" y="6248400"/>
            <a:ext cx="2895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200">
              <a:latin typeface="Garamond" pitchFamily="18" charset="0"/>
            </a:endParaRPr>
          </a:p>
        </p:txBody>
      </p:sp>
      <p:sp>
        <p:nvSpPr>
          <p:cNvPr id="9" name="Rectangle 6"/>
          <p:cNvSpPr>
            <a:spLocks noGrp="1" noChangeArrowheads="1"/>
          </p:cNvSpPr>
          <p:nvPr>
            <p:ph type="sldNum" sz="quarter" idx="12"/>
          </p:nvPr>
        </p:nvSpPr>
        <p:spPr bwMode="auto">
          <a:xfrm>
            <a:off x="6553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AC8E5B2B-7B35-40CC-B8FA-A87EFC50AF5E}" type="slidenum">
              <a:rPr lang="en-US" altLang="zh-CN" sz="1200">
                <a:latin typeface="Garamond" pitchFamily="18" charset="0"/>
              </a:rPr>
              <a:t>‹#›</a:t>
            </a:fld>
            <a:endParaRPr lang="en-US" altLang="zh-CN" sz="1200">
              <a:latin typeface="Garamond" pitchFamily="18" charset="0"/>
            </a:endParaRPr>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0DB14687-883D-416F-A6D1-598F87412BF3}"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AndTwoObj" preserve="1">
  <p:cSld name="标题，文本与两项内容">
    <p:spTree>
      <p:nvGrpSpPr>
        <p:cNvPr id="1" name=""/>
        <p:cNvGrpSpPr/>
        <p:nvPr/>
      </p:nvGrpSpPr>
      <p:grpSpPr>
        <a:xfrm>
          <a:off x="0" y="0"/>
          <a: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bwMode="auto">
          <a:xfrm>
            <a:off x="457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200">
              <a:latin typeface="Garamond" pitchFamily="18" charset="0"/>
            </a:endParaRPr>
          </a:p>
        </p:txBody>
      </p:sp>
      <p:sp>
        <p:nvSpPr>
          <p:cNvPr id="7" name="Rectangle 5"/>
          <p:cNvSpPr>
            <a:spLocks noGrp="1" noChangeArrowheads="1"/>
          </p:cNvSpPr>
          <p:nvPr>
            <p:ph type="ftr" sz="quarter" idx="11"/>
          </p:nvPr>
        </p:nvSpPr>
        <p:spPr bwMode="auto">
          <a:xfrm>
            <a:off x="3124200" y="6248400"/>
            <a:ext cx="2895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200">
              <a:latin typeface="Garamond" pitchFamily="18" charset="0"/>
            </a:endParaRPr>
          </a:p>
        </p:txBody>
      </p:sp>
      <p:sp>
        <p:nvSpPr>
          <p:cNvPr id="8" name="Rectangle 6"/>
          <p:cNvSpPr>
            <a:spLocks noGrp="1" noChangeArrowheads="1"/>
          </p:cNvSpPr>
          <p:nvPr>
            <p:ph type="sldNum" sz="quarter" idx="12"/>
          </p:nvPr>
        </p:nvSpPr>
        <p:spPr bwMode="auto">
          <a:xfrm>
            <a:off x="6553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AC8E5B2B-7B35-40CC-B8FA-A87EFC50AF5E}" type="slidenum">
              <a:rPr lang="en-US" altLang="zh-CN" sz="1200">
                <a:latin typeface="Garamond" pitchFamily="18" charset="0"/>
              </a:rPr>
              <a:t>‹#›</a:t>
            </a:fld>
            <a:endParaRPr lang="en-US" altLang="zh-CN" sz="1200">
              <a:latin typeface="Garamond" pitchFamily="18" charset="0"/>
            </a:endParaRPr>
          </a:p>
        </p:txBody>
      </p:sp>
    </p:spTree>
  </p:cSld>
  <p:clrMapOvr>
    <a:masterClrMapping/>
  </p:clrMapOvr>
  <p:transition/>
  <p:timing/>
</p:sldLayout>
</file>

<file path=ppt/slideLayouts/slideLayout7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OverObj" preserve="1">
  <p:cSld name="标题和文本在内容之上">
    <p:spTree>
      <p:nvGrpSpPr>
        <p:cNvPr id="1" name=""/>
        <p:cNvGrpSpPr/>
        <p:nvPr/>
      </p:nvGrpSpPr>
      <p:grpSpPr>
        <a:xfrm>
          <a:off x="0" y="0"/>
          <a: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8229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941763"/>
            <a:ext cx="8229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bwMode="auto">
          <a:xfrm>
            <a:off x="457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200">
              <a:latin typeface="Garamond" pitchFamily="18" charset="0"/>
            </a:endParaRPr>
          </a:p>
        </p:txBody>
      </p:sp>
      <p:sp>
        <p:nvSpPr>
          <p:cNvPr id="6" name="Rectangle 5"/>
          <p:cNvSpPr>
            <a:spLocks noGrp="1" noChangeArrowheads="1"/>
          </p:cNvSpPr>
          <p:nvPr>
            <p:ph type="ftr" sz="quarter" idx="11"/>
          </p:nvPr>
        </p:nvSpPr>
        <p:spPr bwMode="auto">
          <a:xfrm>
            <a:off x="3124200" y="6248400"/>
            <a:ext cx="2895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200">
              <a:latin typeface="Garamond" pitchFamily="18" charset="0"/>
            </a:endParaRPr>
          </a:p>
        </p:txBody>
      </p:sp>
      <p:sp>
        <p:nvSpPr>
          <p:cNvPr id="7" name="Rectangle 6"/>
          <p:cNvSpPr>
            <a:spLocks noGrp="1" noChangeArrowheads="1"/>
          </p:cNvSpPr>
          <p:nvPr>
            <p:ph type="sldNum" sz="quarter" idx="12"/>
          </p:nvPr>
        </p:nvSpPr>
        <p:spPr bwMode="auto">
          <a:xfrm>
            <a:off x="6553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AC8E5B2B-7B35-40CC-B8FA-A87EFC50AF5E}" type="slidenum">
              <a:rPr lang="en-US" altLang="zh-CN" sz="1200">
                <a:latin typeface="Garamond" pitchFamily="18" charset="0"/>
              </a:rPr>
              <a:t>‹#›</a:t>
            </a:fld>
            <a:endParaRPr lang="en-US" altLang="zh-CN" sz="1200">
              <a:latin typeface="Garamond" pitchFamily="18" charset="0"/>
            </a:endParaRPr>
          </a:p>
        </p:txBody>
      </p:sp>
    </p:spTree>
  </p:cSld>
  <p:clrMapOvr>
    <a:masterClrMapping/>
  </p:clrMapOvr>
  <p:transition/>
  <p:timing/>
</p:sldLayout>
</file>

<file path=ppt/slideLayouts/slideLayout7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cSld name="标题幻灯片">
    <p:bg>
      <p:bgPr>
        <a:solidFill>
          <a:schemeClr val="bg1"/>
        </a:solidFill>
      </p:bgPr>
    </p:bg>
    <p:spTree>
      <p:nvGrpSpPr>
        <p:cNvPr id="1" name="" title=""/>
        <p:cNvGrpSpPr/>
        <p:nvPr/>
      </p:nvGrpSpPr>
      <p:grpSpPr/>
      <p:sp>
        <p:nvSpPr>
          <p:cNvPr id="20482" name="Freeform 7"/>
          <p:cNvSpPr>
            <a:spLocks noChangeArrowheads="1"/>
          </p:cNvSpPr>
          <p:nvPr/>
        </p:nvSpPr>
        <p:spPr bwMode="auto">
          <a:xfrm>
            <a:off x="609600" y="1219200"/>
            <a:ext cx="7924800" cy="914400"/>
          </a:xfrm>
          <a:custGeom>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20483" name="Line 8"/>
          <p:cNvSpPr>
            <a:spLocks noChangeShapeType="1"/>
          </p:cNvSpPr>
          <p:nvPr/>
        </p:nvSpPr>
        <p:spPr bwMode="auto">
          <a:xfrm>
            <a:off x="1981200" y="3962400"/>
            <a:ext cx="6511925" cy="0"/>
          </a:xfrm>
          <a:prstGeom prst="line">
            <a:avLst/>
          </a:prstGeom>
          <a:noFill/>
          <a:ln w="19050">
            <a:solidFill>
              <a:schemeClr val="accent1"/>
            </a:solidFill>
            <a:round/>
          </a:ln>
          <a:effectLst/>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宋体"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a:ea typeface="宋体" pitchFamily="2" charset="-122"/>
              <a:cs typeface="+mn-cs"/>
            </a:endParaRPr>
          </a:p>
        </p:txBody>
      </p:sp>
      <p:sp>
        <p:nvSpPr>
          <p:cNvPr id="40962"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4096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20486" name="Rectangle 4"/>
          <p:cNvSpPr>
            <a:spLocks noGrp="1" noChangeArrowheads="1"/>
          </p:cNvSpPr>
          <p:nvPr>
            <p:ph type="dt" sz="half" idx="10"/>
          </p:nvPr>
        </p:nvSpPr>
        <p:spPr bwMode="auto">
          <a:xfrm>
            <a:off x="457200" y="6243638"/>
            <a:ext cx="2133600" cy="457200"/>
          </a:xfrm>
          <a:prstGeom prst="rect">
            <a:avLst/>
          </a:prstGeom>
          <a:noFill/>
          <a:ln>
            <a:miter lim="800000"/>
          </a:ln>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200">
              <a:latin typeface="Garamond" pitchFamily="18" charset="0"/>
            </a:endParaRPr>
          </a:p>
        </p:txBody>
      </p:sp>
      <p:sp>
        <p:nvSpPr>
          <p:cNvPr id="20487" name="Rectangle 5"/>
          <p:cNvSpPr>
            <a:spLocks noGrp="1" noChangeArrowheads="1"/>
          </p:cNvSpPr>
          <p:nvPr>
            <p:ph type="ftr" sz="quarter" idx="11"/>
          </p:nvPr>
        </p:nvSpPr>
        <p:spPr bwMode="auto">
          <a:xfrm>
            <a:off x="3124200" y="6243638"/>
            <a:ext cx="2895600" cy="457200"/>
          </a:xfrm>
          <a:prstGeom prst="rect">
            <a:avLst/>
          </a:prstGeom>
          <a:noFill/>
          <a:ln>
            <a:miter lim="800000"/>
          </a:ln>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200">
              <a:latin typeface="Garamond" pitchFamily="18" charset="0"/>
            </a:endParaRPr>
          </a:p>
        </p:txBody>
      </p:sp>
      <p:sp>
        <p:nvSpPr>
          <p:cNvPr id="20488" name="Rectangle 6"/>
          <p:cNvSpPr>
            <a:spLocks noGrp="1" noChangeArrowheads="1"/>
          </p:cNvSpPr>
          <p:nvPr>
            <p:ph type="sldNum" sz="quarter" idx="12"/>
          </p:nvPr>
        </p:nvSpPr>
        <p:spPr bwMode="auto">
          <a:xfrm>
            <a:off x="6553200" y="6243638"/>
            <a:ext cx="2133600" cy="457200"/>
          </a:xfrm>
          <a:prstGeom prst="rect">
            <a:avLst/>
          </a:prstGeom>
          <a:noFill/>
          <a:ln>
            <a:miter lim="800000"/>
          </a:ln>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84686D56-C6E7-4ED0-B8EE-FB192C30C7F7}" type="slidenum">
              <a:rPr lang="en-US" altLang="zh-CN" sz="1200">
                <a:latin typeface="Garamond" pitchFamily="18" charset="0"/>
              </a:rPr>
              <a:t>‹#›</a:t>
            </a:fld>
            <a:endParaRPr lang="en-US" altLang="zh-CN" sz="1200">
              <a:latin typeface="Garamond" pitchFamily="18" charset="0"/>
            </a:endParaRPr>
          </a:p>
        </p:txBody>
      </p:sp>
    </p:spTree>
  </p:cSld>
  <p:clrMapOvr>
    <a:masterClrMapping/>
  </p:clrMapOvr>
  <p:transition/>
  <p:timing/>
</p:sldLayout>
</file>

<file path=ppt/slideLayouts/slideLayout7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bwMode="auto">
          <a:xfrm>
            <a:off x="457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200">
              <a:latin typeface="Garamond" pitchFamily="18" charset="0"/>
            </a:endParaRPr>
          </a:p>
        </p:txBody>
      </p:sp>
      <p:sp>
        <p:nvSpPr>
          <p:cNvPr id="5" name="Rectangle 5"/>
          <p:cNvSpPr>
            <a:spLocks noGrp="1" noChangeArrowheads="1"/>
          </p:cNvSpPr>
          <p:nvPr>
            <p:ph type="ftr" sz="quarter" idx="11"/>
          </p:nvPr>
        </p:nvSpPr>
        <p:spPr bwMode="auto">
          <a:xfrm>
            <a:off x="3124200" y="6248400"/>
            <a:ext cx="2895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200">
              <a:latin typeface="Garamond" pitchFamily="18" charset="0"/>
            </a:endParaRPr>
          </a:p>
        </p:txBody>
      </p:sp>
      <p:sp>
        <p:nvSpPr>
          <p:cNvPr id="6" name="Rectangle 6"/>
          <p:cNvSpPr>
            <a:spLocks noGrp="1" noChangeArrowheads="1"/>
          </p:cNvSpPr>
          <p:nvPr>
            <p:ph type="sldNum" sz="quarter" idx="12"/>
          </p:nvPr>
        </p:nvSpPr>
        <p:spPr bwMode="auto">
          <a:xfrm>
            <a:off x="6553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AC8E5B2B-7B35-40CC-B8FA-A87EFC50AF5E}" type="slidenum">
              <a:rPr lang="en-US" altLang="zh-CN" sz="1200">
                <a:latin typeface="Garamond" pitchFamily="18" charset="0"/>
              </a:rPr>
              <a:t>‹#›</a:t>
            </a:fld>
            <a:endParaRPr lang="en-US" altLang="zh-CN" sz="1200">
              <a:latin typeface="Garamond" pitchFamily="18" charset="0"/>
            </a:endParaRPr>
          </a:p>
        </p:txBody>
      </p:sp>
    </p:spTree>
  </p:cSld>
  <p:clrMapOvr>
    <a:masterClrMapping/>
  </p:clrMapOvr>
  <p:transition/>
  <p:timing/>
</p:sldLayout>
</file>

<file path=ppt/slideLayouts/slideLayout7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bwMode="auto">
          <a:xfrm>
            <a:off x="457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200">
              <a:latin typeface="Garamond" pitchFamily="18" charset="0"/>
            </a:endParaRPr>
          </a:p>
        </p:txBody>
      </p:sp>
      <p:sp>
        <p:nvSpPr>
          <p:cNvPr id="5" name="Rectangle 5"/>
          <p:cNvSpPr>
            <a:spLocks noGrp="1" noChangeArrowheads="1"/>
          </p:cNvSpPr>
          <p:nvPr>
            <p:ph type="ftr" sz="quarter" idx="11"/>
          </p:nvPr>
        </p:nvSpPr>
        <p:spPr bwMode="auto">
          <a:xfrm>
            <a:off x="3124200" y="6248400"/>
            <a:ext cx="2895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200">
              <a:latin typeface="Garamond" pitchFamily="18" charset="0"/>
            </a:endParaRPr>
          </a:p>
        </p:txBody>
      </p:sp>
      <p:sp>
        <p:nvSpPr>
          <p:cNvPr id="6" name="Rectangle 6"/>
          <p:cNvSpPr>
            <a:spLocks noGrp="1" noChangeArrowheads="1"/>
          </p:cNvSpPr>
          <p:nvPr>
            <p:ph type="sldNum" sz="quarter" idx="12"/>
          </p:nvPr>
        </p:nvSpPr>
        <p:spPr bwMode="auto">
          <a:xfrm>
            <a:off x="6553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AC8E5B2B-7B35-40CC-B8FA-A87EFC50AF5E}" type="slidenum">
              <a:rPr lang="en-US" altLang="zh-CN" sz="1200">
                <a:latin typeface="Garamond" pitchFamily="18" charset="0"/>
              </a:rPr>
              <a:t>‹#›</a:t>
            </a:fld>
            <a:endParaRPr lang="en-US" altLang="zh-CN" sz="1200">
              <a:latin typeface="Garamond" pitchFamily="18" charset="0"/>
            </a:endParaRPr>
          </a:p>
        </p:txBody>
      </p:sp>
    </p:spTree>
  </p:cSld>
  <p:clrMapOvr>
    <a:masterClrMapping/>
  </p:clrMapOvr>
  <p:transition/>
  <p:timing/>
</p:sldLayout>
</file>

<file path=ppt/slideLayouts/slideLayout7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bwMode="auto">
          <a:xfrm>
            <a:off x="457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200">
              <a:latin typeface="Garamond" pitchFamily="18" charset="0"/>
            </a:endParaRPr>
          </a:p>
        </p:txBody>
      </p:sp>
      <p:sp>
        <p:nvSpPr>
          <p:cNvPr id="6" name="Rectangle 5"/>
          <p:cNvSpPr>
            <a:spLocks noGrp="1" noChangeArrowheads="1"/>
          </p:cNvSpPr>
          <p:nvPr>
            <p:ph type="ftr" sz="quarter" idx="11"/>
          </p:nvPr>
        </p:nvSpPr>
        <p:spPr bwMode="auto">
          <a:xfrm>
            <a:off x="3124200" y="6248400"/>
            <a:ext cx="2895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200">
              <a:latin typeface="Garamond" pitchFamily="18" charset="0"/>
            </a:endParaRPr>
          </a:p>
        </p:txBody>
      </p:sp>
      <p:sp>
        <p:nvSpPr>
          <p:cNvPr id="7" name="Rectangle 6"/>
          <p:cNvSpPr>
            <a:spLocks noGrp="1" noChangeArrowheads="1"/>
          </p:cNvSpPr>
          <p:nvPr>
            <p:ph type="sldNum" sz="quarter" idx="12"/>
          </p:nvPr>
        </p:nvSpPr>
        <p:spPr bwMode="auto">
          <a:xfrm>
            <a:off x="6553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AC8E5B2B-7B35-40CC-B8FA-A87EFC50AF5E}" type="slidenum">
              <a:rPr lang="en-US" altLang="zh-CN" sz="1200">
                <a:latin typeface="Garamond" pitchFamily="18" charset="0"/>
              </a:rPr>
              <a:t>‹#›</a:t>
            </a:fld>
            <a:endParaRPr lang="en-US" altLang="zh-CN" sz="1200">
              <a:latin typeface="Garamond" pitchFamily="18" charset="0"/>
            </a:endParaRPr>
          </a:p>
        </p:txBody>
      </p:sp>
    </p:spTree>
  </p:cSld>
  <p:clrMapOvr>
    <a:masterClrMapping/>
  </p:clrMapOvr>
  <p:transition/>
  <p:timing/>
</p:sldLayout>
</file>

<file path=ppt/slideLayouts/slideLayout7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bwMode="auto">
          <a:xfrm>
            <a:off x="457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200">
              <a:latin typeface="Garamond" pitchFamily="18" charset="0"/>
            </a:endParaRPr>
          </a:p>
        </p:txBody>
      </p:sp>
      <p:sp>
        <p:nvSpPr>
          <p:cNvPr id="8" name="Rectangle 5"/>
          <p:cNvSpPr>
            <a:spLocks noGrp="1" noChangeArrowheads="1"/>
          </p:cNvSpPr>
          <p:nvPr>
            <p:ph type="ftr" sz="quarter" idx="11"/>
          </p:nvPr>
        </p:nvSpPr>
        <p:spPr bwMode="auto">
          <a:xfrm>
            <a:off x="3124200" y="6248400"/>
            <a:ext cx="2895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200">
              <a:latin typeface="Garamond" pitchFamily="18" charset="0"/>
            </a:endParaRPr>
          </a:p>
        </p:txBody>
      </p:sp>
      <p:sp>
        <p:nvSpPr>
          <p:cNvPr id="9" name="Rectangle 6"/>
          <p:cNvSpPr>
            <a:spLocks noGrp="1" noChangeArrowheads="1"/>
          </p:cNvSpPr>
          <p:nvPr>
            <p:ph type="sldNum" sz="quarter" idx="12"/>
          </p:nvPr>
        </p:nvSpPr>
        <p:spPr bwMode="auto">
          <a:xfrm>
            <a:off x="6553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AC8E5B2B-7B35-40CC-B8FA-A87EFC50AF5E}" type="slidenum">
              <a:rPr lang="en-US" altLang="zh-CN" sz="1200">
                <a:latin typeface="Garamond" pitchFamily="18" charset="0"/>
              </a:rPr>
              <a:t>‹#›</a:t>
            </a:fld>
            <a:endParaRPr lang="en-US" altLang="zh-CN" sz="1200">
              <a:latin typeface="Garamond" pitchFamily="18" charset="0"/>
            </a:endParaRPr>
          </a:p>
        </p:txBody>
      </p:sp>
    </p:spTree>
  </p:cSld>
  <p:clrMapOvr>
    <a:masterClrMapping/>
  </p:clrMapOvr>
  <p:transition/>
  <p:timing/>
</p:sldLayout>
</file>

<file path=ppt/slideLayouts/slideLayout7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bwMode="auto">
          <a:xfrm>
            <a:off x="457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200">
              <a:latin typeface="Garamond" pitchFamily="18" charset="0"/>
            </a:endParaRPr>
          </a:p>
        </p:txBody>
      </p:sp>
      <p:sp>
        <p:nvSpPr>
          <p:cNvPr id="4" name="Rectangle 5"/>
          <p:cNvSpPr>
            <a:spLocks noGrp="1" noChangeArrowheads="1"/>
          </p:cNvSpPr>
          <p:nvPr>
            <p:ph type="ftr" sz="quarter" idx="11"/>
          </p:nvPr>
        </p:nvSpPr>
        <p:spPr bwMode="auto">
          <a:xfrm>
            <a:off x="3124200" y="6248400"/>
            <a:ext cx="2895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200">
              <a:latin typeface="Garamond" pitchFamily="18" charset="0"/>
            </a:endParaRPr>
          </a:p>
        </p:txBody>
      </p:sp>
      <p:sp>
        <p:nvSpPr>
          <p:cNvPr id="5" name="Rectangle 6"/>
          <p:cNvSpPr>
            <a:spLocks noGrp="1" noChangeArrowheads="1"/>
          </p:cNvSpPr>
          <p:nvPr>
            <p:ph type="sldNum" sz="quarter" idx="12"/>
          </p:nvPr>
        </p:nvSpPr>
        <p:spPr bwMode="auto">
          <a:xfrm>
            <a:off x="6553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AC8E5B2B-7B35-40CC-B8FA-A87EFC50AF5E}" type="slidenum">
              <a:rPr lang="en-US" altLang="zh-CN" sz="1200">
                <a:latin typeface="Garamond" pitchFamily="18" charset="0"/>
              </a:rPr>
              <a:t>‹#›</a:t>
            </a:fld>
            <a:endParaRPr lang="en-US" altLang="zh-CN" sz="1200">
              <a:latin typeface="Garamond" pitchFamily="18" charset="0"/>
            </a:endParaRPr>
          </a:p>
        </p:txBody>
      </p:sp>
    </p:spTree>
  </p:cSld>
  <p:clrMapOvr>
    <a:masterClrMapping/>
  </p:clrMapOvr>
  <p:transition/>
  <p:timing/>
</p:sldLayout>
</file>

<file path=ppt/slideLayouts/slideLayout7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
        <p:nvSpPr>
          <p:cNvPr id="2" name="Rectangle 4"/>
          <p:cNvSpPr>
            <a:spLocks noGrp="1" noChangeArrowheads="1"/>
          </p:cNvSpPr>
          <p:nvPr>
            <p:ph type="dt" sz="half" idx="10"/>
          </p:nvPr>
        </p:nvSpPr>
        <p:spPr bwMode="auto">
          <a:xfrm>
            <a:off x="457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200">
              <a:latin typeface="Garamond" pitchFamily="18" charset="0"/>
            </a:endParaRPr>
          </a:p>
        </p:txBody>
      </p:sp>
      <p:sp>
        <p:nvSpPr>
          <p:cNvPr id="3" name="Rectangle 5"/>
          <p:cNvSpPr>
            <a:spLocks noGrp="1" noChangeArrowheads="1"/>
          </p:cNvSpPr>
          <p:nvPr>
            <p:ph type="ftr" sz="quarter" idx="11"/>
          </p:nvPr>
        </p:nvSpPr>
        <p:spPr bwMode="auto">
          <a:xfrm>
            <a:off x="3124200" y="6248400"/>
            <a:ext cx="2895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200">
              <a:latin typeface="Garamond" pitchFamily="18" charset="0"/>
            </a:endParaRPr>
          </a:p>
        </p:txBody>
      </p:sp>
      <p:sp>
        <p:nvSpPr>
          <p:cNvPr id="4" name="Rectangle 6"/>
          <p:cNvSpPr>
            <a:spLocks noGrp="1" noChangeArrowheads="1"/>
          </p:cNvSpPr>
          <p:nvPr>
            <p:ph type="sldNum" sz="quarter" idx="12"/>
          </p:nvPr>
        </p:nvSpPr>
        <p:spPr bwMode="auto">
          <a:xfrm>
            <a:off x="6553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AC8E5B2B-7B35-40CC-B8FA-A87EFC50AF5E}" type="slidenum">
              <a:rPr lang="en-US" altLang="zh-CN" sz="1200">
                <a:latin typeface="Garamond" pitchFamily="18" charset="0"/>
              </a:rPr>
              <a:t>‹#›</a:t>
            </a:fld>
            <a:endParaRPr lang="en-US" altLang="zh-CN" sz="1200">
              <a:latin typeface="Garamond" pitchFamily="18" charset="0"/>
            </a:endParaRPr>
          </a:p>
        </p:txBody>
      </p:sp>
    </p:spTree>
  </p:cSld>
  <p:clrMapOvr>
    <a:masterClrMapping/>
  </p:clrMapOvr>
  <p:transition/>
  <p:timing/>
</p:sldLayout>
</file>

<file path=ppt/slideLayouts/slideLayout7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内容与标题">
    <p:spTree>
      <p:nvGrpSpPr>
        <p:cNvPr id="1" name=""/>
        <p:cNvGrpSpPr/>
        <p:nvPr/>
      </p:nvGrpSpPr>
      <p:grpSpPr>
        <a:xfrm>
          <a:off x="0" y="0"/>
          <a: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bwMode="auto">
          <a:xfrm>
            <a:off x="457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200">
              <a:latin typeface="Garamond" pitchFamily="18" charset="0"/>
            </a:endParaRPr>
          </a:p>
        </p:txBody>
      </p:sp>
      <p:sp>
        <p:nvSpPr>
          <p:cNvPr id="6" name="Rectangle 5"/>
          <p:cNvSpPr>
            <a:spLocks noGrp="1" noChangeArrowheads="1"/>
          </p:cNvSpPr>
          <p:nvPr>
            <p:ph type="ftr" sz="quarter" idx="11"/>
          </p:nvPr>
        </p:nvSpPr>
        <p:spPr bwMode="auto">
          <a:xfrm>
            <a:off x="3124200" y="6248400"/>
            <a:ext cx="2895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200">
              <a:latin typeface="Garamond" pitchFamily="18" charset="0"/>
            </a:endParaRPr>
          </a:p>
        </p:txBody>
      </p:sp>
      <p:sp>
        <p:nvSpPr>
          <p:cNvPr id="7" name="Rectangle 6"/>
          <p:cNvSpPr>
            <a:spLocks noGrp="1" noChangeArrowheads="1"/>
          </p:cNvSpPr>
          <p:nvPr>
            <p:ph type="sldNum" sz="quarter" idx="12"/>
          </p:nvPr>
        </p:nvSpPr>
        <p:spPr bwMode="auto">
          <a:xfrm>
            <a:off x="6553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AC8E5B2B-7B35-40CC-B8FA-A87EFC50AF5E}" type="slidenum">
              <a:rPr lang="en-US" altLang="zh-CN" sz="1200">
                <a:latin typeface="Garamond" pitchFamily="18" charset="0"/>
              </a:rPr>
              <a:t>‹#›</a:t>
            </a:fld>
            <a:endParaRPr lang="en-US" altLang="zh-CN" sz="1200">
              <a:latin typeface="Garamond" pitchFamily="18" charset="0"/>
            </a:endParaRPr>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311020E0-D858-4F0F-81F9-0368D6D93A96}"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图片与标题">
    <p:spTree>
      <p:nvGrpSpPr>
        <p:cNvPr id="1" name=""/>
        <p:cNvGrpSpPr/>
        <p:nvPr/>
      </p:nvGrpSpPr>
      <p:grpSpPr>
        <a:xfrm>
          <a:off x="0" y="0"/>
          <a: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prstTxWarp prst="textNoShape">
              <a:avLst/>
            </a:prstTxWarp>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bwMode="auto">
          <a:xfrm>
            <a:off x="457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200">
              <a:latin typeface="Garamond" pitchFamily="18" charset="0"/>
            </a:endParaRPr>
          </a:p>
        </p:txBody>
      </p:sp>
      <p:sp>
        <p:nvSpPr>
          <p:cNvPr id="6" name="Rectangle 5"/>
          <p:cNvSpPr>
            <a:spLocks noGrp="1" noChangeArrowheads="1"/>
          </p:cNvSpPr>
          <p:nvPr>
            <p:ph type="ftr" sz="quarter" idx="11"/>
          </p:nvPr>
        </p:nvSpPr>
        <p:spPr bwMode="auto">
          <a:xfrm>
            <a:off x="3124200" y="6248400"/>
            <a:ext cx="2895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200">
              <a:latin typeface="Garamond" pitchFamily="18" charset="0"/>
            </a:endParaRPr>
          </a:p>
        </p:txBody>
      </p:sp>
      <p:sp>
        <p:nvSpPr>
          <p:cNvPr id="7" name="Rectangle 6"/>
          <p:cNvSpPr>
            <a:spLocks noGrp="1" noChangeArrowheads="1"/>
          </p:cNvSpPr>
          <p:nvPr>
            <p:ph type="sldNum" sz="quarter" idx="12"/>
          </p:nvPr>
        </p:nvSpPr>
        <p:spPr bwMode="auto">
          <a:xfrm>
            <a:off x="6553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AC8E5B2B-7B35-40CC-B8FA-A87EFC50AF5E}" type="slidenum">
              <a:rPr lang="en-US" altLang="zh-CN" sz="1200">
                <a:latin typeface="Garamond" pitchFamily="18" charset="0"/>
              </a:rPr>
              <a:t>‹#›</a:t>
            </a:fld>
            <a:endParaRPr lang="en-US" altLang="zh-CN" sz="1200">
              <a:latin typeface="Garamond" pitchFamily="18" charset="0"/>
            </a:endParaRPr>
          </a:p>
        </p:txBody>
      </p:sp>
    </p:spTree>
  </p:cSld>
  <p:clrMapOvr>
    <a:masterClrMapping/>
  </p:clrMapOvr>
  <p:transition/>
  <p:timing/>
</p:sldLayout>
</file>

<file path=ppt/slideLayouts/slideLayout8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标题和竖排文字">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bwMode="auto">
          <a:xfrm>
            <a:off x="457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200">
              <a:latin typeface="Garamond" pitchFamily="18" charset="0"/>
            </a:endParaRPr>
          </a:p>
        </p:txBody>
      </p:sp>
      <p:sp>
        <p:nvSpPr>
          <p:cNvPr id="5" name="Rectangle 5"/>
          <p:cNvSpPr>
            <a:spLocks noGrp="1" noChangeArrowheads="1"/>
          </p:cNvSpPr>
          <p:nvPr>
            <p:ph type="ftr" sz="quarter" idx="11"/>
          </p:nvPr>
        </p:nvSpPr>
        <p:spPr bwMode="auto">
          <a:xfrm>
            <a:off x="3124200" y="6248400"/>
            <a:ext cx="2895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200">
              <a:latin typeface="Garamond" pitchFamily="18" charset="0"/>
            </a:endParaRPr>
          </a:p>
        </p:txBody>
      </p:sp>
      <p:sp>
        <p:nvSpPr>
          <p:cNvPr id="6" name="Rectangle 6"/>
          <p:cNvSpPr>
            <a:spLocks noGrp="1" noChangeArrowheads="1"/>
          </p:cNvSpPr>
          <p:nvPr>
            <p:ph type="sldNum" sz="quarter" idx="12"/>
          </p:nvPr>
        </p:nvSpPr>
        <p:spPr bwMode="auto">
          <a:xfrm>
            <a:off x="6553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AC8E5B2B-7B35-40CC-B8FA-A87EFC50AF5E}" type="slidenum">
              <a:rPr lang="en-US" altLang="zh-CN" sz="1200">
                <a:latin typeface="Garamond" pitchFamily="18" charset="0"/>
              </a:rPr>
              <a:t>‹#›</a:t>
            </a:fld>
            <a:endParaRPr lang="en-US" altLang="zh-CN" sz="1200">
              <a:latin typeface="Garamond" pitchFamily="18" charset="0"/>
            </a:endParaRPr>
          </a:p>
        </p:txBody>
      </p:sp>
    </p:spTree>
  </p:cSld>
  <p:clrMapOvr>
    <a:masterClrMapping/>
  </p:clrMapOvr>
  <p:transition/>
  <p:timing/>
</p:sldLayout>
</file>

<file path=ppt/slideLayouts/slideLayout8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垂直排列标题与文本">
    <p:spTree>
      <p:nvGrpSpPr>
        <p:cNvPr id="1" name=""/>
        <p:cNvGrpSpPr/>
        <p:nvPr/>
      </p:nvGrpSpPr>
      <p:grpSpPr>
        <a:xfrm>
          <a:off x="0" y="0"/>
          <a: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bwMode="auto">
          <a:xfrm>
            <a:off x="457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200">
              <a:latin typeface="Garamond" pitchFamily="18" charset="0"/>
            </a:endParaRPr>
          </a:p>
        </p:txBody>
      </p:sp>
      <p:sp>
        <p:nvSpPr>
          <p:cNvPr id="5" name="Rectangle 5"/>
          <p:cNvSpPr>
            <a:spLocks noGrp="1" noChangeArrowheads="1"/>
          </p:cNvSpPr>
          <p:nvPr>
            <p:ph type="ftr" sz="quarter" idx="11"/>
          </p:nvPr>
        </p:nvSpPr>
        <p:spPr bwMode="auto">
          <a:xfrm>
            <a:off x="3124200" y="6248400"/>
            <a:ext cx="2895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200">
              <a:latin typeface="Garamond" pitchFamily="18" charset="0"/>
            </a:endParaRPr>
          </a:p>
        </p:txBody>
      </p:sp>
      <p:sp>
        <p:nvSpPr>
          <p:cNvPr id="6" name="Rectangle 6"/>
          <p:cNvSpPr>
            <a:spLocks noGrp="1" noChangeArrowheads="1"/>
          </p:cNvSpPr>
          <p:nvPr>
            <p:ph type="sldNum" sz="quarter" idx="12"/>
          </p:nvPr>
        </p:nvSpPr>
        <p:spPr bwMode="auto">
          <a:xfrm>
            <a:off x="6553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AC8E5B2B-7B35-40CC-B8FA-A87EFC50AF5E}" type="slidenum">
              <a:rPr lang="en-US" altLang="zh-CN" sz="1200">
                <a:latin typeface="Garamond" pitchFamily="18" charset="0"/>
              </a:rPr>
              <a:t>‹#›</a:t>
            </a:fld>
            <a:endParaRPr lang="en-US" altLang="zh-CN" sz="1200">
              <a:latin typeface="Garamond" pitchFamily="18" charset="0"/>
            </a:endParaRPr>
          </a:p>
        </p:txBody>
      </p:sp>
    </p:spTree>
  </p:cSld>
  <p:clrMapOvr>
    <a:masterClrMapping/>
  </p:clrMapOvr>
  <p:transition/>
  <p:timing/>
</p:sldLayout>
</file>

<file path=ppt/slideLayouts/slideLayout8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fourObj" preserve="1">
  <p:cSld name="标题和四项内容">
    <p:spTree>
      <p:nvGrpSpPr>
        <p:cNvPr id="1" name=""/>
        <p:cNvGrpSpPr/>
        <p:nvPr/>
      </p:nvGrpSpPr>
      <p:grpSpPr>
        <a:xfrm>
          <a:off x="0" y="0"/>
          <a:ext cx="0" cy="0"/>
        </a:xfrm>
      </p:grpSpPr>
      <p:sp>
        <p:nvSpPr>
          <p:cNvPr id="2" name="标题 1"/>
          <p:cNvSpPr>
            <a:spLocks noGrp="1"/>
          </p:cNvSpPr>
          <p:nvPr>
            <p:ph type="title" sz="quarter"/>
          </p:nvPr>
        </p:nvSpPr>
        <p:spPr>
          <a:xfrm>
            <a:off x="457200" y="277813"/>
            <a:ext cx="8229600" cy="113982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bwMode="auto">
          <a:xfrm>
            <a:off x="457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200">
              <a:latin typeface="Garamond" pitchFamily="18" charset="0"/>
            </a:endParaRPr>
          </a:p>
        </p:txBody>
      </p:sp>
      <p:sp>
        <p:nvSpPr>
          <p:cNvPr id="8" name="Rectangle 5"/>
          <p:cNvSpPr>
            <a:spLocks noGrp="1" noChangeArrowheads="1"/>
          </p:cNvSpPr>
          <p:nvPr>
            <p:ph type="ftr" sz="quarter" idx="11"/>
          </p:nvPr>
        </p:nvSpPr>
        <p:spPr bwMode="auto">
          <a:xfrm>
            <a:off x="3124200" y="6248400"/>
            <a:ext cx="2895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200">
              <a:latin typeface="Garamond" pitchFamily="18" charset="0"/>
            </a:endParaRPr>
          </a:p>
        </p:txBody>
      </p:sp>
      <p:sp>
        <p:nvSpPr>
          <p:cNvPr id="9" name="Rectangle 6"/>
          <p:cNvSpPr>
            <a:spLocks noGrp="1" noChangeArrowheads="1"/>
          </p:cNvSpPr>
          <p:nvPr>
            <p:ph type="sldNum" sz="quarter" idx="12"/>
          </p:nvPr>
        </p:nvSpPr>
        <p:spPr bwMode="auto">
          <a:xfrm>
            <a:off x="6553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AC8E5B2B-7B35-40CC-B8FA-A87EFC50AF5E}" type="slidenum">
              <a:rPr lang="en-US" altLang="zh-CN" sz="1200">
                <a:latin typeface="Garamond" pitchFamily="18" charset="0"/>
              </a:rPr>
              <a:t>‹#›</a:t>
            </a:fld>
            <a:endParaRPr lang="en-US" altLang="zh-CN" sz="1200">
              <a:latin typeface="Garamond" pitchFamily="18" charset="0"/>
            </a:endParaRPr>
          </a:p>
        </p:txBody>
      </p:sp>
    </p:spTree>
  </p:cSld>
  <p:clrMapOvr>
    <a:masterClrMapping/>
  </p:clrMapOvr>
  <p:transition/>
  <p:timing/>
</p:sldLayout>
</file>

<file path=ppt/slideLayouts/slideLayout8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AndTwoObj" preserve="1">
  <p:cSld name="标题，文本与两项内容">
    <p:spTree>
      <p:nvGrpSpPr>
        <p:cNvPr id="1" name=""/>
        <p:cNvGrpSpPr/>
        <p:nvPr/>
      </p:nvGrpSpPr>
      <p:grpSpPr>
        <a:xfrm>
          <a:off x="0" y="0"/>
          <a: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bwMode="auto">
          <a:xfrm>
            <a:off x="457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200">
              <a:latin typeface="Garamond" pitchFamily="18" charset="0"/>
            </a:endParaRPr>
          </a:p>
        </p:txBody>
      </p:sp>
      <p:sp>
        <p:nvSpPr>
          <p:cNvPr id="7" name="Rectangle 5"/>
          <p:cNvSpPr>
            <a:spLocks noGrp="1" noChangeArrowheads="1"/>
          </p:cNvSpPr>
          <p:nvPr>
            <p:ph type="ftr" sz="quarter" idx="11"/>
          </p:nvPr>
        </p:nvSpPr>
        <p:spPr bwMode="auto">
          <a:xfrm>
            <a:off x="3124200" y="6248400"/>
            <a:ext cx="2895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200">
              <a:latin typeface="Garamond" pitchFamily="18" charset="0"/>
            </a:endParaRPr>
          </a:p>
        </p:txBody>
      </p:sp>
      <p:sp>
        <p:nvSpPr>
          <p:cNvPr id="8" name="Rectangle 6"/>
          <p:cNvSpPr>
            <a:spLocks noGrp="1" noChangeArrowheads="1"/>
          </p:cNvSpPr>
          <p:nvPr>
            <p:ph type="sldNum" sz="quarter" idx="12"/>
          </p:nvPr>
        </p:nvSpPr>
        <p:spPr bwMode="auto">
          <a:xfrm>
            <a:off x="6553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AC8E5B2B-7B35-40CC-B8FA-A87EFC50AF5E}" type="slidenum">
              <a:rPr lang="en-US" altLang="zh-CN" sz="1200">
                <a:latin typeface="Garamond" pitchFamily="18" charset="0"/>
              </a:rPr>
              <a:t>‹#›</a:t>
            </a:fld>
            <a:endParaRPr lang="en-US" altLang="zh-CN" sz="1200">
              <a:latin typeface="Garamond" pitchFamily="18" charset="0"/>
            </a:endParaRPr>
          </a:p>
        </p:txBody>
      </p:sp>
    </p:spTree>
  </p:cSld>
  <p:clrMapOvr>
    <a:masterClrMapping/>
  </p:clrMapOvr>
  <p:transition/>
  <p:timing/>
</p:sldLayout>
</file>

<file path=ppt/slideLayouts/slideLayout8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OverObj" preserve="1">
  <p:cSld name="标题和文本在内容之上">
    <p:spTree>
      <p:nvGrpSpPr>
        <p:cNvPr id="1" name=""/>
        <p:cNvGrpSpPr/>
        <p:nvPr/>
      </p:nvGrpSpPr>
      <p:grpSpPr>
        <a:xfrm>
          <a:off x="0" y="0"/>
          <a: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8229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941763"/>
            <a:ext cx="8229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bwMode="auto">
          <a:xfrm>
            <a:off x="457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200">
              <a:latin typeface="Garamond" pitchFamily="18" charset="0"/>
            </a:endParaRPr>
          </a:p>
        </p:txBody>
      </p:sp>
      <p:sp>
        <p:nvSpPr>
          <p:cNvPr id="6" name="Rectangle 5"/>
          <p:cNvSpPr>
            <a:spLocks noGrp="1" noChangeArrowheads="1"/>
          </p:cNvSpPr>
          <p:nvPr>
            <p:ph type="ftr" sz="quarter" idx="11"/>
          </p:nvPr>
        </p:nvSpPr>
        <p:spPr bwMode="auto">
          <a:xfrm>
            <a:off x="3124200" y="6248400"/>
            <a:ext cx="2895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200">
              <a:latin typeface="Garamond" pitchFamily="18" charset="0"/>
            </a:endParaRPr>
          </a:p>
        </p:txBody>
      </p:sp>
      <p:sp>
        <p:nvSpPr>
          <p:cNvPr id="7" name="Rectangle 6"/>
          <p:cNvSpPr>
            <a:spLocks noGrp="1" noChangeArrowheads="1"/>
          </p:cNvSpPr>
          <p:nvPr>
            <p:ph type="sldNum" sz="quarter" idx="12"/>
          </p:nvPr>
        </p:nvSpPr>
        <p:spPr bwMode="auto">
          <a:xfrm>
            <a:off x="6553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AC8E5B2B-7B35-40CC-B8FA-A87EFC50AF5E}" type="slidenum">
              <a:rPr lang="en-US" altLang="zh-CN" sz="1200">
                <a:latin typeface="Garamond" pitchFamily="18" charset="0"/>
              </a:rPr>
              <a:t>‹#›</a:t>
            </a:fld>
            <a:endParaRPr lang="en-US" altLang="zh-CN" sz="1200">
              <a:latin typeface="Garamond" pitchFamily="18" charset="0"/>
            </a:endParaRPr>
          </a:p>
        </p:txBody>
      </p:sp>
    </p:spTree>
  </p:cSld>
  <p:clrMapOvr>
    <a:masterClrMapping/>
  </p:clrMapOvr>
  <p:transition/>
  <p:timing/>
</p:sldLayout>
</file>

<file path=ppt/slideLayouts/slideLayout8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cSld name="Title Slide">
    <p:bg>
      <p:bgPr>
        <a:solidFill>
          <a:schemeClr val="bg1"/>
        </a:solidFill>
      </p:bgPr>
    </p:bg>
    <p:spTree>
      <p:nvGrpSpPr>
        <p:cNvPr id="1" name="" title=""/>
        <p:cNvGrpSpPr/>
        <p:nvPr/>
      </p:nvGrpSpPr>
      <p:grpSpPr/>
      <p:sp>
        <p:nvSpPr>
          <p:cNvPr id="67586" name="Rectangle 2" title=""/>
          <p:cNvSpPr>
            <a:spLocks noGrp="1"/>
          </p:cNvSpPr>
          <p:nvPr>
            <p:ph type="ctrTitle"/>
          </p:nvPr>
        </p:nvSpPr>
        <p:spPr>
          <a:xfrm>
            <a:off x="914400" y="1524000"/>
            <a:ext cx="7623175" cy="1752600"/>
          </a:xfrm>
          <a:prstGeom prst="rect">
            <a:avLst/>
          </a:prstGeom>
          <a:noFill/>
          <a:ln>
            <a:noFill/>
            <a:miter lim="800000"/>
          </a:ln>
          <a:effectLst/>
        </p:spPr>
        <p:txBody>
          <a:bodyPr>
            <a:noAutofit/>
          </a:bodyPr>
          <a:lstStyle>
            <a:lvl1pPr marL="0" indent="0" algn="l" defTabSz="914400" rtl="0" eaLnBrk="1" fontAlgn="base" hangingPunct="1">
              <a:lnSpc>
                <a:spcPct val="100000"/>
              </a:lnSpc>
              <a:spcBef>
                <a:spcPct val="0"/>
              </a:spcBef>
              <a:spcAft>
                <a:spcPct val="0"/>
              </a:spcAft>
              <a:buClrTx/>
              <a:buSzTx/>
              <a:buFontTx/>
              <a:buNone/>
              <a:defRPr kumimoji="0" lang="zh-CN" altLang="en-US" sz="5000" b="0" i="0" u="none" baseline="0">
                <a:solidFill>
                  <a:schemeClr val="tx2"/>
                </a:solidFill>
                <a:effectLst/>
                <a:latin typeface="Garamond" pitchFamily="18" charset="0"/>
                <a:ea typeface="宋体" pitchFamily="2" charset="-122"/>
              </a:defRPr>
            </a:lvl1pPr>
          </a:lstStyle>
          <a:p>
            <a:pPr lvl="0"/>
            <a:r>
              <a:t>单击此处编辑母版标题样式</a:t>
            </a:r>
          </a:p>
        </p:txBody>
      </p:sp>
      <p:sp>
        <p:nvSpPr>
          <p:cNvPr id="67587" name="Rectangle 3" title=""/>
          <p:cNvSpPr>
            <a:spLocks noGrp="1"/>
          </p:cNvSpPr>
          <p:nvPr>
            <p:ph type="subTitle" idx="1"/>
          </p:nvPr>
        </p:nvSpPr>
        <p:spPr>
          <a:xfrm>
            <a:off x="1981200" y="3962400"/>
            <a:ext cx="6553200" cy="1752600"/>
          </a:xfrm>
          <a:prstGeom prst="rect">
            <a:avLst/>
          </a:prstGeom>
          <a:noFill/>
          <a:ln>
            <a:noFill/>
            <a:miter lim="800000"/>
          </a:ln>
          <a:effectLst/>
        </p:spPr>
        <p:txBody>
          <a:bodyPr>
            <a:noAutofit/>
          </a:bodyPr>
          <a:lstStyle>
            <a:lvl1pPr marL="0" indent="0" algn="l" defTabSz="914400" rtl="0" eaLnBrk="1" fontAlgn="base" hangingPunct="1">
              <a:lnSpc>
                <a:spcPct val="100000"/>
              </a:lnSpc>
              <a:spcBef>
                <a:spcPct val="20000"/>
              </a:spcBef>
              <a:spcAft>
                <a:spcPct val="0"/>
              </a:spcAft>
              <a:buClr>
                <a:schemeClr val="accent1"/>
              </a:buClr>
              <a:buSzPct val="65000"/>
              <a:buFont typeface="Wingdings" pitchFamily="2" charset="2"/>
              <a:buNone/>
              <a:defRPr kumimoji="0" lang="zh-CN" altLang="en-US" sz="2800" b="0" i="0" u="none" baseline="0">
                <a:solidFill>
                  <a:schemeClr val="tx1"/>
                </a:solidFill>
                <a:effectLst/>
                <a:latin typeface="Arial"/>
                <a:ea typeface="宋体" pitchFamily="2" charset="-122"/>
              </a:defRPr>
            </a:lvl1pPr>
            <a:lvl2pPr marL="344488" indent="0" algn="ctr" defTabSz="914400" rtl="0" eaLnBrk="1" fontAlgn="base" hangingPunct="1">
              <a:lnSpc>
                <a:spcPct val="100000"/>
              </a:lnSpc>
              <a:spcBef>
                <a:spcPct val="20000"/>
              </a:spcBef>
              <a:spcAft>
                <a:spcPct val="0"/>
              </a:spcAft>
              <a:buClr>
                <a:schemeClr val="accent2"/>
              </a:buClr>
              <a:buSzPct val="60000"/>
              <a:buFont typeface="Wingdings" pitchFamily="2" charset="2"/>
              <a:buNone/>
              <a:defRPr kumimoji="0" lang="zh-CN" altLang="en-US" sz="2600" b="0" i="0" u="none" baseline="0">
                <a:solidFill>
                  <a:schemeClr val="tx1"/>
                </a:solidFill>
                <a:effectLst/>
                <a:latin typeface="Arial"/>
                <a:ea typeface="宋体" pitchFamily="2" charset="-122"/>
              </a:defRPr>
            </a:lvl2pPr>
            <a:lvl3pPr marL="671512" indent="0" algn="ctr" defTabSz="914400" rtl="0" eaLnBrk="1" fontAlgn="base" hangingPunct="1">
              <a:lnSpc>
                <a:spcPct val="100000"/>
              </a:lnSpc>
              <a:spcBef>
                <a:spcPct val="20000"/>
              </a:spcBef>
              <a:spcAft>
                <a:spcPct val="0"/>
              </a:spcAft>
              <a:buClr>
                <a:schemeClr val="accent1"/>
              </a:buClr>
              <a:buSzPct val="65000"/>
              <a:buFont typeface="Wingdings" pitchFamily="2" charset="2"/>
              <a:buNone/>
              <a:defRPr kumimoji="0" lang="zh-CN" altLang="en-US" sz="2200" b="0" i="0" u="none" baseline="0">
                <a:solidFill>
                  <a:schemeClr val="tx1"/>
                </a:solidFill>
                <a:effectLst/>
                <a:latin typeface="Arial"/>
                <a:ea typeface="宋体" pitchFamily="2" charset="-122"/>
              </a:defRPr>
            </a:lvl3pPr>
            <a:lvl4pPr marL="1023938" indent="0" algn="ctr" defTabSz="914400" rtl="0" eaLnBrk="1" fontAlgn="base" hangingPunct="1">
              <a:lnSpc>
                <a:spcPct val="100000"/>
              </a:lnSpc>
              <a:spcBef>
                <a:spcPct val="20000"/>
              </a:spcBef>
              <a:spcAft>
                <a:spcPct val="0"/>
              </a:spcAft>
              <a:buClr>
                <a:schemeClr val="accent2"/>
              </a:buClr>
              <a:buSzPct val="70000"/>
              <a:buFont typeface="Wingdings" pitchFamily="2" charset="2"/>
              <a:buNone/>
              <a:defRPr kumimoji="0" lang="zh-CN" altLang="en-US" sz="2000" b="0" i="0" u="none" baseline="0">
                <a:solidFill>
                  <a:schemeClr val="tx1"/>
                </a:solidFill>
                <a:effectLst/>
                <a:latin typeface="Arial"/>
                <a:ea typeface="宋体" pitchFamily="2" charset="-122"/>
              </a:defRPr>
            </a:lvl4pPr>
            <a:lvl5pPr marL="1341438" indent="0" algn="ctr" defTabSz="914400" rtl="0" eaLnBrk="1" fontAlgn="base" hangingPunct="1">
              <a:lnSpc>
                <a:spcPct val="100000"/>
              </a:lnSpc>
              <a:spcBef>
                <a:spcPct val="20000"/>
              </a:spcBef>
              <a:spcAft>
                <a:spcPct val="0"/>
              </a:spcAft>
              <a:buClr>
                <a:schemeClr val="accent1"/>
              </a:buClr>
              <a:buSzPct val="75000"/>
              <a:buFont typeface="Wingdings" pitchFamily="2" charset="2"/>
              <a:buNone/>
              <a:defRPr kumimoji="0" lang="zh-CN" altLang="en-US" sz="2000" b="0" i="0" u="none" baseline="0">
                <a:solidFill>
                  <a:schemeClr val="tx1"/>
                </a:solidFill>
                <a:effectLst/>
                <a:latin typeface="Arial"/>
                <a:ea typeface="宋体" pitchFamily="2" charset="-122"/>
              </a:defRPr>
            </a:lvl5pPr>
          </a:lstStyle>
          <a:p>
            <a:pPr lvl="0"/>
            <a:r>
              <a:t>单击此处编辑母版副标题样式</a:t>
            </a:r>
          </a:p>
        </p:txBody>
      </p:sp>
      <p:sp>
        <p:nvSpPr>
          <p:cNvPr id="67588" name="Rectangle 4" title=""/>
          <p:cNvSpPr>
            <a:spLocks noGrp="1"/>
          </p:cNvSpPr>
          <p:nvPr>
            <p:ph type="dt" sz="half" idx="2"/>
          </p:nvPr>
        </p:nvSpPr>
        <p:spPr>
          <a:xfrm>
            <a:off x="457200" y="6243638"/>
            <a:ext cx="2133600" cy="457200"/>
          </a:xfrm>
          <a:prstGeom prst="rect">
            <a:avLst/>
          </a:prstGeom>
          <a:noFill/>
          <a:ln>
            <a:noFill/>
            <a:miter lim="800000"/>
          </a:ln>
        </p:spPr>
        <p:txBody>
          <a:bodyPr anchor="b"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endParaRPr kumimoji="0" sz="1200">
              <a:latin typeface="Garamond" pitchFamily="18" charset="0"/>
            </a:endParaRPr>
          </a:p>
        </p:txBody>
      </p:sp>
      <p:sp>
        <p:nvSpPr>
          <p:cNvPr id="67589" name="Rectangle 5" title=""/>
          <p:cNvSpPr>
            <a:spLocks noGrp="1"/>
          </p:cNvSpPr>
          <p:nvPr>
            <p:ph type="ftr" sz="quarter" idx="3"/>
          </p:nvPr>
        </p:nvSpPr>
        <p:spPr>
          <a:xfrm>
            <a:off x="3124200" y="6243638"/>
            <a:ext cx="2895600" cy="457200"/>
          </a:xfrm>
          <a:prstGeom prst="rect">
            <a:avLst/>
          </a:prstGeom>
          <a:noFill/>
          <a:ln>
            <a:noFill/>
            <a:miter lim="800000"/>
          </a:ln>
        </p:spPr>
        <p:txBody>
          <a:bodyPr anchor="b"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endParaRPr kumimoji="0" sz="1200">
              <a:latin typeface="Garamond" pitchFamily="18" charset="0"/>
            </a:endParaRPr>
          </a:p>
        </p:txBody>
      </p:sp>
      <p:sp>
        <p:nvSpPr>
          <p:cNvPr id="67590" name="Rectangle 6" title=""/>
          <p:cNvSpPr>
            <a:spLocks noGrp="1"/>
          </p:cNvSpPr>
          <p:nvPr>
            <p:ph type="sldNum" sz="quarter" idx="4"/>
          </p:nvPr>
        </p:nvSpPr>
        <p:spPr>
          <a:xfrm>
            <a:off x="6553200" y="6243638"/>
            <a:ext cx="2133600" cy="457200"/>
          </a:xfrm>
          <a:prstGeom prst="rect">
            <a:avLst/>
          </a:prstGeom>
          <a:noFill/>
          <a:ln>
            <a:noFill/>
            <a:miter lim="800000"/>
          </a:ln>
        </p:spPr>
        <p:txBody>
          <a:bodyPr anchor="b"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r"/>
            <a:fld id="{E043D17B-2B79-4234-A18E-8BED0874CA5F}" type="slidenum">
              <a:rPr kumimoji="0" sz="1200">
                <a:latin typeface="Garamond" pitchFamily="18" charset="0"/>
              </a:rPr>
              <a:t>‹#›</a:t>
            </a:fld>
            <a:endParaRPr kumimoji="0" sz="1200">
              <a:latin typeface="Garamond" pitchFamily="18" charset="0"/>
            </a:endParaRPr>
          </a:p>
        </p:txBody>
      </p:sp>
      <p:sp>
        <p:nvSpPr>
          <p:cNvPr id="67591" name="Custom 7" title=""/>
          <p:cNvSpPr/>
          <p:nvPr/>
        </p:nvSpPr>
        <p:spPr>
          <a:xfrm>
            <a:off x="609600" y="1219200"/>
            <a:ext cx="7924800" cy="914400"/>
          </a:xfrm>
          <a:custGeom>
            <a:rect l="l" t="t"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cxnSp>
        <p:nvCxnSpPr>
          <p:cNvPr id="67592" name="" title=""/>
          <p:cNvCxnSpPr/>
          <p:nvPr/>
        </p:nvCxnSpPr>
        <p:spPr>
          <a:xfrm>
            <a:off x="1981200" y="3962400"/>
            <a:ext cx="6511925" cy="0"/>
          </a:xfrm>
          <a:prstGeom prst="line">
            <a:avLst/>
          </a:prstGeom>
          <a:noFill/>
          <a:ln w="19050">
            <a:solidFill>
              <a:schemeClr val="accent1"/>
            </a:solidFill>
            <a:miter lim="800000"/>
          </a:ln>
        </p:spPr>
      </p:cxnSp>
    </p:spTree>
  </p:cSld>
  <p:clrMapOvr>
    <a:masterClrMapping/>
  </p:clrMapOvr>
  <p:transition/>
  <p:timing/>
</p:sldLayout>
</file>

<file path=ppt/slideLayouts/slideLayout8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pPr lvl="0"/>
            <a:r>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10"/>
          </p:nvPr>
        </p:nvSpPr>
        <p:spPr/>
        <p:txBody>
          <a:bodyPr/>
          <a:lstStyle/>
          <a:p>
            <a:pPr lvl="0"/>
            <a:endParaRPr kumimoji="0" sz="1200">
              <a:latin typeface="Garamond" pitchFamily="18" charset="0"/>
            </a:endParaRPr>
          </a:p>
        </p:txBody>
      </p:sp>
      <p:sp>
        <p:nvSpPr>
          <p:cNvPr id="5" name="Footer Placeholder 4" title=""/>
          <p:cNvSpPr>
            <a:spLocks noGrp="1"/>
          </p:cNvSpPr>
          <p:nvPr>
            <p:ph type="ftr" sz="quarter" idx="11"/>
          </p:nvPr>
        </p:nvSpPr>
        <p:spPr/>
        <p:txBody>
          <a:bodyPr/>
          <a:lstStyle/>
          <a:p>
            <a:pPr lvl="0" algn="ctr"/>
            <a:endParaRPr kumimoji="0" sz="1200">
              <a:latin typeface="Garamond" pitchFamily="18" charset="0"/>
            </a:endParaRPr>
          </a:p>
        </p:txBody>
      </p:sp>
      <p:sp>
        <p:nvSpPr>
          <p:cNvPr id="6" name="Slide Number Placeholder 5"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8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a:endParaRPr kumimoji="0" sz="1200">
              <a:latin typeface="Garamond" pitchFamily="18" charset="0"/>
            </a:endParaRPr>
          </a:p>
        </p:txBody>
      </p:sp>
      <p:sp>
        <p:nvSpPr>
          <p:cNvPr id="3" name="Footer Placeholder 2" title=""/>
          <p:cNvSpPr>
            <a:spLocks noGrp="1"/>
          </p:cNvSpPr>
          <p:nvPr>
            <p:ph type="ftr" sz="quarter" idx="11"/>
          </p:nvPr>
        </p:nvSpPr>
        <p:spPr/>
        <p:txBody>
          <a:bodyPr/>
          <a:lstStyle/>
          <a:p>
            <a:pPr lvl="0" algn="ctr"/>
            <a:endParaRPr kumimoji="0" sz="1200">
              <a:latin typeface="Garamond" pitchFamily="18" charset="0"/>
            </a:endParaRPr>
          </a:p>
        </p:txBody>
      </p:sp>
      <p:sp>
        <p:nvSpPr>
          <p:cNvPr id="4" name="Slide Number Placeholder 3"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8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a:endParaRPr kumimoji="0" sz="1200">
              <a:latin typeface="Garamond" pitchFamily="18" charset="0"/>
            </a:endParaRPr>
          </a:p>
        </p:txBody>
      </p:sp>
      <p:sp>
        <p:nvSpPr>
          <p:cNvPr id="3" name="Footer Placeholder 2" title=""/>
          <p:cNvSpPr>
            <a:spLocks noGrp="1"/>
          </p:cNvSpPr>
          <p:nvPr>
            <p:ph type="ftr" sz="quarter" idx="11"/>
          </p:nvPr>
        </p:nvSpPr>
        <p:spPr/>
        <p:txBody>
          <a:bodyPr/>
          <a:lstStyle/>
          <a:p>
            <a:pPr lvl="0" algn="ctr"/>
            <a:endParaRPr kumimoji="0" sz="1200">
              <a:latin typeface="Garamond" pitchFamily="18" charset="0"/>
            </a:endParaRPr>
          </a:p>
        </p:txBody>
      </p:sp>
      <p:sp>
        <p:nvSpPr>
          <p:cNvPr id="4" name="Slide Number Placeholder 3"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DB9F84E0-28A8-4305-A3EC-9AB502B2964F}"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a:endParaRPr kumimoji="0" sz="1200">
              <a:latin typeface="Garamond" pitchFamily="18" charset="0"/>
            </a:endParaRPr>
          </a:p>
        </p:txBody>
      </p:sp>
      <p:sp>
        <p:nvSpPr>
          <p:cNvPr id="3" name="Footer Placeholder 2" title=""/>
          <p:cNvSpPr>
            <a:spLocks noGrp="1"/>
          </p:cNvSpPr>
          <p:nvPr>
            <p:ph type="ftr" sz="quarter" idx="11"/>
          </p:nvPr>
        </p:nvSpPr>
        <p:spPr/>
        <p:txBody>
          <a:bodyPr/>
          <a:lstStyle/>
          <a:p>
            <a:pPr lvl="0" algn="ctr"/>
            <a:endParaRPr kumimoji="0" sz="1200">
              <a:latin typeface="Garamond" pitchFamily="18" charset="0"/>
            </a:endParaRPr>
          </a:p>
        </p:txBody>
      </p:sp>
      <p:sp>
        <p:nvSpPr>
          <p:cNvPr id="4" name="Slide Number Placeholder 3"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9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a:endParaRPr kumimoji="0" sz="1200">
              <a:latin typeface="Garamond" pitchFamily="18" charset="0"/>
            </a:endParaRPr>
          </a:p>
        </p:txBody>
      </p:sp>
      <p:sp>
        <p:nvSpPr>
          <p:cNvPr id="3" name="Footer Placeholder 2" title=""/>
          <p:cNvSpPr>
            <a:spLocks noGrp="1"/>
          </p:cNvSpPr>
          <p:nvPr>
            <p:ph type="ftr" sz="quarter" idx="11"/>
          </p:nvPr>
        </p:nvSpPr>
        <p:spPr/>
        <p:txBody>
          <a:bodyPr/>
          <a:lstStyle/>
          <a:p>
            <a:pPr lvl="0" algn="ctr"/>
            <a:endParaRPr kumimoji="0" sz="1200">
              <a:latin typeface="Garamond" pitchFamily="18" charset="0"/>
            </a:endParaRPr>
          </a:p>
        </p:txBody>
      </p:sp>
      <p:sp>
        <p:nvSpPr>
          <p:cNvPr id="4" name="Slide Number Placeholder 3"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9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a:endParaRPr kumimoji="0" sz="1200">
              <a:latin typeface="Garamond" pitchFamily="18" charset="0"/>
            </a:endParaRPr>
          </a:p>
        </p:txBody>
      </p:sp>
      <p:sp>
        <p:nvSpPr>
          <p:cNvPr id="3" name="Footer Placeholder 2" title=""/>
          <p:cNvSpPr>
            <a:spLocks noGrp="1"/>
          </p:cNvSpPr>
          <p:nvPr>
            <p:ph type="ftr" sz="quarter" idx="11"/>
          </p:nvPr>
        </p:nvSpPr>
        <p:spPr/>
        <p:txBody>
          <a:bodyPr/>
          <a:lstStyle/>
          <a:p>
            <a:pPr lvl="0" algn="ctr"/>
            <a:endParaRPr kumimoji="0" sz="1200">
              <a:latin typeface="Garamond" pitchFamily="18" charset="0"/>
            </a:endParaRPr>
          </a:p>
        </p:txBody>
      </p:sp>
      <p:sp>
        <p:nvSpPr>
          <p:cNvPr id="4" name="Slide Number Placeholder 3"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9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a:endParaRPr kumimoji="0" sz="1200">
              <a:latin typeface="Garamond" pitchFamily="18" charset="0"/>
            </a:endParaRPr>
          </a:p>
        </p:txBody>
      </p:sp>
      <p:sp>
        <p:nvSpPr>
          <p:cNvPr id="3" name="Footer Placeholder 2" title=""/>
          <p:cNvSpPr>
            <a:spLocks noGrp="1"/>
          </p:cNvSpPr>
          <p:nvPr>
            <p:ph type="ftr" sz="quarter" idx="11"/>
          </p:nvPr>
        </p:nvSpPr>
        <p:spPr/>
        <p:txBody>
          <a:bodyPr/>
          <a:lstStyle/>
          <a:p>
            <a:pPr lvl="0" algn="ctr"/>
            <a:endParaRPr kumimoji="0" sz="1200">
              <a:latin typeface="Garamond" pitchFamily="18" charset="0"/>
            </a:endParaRPr>
          </a:p>
        </p:txBody>
      </p:sp>
      <p:sp>
        <p:nvSpPr>
          <p:cNvPr id="4" name="Slide Number Placeholder 3"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9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pPr lvl="0"/>
            <a:r>
              <a:t>Click to edit Master title style</a:t>
            </a:r>
            <a:endParaRPr lang="en-US"/>
          </a:p>
        </p:txBody>
      </p:sp>
      <p:sp>
        <p:nvSpPr>
          <p:cNvPr id="3" name="Date Placeholder 2" title=""/>
          <p:cNvSpPr>
            <a:spLocks noGrp="1"/>
          </p:cNvSpPr>
          <p:nvPr>
            <p:ph type="dt" sz="half" idx="10"/>
          </p:nvPr>
        </p:nvSpPr>
        <p:spPr/>
        <p:txBody>
          <a:bodyPr/>
          <a:lstStyle/>
          <a:p>
            <a:pPr lvl="0"/>
            <a:endParaRPr kumimoji="0" sz="1200">
              <a:latin typeface="Garamond" pitchFamily="18" charset="0"/>
            </a:endParaRPr>
          </a:p>
        </p:txBody>
      </p:sp>
      <p:sp>
        <p:nvSpPr>
          <p:cNvPr id="4" name="Footer Placeholder 3" title=""/>
          <p:cNvSpPr>
            <a:spLocks noGrp="1"/>
          </p:cNvSpPr>
          <p:nvPr>
            <p:ph type="ftr" sz="quarter" idx="11"/>
          </p:nvPr>
        </p:nvSpPr>
        <p:spPr/>
        <p:txBody>
          <a:bodyPr/>
          <a:lstStyle/>
          <a:p>
            <a:pPr lvl="0" algn="ctr"/>
            <a:endParaRPr kumimoji="0" sz="1200">
              <a:latin typeface="Garamond" pitchFamily="18" charset="0"/>
            </a:endParaRPr>
          </a:p>
        </p:txBody>
      </p:sp>
      <p:sp>
        <p:nvSpPr>
          <p:cNvPr id="5" name="Slide Number Placeholder 4"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9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a:endParaRPr kumimoji="0" sz="1200">
              <a:latin typeface="Garamond" pitchFamily="18" charset="0"/>
            </a:endParaRPr>
          </a:p>
        </p:txBody>
      </p:sp>
      <p:sp>
        <p:nvSpPr>
          <p:cNvPr id="3" name="Footer Placeholder 2" title=""/>
          <p:cNvSpPr>
            <a:spLocks noGrp="1"/>
          </p:cNvSpPr>
          <p:nvPr>
            <p:ph type="ftr" sz="quarter" idx="11"/>
          </p:nvPr>
        </p:nvSpPr>
        <p:spPr/>
        <p:txBody>
          <a:bodyPr/>
          <a:lstStyle/>
          <a:p>
            <a:pPr lvl="0" algn="ctr"/>
            <a:endParaRPr kumimoji="0" sz="1200">
              <a:latin typeface="Garamond" pitchFamily="18" charset="0"/>
            </a:endParaRPr>
          </a:p>
        </p:txBody>
      </p:sp>
      <p:sp>
        <p:nvSpPr>
          <p:cNvPr id="4" name="Slide Number Placeholder 3"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9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a:endParaRPr kumimoji="0" sz="1200">
              <a:latin typeface="Garamond" pitchFamily="18" charset="0"/>
            </a:endParaRPr>
          </a:p>
        </p:txBody>
      </p:sp>
      <p:sp>
        <p:nvSpPr>
          <p:cNvPr id="3" name="Footer Placeholder 2" title=""/>
          <p:cNvSpPr>
            <a:spLocks noGrp="1"/>
          </p:cNvSpPr>
          <p:nvPr>
            <p:ph type="ftr" sz="quarter" idx="11"/>
          </p:nvPr>
        </p:nvSpPr>
        <p:spPr/>
        <p:txBody>
          <a:bodyPr/>
          <a:lstStyle/>
          <a:p>
            <a:pPr lvl="0" algn="ctr"/>
            <a:endParaRPr kumimoji="0" sz="1200">
              <a:latin typeface="Garamond" pitchFamily="18" charset="0"/>
            </a:endParaRPr>
          </a:p>
        </p:txBody>
      </p:sp>
      <p:sp>
        <p:nvSpPr>
          <p:cNvPr id="4" name="Slide Number Placeholder 3"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9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pPr lvl="0"/>
            <a:r>
              <a:t>Click to edit Master title style</a:t>
            </a:r>
            <a:endParaRPr lang="en-US"/>
          </a:p>
        </p:txBody>
      </p:sp>
      <p:sp>
        <p:nvSpPr>
          <p:cNvPr id="3" name="Content Placeholder 2" title=""/>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10"/>
          </p:nvPr>
        </p:nvSpPr>
        <p:spPr/>
        <p:txBody>
          <a:bodyPr/>
          <a:lstStyle/>
          <a:p>
            <a:pPr lvl="0"/>
            <a:endParaRPr kumimoji="0" sz="1200">
              <a:latin typeface="Garamond" pitchFamily="18" charset="0"/>
            </a:endParaRPr>
          </a:p>
        </p:txBody>
      </p:sp>
      <p:sp>
        <p:nvSpPr>
          <p:cNvPr id="6" name="Footer Placeholder 5" title=""/>
          <p:cNvSpPr>
            <a:spLocks noGrp="1"/>
          </p:cNvSpPr>
          <p:nvPr>
            <p:ph type="ftr" sz="quarter" idx="11"/>
          </p:nvPr>
        </p:nvSpPr>
        <p:spPr/>
        <p:txBody>
          <a:bodyPr/>
          <a:lstStyle/>
          <a:p>
            <a:pPr lvl="0" algn="ctr"/>
            <a:endParaRPr kumimoji="0" sz="1200">
              <a:latin typeface="Garamond" pitchFamily="18" charset="0"/>
            </a:endParaRPr>
          </a:p>
        </p:txBody>
      </p:sp>
      <p:sp>
        <p:nvSpPr>
          <p:cNvPr id="7" name="Slide Number Placeholder 6"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9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a:endParaRPr kumimoji="0" sz="1200">
              <a:latin typeface="Garamond" pitchFamily="18" charset="0"/>
            </a:endParaRPr>
          </a:p>
        </p:txBody>
      </p:sp>
      <p:sp>
        <p:nvSpPr>
          <p:cNvPr id="3" name="Footer Placeholder 2" title=""/>
          <p:cNvSpPr>
            <a:spLocks noGrp="1"/>
          </p:cNvSpPr>
          <p:nvPr>
            <p:ph type="ftr" sz="quarter" idx="11"/>
          </p:nvPr>
        </p:nvSpPr>
        <p:spPr/>
        <p:txBody>
          <a:bodyPr/>
          <a:lstStyle/>
          <a:p>
            <a:pPr lvl="0" algn="ctr"/>
            <a:endParaRPr kumimoji="0" sz="1200">
              <a:latin typeface="Garamond" pitchFamily="18" charset="0"/>
            </a:endParaRPr>
          </a:p>
        </p:txBody>
      </p:sp>
      <p:sp>
        <p:nvSpPr>
          <p:cNvPr id="4" name="Slide Number Placeholder 3"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Layouts/slideLayout9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idx="10"/>
          </p:nvPr>
        </p:nvSpPr>
        <p:spPr/>
        <p:txBody>
          <a:bodyPr/>
          <a:lstStyle/>
          <a:p>
            <a:pPr lvl="0"/>
            <a:endParaRPr kumimoji="0" sz="1200">
              <a:latin typeface="Garamond" pitchFamily="18" charset="0"/>
            </a:endParaRPr>
          </a:p>
        </p:txBody>
      </p:sp>
      <p:sp>
        <p:nvSpPr>
          <p:cNvPr id="3" name="Footer Placeholder 2" title=""/>
          <p:cNvSpPr>
            <a:spLocks noGrp="1"/>
          </p:cNvSpPr>
          <p:nvPr>
            <p:ph type="ftr" sz="quarter" idx="11"/>
          </p:nvPr>
        </p:nvSpPr>
        <p:spPr/>
        <p:txBody>
          <a:bodyPr/>
          <a:lstStyle/>
          <a:p>
            <a:pPr lvl="0" algn="ctr"/>
            <a:endParaRPr kumimoji="0" sz="1200">
              <a:latin typeface="Garamond" pitchFamily="18" charset="0"/>
            </a:endParaRPr>
          </a:p>
        </p:txBody>
      </p:sp>
      <p:sp>
        <p:nvSpPr>
          <p:cNvPr id="4" name="Slide Number Placeholder 3" title=""/>
          <p:cNvSpPr>
            <a:spLocks noGrp="1"/>
          </p:cNvSpPr>
          <p:nvPr>
            <p:ph type="sldNum" sz="quarter" idx="12"/>
          </p:nvPr>
        </p:nvSpPr>
        <p:spPr/>
        <p:txBody>
          <a:bodyPr/>
          <a:lstStyle/>
          <a:p>
            <a:pPr lvl="0" algn="r"/>
            <a:fld id="{93AE1883-0942-4AA3-9DB2-9C7C3A0314B1}" type="slidenum">
              <a:rPr kumimoji="0" sz="1200">
                <a:latin typeface="Garamond" pitchFamily="18" charset="0"/>
              </a:rPr>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10.xml.rels>&#65279;<?xml version="1.0" encoding="utf-8" standalone="yes"?><Relationships xmlns="http://schemas.openxmlformats.org/package/2006/relationships"><Relationship Id="rId1" Type="http://schemas.openxmlformats.org/officeDocument/2006/relationships/slideLayout" Target="../slideLayouts/slideLayout122.xml" /><Relationship Id="rId2" Type="http://schemas.openxmlformats.org/officeDocument/2006/relationships/slideLayout" Target="../slideLayouts/slideLayout123.xml" /><Relationship Id="rId3" Type="http://schemas.openxmlformats.org/officeDocument/2006/relationships/slideLayout" Target="../slideLayouts/slideLayout124.xml" /><Relationship Id="rId4" Type="http://schemas.openxmlformats.org/officeDocument/2006/relationships/slideLayout" Target="../slideLayouts/slideLayout125.xml" /><Relationship Id="rId5" Type="http://schemas.openxmlformats.org/officeDocument/2006/relationships/theme" Target="../theme/theme10.xml" /></Relationships>
</file>

<file path=ppt/slideMasters/_rels/slideMaster11.xml.rels>&#65279;<?xml version="1.0" encoding="utf-8" standalone="yes"?><Relationships xmlns="http://schemas.openxmlformats.org/package/2006/relationships"><Relationship Id="rId1" Type="http://schemas.openxmlformats.org/officeDocument/2006/relationships/slideLayout" Target="../slideLayouts/slideLayout126.xml" /><Relationship Id="rId2" Type="http://schemas.openxmlformats.org/officeDocument/2006/relationships/slideLayout" Target="../slideLayouts/slideLayout127.xml" /><Relationship Id="rId3" Type="http://schemas.openxmlformats.org/officeDocument/2006/relationships/slideLayout" Target="../slideLayouts/slideLayout128.xml" /><Relationship Id="rId4" Type="http://schemas.openxmlformats.org/officeDocument/2006/relationships/slideLayout" Target="../slideLayouts/slideLayout129.xml" /><Relationship Id="rId5" Type="http://schemas.openxmlformats.org/officeDocument/2006/relationships/theme" Target="../theme/theme11.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theme" Target="../theme/theme2.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slideLayout" Target="../slideLayouts/slideLayout21.xml" /><Relationship Id="rId3" Type="http://schemas.openxmlformats.org/officeDocument/2006/relationships/slideLayout" Target="../slideLayouts/slideLayout22.xml" /><Relationship Id="rId4" Type="http://schemas.openxmlformats.org/officeDocument/2006/relationships/slideLayout" Target="../slideLayouts/slideLayout23.xml" /><Relationship Id="rId5" Type="http://schemas.openxmlformats.org/officeDocument/2006/relationships/slideLayout" Target="../slideLayouts/slideLayout24.xml" /><Relationship Id="rId6" Type="http://schemas.openxmlformats.org/officeDocument/2006/relationships/slideLayout" Target="../slideLayouts/slideLayout25.xml" /><Relationship Id="rId7" Type="http://schemas.openxmlformats.org/officeDocument/2006/relationships/slideLayout" Target="../slideLayouts/slideLayout26.xml" /><Relationship Id="rId8" Type="http://schemas.openxmlformats.org/officeDocument/2006/relationships/slideLayout" Target="../slideLayouts/slideLayout27.xml" /><Relationship Id="rId9" Type="http://schemas.openxmlformats.org/officeDocument/2006/relationships/theme" Target="../theme/theme3.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28.xml" /><Relationship Id="rId10" Type="http://schemas.openxmlformats.org/officeDocument/2006/relationships/slideLayout" Target="../slideLayouts/slideLayout37.xml" /><Relationship Id="rId11" Type="http://schemas.openxmlformats.org/officeDocument/2006/relationships/slideLayout" Target="../slideLayouts/slideLayout38.xml" /><Relationship Id="rId12" Type="http://schemas.openxmlformats.org/officeDocument/2006/relationships/slideLayout" Target="../slideLayouts/slideLayout39.xml" /><Relationship Id="rId13" Type="http://schemas.openxmlformats.org/officeDocument/2006/relationships/slideLayout" Target="../slideLayouts/slideLayout40.xml" /><Relationship Id="rId14" Type="http://schemas.openxmlformats.org/officeDocument/2006/relationships/slideLayout" Target="../slideLayouts/slideLayout41.xml" /><Relationship Id="rId15" Type="http://schemas.openxmlformats.org/officeDocument/2006/relationships/slideLayout" Target="../slideLayouts/slideLayout42.xml" /><Relationship Id="rId16" Type="http://schemas.openxmlformats.org/officeDocument/2006/relationships/theme" Target="../theme/theme4.xml" /><Relationship Id="rId2" Type="http://schemas.openxmlformats.org/officeDocument/2006/relationships/slideLayout" Target="../slideLayouts/slideLayout29.xml" /><Relationship Id="rId3" Type="http://schemas.openxmlformats.org/officeDocument/2006/relationships/slideLayout" Target="../slideLayouts/slideLayout30.xml" /><Relationship Id="rId4" Type="http://schemas.openxmlformats.org/officeDocument/2006/relationships/slideLayout" Target="../slideLayouts/slideLayout31.xml" /><Relationship Id="rId5" Type="http://schemas.openxmlformats.org/officeDocument/2006/relationships/slideLayout" Target="../slideLayouts/slideLayout32.xml" /><Relationship Id="rId6" Type="http://schemas.openxmlformats.org/officeDocument/2006/relationships/slideLayout" Target="../slideLayouts/slideLayout33.xml" /><Relationship Id="rId7" Type="http://schemas.openxmlformats.org/officeDocument/2006/relationships/slideLayout" Target="../slideLayouts/slideLayout34.xml" /><Relationship Id="rId8" Type="http://schemas.openxmlformats.org/officeDocument/2006/relationships/slideLayout" Target="../slideLayouts/slideLayout35.xml" /><Relationship Id="rId9" Type="http://schemas.openxmlformats.org/officeDocument/2006/relationships/slideLayout" Target="../slideLayouts/slideLayout36.xml" /></Relationships>
</file>

<file path=ppt/slideMasters/_rels/slideMaster5.xml.rels>&#65279;<?xml version="1.0" encoding="utf-8" standalone="yes"?><Relationships xmlns="http://schemas.openxmlformats.org/package/2006/relationships"><Relationship Id="rId1" Type="http://schemas.openxmlformats.org/officeDocument/2006/relationships/slideLayout" Target="../slideLayouts/slideLayout43.xml" /><Relationship Id="rId10" Type="http://schemas.openxmlformats.org/officeDocument/2006/relationships/slideLayout" Target="../slideLayouts/slideLayout52.xml" /><Relationship Id="rId11" Type="http://schemas.openxmlformats.org/officeDocument/2006/relationships/slideLayout" Target="../slideLayouts/slideLayout53.xml" /><Relationship Id="rId12" Type="http://schemas.openxmlformats.org/officeDocument/2006/relationships/slideLayout" Target="../slideLayouts/slideLayout54.xml" /><Relationship Id="rId13" Type="http://schemas.openxmlformats.org/officeDocument/2006/relationships/slideLayout" Target="../slideLayouts/slideLayout55.xml" /><Relationship Id="rId14" Type="http://schemas.openxmlformats.org/officeDocument/2006/relationships/slideLayout" Target="../slideLayouts/slideLayout56.xml" /><Relationship Id="rId15" Type="http://schemas.openxmlformats.org/officeDocument/2006/relationships/slideLayout" Target="../slideLayouts/slideLayout57.xml" /><Relationship Id="rId16" Type="http://schemas.openxmlformats.org/officeDocument/2006/relationships/theme" Target="../theme/theme5.xml" /><Relationship Id="rId2" Type="http://schemas.openxmlformats.org/officeDocument/2006/relationships/slideLayout" Target="../slideLayouts/slideLayout44.xml" /><Relationship Id="rId3" Type="http://schemas.openxmlformats.org/officeDocument/2006/relationships/slideLayout" Target="../slideLayouts/slideLayout45.xml" /><Relationship Id="rId4" Type="http://schemas.openxmlformats.org/officeDocument/2006/relationships/slideLayout" Target="../slideLayouts/slideLayout46.xml" /><Relationship Id="rId5" Type="http://schemas.openxmlformats.org/officeDocument/2006/relationships/slideLayout" Target="../slideLayouts/slideLayout47.xml" /><Relationship Id="rId6" Type="http://schemas.openxmlformats.org/officeDocument/2006/relationships/slideLayout" Target="../slideLayouts/slideLayout48.xml" /><Relationship Id="rId7" Type="http://schemas.openxmlformats.org/officeDocument/2006/relationships/slideLayout" Target="../slideLayouts/slideLayout49.xml" /><Relationship Id="rId8" Type="http://schemas.openxmlformats.org/officeDocument/2006/relationships/slideLayout" Target="../slideLayouts/slideLayout50.xml" /><Relationship Id="rId9" Type="http://schemas.openxmlformats.org/officeDocument/2006/relationships/slideLayout" Target="../slideLayouts/slideLayout51.xml" /></Relationships>
</file>

<file path=ppt/slideMasters/_rels/slideMaster6.xml.rels>&#65279;<?xml version="1.0" encoding="utf-8" standalone="yes"?><Relationships xmlns="http://schemas.openxmlformats.org/package/2006/relationships"><Relationship Id="rId1" Type="http://schemas.openxmlformats.org/officeDocument/2006/relationships/slideLayout" Target="../slideLayouts/slideLayout58.xml" /><Relationship Id="rId10" Type="http://schemas.openxmlformats.org/officeDocument/2006/relationships/slideLayout" Target="../slideLayouts/slideLayout67.xml" /><Relationship Id="rId11" Type="http://schemas.openxmlformats.org/officeDocument/2006/relationships/slideLayout" Target="../slideLayouts/slideLayout68.xml" /><Relationship Id="rId12" Type="http://schemas.openxmlformats.org/officeDocument/2006/relationships/slideLayout" Target="../slideLayouts/slideLayout69.xml" /><Relationship Id="rId13" Type="http://schemas.openxmlformats.org/officeDocument/2006/relationships/slideLayout" Target="../slideLayouts/slideLayout70.xml" /><Relationship Id="rId14" Type="http://schemas.openxmlformats.org/officeDocument/2006/relationships/slideLayout" Target="../slideLayouts/slideLayout71.xml" /><Relationship Id="rId15" Type="http://schemas.openxmlformats.org/officeDocument/2006/relationships/theme" Target="../theme/theme6.xml" /><Relationship Id="rId2" Type="http://schemas.openxmlformats.org/officeDocument/2006/relationships/slideLayout" Target="../slideLayouts/slideLayout59.xml" /><Relationship Id="rId3" Type="http://schemas.openxmlformats.org/officeDocument/2006/relationships/slideLayout" Target="../slideLayouts/slideLayout60.xml" /><Relationship Id="rId4" Type="http://schemas.openxmlformats.org/officeDocument/2006/relationships/slideLayout" Target="../slideLayouts/slideLayout61.xml" /><Relationship Id="rId5" Type="http://schemas.openxmlformats.org/officeDocument/2006/relationships/slideLayout" Target="../slideLayouts/slideLayout62.xml" /><Relationship Id="rId6" Type="http://schemas.openxmlformats.org/officeDocument/2006/relationships/slideLayout" Target="../slideLayouts/slideLayout63.xml" /><Relationship Id="rId7" Type="http://schemas.openxmlformats.org/officeDocument/2006/relationships/slideLayout" Target="../slideLayouts/slideLayout64.xml" /><Relationship Id="rId8" Type="http://schemas.openxmlformats.org/officeDocument/2006/relationships/slideLayout" Target="../slideLayouts/slideLayout65.xml" /><Relationship Id="rId9" Type="http://schemas.openxmlformats.org/officeDocument/2006/relationships/slideLayout" Target="../slideLayouts/slideLayout66.xml" /></Relationships>
</file>

<file path=ppt/slideMasters/_rels/slideMaster7.xml.rels>&#65279;<?xml version="1.0" encoding="utf-8" standalone="yes"?><Relationships xmlns="http://schemas.openxmlformats.org/package/2006/relationships"><Relationship Id="rId1" Type="http://schemas.openxmlformats.org/officeDocument/2006/relationships/slideLayout" Target="../slideLayouts/slideLayout72.xml" /><Relationship Id="rId10" Type="http://schemas.openxmlformats.org/officeDocument/2006/relationships/slideLayout" Target="../slideLayouts/slideLayout81.xml" /><Relationship Id="rId11" Type="http://schemas.openxmlformats.org/officeDocument/2006/relationships/slideLayout" Target="../slideLayouts/slideLayout82.xml" /><Relationship Id="rId12" Type="http://schemas.openxmlformats.org/officeDocument/2006/relationships/slideLayout" Target="../slideLayouts/slideLayout83.xml" /><Relationship Id="rId13" Type="http://schemas.openxmlformats.org/officeDocument/2006/relationships/slideLayout" Target="../slideLayouts/slideLayout84.xml" /><Relationship Id="rId14" Type="http://schemas.openxmlformats.org/officeDocument/2006/relationships/slideLayout" Target="../slideLayouts/slideLayout85.xml" /><Relationship Id="rId15" Type="http://schemas.openxmlformats.org/officeDocument/2006/relationships/theme" Target="../theme/theme7.xml" /><Relationship Id="rId2" Type="http://schemas.openxmlformats.org/officeDocument/2006/relationships/slideLayout" Target="../slideLayouts/slideLayout73.xml" /><Relationship Id="rId3" Type="http://schemas.openxmlformats.org/officeDocument/2006/relationships/slideLayout" Target="../slideLayouts/slideLayout74.xml" /><Relationship Id="rId4" Type="http://schemas.openxmlformats.org/officeDocument/2006/relationships/slideLayout" Target="../slideLayouts/slideLayout75.xml" /><Relationship Id="rId5" Type="http://schemas.openxmlformats.org/officeDocument/2006/relationships/slideLayout" Target="../slideLayouts/slideLayout76.xml" /><Relationship Id="rId6" Type="http://schemas.openxmlformats.org/officeDocument/2006/relationships/slideLayout" Target="../slideLayouts/slideLayout77.xml" /><Relationship Id="rId7" Type="http://schemas.openxmlformats.org/officeDocument/2006/relationships/slideLayout" Target="../slideLayouts/slideLayout78.xml" /><Relationship Id="rId8" Type="http://schemas.openxmlformats.org/officeDocument/2006/relationships/slideLayout" Target="../slideLayouts/slideLayout79.xml" /><Relationship Id="rId9" Type="http://schemas.openxmlformats.org/officeDocument/2006/relationships/slideLayout" Target="../slideLayouts/slideLayout80.xml" /></Relationships>
</file>

<file path=ppt/slideMasters/_rels/slideMaster8.xml.rels>&#65279;<?xml version="1.0" encoding="utf-8" standalone="yes"?><Relationships xmlns="http://schemas.openxmlformats.org/package/2006/relationships"><Relationship Id="rId1" Type="http://schemas.openxmlformats.org/officeDocument/2006/relationships/slideLayout" Target="../slideLayouts/slideLayout86.xml" /><Relationship Id="rId10" Type="http://schemas.openxmlformats.org/officeDocument/2006/relationships/slideLayout" Target="../slideLayouts/slideLayout95.xml" /><Relationship Id="rId11" Type="http://schemas.openxmlformats.org/officeDocument/2006/relationships/slideLayout" Target="../slideLayouts/slideLayout96.xml" /><Relationship Id="rId12" Type="http://schemas.openxmlformats.org/officeDocument/2006/relationships/slideLayout" Target="../slideLayouts/slideLayout97.xml" /><Relationship Id="rId13" Type="http://schemas.openxmlformats.org/officeDocument/2006/relationships/slideLayout" Target="../slideLayouts/slideLayout98.xml" /><Relationship Id="rId14" Type="http://schemas.openxmlformats.org/officeDocument/2006/relationships/slideLayout" Target="../slideLayouts/slideLayout99.xml" /><Relationship Id="rId15" Type="http://schemas.openxmlformats.org/officeDocument/2006/relationships/slideLayout" Target="../slideLayouts/slideLayout100.xml" /><Relationship Id="rId16" Type="http://schemas.openxmlformats.org/officeDocument/2006/relationships/slideLayout" Target="../slideLayouts/slideLayout101.xml" /><Relationship Id="rId17" Type="http://schemas.openxmlformats.org/officeDocument/2006/relationships/slideLayout" Target="../slideLayouts/slideLayout102.xml" /><Relationship Id="rId18" Type="http://schemas.openxmlformats.org/officeDocument/2006/relationships/slideLayout" Target="../slideLayouts/slideLayout103.xml" /><Relationship Id="rId19" Type="http://schemas.openxmlformats.org/officeDocument/2006/relationships/theme" Target="../theme/theme8.xml" /><Relationship Id="rId2" Type="http://schemas.openxmlformats.org/officeDocument/2006/relationships/slideLayout" Target="../slideLayouts/slideLayout87.xml" /><Relationship Id="rId3" Type="http://schemas.openxmlformats.org/officeDocument/2006/relationships/slideLayout" Target="../slideLayouts/slideLayout88.xml" /><Relationship Id="rId4" Type="http://schemas.openxmlformats.org/officeDocument/2006/relationships/slideLayout" Target="../slideLayouts/slideLayout89.xml" /><Relationship Id="rId5" Type="http://schemas.openxmlformats.org/officeDocument/2006/relationships/slideLayout" Target="../slideLayouts/slideLayout90.xml" /><Relationship Id="rId6" Type="http://schemas.openxmlformats.org/officeDocument/2006/relationships/slideLayout" Target="../slideLayouts/slideLayout91.xml" /><Relationship Id="rId7" Type="http://schemas.openxmlformats.org/officeDocument/2006/relationships/slideLayout" Target="../slideLayouts/slideLayout92.xml" /><Relationship Id="rId8" Type="http://schemas.openxmlformats.org/officeDocument/2006/relationships/slideLayout" Target="../slideLayouts/slideLayout93.xml" /><Relationship Id="rId9" Type="http://schemas.openxmlformats.org/officeDocument/2006/relationships/slideLayout" Target="../slideLayouts/slideLayout94.xml" /></Relationships>
</file>

<file path=ppt/slideMasters/_rels/slideMaster9.xml.rels>&#65279;<?xml version="1.0" encoding="utf-8" standalone="yes"?><Relationships xmlns="http://schemas.openxmlformats.org/package/2006/relationships"><Relationship Id="rId1" Type="http://schemas.openxmlformats.org/officeDocument/2006/relationships/slideLayout" Target="../slideLayouts/slideLayout104.xml" /><Relationship Id="rId10" Type="http://schemas.openxmlformats.org/officeDocument/2006/relationships/slideLayout" Target="../slideLayouts/slideLayout113.xml" /><Relationship Id="rId11" Type="http://schemas.openxmlformats.org/officeDocument/2006/relationships/slideLayout" Target="../slideLayouts/slideLayout114.xml" /><Relationship Id="rId12" Type="http://schemas.openxmlformats.org/officeDocument/2006/relationships/slideLayout" Target="../slideLayouts/slideLayout115.xml" /><Relationship Id="rId13" Type="http://schemas.openxmlformats.org/officeDocument/2006/relationships/slideLayout" Target="../slideLayouts/slideLayout116.xml" /><Relationship Id="rId14" Type="http://schemas.openxmlformats.org/officeDocument/2006/relationships/slideLayout" Target="../slideLayouts/slideLayout117.xml" /><Relationship Id="rId15" Type="http://schemas.openxmlformats.org/officeDocument/2006/relationships/slideLayout" Target="../slideLayouts/slideLayout118.xml" /><Relationship Id="rId16" Type="http://schemas.openxmlformats.org/officeDocument/2006/relationships/slideLayout" Target="../slideLayouts/slideLayout119.xml" /><Relationship Id="rId17" Type="http://schemas.openxmlformats.org/officeDocument/2006/relationships/slideLayout" Target="../slideLayouts/slideLayout120.xml" /><Relationship Id="rId18" Type="http://schemas.openxmlformats.org/officeDocument/2006/relationships/slideLayout" Target="../slideLayouts/slideLayout121.xml" /><Relationship Id="rId19" Type="http://schemas.openxmlformats.org/officeDocument/2006/relationships/theme" Target="../theme/theme9.xml" /><Relationship Id="rId2" Type="http://schemas.openxmlformats.org/officeDocument/2006/relationships/slideLayout" Target="../slideLayouts/slideLayout105.xml" /><Relationship Id="rId3" Type="http://schemas.openxmlformats.org/officeDocument/2006/relationships/slideLayout" Target="../slideLayouts/slideLayout106.xml" /><Relationship Id="rId4" Type="http://schemas.openxmlformats.org/officeDocument/2006/relationships/slideLayout" Target="../slideLayouts/slideLayout107.xml" /><Relationship Id="rId5" Type="http://schemas.openxmlformats.org/officeDocument/2006/relationships/slideLayout" Target="../slideLayouts/slideLayout108.xml" /><Relationship Id="rId6" Type="http://schemas.openxmlformats.org/officeDocument/2006/relationships/slideLayout" Target="../slideLayouts/slideLayout109.xml" /><Relationship Id="rId7" Type="http://schemas.openxmlformats.org/officeDocument/2006/relationships/slideLayout" Target="../slideLayouts/slideLayout110.xml" /><Relationship Id="rId8" Type="http://schemas.openxmlformats.org/officeDocument/2006/relationships/slideLayout" Target="../slideLayouts/slideLayout111.xml" /><Relationship Id="rId9" Type="http://schemas.openxmlformats.org/officeDocument/2006/relationships/slideLayout" Target="../slideLayouts/slideLayout112.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p:bgPr>
    </p:bg>
    <p:spTree>
      <p:nvGrpSpPr>
        <p:cNvPr id="1" name="" title=""/>
        <p:cNvGrpSpPr/>
        <p:nvPr/>
      </p:nvGrpSpPr>
      <p:grpSpPr/>
      <p:sp>
        <p:nvSpPr>
          <p:cNvPr id="97282" name="Rectangle 2" title=""/>
          <p:cNvSpPr>
            <a:spLocks noGrp="1"/>
          </p:cNvSpPr>
          <p:nvPr>
            <p:ph type="title"/>
          </p:nvPr>
        </p:nvSpPr>
        <p:spPr>
          <a:xfrm>
            <a:off x="457200" y="277813"/>
            <a:ext cx="8229600" cy="1139825"/>
          </a:xfrm>
          <a:prstGeom prst="rect">
            <a:avLst/>
          </a:prstGeom>
          <a:noFill/>
          <a:ln>
            <a:noFill/>
            <a:miter lim="800000"/>
          </a:ln>
          <a:effectLst/>
        </p:spPr>
        <p:txBody>
          <a:bodyPr>
            <a:noAutofit/>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t>单击此处编辑母版标题样式</a:t>
            </a:r>
          </a:p>
        </p:txBody>
      </p:sp>
      <p:sp>
        <p:nvSpPr>
          <p:cNvPr id="97283" name="Rectangle 3" title=""/>
          <p:cNvSpPr>
            <a:spLocks noGrp="1"/>
          </p:cNvSpPr>
          <p:nvPr>
            <p:ph type="body" idx="1"/>
          </p:nvPr>
        </p:nvSpPr>
        <p:spPr>
          <a:xfrm>
            <a:off x="457200" y="1600200"/>
            <a:ext cx="8229600" cy="4530725"/>
          </a:xfrm>
          <a:prstGeom prst="rect">
            <a:avLst/>
          </a:prstGeom>
          <a:noFill/>
          <a:ln>
            <a:noFill/>
            <a:miter lim="800000"/>
          </a:ln>
          <a:effectLst/>
        </p:spPr>
        <p:txBody>
          <a:bodyPr>
            <a:noAutofit/>
          </a:bodyPr>
          <a:lstStyle>
            <a:lvl1pPr marL="342900" indent="-342900"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lang="zh-CN" altLang="en-US" sz="3000" b="0" i="0" u="none" baseline="0">
                <a:solidFill>
                  <a:schemeClr val="tx1"/>
                </a:solidFill>
                <a:effectLst/>
                <a:latin typeface="Arial" pitchFamily="34" charset="0"/>
                <a:ea typeface="宋体" pitchFamily="2" charset="-122"/>
              </a:defRPr>
            </a:lvl1pPr>
            <a:lvl2pPr marL="669925" indent="-325438" algn="l" defTabSz="914400" rtl="0" eaLnBrk="1" fontAlgn="base" hangingPunct="1">
              <a:lnSpc>
                <a:spcPct val="100000"/>
              </a:lnSpc>
              <a:spcBef>
                <a:spcPct val="20000"/>
              </a:spcBef>
              <a:spcAft>
                <a:spcPct val="0"/>
              </a:spcAft>
              <a:buClr>
                <a:schemeClr val="accent2"/>
              </a:buClr>
              <a:buSzPct val="60000"/>
              <a:buFont typeface="Wingdings" pitchFamily="2" charset="2"/>
              <a:buChar char="q"/>
              <a:defRPr kumimoji="0" lang="zh-CN" altLang="en-US" sz="2600" b="0" i="0" u="none" baseline="0">
                <a:solidFill>
                  <a:schemeClr val="tx1"/>
                </a:solidFill>
                <a:effectLst/>
                <a:latin typeface="Arial" pitchFamily="34" charset="0"/>
                <a:ea typeface="宋体" pitchFamily="2" charset="-122"/>
              </a:defRPr>
            </a:lvl2pPr>
            <a:lvl3pPr marL="1022350" indent="-350838"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lang="zh-CN" altLang="en-US" sz="2200" b="0" i="0" u="none" baseline="0">
                <a:solidFill>
                  <a:schemeClr val="tx1"/>
                </a:solidFill>
                <a:effectLst/>
                <a:latin typeface="Arial" pitchFamily="34" charset="0"/>
                <a:ea typeface="宋体" pitchFamily="2" charset="-122"/>
              </a:defRPr>
            </a:lvl3pPr>
            <a:lvl4pPr marL="1339850" indent="-315912" algn="l" defTabSz="914400" rtl="0" eaLnBrk="1" fontAlgn="base" hangingPunct="1">
              <a:lnSpc>
                <a:spcPct val="100000"/>
              </a:lnSpc>
              <a:spcBef>
                <a:spcPct val="20000"/>
              </a:spcBef>
              <a:spcAft>
                <a:spcPct val="0"/>
              </a:spcAft>
              <a:buClr>
                <a:schemeClr val="accent2"/>
              </a:buClr>
              <a:buSzPct val="70000"/>
              <a:buFont typeface="Wingdings" pitchFamily="2" charset="2"/>
              <a:buChar char="q"/>
              <a:defRPr kumimoji="0" lang="zh-CN" altLang="en-US" sz="2000" b="0" i="0" u="none" baseline="0">
                <a:solidFill>
                  <a:schemeClr val="tx1"/>
                </a:solidFill>
                <a:effectLst/>
                <a:latin typeface="Arial" pitchFamily="34" charset="0"/>
                <a:ea typeface="宋体" pitchFamily="2" charset="-122"/>
              </a:defRPr>
            </a:lvl4pPr>
            <a:lvl5pPr marL="1681162" indent="-339725" algn="l" defTabSz="914400" rtl="0" eaLnBrk="1" fontAlgn="base" hangingPunct="1">
              <a:lnSpc>
                <a:spcPct val="100000"/>
              </a:lnSpc>
              <a:spcBef>
                <a:spcPct val="20000"/>
              </a:spcBef>
              <a:spcAft>
                <a:spcPct val="0"/>
              </a:spcAft>
              <a:buClr>
                <a:schemeClr val="accent1"/>
              </a:buClr>
              <a:buSzPct val="75000"/>
              <a:buFont typeface="Wingdings" pitchFamily="2" charset="2"/>
              <a:buChar char="§"/>
              <a:defRPr kumimoji="0" lang="zh-CN" altLang="en-US" sz="2000" b="0" i="0" u="none" baseline="0">
                <a:solidFill>
                  <a:schemeClr val="tx1"/>
                </a:solidFill>
                <a:effectLst/>
                <a:latin typeface="Arial" pitchFamily="34" charset="0"/>
                <a:ea typeface="宋体" pitchFamily="2" charset="-122"/>
              </a:defRPr>
            </a:lvl5pPr>
          </a:lstStyle>
          <a:p>
            <a:pPr lvl="0"/>
            <a:r>
              <a:t>单击此处编辑母版文本样式</a:t>
            </a:r>
          </a:p>
          <a:p>
            <a:pPr lvl="1"/>
            <a:r>
              <a:t>第二级</a:t>
            </a:r>
          </a:p>
          <a:p>
            <a:pPr lvl="2"/>
            <a:r>
              <a:t>第三级</a:t>
            </a:r>
          </a:p>
          <a:p>
            <a:pPr lvl="3"/>
            <a:r>
              <a:t>第四级</a:t>
            </a:r>
          </a:p>
          <a:p>
            <a:pPr lvl="4"/>
            <a:r>
              <a:t>第五级</a:t>
            </a:r>
          </a:p>
        </p:txBody>
      </p:sp>
      <p:sp>
        <p:nvSpPr>
          <p:cNvPr id="97284" name="Rectangle 4" title=""/>
          <p:cNvSpPr>
            <a:spLocks noGrp="1"/>
          </p:cNvSpPr>
          <p:nvPr>
            <p:ph type="dt" sz="half" idx="2"/>
          </p:nvPr>
        </p:nvSpPr>
        <p:spPr>
          <a:xfrm>
            <a:off x="457200" y="6243638"/>
            <a:ext cx="2133600" cy="457200"/>
          </a:xfrm>
          <a:prstGeom prst="rect">
            <a:avLst/>
          </a:prstGeom>
          <a:noFill/>
          <a:ln>
            <a:noFill/>
            <a:miter lim="800000"/>
          </a:ln>
        </p:spPr>
        <p:txBody>
          <a:bodyPr anchor="b"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endParaRPr kumimoji="0" sz="1200">
              <a:latin typeface="Garamond" pitchFamily="18" charset="0"/>
            </a:endParaRPr>
          </a:p>
        </p:txBody>
      </p:sp>
      <p:sp>
        <p:nvSpPr>
          <p:cNvPr id="97285" name="Rectangle 5" title=""/>
          <p:cNvSpPr>
            <a:spLocks noGrp="1"/>
          </p:cNvSpPr>
          <p:nvPr>
            <p:ph type="ftr" sz="quarter" idx="3"/>
          </p:nvPr>
        </p:nvSpPr>
        <p:spPr>
          <a:xfrm>
            <a:off x="3124200" y="6248400"/>
            <a:ext cx="2895600" cy="457200"/>
          </a:xfrm>
          <a:prstGeom prst="rect">
            <a:avLst/>
          </a:prstGeom>
          <a:noFill/>
          <a:ln>
            <a:noFill/>
            <a:miter lim="800000"/>
          </a:ln>
        </p:spPr>
        <p:txBody>
          <a:bodyPr anchor="b"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endParaRPr kumimoji="0" sz="1200">
              <a:latin typeface="Garamond" pitchFamily="18" charset="0"/>
            </a:endParaRPr>
          </a:p>
        </p:txBody>
      </p:sp>
      <p:sp>
        <p:nvSpPr>
          <p:cNvPr id="97286" name="Rectangle 6" title=""/>
          <p:cNvSpPr>
            <a:spLocks noGrp="1"/>
          </p:cNvSpPr>
          <p:nvPr>
            <p:ph type="sldNum" sz="quarter" idx="4"/>
          </p:nvPr>
        </p:nvSpPr>
        <p:spPr>
          <a:xfrm>
            <a:off x="6553200" y="6243638"/>
            <a:ext cx="2133600" cy="457200"/>
          </a:xfrm>
          <a:prstGeom prst="rect">
            <a:avLst/>
          </a:prstGeom>
          <a:noFill/>
          <a:ln>
            <a:noFill/>
            <a:miter lim="800000"/>
          </a:ln>
        </p:spPr>
        <p:txBody>
          <a:bodyPr anchor="b"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r"/>
            <a:fld id="{94E4E233-16D8-41BC-AF22-31E61B9C5CDE}" type="slidenum">
              <a:rPr kumimoji="0" sz="1200">
                <a:latin typeface="Garamond" pitchFamily="18" charset="0"/>
              </a:rPr>
              <a:t>‹#›</a:t>
            </a:fld>
            <a:endParaRPr kumimoji="0" sz="1200">
              <a:latin typeface="Garamond" pitchFamily="18" charset="0"/>
            </a:endParaRPr>
          </a:p>
        </p:txBody>
      </p:sp>
      <p:sp>
        <p:nvSpPr>
          <p:cNvPr id="97287" name="Custom 7" title=""/>
          <p:cNvSpPr/>
          <p:nvPr/>
        </p:nvSpPr>
        <p:spPr>
          <a:xfrm>
            <a:off x="381000" y="228600"/>
            <a:ext cx="8229600" cy="609600"/>
          </a:xfrm>
          <a:custGeom>
            <a:rect l="l" t="t"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cxnSp>
        <p:nvCxnSpPr>
          <p:cNvPr id="97288" name="" title=""/>
          <p:cNvCxnSpPr/>
          <p:nvPr/>
        </p:nvCxnSpPr>
        <p:spPr>
          <a:xfrm>
            <a:off x="457200" y="6172200"/>
            <a:ext cx="8229600" cy="0"/>
          </a:xfrm>
          <a:prstGeom prst="line">
            <a:avLst/>
          </a:prstGeom>
          <a:noFill/>
          <a:ln w="19050">
            <a:solidFill>
              <a:schemeClr val="accent1"/>
            </a:solidFill>
            <a:miter lim="800000"/>
          </a:ln>
        </p:spPr>
      </p:cxn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Lst>
  <p:transition/>
  <p:timing/>
  <p:hf sldNum="0" hdr="0" dt="0"/>
  <p:txStyles>
    <p:titleStyle>
      <a:lvl1pPr marL="0" indent="0" algn="l" defTabSz="914400" rtl="0" eaLnBrk="1" fontAlgn="base" hangingPunct="1">
        <a:lnSpc>
          <a:spcPct val="100000"/>
        </a:lnSpc>
        <a:spcBef>
          <a:spcPct val="0"/>
        </a:spcBef>
        <a:spcAft>
          <a:spcPct val="0"/>
        </a:spcAft>
        <a:buClrTx/>
        <a:buSzTx/>
        <a:buFontTx/>
        <a:buNone/>
        <a:defRPr kumimoji="0" sz="4200" b="0" i="0" u="none" baseline="0">
          <a:solidFill>
            <a:schemeClr val="tx2"/>
          </a:solidFill>
          <a:effectLst/>
          <a:latin typeface="Garamond" pitchFamily="18" charset="0"/>
          <a:ea typeface="宋体" pitchFamily="2" charset="-122"/>
        </a:defRPr>
      </a:lvl1pPr>
    </p:titleStyle>
    <p:bodyStyle>
      <a:lvl1pPr marL="342900" indent="-342900"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sz="3000" b="0" i="0" u="none" baseline="0">
          <a:solidFill>
            <a:schemeClr val="tx1"/>
          </a:solidFill>
          <a:effectLst/>
          <a:latin typeface="Arial" pitchFamily="34" charset="0"/>
          <a:ea typeface="宋体" pitchFamily="2" charset="-122"/>
        </a:defRPr>
      </a:lvl1pPr>
      <a:lvl2pPr marL="669925" indent="-325438" algn="l" defTabSz="914400" rtl="0" eaLnBrk="1" fontAlgn="base" hangingPunct="1">
        <a:lnSpc>
          <a:spcPct val="100000"/>
        </a:lnSpc>
        <a:spcBef>
          <a:spcPct val="20000"/>
        </a:spcBef>
        <a:spcAft>
          <a:spcPct val="0"/>
        </a:spcAft>
        <a:buClr>
          <a:schemeClr val="accent2"/>
        </a:buClr>
        <a:buSzPct val="60000"/>
        <a:buFont typeface="Wingdings" pitchFamily="2" charset="2"/>
        <a:buChar char="q"/>
        <a:defRPr kumimoji="0" sz="2600" b="0" i="0" u="none" baseline="0">
          <a:solidFill>
            <a:schemeClr val="tx1"/>
          </a:solidFill>
          <a:effectLst/>
          <a:latin typeface="Arial" pitchFamily="34" charset="0"/>
          <a:ea typeface="宋体" pitchFamily="2" charset="-122"/>
        </a:defRPr>
      </a:lvl2pPr>
      <a:lvl3pPr marL="1022350" indent="-350838"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sz="2200" b="0" i="0" u="none" baseline="0">
          <a:solidFill>
            <a:schemeClr val="tx1"/>
          </a:solidFill>
          <a:effectLst/>
          <a:latin typeface="Arial" pitchFamily="34" charset="0"/>
          <a:ea typeface="宋体" pitchFamily="2" charset="-122"/>
        </a:defRPr>
      </a:lvl3pPr>
      <a:lvl4pPr marL="1339850" indent="-315912" algn="l" defTabSz="914400" rtl="0" eaLnBrk="1" fontAlgn="base" hangingPunct="1">
        <a:lnSpc>
          <a:spcPct val="100000"/>
        </a:lnSpc>
        <a:spcBef>
          <a:spcPct val="20000"/>
        </a:spcBef>
        <a:spcAft>
          <a:spcPct val="0"/>
        </a:spcAft>
        <a:buClr>
          <a:schemeClr val="accent2"/>
        </a:buClr>
        <a:buSzPct val="70000"/>
        <a:buFont typeface="Wingdings" pitchFamily="2" charset="2"/>
        <a:buChar char="q"/>
        <a:defRPr kumimoji="0" sz="2000" b="0" i="0" u="none" baseline="0">
          <a:solidFill>
            <a:schemeClr val="tx1"/>
          </a:solidFill>
          <a:effectLst/>
          <a:latin typeface="Arial" pitchFamily="34" charset="0"/>
          <a:ea typeface="宋体" pitchFamily="2" charset="-122"/>
        </a:defRPr>
      </a:lvl4pPr>
      <a:lvl5pPr marL="1681162" indent="-339725" algn="l" defTabSz="914400" rtl="0" eaLnBrk="1" fontAlgn="base" hangingPunct="1">
        <a:lnSpc>
          <a:spcPct val="100000"/>
        </a:lnSpc>
        <a:spcBef>
          <a:spcPct val="20000"/>
        </a:spcBef>
        <a:spcAft>
          <a:spcPct val="0"/>
        </a:spcAft>
        <a:buClr>
          <a:schemeClr val="accent1"/>
        </a:buClr>
        <a:buSzPct val="75000"/>
        <a:buFont typeface="Wingdings" pitchFamily="2" charset="2"/>
        <a:buChar char="§"/>
        <a:defRPr kumimoji="0" sz="2000" b="0" i="0" u="none" baseline="0">
          <a:solidFill>
            <a:schemeClr val="tx1"/>
          </a:solidFill>
          <a:effectLst/>
          <a:latin typeface="Arial" pitchFamily="34" charset="0"/>
          <a:ea typeface="宋体" pitchFamily="2" charset="-122"/>
        </a:defRPr>
      </a:lvl5pPr>
    </p:bodyStyle>
    <p:otherStyle/>
  </p:txStyles>
</p:sldMaster>
</file>

<file path=ppt/slideMasters/slideMaster1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p:bgPr>
    </p:bg>
    <p:spTree>
      <p:nvGrpSpPr>
        <p:cNvPr id="1" name="" title=""/>
        <p:cNvGrpSpPr/>
        <p:nvPr/>
      </p:nvGrpSpPr>
      <p:grpSpPr/>
      <p:sp>
        <p:nvSpPr>
          <p:cNvPr id="97282" name="Rectangle 2" title=""/>
          <p:cNvSpPr>
            <a:spLocks noGrp="1"/>
          </p:cNvSpPr>
          <p:nvPr>
            <p:ph type="title"/>
          </p:nvPr>
        </p:nvSpPr>
        <p:spPr>
          <a:xfrm>
            <a:off x="457200" y="277813"/>
            <a:ext cx="8229600" cy="1139825"/>
          </a:xfrm>
          <a:prstGeom prst="rect">
            <a:avLst/>
          </a:prstGeom>
          <a:noFill/>
          <a:ln>
            <a:noFill/>
            <a:miter lim="800000"/>
          </a:ln>
          <a:effectLst/>
        </p:spPr>
        <p:txBody>
          <a:bodyPr>
            <a:noAutofit/>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t>单击此处编辑母版标题样式</a:t>
            </a:r>
          </a:p>
        </p:txBody>
      </p:sp>
      <p:sp>
        <p:nvSpPr>
          <p:cNvPr id="97283" name="Rectangle 3" title=""/>
          <p:cNvSpPr>
            <a:spLocks noGrp="1"/>
          </p:cNvSpPr>
          <p:nvPr>
            <p:ph type="body" idx="1"/>
          </p:nvPr>
        </p:nvSpPr>
        <p:spPr>
          <a:xfrm>
            <a:off x="457200" y="1600200"/>
            <a:ext cx="8229600" cy="4530725"/>
          </a:xfrm>
          <a:prstGeom prst="rect">
            <a:avLst/>
          </a:prstGeom>
          <a:noFill/>
          <a:ln>
            <a:noFill/>
            <a:miter lim="800000"/>
          </a:ln>
          <a:effectLst/>
        </p:spPr>
        <p:txBody>
          <a:bodyPr>
            <a:noAutofit/>
          </a:bodyPr>
          <a:lstStyle>
            <a:lvl1pPr marL="342900" indent="-342900"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lang="zh-CN" altLang="en-US" sz="3000" b="0" i="0" u="none" baseline="0">
                <a:solidFill>
                  <a:schemeClr val="tx1"/>
                </a:solidFill>
                <a:effectLst/>
                <a:latin typeface="Arial" pitchFamily="34" charset="0"/>
                <a:ea typeface="宋体" pitchFamily="2" charset="-122"/>
              </a:defRPr>
            </a:lvl1pPr>
            <a:lvl2pPr marL="669925" indent="-325438" algn="l" defTabSz="914400" rtl="0" eaLnBrk="1" fontAlgn="base" hangingPunct="1">
              <a:lnSpc>
                <a:spcPct val="100000"/>
              </a:lnSpc>
              <a:spcBef>
                <a:spcPct val="20000"/>
              </a:spcBef>
              <a:spcAft>
                <a:spcPct val="0"/>
              </a:spcAft>
              <a:buClr>
                <a:schemeClr val="accent2"/>
              </a:buClr>
              <a:buSzPct val="60000"/>
              <a:buFont typeface="Wingdings" pitchFamily="2" charset="2"/>
              <a:buChar char="q"/>
              <a:defRPr kumimoji="0" lang="zh-CN" altLang="en-US" sz="2600" b="0" i="0" u="none" baseline="0">
                <a:solidFill>
                  <a:schemeClr val="tx1"/>
                </a:solidFill>
                <a:effectLst/>
                <a:latin typeface="Arial" pitchFamily="34" charset="0"/>
                <a:ea typeface="宋体" pitchFamily="2" charset="-122"/>
              </a:defRPr>
            </a:lvl2pPr>
            <a:lvl3pPr marL="1022350" indent="-350838"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lang="zh-CN" altLang="en-US" sz="2200" b="0" i="0" u="none" baseline="0">
                <a:solidFill>
                  <a:schemeClr val="tx1"/>
                </a:solidFill>
                <a:effectLst/>
                <a:latin typeface="Arial" pitchFamily="34" charset="0"/>
                <a:ea typeface="宋体" pitchFamily="2" charset="-122"/>
              </a:defRPr>
            </a:lvl3pPr>
            <a:lvl4pPr marL="1339850" indent="-315912" algn="l" defTabSz="914400" rtl="0" eaLnBrk="1" fontAlgn="base" hangingPunct="1">
              <a:lnSpc>
                <a:spcPct val="100000"/>
              </a:lnSpc>
              <a:spcBef>
                <a:spcPct val="20000"/>
              </a:spcBef>
              <a:spcAft>
                <a:spcPct val="0"/>
              </a:spcAft>
              <a:buClr>
                <a:schemeClr val="accent2"/>
              </a:buClr>
              <a:buSzPct val="70000"/>
              <a:buFont typeface="Wingdings" pitchFamily="2" charset="2"/>
              <a:buChar char="q"/>
              <a:defRPr kumimoji="0" lang="zh-CN" altLang="en-US" sz="2000" b="0" i="0" u="none" baseline="0">
                <a:solidFill>
                  <a:schemeClr val="tx1"/>
                </a:solidFill>
                <a:effectLst/>
                <a:latin typeface="Arial" pitchFamily="34" charset="0"/>
                <a:ea typeface="宋体" pitchFamily="2" charset="-122"/>
              </a:defRPr>
            </a:lvl4pPr>
            <a:lvl5pPr marL="1681162" indent="-339725" algn="l" defTabSz="914400" rtl="0" eaLnBrk="1" fontAlgn="base" hangingPunct="1">
              <a:lnSpc>
                <a:spcPct val="100000"/>
              </a:lnSpc>
              <a:spcBef>
                <a:spcPct val="20000"/>
              </a:spcBef>
              <a:spcAft>
                <a:spcPct val="0"/>
              </a:spcAft>
              <a:buClr>
                <a:schemeClr val="accent1"/>
              </a:buClr>
              <a:buSzPct val="75000"/>
              <a:buFont typeface="Wingdings" pitchFamily="2" charset="2"/>
              <a:buChar char="§"/>
              <a:defRPr kumimoji="0" lang="zh-CN" altLang="en-US" sz="2000" b="0" i="0" u="none" baseline="0">
                <a:solidFill>
                  <a:schemeClr val="tx1"/>
                </a:solidFill>
                <a:effectLst/>
                <a:latin typeface="Arial" pitchFamily="34" charset="0"/>
                <a:ea typeface="宋体" pitchFamily="2" charset="-122"/>
              </a:defRPr>
            </a:lvl5pPr>
          </a:lstStyle>
          <a:p>
            <a:pPr lvl="0"/>
            <a:r>
              <a:t>单击此处编辑母版文本样式</a:t>
            </a:r>
          </a:p>
          <a:p>
            <a:pPr lvl="1"/>
            <a:r>
              <a:t>第二级</a:t>
            </a:r>
          </a:p>
          <a:p>
            <a:pPr lvl="2"/>
            <a:r>
              <a:t>第三级</a:t>
            </a:r>
          </a:p>
          <a:p>
            <a:pPr lvl="3"/>
            <a:r>
              <a:t>第四级</a:t>
            </a:r>
          </a:p>
          <a:p>
            <a:pPr lvl="4"/>
            <a:r>
              <a:t>第五级</a:t>
            </a:r>
          </a:p>
        </p:txBody>
      </p:sp>
      <p:sp>
        <p:nvSpPr>
          <p:cNvPr id="97284" name="Rectangle 4" title=""/>
          <p:cNvSpPr>
            <a:spLocks noGrp="1"/>
          </p:cNvSpPr>
          <p:nvPr>
            <p:ph type="dt" sz="half" idx="2"/>
          </p:nvPr>
        </p:nvSpPr>
        <p:spPr>
          <a:xfrm>
            <a:off x="457200" y="6243638"/>
            <a:ext cx="2133600" cy="457200"/>
          </a:xfrm>
          <a:prstGeom prst="rect">
            <a:avLst/>
          </a:prstGeom>
          <a:noFill/>
          <a:ln>
            <a:noFill/>
            <a:miter lim="800000"/>
          </a:ln>
        </p:spPr>
        <p:txBody>
          <a:bodyPr anchor="b"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endParaRPr kumimoji="0" sz="1200">
              <a:latin typeface="Garamond" pitchFamily="18" charset="0"/>
            </a:endParaRPr>
          </a:p>
        </p:txBody>
      </p:sp>
      <p:sp>
        <p:nvSpPr>
          <p:cNvPr id="97285" name="Rectangle 5" title=""/>
          <p:cNvSpPr>
            <a:spLocks noGrp="1"/>
          </p:cNvSpPr>
          <p:nvPr>
            <p:ph type="ftr" sz="quarter" idx="3"/>
          </p:nvPr>
        </p:nvSpPr>
        <p:spPr>
          <a:xfrm>
            <a:off x="3124200" y="6248400"/>
            <a:ext cx="2895600" cy="457200"/>
          </a:xfrm>
          <a:prstGeom prst="rect">
            <a:avLst/>
          </a:prstGeom>
          <a:noFill/>
          <a:ln>
            <a:noFill/>
            <a:miter lim="800000"/>
          </a:ln>
        </p:spPr>
        <p:txBody>
          <a:bodyPr anchor="b"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endParaRPr kumimoji="0" sz="1200">
              <a:latin typeface="Garamond" pitchFamily="18" charset="0"/>
            </a:endParaRPr>
          </a:p>
        </p:txBody>
      </p:sp>
      <p:sp>
        <p:nvSpPr>
          <p:cNvPr id="97286" name="Rectangle 6" title=""/>
          <p:cNvSpPr>
            <a:spLocks noGrp="1"/>
          </p:cNvSpPr>
          <p:nvPr>
            <p:ph type="sldNum" sz="quarter" idx="4"/>
          </p:nvPr>
        </p:nvSpPr>
        <p:spPr>
          <a:xfrm>
            <a:off x="6553200" y="6243638"/>
            <a:ext cx="2133600" cy="457200"/>
          </a:xfrm>
          <a:prstGeom prst="rect">
            <a:avLst/>
          </a:prstGeom>
          <a:noFill/>
          <a:ln>
            <a:noFill/>
            <a:miter lim="800000"/>
          </a:ln>
        </p:spPr>
        <p:txBody>
          <a:bodyPr anchor="b"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r"/>
            <a:fld id="{94E4E233-16D8-41BC-AF22-31E61B9C5CDE}" type="slidenum">
              <a:rPr kumimoji="0" sz="1200">
                <a:latin typeface="Garamond" pitchFamily="18" charset="0"/>
              </a:rPr>
              <a:t>‹#›</a:t>
            </a:fld>
            <a:endParaRPr kumimoji="0" sz="1200">
              <a:latin typeface="Garamond" pitchFamily="18" charset="0"/>
            </a:endParaRPr>
          </a:p>
        </p:txBody>
      </p:sp>
      <p:sp>
        <p:nvSpPr>
          <p:cNvPr id="97287" name="Custom 7" title=""/>
          <p:cNvSpPr/>
          <p:nvPr/>
        </p:nvSpPr>
        <p:spPr>
          <a:xfrm>
            <a:off x="381000" y="228600"/>
            <a:ext cx="8229600" cy="609600"/>
          </a:xfrm>
          <a:custGeom>
            <a:rect l="l" t="t"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cxnSp>
        <p:nvCxnSpPr>
          <p:cNvPr id="97288" name="" title=""/>
          <p:cNvCxnSpPr/>
          <p:nvPr/>
        </p:nvCxnSpPr>
        <p:spPr>
          <a:xfrm>
            <a:off x="457200" y="6172200"/>
            <a:ext cx="8229600" cy="0"/>
          </a:xfrm>
          <a:prstGeom prst="line">
            <a:avLst/>
          </a:prstGeom>
          <a:noFill/>
          <a:ln w="19050">
            <a:solidFill>
              <a:schemeClr val="accent1"/>
            </a:solidFill>
            <a:miter lim="800000"/>
          </a:ln>
        </p:spPr>
      </p:cxn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Lst>
  <p:transition/>
  <p:timing/>
  <p:hf sldNum="0" hdr="0" dt="0"/>
  <p:txStyles>
    <p:titleStyle>
      <a:lvl1pPr marL="0" indent="0" algn="l" defTabSz="914400" rtl="0" eaLnBrk="1" fontAlgn="base" hangingPunct="1">
        <a:lnSpc>
          <a:spcPct val="100000"/>
        </a:lnSpc>
        <a:spcBef>
          <a:spcPct val="0"/>
        </a:spcBef>
        <a:spcAft>
          <a:spcPct val="0"/>
        </a:spcAft>
        <a:buClrTx/>
        <a:buSzTx/>
        <a:buFontTx/>
        <a:buNone/>
        <a:defRPr kumimoji="0" sz="4200" b="0" i="0" u="none" baseline="0">
          <a:solidFill>
            <a:schemeClr val="tx2"/>
          </a:solidFill>
          <a:effectLst/>
          <a:latin typeface="Garamond" pitchFamily="18" charset="0"/>
          <a:ea typeface="宋体" pitchFamily="2" charset="-122"/>
        </a:defRPr>
      </a:lvl1pPr>
    </p:titleStyle>
    <p:bodyStyle>
      <a:lvl1pPr marL="342900" indent="-342900"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sz="3000" b="0" i="0" u="none" baseline="0">
          <a:solidFill>
            <a:schemeClr val="tx1"/>
          </a:solidFill>
          <a:effectLst/>
          <a:latin typeface="Arial" pitchFamily="34" charset="0"/>
          <a:ea typeface="宋体" pitchFamily="2" charset="-122"/>
        </a:defRPr>
      </a:lvl1pPr>
      <a:lvl2pPr marL="669925" indent="-325438" algn="l" defTabSz="914400" rtl="0" eaLnBrk="1" fontAlgn="base" hangingPunct="1">
        <a:lnSpc>
          <a:spcPct val="100000"/>
        </a:lnSpc>
        <a:spcBef>
          <a:spcPct val="20000"/>
        </a:spcBef>
        <a:spcAft>
          <a:spcPct val="0"/>
        </a:spcAft>
        <a:buClr>
          <a:schemeClr val="accent2"/>
        </a:buClr>
        <a:buSzPct val="60000"/>
        <a:buFont typeface="Wingdings" pitchFamily="2" charset="2"/>
        <a:buChar char="q"/>
        <a:defRPr kumimoji="0" sz="2600" b="0" i="0" u="none" baseline="0">
          <a:solidFill>
            <a:schemeClr val="tx1"/>
          </a:solidFill>
          <a:effectLst/>
          <a:latin typeface="Arial" pitchFamily="34" charset="0"/>
          <a:ea typeface="宋体" pitchFamily="2" charset="-122"/>
        </a:defRPr>
      </a:lvl2pPr>
      <a:lvl3pPr marL="1022350" indent="-350838"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sz="2200" b="0" i="0" u="none" baseline="0">
          <a:solidFill>
            <a:schemeClr val="tx1"/>
          </a:solidFill>
          <a:effectLst/>
          <a:latin typeface="Arial" pitchFamily="34" charset="0"/>
          <a:ea typeface="宋体" pitchFamily="2" charset="-122"/>
        </a:defRPr>
      </a:lvl3pPr>
      <a:lvl4pPr marL="1339850" indent="-315912" algn="l" defTabSz="914400" rtl="0" eaLnBrk="1" fontAlgn="base" hangingPunct="1">
        <a:lnSpc>
          <a:spcPct val="100000"/>
        </a:lnSpc>
        <a:spcBef>
          <a:spcPct val="20000"/>
        </a:spcBef>
        <a:spcAft>
          <a:spcPct val="0"/>
        </a:spcAft>
        <a:buClr>
          <a:schemeClr val="accent2"/>
        </a:buClr>
        <a:buSzPct val="70000"/>
        <a:buFont typeface="Wingdings" pitchFamily="2" charset="2"/>
        <a:buChar char="q"/>
        <a:defRPr kumimoji="0" sz="2000" b="0" i="0" u="none" baseline="0">
          <a:solidFill>
            <a:schemeClr val="tx1"/>
          </a:solidFill>
          <a:effectLst/>
          <a:latin typeface="Arial" pitchFamily="34" charset="0"/>
          <a:ea typeface="宋体" pitchFamily="2" charset="-122"/>
        </a:defRPr>
      </a:lvl4pPr>
      <a:lvl5pPr marL="1681162" indent="-339725" algn="l" defTabSz="914400" rtl="0" eaLnBrk="1" fontAlgn="base" hangingPunct="1">
        <a:lnSpc>
          <a:spcPct val="100000"/>
        </a:lnSpc>
        <a:spcBef>
          <a:spcPct val="20000"/>
        </a:spcBef>
        <a:spcAft>
          <a:spcPct val="0"/>
        </a:spcAft>
        <a:buClr>
          <a:schemeClr val="accent1"/>
        </a:buClr>
        <a:buSzPct val="75000"/>
        <a:buFont typeface="Wingdings" pitchFamily="2" charset="2"/>
        <a:buChar char="§"/>
        <a:defRPr kumimoji="0" sz="2000" b="0" i="0" u="none" baseline="0">
          <a:solidFill>
            <a:schemeClr val="tx1"/>
          </a:solidFill>
          <a:effectLst/>
          <a:latin typeface="Arial" pitchFamily="34" charset="0"/>
          <a:ea typeface="宋体" pitchFamily="2" charset="-122"/>
        </a:defRPr>
      </a:lvl5pPr>
    </p:bodyStyle>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p:bgPr>
    </p:bg>
    <p:spTree>
      <p:nvGrpSpPr>
        <p:cNvPr id="1" name="" title=""/>
        <p:cNvGrpSpPr/>
        <p:nvPr/>
      </p:nvGrpSpPr>
      <p:grpSpPr/>
      <p:sp>
        <p:nvSpPr>
          <p:cNvPr id="236546" name="Rectangle 2" title=""/>
          <p:cNvSpPr>
            <a:spLocks noGrp="1"/>
          </p:cNvSpPr>
          <p:nvPr>
            <p:ph type="title"/>
          </p:nvPr>
        </p:nvSpPr>
        <p:spPr>
          <a:xfrm>
            <a:off x="457200" y="274638"/>
            <a:ext cx="8229600" cy="1143000"/>
          </a:xfrm>
          <a:prstGeom prst="rect">
            <a:avLst/>
          </a:prstGeom>
          <a:noFill/>
          <a:ln>
            <a:noFill/>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lang="zh-CN" altLang="en-US" sz="4400" b="0" i="0" u="none" baseline="0">
                <a:solidFill>
                  <a:schemeClr val="tx2"/>
                </a:solidFill>
                <a:effectLst/>
                <a:latin typeface="Arial"/>
                <a:ea typeface="宋体" pitchFamily="2" charset="-122"/>
              </a:defRPr>
            </a:lvl1pPr>
          </a:lstStyle>
          <a:p>
            <a:pPr lvl="0"/>
            <a:r>
              <a:t>单击此处编辑母版标题样式</a:t>
            </a:r>
          </a:p>
        </p:txBody>
      </p:sp>
      <p:sp>
        <p:nvSpPr>
          <p:cNvPr id="236547" name="Rectangle 3" title=""/>
          <p:cNvSpPr>
            <a:spLocks noGrp="1"/>
          </p:cNvSpPr>
          <p:nvPr>
            <p:ph type="body" idx="1"/>
          </p:nvPr>
        </p:nvSpPr>
        <p:spPr>
          <a:xfrm>
            <a:off x="457200" y="1600200"/>
            <a:ext cx="8229600" cy="4525963"/>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3200" b="0" i="0" u="none" baseline="0">
                <a:solidFill>
                  <a:schemeClr val="tx1"/>
                </a:solidFill>
                <a:effectLst/>
                <a:latin typeface="Arial"/>
                <a:ea typeface="宋体" pitchFamily="2" charset="-122"/>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5pPr>
          </a:lstStyle>
          <a:p>
            <a:pPr lvl="0"/>
            <a:r>
              <a:t>单击此处编辑母版文本样式</a:t>
            </a:r>
          </a:p>
          <a:p>
            <a:pPr lvl="1"/>
            <a:r>
              <a:t>第二级</a:t>
            </a:r>
          </a:p>
          <a:p>
            <a:pPr lvl="2"/>
            <a:r>
              <a:t>第三级</a:t>
            </a:r>
          </a:p>
          <a:p>
            <a:pPr lvl="3"/>
            <a:r>
              <a:t>第四级</a:t>
            </a:r>
          </a:p>
          <a:p>
            <a:pPr lvl="4"/>
            <a:r>
              <a:t>第五级</a:t>
            </a:r>
          </a:p>
        </p:txBody>
      </p:sp>
      <p:sp>
        <p:nvSpPr>
          <p:cNvPr id="236548" name="Rectangle 4" title=""/>
          <p:cNvSpPr>
            <a:spLocks noGrp="1"/>
          </p:cNvSpPr>
          <p:nvPr>
            <p:ph type="dt" sz="half" idx="2"/>
          </p:nvPr>
        </p:nvSpPr>
        <p:spPr>
          <a:xfrm>
            <a:off x="457200" y="6245225"/>
            <a:ext cx="2133600" cy="476250"/>
          </a:xfrm>
          <a:prstGeom prst="rect">
            <a:avLst/>
          </a:prstGeom>
          <a:noFill/>
          <a:ln>
            <a:noFill/>
            <a:miter lim="800000"/>
          </a:ln>
        </p:spPr>
        <p:txBody>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eaLnBrk="1" hangingPunct="1"/>
            <a:endParaRPr kumimoji="0" sz="1400">
              <a:latin typeface="Arial"/>
            </a:endParaRPr>
          </a:p>
        </p:txBody>
      </p:sp>
      <p:sp>
        <p:nvSpPr>
          <p:cNvPr id="236549" name="Rectangle 5" title=""/>
          <p:cNvSpPr>
            <a:spLocks noGrp="1"/>
          </p:cNvSpPr>
          <p:nvPr>
            <p:ph type="ftr" sz="quarter" idx="3"/>
          </p:nvPr>
        </p:nvSpPr>
        <p:spPr>
          <a:xfrm>
            <a:off x="3124200" y="6245225"/>
            <a:ext cx="2895600" cy="476250"/>
          </a:xfrm>
          <a:prstGeom prst="rect">
            <a:avLst/>
          </a:prstGeom>
          <a:noFill/>
          <a:ln>
            <a:noFill/>
            <a:miter lim="800000"/>
          </a:ln>
        </p:spPr>
        <p:txBody>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eaLnBrk="1" hangingPunct="1"/>
            <a:endParaRPr kumimoji="0" sz="1400">
              <a:latin typeface="Arial"/>
            </a:endParaRPr>
          </a:p>
        </p:txBody>
      </p:sp>
      <p:sp>
        <p:nvSpPr>
          <p:cNvPr id="236550" name="Rectangle 6" title=""/>
          <p:cNvSpPr>
            <a:spLocks noGrp="1"/>
          </p:cNvSpPr>
          <p:nvPr>
            <p:ph type="sldNum" sz="quarter" idx="4"/>
          </p:nvPr>
        </p:nvSpPr>
        <p:spPr>
          <a:xfrm>
            <a:off x="6553200" y="6245225"/>
            <a:ext cx="2133600" cy="476250"/>
          </a:xfrm>
          <a:prstGeom prst="rect">
            <a:avLst/>
          </a:prstGeom>
          <a:noFill/>
          <a:ln>
            <a:noFill/>
            <a:miter lim="800000"/>
          </a:ln>
        </p:spPr>
        <p:txBody>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r" eaLnBrk="1" hangingPunct="1"/>
            <a:fld id="{54AE34C1-1B8D-47E4-B05F-1C61D3CA33DA}" type="slidenum">
              <a:rPr kumimoji="0" sz="1400">
                <a:latin typeface="Arial"/>
              </a:rPr>
              <a:t>‹#›</a:t>
            </a:fld>
            <a:endParaRPr kumimoji="0" sz="1400">
              <a:latin typeface="Arial"/>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Lst>
  <p:transition/>
  <p:timing/>
  <p:hf sldNum="0" hdr="0" dt="0"/>
  <p:txStyles>
    <p:titleStyle>
      <a:lvl1pPr marL="0" indent="0" algn="ctr" defTabSz="914400" rtl="0" eaLnBrk="1" fontAlgn="base" hangingPunct="1">
        <a:lnSpc>
          <a:spcPct val="100000"/>
        </a:lnSpc>
        <a:spcBef>
          <a:spcPct val="0"/>
        </a:spcBef>
        <a:spcAft>
          <a:spcPct val="0"/>
        </a:spcAft>
        <a:buClrTx/>
        <a:buSzTx/>
        <a:buFontTx/>
        <a:buNone/>
        <a:defRPr kumimoji="0" sz="4400" b="0" i="0" u="none" baseline="0">
          <a:solidFill>
            <a:schemeClr val="tx2"/>
          </a:solidFill>
          <a:effectLst/>
          <a:latin typeface="Arial"/>
          <a:ea typeface="宋体" pitchFamily="2" charset="-122"/>
        </a:defRPr>
      </a:lvl1pPr>
    </p:titleStyle>
    <p:bodyStyle>
      <a:lvl1pPr marL="342900" indent="-342900" algn="l" defTabSz="914400" rtl="0" eaLnBrk="1" fontAlgn="base" hangingPunct="1">
        <a:lnSpc>
          <a:spcPct val="100000"/>
        </a:lnSpc>
        <a:spcBef>
          <a:spcPct val="20000"/>
        </a:spcBef>
        <a:spcAft>
          <a:spcPct val="0"/>
        </a:spcAft>
        <a:buClrTx/>
        <a:buSzTx/>
        <a:buFontTx/>
        <a:buChar char="•"/>
        <a:defRPr kumimoji="0" sz="3200" b="0" i="0" u="none" baseline="0">
          <a:solidFill>
            <a:schemeClr val="tx1"/>
          </a:solidFill>
          <a:effectLst/>
          <a:latin typeface="Arial"/>
          <a:ea typeface="宋体" pitchFamily="2" charset="-122"/>
        </a:defRPr>
      </a:lvl1pPr>
      <a:lvl2pPr marL="742950" indent="-285750" algn="l" defTabSz="914400" rtl="0" eaLnBrk="1" fontAlgn="base" hangingPunct="1">
        <a:lnSpc>
          <a:spcPct val="100000"/>
        </a:lnSpc>
        <a:spcBef>
          <a:spcPct val="20000"/>
        </a:spcBef>
        <a:spcAft>
          <a:spcPct val="0"/>
        </a:spcAft>
        <a:buClrTx/>
        <a:buSzTx/>
        <a:buFontTx/>
        <a:buChar char="–"/>
        <a:defRPr kumimoji="0" sz="2800" b="0" i="0" u="none" baseline="0">
          <a:solidFill>
            <a:schemeClr val="tx1"/>
          </a:solidFill>
          <a:effectLst/>
          <a:latin typeface="Arial"/>
          <a:ea typeface="宋体" pitchFamily="2" charset="-122"/>
        </a:defRPr>
      </a:lvl2pPr>
      <a:lvl3pPr marL="1143000" indent="-228600" algn="l" defTabSz="914400" rtl="0" eaLnBrk="1" fontAlgn="base" hangingPunct="1">
        <a:lnSpc>
          <a:spcPct val="100000"/>
        </a:lnSpc>
        <a:spcBef>
          <a:spcPct val="20000"/>
        </a:spcBef>
        <a:spcAft>
          <a:spcPct val="0"/>
        </a:spcAft>
        <a:buClrTx/>
        <a:buSzTx/>
        <a:buFontTx/>
        <a:buChar char="•"/>
        <a:defRPr kumimoji="0" sz="2400" b="0" i="0" u="none" baseline="0">
          <a:solidFill>
            <a:schemeClr val="tx1"/>
          </a:solidFill>
          <a:effectLst/>
          <a:latin typeface="Arial"/>
          <a:ea typeface="宋体" pitchFamily="2" charset="-122"/>
        </a:defRPr>
      </a:lvl3pPr>
      <a:lvl4pPr marL="1600200" indent="-228600" algn="l" defTabSz="914400" rtl="0" eaLnBrk="1" fontAlgn="base" hangingPunct="1">
        <a:lnSpc>
          <a:spcPct val="100000"/>
        </a:lnSpc>
        <a:spcBef>
          <a:spcPct val="20000"/>
        </a:spcBef>
        <a:spcAft>
          <a:spcPct val="0"/>
        </a:spcAft>
        <a:buClrTx/>
        <a:buSzTx/>
        <a:buFontTx/>
        <a:buChar char="–"/>
        <a:defRPr kumimoji="0" sz="2000" b="0" i="0" u="none" baseline="0">
          <a:solidFill>
            <a:schemeClr val="tx1"/>
          </a:solidFill>
          <a:effectLst/>
          <a:latin typeface="Arial"/>
          <a:ea typeface="宋体" pitchFamily="2" charset="-122"/>
        </a:defRPr>
      </a:lvl4pPr>
      <a:lvl5pPr marL="2057400" indent="-228600" algn="l" defTabSz="914400" rtl="0" eaLnBrk="1" fontAlgn="base" hangingPunct="1">
        <a:lnSpc>
          <a:spcPct val="100000"/>
        </a:lnSpc>
        <a:spcBef>
          <a:spcPct val="20000"/>
        </a:spcBef>
        <a:spcAft>
          <a:spcPct val="0"/>
        </a:spcAft>
        <a:buClrTx/>
        <a:buSzTx/>
        <a:buFontTx/>
        <a:buChar char="»"/>
        <a:defRPr kumimoji="0" sz="2000" b="0" i="0" u="none" baseline="0">
          <a:solidFill>
            <a:schemeClr val="tx1"/>
          </a:solidFill>
          <a:effectLst/>
          <a:latin typeface="Arial"/>
          <a:ea typeface="宋体" pitchFamily="2" charset="-122"/>
        </a:defRPr>
      </a:lvl5pPr>
    </p:bodyStyle>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p:bgPr>
    </p:bg>
    <p:spTree>
      <p:nvGrpSpPr>
        <p:cNvPr id="1" name="" title=""/>
        <p:cNvGrpSpPr/>
        <p:nvPr/>
      </p:nvGrpSpPr>
      <p:grpSpPr/>
      <p:sp>
        <p:nvSpPr>
          <p:cNvPr id="236546" name="Rectangle 2" title=""/>
          <p:cNvSpPr>
            <a:spLocks noGrp="1"/>
          </p:cNvSpPr>
          <p:nvPr>
            <p:ph type="title"/>
          </p:nvPr>
        </p:nvSpPr>
        <p:spPr>
          <a:xfrm>
            <a:off x="457200" y="274638"/>
            <a:ext cx="8229600" cy="1143000"/>
          </a:xfrm>
          <a:prstGeom prst="rect">
            <a:avLst/>
          </a:prstGeom>
          <a:noFill/>
          <a:ln>
            <a:noFill/>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lang="zh-CN" altLang="en-US" sz="4400" b="0" i="0" u="none" baseline="0">
                <a:solidFill>
                  <a:schemeClr val="tx2"/>
                </a:solidFill>
                <a:effectLst/>
                <a:latin typeface="Arial"/>
                <a:ea typeface="宋体" pitchFamily="2" charset="-122"/>
              </a:defRPr>
            </a:lvl1pPr>
          </a:lstStyle>
          <a:p>
            <a:pPr lvl="0"/>
            <a:r>
              <a:t>单击此处编辑母版标题样式</a:t>
            </a:r>
          </a:p>
        </p:txBody>
      </p:sp>
      <p:sp>
        <p:nvSpPr>
          <p:cNvPr id="236547" name="Rectangle 3" title=""/>
          <p:cNvSpPr>
            <a:spLocks noGrp="1"/>
          </p:cNvSpPr>
          <p:nvPr>
            <p:ph type="body" idx="1"/>
          </p:nvPr>
        </p:nvSpPr>
        <p:spPr>
          <a:xfrm>
            <a:off x="457200" y="1600200"/>
            <a:ext cx="8229600" cy="4525963"/>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3200" b="0" i="0" u="none" baseline="0">
                <a:solidFill>
                  <a:schemeClr val="tx1"/>
                </a:solidFill>
                <a:effectLst/>
                <a:latin typeface="Arial"/>
                <a:ea typeface="宋体" pitchFamily="2" charset="-122"/>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5pPr>
          </a:lstStyle>
          <a:p>
            <a:pPr lvl="0"/>
            <a:r>
              <a:t>单击此处编辑母版文本样式</a:t>
            </a:r>
          </a:p>
          <a:p>
            <a:pPr lvl="1"/>
            <a:r>
              <a:t>第二级</a:t>
            </a:r>
          </a:p>
          <a:p>
            <a:pPr lvl="2"/>
            <a:r>
              <a:t>第三级</a:t>
            </a:r>
          </a:p>
          <a:p>
            <a:pPr lvl="3"/>
            <a:r>
              <a:t>第四级</a:t>
            </a:r>
          </a:p>
          <a:p>
            <a:pPr lvl="4"/>
            <a:r>
              <a:t>第五级</a:t>
            </a:r>
          </a:p>
        </p:txBody>
      </p:sp>
      <p:sp>
        <p:nvSpPr>
          <p:cNvPr id="236548" name="Rectangle 4" title=""/>
          <p:cNvSpPr>
            <a:spLocks noGrp="1"/>
          </p:cNvSpPr>
          <p:nvPr>
            <p:ph type="dt" sz="half" idx="2"/>
          </p:nvPr>
        </p:nvSpPr>
        <p:spPr>
          <a:xfrm>
            <a:off x="457200" y="6245225"/>
            <a:ext cx="2133600" cy="476250"/>
          </a:xfrm>
          <a:prstGeom prst="rect">
            <a:avLst/>
          </a:prstGeom>
          <a:noFill/>
          <a:ln>
            <a:noFill/>
            <a:miter lim="800000"/>
          </a:ln>
        </p:spPr>
        <p:txBody>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eaLnBrk="1" hangingPunct="1"/>
            <a:endParaRPr kumimoji="0" sz="1400">
              <a:latin typeface="Arial"/>
            </a:endParaRPr>
          </a:p>
        </p:txBody>
      </p:sp>
      <p:sp>
        <p:nvSpPr>
          <p:cNvPr id="236549" name="Rectangle 5" title=""/>
          <p:cNvSpPr>
            <a:spLocks noGrp="1"/>
          </p:cNvSpPr>
          <p:nvPr>
            <p:ph type="ftr" sz="quarter" idx="3"/>
          </p:nvPr>
        </p:nvSpPr>
        <p:spPr>
          <a:xfrm>
            <a:off x="3124200" y="6245225"/>
            <a:ext cx="2895600" cy="476250"/>
          </a:xfrm>
          <a:prstGeom prst="rect">
            <a:avLst/>
          </a:prstGeom>
          <a:noFill/>
          <a:ln>
            <a:noFill/>
            <a:miter lim="800000"/>
          </a:ln>
        </p:spPr>
        <p:txBody>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eaLnBrk="1" hangingPunct="1"/>
            <a:endParaRPr kumimoji="0" sz="1400">
              <a:latin typeface="Arial"/>
            </a:endParaRPr>
          </a:p>
        </p:txBody>
      </p:sp>
      <p:sp>
        <p:nvSpPr>
          <p:cNvPr id="236550" name="Rectangle 6" title=""/>
          <p:cNvSpPr>
            <a:spLocks noGrp="1"/>
          </p:cNvSpPr>
          <p:nvPr>
            <p:ph type="sldNum" sz="quarter" idx="4"/>
          </p:nvPr>
        </p:nvSpPr>
        <p:spPr>
          <a:xfrm>
            <a:off x="6553200" y="6245225"/>
            <a:ext cx="2133600" cy="476250"/>
          </a:xfrm>
          <a:prstGeom prst="rect">
            <a:avLst/>
          </a:prstGeom>
          <a:noFill/>
          <a:ln>
            <a:noFill/>
            <a:miter lim="800000"/>
          </a:ln>
        </p:spPr>
        <p:txBody>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r" eaLnBrk="1" hangingPunct="1"/>
            <a:fld id="{54AE34C1-1B8D-47E4-B05F-1C61D3CA33DA}" type="slidenum">
              <a:rPr kumimoji="0" sz="1400">
                <a:latin typeface="Arial"/>
              </a:rPr>
              <a:t>‹#›</a:t>
            </a:fld>
            <a:endParaRPr kumimoji="0" sz="1400">
              <a:latin typeface="Arial"/>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Lst>
  <p:transition/>
  <p:timing/>
  <p:hf sldNum="0" hdr="0" dt="0"/>
  <p:txStyles>
    <p:titleStyle>
      <a:lvl1pPr marL="0" indent="0" algn="ctr" defTabSz="914400" rtl="0" eaLnBrk="1" fontAlgn="base" hangingPunct="1">
        <a:lnSpc>
          <a:spcPct val="100000"/>
        </a:lnSpc>
        <a:spcBef>
          <a:spcPct val="0"/>
        </a:spcBef>
        <a:spcAft>
          <a:spcPct val="0"/>
        </a:spcAft>
        <a:buClrTx/>
        <a:buSzTx/>
        <a:buFontTx/>
        <a:buNone/>
        <a:defRPr kumimoji="0" sz="4400" b="0" i="0" u="none" baseline="0">
          <a:solidFill>
            <a:schemeClr val="tx2"/>
          </a:solidFill>
          <a:effectLst/>
          <a:latin typeface="Arial"/>
          <a:ea typeface="宋体" pitchFamily="2" charset="-122"/>
        </a:defRPr>
      </a:lvl1pPr>
    </p:titleStyle>
    <p:bodyStyle>
      <a:lvl1pPr marL="342900" indent="-342900" algn="l" defTabSz="914400" rtl="0" eaLnBrk="1" fontAlgn="base" hangingPunct="1">
        <a:lnSpc>
          <a:spcPct val="100000"/>
        </a:lnSpc>
        <a:spcBef>
          <a:spcPct val="20000"/>
        </a:spcBef>
        <a:spcAft>
          <a:spcPct val="0"/>
        </a:spcAft>
        <a:buClrTx/>
        <a:buSzTx/>
        <a:buFontTx/>
        <a:buChar char="•"/>
        <a:defRPr kumimoji="0" sz="3200" b="0" i="0" u="none" baseline="0">
          <a:solidFill>
            <a:schemeClr val="tx1"/>
          </a:solidFill>
          <a:effectLst/>
          <a:latin typeface="Arial"/>
          <a:ea typeface="宋体" pitchFamily="2" charset="-122"/>
        </a:defRPr>
      </a:lvl1pPr>
      <a:lvl2pPr marL="742950" indent="-285750" algn="l" defTabSz="914400" rtl="0" eaLnBrk="1" fontAlgn="base" hangingPunct="1">
        <a:lnSpc>
          <a:spcPct val="100000"/>
        </a:lnSpc>
        <a:spcBef>
          <a:spcPct val="20000"/>
        </a:spcBef>
        <a:spcAft>
          <a:spcPct val="0"/>
        </a:spcAft>
        <a:buClrTx/>
        <a:buSzTx/>
        <a:buFontTx/>
        <a:buChar char="–"/>
        <a:defRPr kumimoji="0" sz="2800" b="0" i="0" u="none" baseline="0">
          <a:solidFill>
            <a:schemeClr val="tx1"/>
          </a:solidFill>
          <a:effectLst/>
          <a:latin typeface="Arial"/>
          <a:ea typeface="宋体" pitchFamily="2" charset="-122"/>
        </a:defRPr>
      </a:lvl2pPr>
      <a:lvl3pPr marL="1143000" indent="-228600" algn="l" defTabSz="914400" rtl="0" eaLnBrk="1" fontAlgn="base" hangingPunct="1">
        <a:lnSpc>
          <a:spcPct val="100000"/>
        </a:lnSpc>
        <a:spcBef>
          <a:spcPct val="20000"/>
        </a:spcBef>
        <a:spcAft>
          <a:spcPct val="0"/>
        </a:spcAft>
        <a:buClrTx/>
        <a:buSzTx/>
        <a:buFontTx/>
        <a:buChar char="•"/>
        <a:defRPr kumimoji="0" sz="2400" b="0" i="0" u="none" baseline="0">
          <a:solidFill>
            <a:schemeClr val="tx1"/>
          </a:solidFill>
          <a:effectLst/>
          <a:latin typeface="Arial"/>
          <a:ea typeface="宋体" pitchFamily="2" charset="-122"/>
        </a:defRPr>
      </a:lvl3pPr>
      <a:lvl4pPr marL="1600200" indent="-228600" algn="l" defTabSz="914400" rtl="0" eaLnBrk="1" fontAlgn="base" hangingPunct="1">
        <a:lnSpc>
          <a:spcPct val="100000"/>
        </a:lnSpc>
        <a:spcBef>
          <a:spcPct val="20000"/>
        </a:spcBef>
        <a:spcAft>
          <a:spcPct val="0"/>
        </a:spcAft>
        <a:buClrTx/>
        <a:buSzTx/>
        <a:buFontTx/>
        <a:buChar char="–"/>
        <a:defRPr kumimoji="0" sz="2000" b="0" i="0" u="none" baseline="0">
          <a:solidFill>
            <a:schemeClr val="tx1"/>
          </a:solidFill>
          <a:effectLst/>
          <a:latin typeface="Arial"/>
          <a:ea typeface="宋体" pitchFamily="2" charset="-122"/>
        </a:defRPr>
      </a:lvl4pPr>
      <a:lvl5pPr marL="2057400" indent="-228600" algn="l" defTabSz="914400" rtl="0" eaLnBrk="1" fontAlgn="base" hangingPunct="1">
        <a:lnSpc>
          <a:spcPct val="100000"/>
        </a:lnSpc>
        <a:spcBef>
          <a:spcPct val="20000"/>
        </a:spcBef>
        <a:spcAft>
          <a:spcPct val="0"/>
        </a:spcAft>
        <a:buClrTx/>
        <a:buSzTx/>
        <a:buFontTx/>
        <a:buChar char="»"/>
        <a:defRPr kumimoji="0" sz="2000" b="0" i="0" u="none" baseline="0">
          <a:solidFill>
            <a:schemeClr val="tx1"/>
          </a:solidFill>
          <a:effectLst/>
          <a:latin typeface="Arial"/>
          <a:ea typeface="宋体" pitchFamily="2" charset="-122"/>
        </a:defRPr>
      </a:lvl5pPr>
    </p:bodyStyle>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p:bgPr>
    </p:bg>
    <p:spTree>
      <p:nvGrpSpPr>
        <p:cNvPr id="1" name="" title=""/>
        <p:cNvGrpSpPr/>
        <p:nvPr/>
      </p:nvGrpSpPr>
      <p:grpSpPr/>
      <p:sp>
        <p:nvSpPr>
          <p:cNvPr id="51202" name="Rectangle 2" title=""/>
          <p:cNvSpPr>
            <a:spLocks noGrp="1"/>
          </p:cNvSpPr>
          <p:nvPr>
            <p:ph type="title"/>
          </p:nvPr>
        </p:nvSpPr>
        <p:spPr>
          <a:xfrm>
            <a:off x="457200" y="274638"/>
            <a:ext cx="8229600" cy="1143000"/>
          </a:xfrm>
          <a:prstGeom prst="rect">
            <a:avLst/>
          </a:prstGeom>
          <a:noFill/>
          <a:ln>
            <a:noFill/>
            <a:miter lim="800000"/>
          </a:ln>
        </p:spPr>
        <p:txBody>
          <a:bodyPr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r>
              <a:t>单击此处编辑母版标题样式</a:t>
            </a:r>
          </a:p>
        </p:txBody>
      </p:sp>
      <p:sp>
        <p:nvSpPr>
          <p:cNvPr id="51203" name="Rectangle 3" title=""/>
          <p:cNvSpPr>
            <a:spLocks noGrp="1"/>
          </p:cNvSpPr>
          <p:nvPr>
            <p:ph type="body" idx="1"/>
          </p:nvPr>
        </p:nvSpPr>
        <p:spPr>
          <a:xfrm>
            <a:off x="457200" y="1600200"/>
            <a:ext cx="8229600" cy="4525963"/>
          </a:xfrm>
          <a:prstGeom prst="rect">
            <a:avLst/>
          </a:prstGeom>
          <a:noFill/>
          <a:ln>
            <a:noFill/>
            <a:miter lim="800000"/>
          </a:ln>
        </p:spPr>
        <p:txBody>
          <a:bodyPr/>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mn-lt"/>
                <a:ea typeface="+mn-ea"/>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mn-lt"/>
                <a:ea typeface="+mn-ea"/>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mn-lt"/>
                <a:ea typeface="+mn-ea"/>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mn-lt"/>
                <a:ea typeface="+mn-ea"/>
              </a:defRPr>
            </a:lvl5pPr>
            <a:lvl6pPr marL="2514600" indent="-228600" algn="l" rtl="0" fontAlgn="base">
              <a:spcBef>
                <a:spcPct val="20000"/>
              </a:spcBef>
              <a:spcAft>
                <a:spcPct val="0"/>
              </a:spcAft>
              <a:buChar char="»"/>
              <a:defRPr lang="zh-CN" altLang="en-US" sz="2000">
                <a:solidFill>
                  <a:schemeClr val="tx1"/>
                </a:solidFill>
                <a:latin typeface="+mn-lt"/>
                <a:ea typeface="+mn-ea"/>
              </a:defRPr>
            </a:lvl6pPr>
            <a:lvl7pPr marL="2971800" indent="-228600" algn="l" rtl="0" fontAlgn="base">
              <a:spcBef>
                <a:spcPct val="20000"/>
              </a:spcBef>
              <a:spcAft>
                <a:spcPct val="0"/>
              </a:spcAft>
              <a:buChar char="»"/>
              <a:defRPr lang="zh-CN" altLang="en-US" sz="2000">
                <a:solidFill>
                  <a:schemeClr val="tx1"/>
                </a:solidFill>
                <a:latin typeface="+mn-lt"/>
                <a:ea typeface="+mn-ea"/>
              </a:defRPr>
            </a:lvl7pPr>
            <a:lvl8pPr marL="3429000" indent="-228600" algn="l" rtl="0" fontAlgn="base">
              <a:spcBef>
                <a:spcPct val="20000"/>
              </a:spcBef>
              <a:spcAft>
                <a:spcPct val="0"/>
              </a:spcAft>
              <a:buChar char="»"/>
              <a:defRPr lang="zh-CN" altLang="en-US" sz="2000">
                <a:solidFill>
                  <a:schemeClr val="tx1"/>
                </a:solidFill>
                <a:latin typeface="+mn-lt"/>
                <a:ea typeface="+mn-ea"/>
              </a:defRPr>
            </a:lvl8pPr>
            <a:lvl9pPr marL="3886200" indent="-228600" algn="l" rtl="0" fontAlgn="base">
              <a:spcBef>
                <a:spcPct val="20000"/>
              </a:spcBef>
              <a:spcAft>
                <a:spcPct val="0"/>
              </a:spcAft>
              <a:buChar char="»"/>
              <a:defRPr lang="zh-CN" altLang="en-US" sz="2000">
                <a:solidFill>
                  <a:schemeClr val="tx1"/>
                </a:solidFill>
                <a:latin typeface="+mn-lt"/>
                <a:ea typeface="+mn-ea"/>
              </a:defRPr>
            </a:lvl9pPr>
          </a:lstStyle>
          <a:p>
            <a:pPr lvl="0"/>
            <a:r>
              <a:t>单击此处编辑母版文本样式</a:t>
            </a:r>
          </a:p>
          <a:p>
            <a:pPr lvl="1"/>
            <a:r>
              <a:t>第二级</a:t>
            </a:r>
          </a:p>
          <a:p>
            <a:pPr lvl="2"/>
            <a:r>
              <a:t>第三级</a:t>
            </a:r>
          </a:p>
          <a:p>
            <a:pPr lvl="3"/>
            <a:r>
              <a:t>第四级</a:t>
            </a:r>
          </a:p>
          <a:p>
            <a:pPr lvl="4"/>
            <a:r>
              <a:t>第五级</a:t>
            </a:r>
          </a:p>
        </p:txBody>
      </p:sp>
      <p:sp>
        <p:nvSpPr>
          <p:cNvPr id="51204"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400"/>
          </a:p>
        </p:txBody>
      </p:sp>
      <p:sp>
        <p:nvSpPr>
          <p:cNvPr id="51205"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400"/>
          </a:p>
        </p:txBody>
      </p:sp>
      <p:sp>
        <p:nvSpPr>
          <p:cNvPr id="51206"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39F96091-F532-46C7-B2AD-50BDA798FC80}" type="slidenum">
              <a:rPr lang="en-US" altLang="zh-CN" sz="1400"/>
              <a:t>‹#›</a:t>
            </a:fld>
            <a:endParaRPr lang="en-US" altLang="zh-CN" sz="1400"/>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Lst>
  <p:transition/>
  <p:timing/>
  <p:txStyles>
    <p:titleStyle>
      <a:lvl1pPr marL="0" indent="0" algn="ctr" defTabSz="914400" rtl="0" eaLnBrk="0" fontAlgn="base" hangingPunct="0">
        <a:lnSpc>
          <a:spcPct val="100000"/>
        </a:lnSpc>
        <a:spcBef>
          <a:spcPct val="0"/>
        </a:spcBef>
        <a:spcAft>
          <a:spcPct val="0"/>
        </a:spcAft>
        <a:buClrTx/>
        <a:buSzTx/>
        <a:buFontTx/>
        <a:buNone/>
        <a:defRPr kumimoji="0" sz="4400" b="0" i="0" u="none" baseline="0">
          <a:solidFill>
            <a:schemeClr val="tx2"/>
          </a:solidFill>
          <a:effectLst/>
          <a:latin typeface="Arial"/>
          <a:ea typeface="宋体" pitchFamily="2" charset="-122"/>
          <a:cs typeface="+mj-cs"/>
        </a:defRPr>
      </a:lvl1pPr>
    </p:titleStyle>
    <p:bodyStyle>
      <a:lvl1pPr marL="342900" indent="-342900" algn="l" defTabSz="914400" rtl="0" eaLnBrk="0" fontAlgn="base" hangingPunct="0">
        <a:lnSpc>
          <a:spcPct val="100000"/>
        </a:lnSpc>
        <a:spcBef>
          <a:spcPct val="20000"/>
        </a:spcBef>
        <a:spcAft>
          <a:spcPct val="0"/>
        </a:spcAft>
        <a:buClrTx/>
        <a:buSzTx/>
        <a:buFontTx/>
        <a:buChar char="•"/>
        <a:defRPr kumimoji="0"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sz="2800" b="0" i="0" u="none" baseline="0">
          <a:solidFill>
            <a:schemeClr val="tx1"/>
          </a:solidFill>
          <a:effectLst/>
          <a:latin typeface="+mn-lt"/>
          <a:ea typeface="+mn-ea"/>
        </a:defRPr>
      </a:lvl2pPr>
      <a:lvl3pPr marL="1143000" indent="-228600" algn="l" defTabSz="914400" rtl="0" eaLnBrk="0" fontAlgn="base" hangingPunct="0">
        <a:lnSpc>
          <a:spcPct val="100000"/>
        </a:lnSpc>
        <a:spcBef>
          <a:spcPct val="20000"/>
        </a:spcBef>
        <a:spcAft>
          <a:spcPct val="0"/>
        </a:spcAft>
        <a:buClrTx/>
        <a:buSzTx/>
        <a:buFontTx/>
        <a:buChar char="•"/>
        <a:defRPr kumimoji="0" sz="2400" b="0" i="0" u="none" baseline="0">
          <a:solidFill>
            <a:schemeClr val="tx1"/>
          </a:solidFill>
          <a:effectLst/>
          <a:latin typeface="+mn-lt"/>
          <a:ea typeface="+mn-ea"/>
        </a:defRPr>
      </a:lvl3pPr>
      <a:lvl4pPr marL="1600200" indent="-228600" algn="l" defTabSz="914400" rtl="0" eaLnBrk="0" fontAlgn="base" hangingPunct="0">
        <a:lnSpc>
          <a:spcPct val="100000"/>
        </a:lnSpc>
        <a:spcBef>
          <a:spcPct val="20000"/>
        </a:spcBef>
        <a:spcAft>
          <a:spcPct val="0"/>
        </a:spcAft>
        <a:buClrTx/>
        <a:buSzTx/>
        <a:buFontTx/>
        <a:buChar char="–"/>
        <a:defRPr kumimoji="0" sz="2000" b="0" i="0" u="none" baseline="0">
          <a:solidFill>
            <a:schemeClr val="tx1"/>
          </a:solidFill>
          <a:effectLst/>
          <a:latin typeface="+mn-lt"/>
          <a:ea typeface="+mn-ea"/>
        </a:defRPr>
      </a:lvl4pPr>
      <a:lvl5pPr marL="2057400" indent="-228600" algn="l" defTabSz="914400" rtl="0" eaLnBrk="0" fontAlgn="base" hangingPunct="0">
        <a:lnSpc>
          <a:spcPct val="100000"/>
        </a:lnSpc>
        <a:spcBef>
          <a:spcPct val="20000"/>
        </a:spcBef>
        <a:spcAft>
          <a:spcPct val="0"/>
        </a:spcAft>
        <a:buClrTx/>
        <a:buSzTx/>
        <a:buFontTx/>
        <a:buChar char="»"/>
        <a:defRPr kumimoji="0" sz="2000" b="0" i="0" u="none" baseline="0">
          <a:solidFill>
            <a:schemeClr val="tx1"/>
          </a:solidFill>
          <a:effectLst/>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p:bgPr>
    </p:bg>
    <p:spTree>
      <p:nvGrpSpPr>
        <p:cNvPr id="1" name="" title=""/>
        <p:cNvGrpSpPr/>
        <p:nvPr/>
      </p:nvGrpSpPr>
      <p:grpSpPr/>
      <p:sp>
        <p:nvSpPr>
          <p:cNvPr id="51202" name="Rectangle 2" title=""/>
          <p:cNvSpPr>
            <a:spLocks noGrp="1"/>
          </p:cNvSpPr>
          <p:nvPr>
            <p:ph type="title"/>
          </p:nvPr>
        </p:nvSpPr>
        <p:spPr>
          <a:xfrm>
            <a:off x="457200" y="274638"/>
            <a:ext cx="8229600" cy="1143000"/>
          </a:xfrm>
          <a:prstGeom prst="rect">
            <a:avLst/>
          </a:prstGeom>
          <a:noFill/>
          <a:ln>
            <a:noFill/>
            <a:miter lim="800000"/>
          </a:ln>
        </p:spPr>
        <p:txBody>
          <a:bodyPr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r>
              <a:t>单击此处编辑母版标题样式</a:t>
            </a:r>
          </a:p>
        </p:txBody>
      </p:sp>
      <p:sp>
        <p:nvSpPr>
          <p:cNvPr id="51203" name="Rectangle 3" title=""/>
          <p:cNvSpPr>
            <a:spLocks noGrp="1"/>
          </p:cNvSpPr>
          <p:nvPr>
            <p:ph type="body" idx="1"/>
          </p:nvPr>
        </p:nvSpPr>
        <p:spPr>
          <a:xfrm>
            <a:off x="457200" y="1600200"/>
            <a:ext cx="8229600" cy="4525963"/>
          </a:xfrm>
          <a:prstGeom prst="rect">
            <a:avLst/>
          </a:prstGeom>
          <a:noFill/>
          <a:ln>
            <a:noFill/>
            <a:miter lim="800000"/>
          </a:ln>
        </p:spPr>
        <p:txBody>
          <a:bodyPr/>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mn-lt"/>
                <a:ea typeface="+mn-ea"/>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mn-lt"/>
                <a:ea typeface="+mn-ea"/>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mn-lt"/>
                <a:ea typeface="+mn-ea"/>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mn-lt"/>
                <a:ea typeface="+mn-ea"/>
              </a:defRPr>
            </a:lvl5pPr>
            <a:lvl6pPr marL="2514600" indent="-228600" algn="l" rtl="0" fontAlgn="base">
              <a:spcBef>
                <a:spcPct val="20000"/>
              </a:spcBef>
              <a:spcAft>
                <a:spcPct val="0"/>
              </a:spcAft>
              <a:buChar char="»"/>
              <a:defRPr lang="zh-CN" altLang="en-US" sz="2000">
                <a:solidFill>
                  <a:schemeClr val="tx1"/>
                </a:solidFill>
                <a:latin typeface="+mn-lt"/>
                <a:ea typeface="+mn-ea"/>
              </a:defRPr>
            </a:lvl6pPr>
            <a:lvl7pPr marL="2971800" indent="-228600" algn="l" rtl="0" fontAlgn="base">
              <a:spcBef>
                <a:spcPct val="20000"/>
              </a:spcBef>
              <a:spcAft>
                <a:spcPct val="0"/>
              </a:spcAft>
              <a:buChar char="»"/>
              <a:defRPr lang="zh-CN" altLang="en-US" sz="2000">
                <a:solidFill>
                  <a:schemeClr val="tx1"/>
                </a:solidFill>
                <a:latin typeface="+mn-lt"/>
                <a:ea typeface="+mn-ea"/>
              </a:defRPr>
            </a:lvl7pPr>
            <a:lvl8pPr marL="3429000" indent="-228600" algn="l" rtl="0" fontAlgn="base">
              <a:spcBef>
                <a:spcPct val="20000"/>
              </a:spcBef>
              <a:spcAft>
                <a:spcPct val="0"/>
              </a:spcAft>
              <a:buChar char="»"/>
              <a:defRPr lang="zh-CN" altLang="en-US" sz="2000">
                <a:solidFill>
                  <a:schemeClr val="tx1"/>
                </a:solidFill>
                <a:latin typeface="+mn-lt"/>
                <a:ea typeface="+mn-ea"/>
              </a:defRPr>
            </a:lvl8pPr>
            <a:lvl9pPr marL="3886200" indent="-228600" algn="l" rtl="0" fontAlgn="base">
              <a:spcBef>
                <a:spcPct val="20000"/>
              </a:spcBef>
              <a:spcAft>
                <a:spcPct val="0"/>
              </a:spcAft>
              <a:buChar char="»"/>
              <a:defRPr lang="zh-CN" altLang="en-US" sz="2000">
                <a:solidFill>
                  <a:schemeClr val="tx1"/>
                </a:solidFill>
                <a:latin typeface="+mn-lt"/>
                <a:ea typeface="+mn-ea"/>
              </a:defRPr>
            </a:lvl9pPr>
          </a:lstStyle>
          <a:p>
            <a:pPr lvl="0"/>
            <a:r>
              <a:t>单击此处编辑母版文本样式</a:t>
            </a:r>
          </a:p>
          <a:p>
            <a:pPr lvl="1"/>
            <a:r>
              <a:t>第二级</a:t>
            </a:r>
          </a:p>
          <a:p>
            <a:pPr lvl="2"/>
            <a:r>
              <a:t>第三级</a:t>
            </a:r>
          </a:p>
          <a:p>
            <a:pPr lvl="3"/>
            <a:r>
              <a:t>第四级</a:t>
            </a:r>
          </a:p>
          <a:p>
            <a:pPr lvl="4"/>
            <a:r>
              <a:t>第五级</a:t>
            </a:r>
          </a:p>
        </p:txBody>
      </p:sp>
      <p:sp>
        <p:nvSpPr>
          <p:cNvPr id="51204"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400"/>
          </a:p>
        </p:txBody>
      </p:sp>
      <p:sp>
        <p:nvSpPr>
          <p:cNvPr id="51205"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400"/>
          </a:p>
        </p:txBody>
      </p:sp>
      <p:sp>
        <p:nvSpPr>
          <p:cNvPr id="51206"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numCol="1"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4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39F96091-F532-46C7-B2AD-50BDA798FC80}" type="slidenum">
              <a:rPr lang="en-US" altLang="zh-CN" sz="1400"/>
              <a:t>‹#›</a:t>
            </a:fld>
            <a:endParaRPr lang="en-US" altLang="zh-CN" sz="1400"/>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Lst>
  <p:transition/>
  <p:timing/>
  <p:txStyles>
    <p:titleStyle>
      <a:lvl1pPr marL="0" indent="0" algn="ctr" defTabSz="914400" rtl="0" eaLnBrk="0" fontAlgn="base" hangingPunct="0">
        <a:lnSpc>
          <a:spcPct val="100000"/>
        </a:lnSpc>
        <a:spcBef>
          <a:spcPct val="0"/>
        </a:spcBef>
        <a:spcAft>
          <a:spcPct val="0"/>
        </a:spcAft>
        <a:buClrTx/>
        <a:buSzTx/>
        <a:buFontTx/>
        <a:buNone/>
        <a:defRPr kumimoji="0" sz="4400" b="0" i="0" u="none" baseline="0">
          <a:solidFill>
            <a:schemeClr val="tx2"/>
          </a:solidFill>
          <a:effectLst/>
          <a:latin typeface="Arial"/>
          <a:ea typeface="宋体" pitchFamily="2" charset="-122"/>
          <a:cs typeface="+mj-cs"/>
        </a:defRPr>
      </a:lvl1pPr>
    </p:titleStyle>
    <p:bodyStyle>
      <a:lvl1pPr marL="342900" indent="-342900" algn="l" defTabSz="914400" rtl="0" eaLnBrk="0" fontAlgn="base" hangingPunct="0">
        <a:lnSpc>
          <a:spcPct val="100000"/>
        </a:lnSpc>
        <a:spcBef>
          <a:spcPct val="20000"/>
        </a:spcBef>
        <a:spcAft>
          <a:spcPct val="0"/>
        </a:spcAft>
        <a:buClrTx/>
        <a:buSzTx/>
        <a:buFontTx/>
        <a:buChar char="•"/>
        <a:defRPr kumimoji="0"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sz="2800" b="0" i="0" u="none" baseline="0">
          <a:solidFill>
            <a:schemeClr val="tx1"/>
          </a:solidFill>
          <a:effectLst/>
          <a:latin typeface="+mn-lt"/>
          <a:ea typeface="+mn-ea"/>
        </a:defRPr>
      </a:lvl2pPr>
      <a:lvl3pPr marL="1143000" indent="-228600" algn="l" defTabSz="914400" rtl="0" eaLnBrk="0" fontAlgn="base" hangingPunct="0">
        <a:lnSpc>
          <a:spcPct val="100000"/>
        </a:lnSpc>
        <a:spcBef>
          <a:spcPct val="20000"/>
        </a:spcBef>
        <a:spcAft>
          <a:spcPct val="0"/>
        </a:spcAft>
        <a:buClrTx/>
        <a:buSzTx/>
        <a:buFontTx/>
        <a:buChar char="•"/>
        <a:defRPr kumimoji="0" sz="2400" b="0" i="0" u="none" baseline="0">
          <a:solidFill>
            <a:schemeClr val="tx1"/>
          </a:solidFill>
          <a:effectLst/>
          <a:latin typeface="+mn-lt"/>
          <a:ea typeface="+mn-ea"/>
        </a:defRPr>
      </a:lvl3pPr>
      <a:lvl4pPr marL="1600200" indent="-228600" algn="l" defTabSz="914400" rtl="0" eaLnBrk="0" fontAlgn="base" hangingPunct="0">
        <a:lnSpc>
          <a:spcPct val="100000"/>
        </a:lnSpc>
        <a:spcBef>
          <a:spcPct val="20000"/>
        </a:spcBef>
        <a:spcAft>
          <a:spcPct val="0"/>
        </a:spcAft>
        <a:buClrTx/>
        <a:buSzTx/>
        <a:buFontTx/>
        <a:buChar char="–"/>
        <a:defRPr kumimoji="0" sz="2000" b="0" i="0" u="none" baseline="0">
          <a:solidFill>
            <a:schemeClr val="tx1"/>
          </a:solidFill>
          <a:effectLst/>
          <a:latin typeface="+mn-lt"/>
          <a:ea typeface="+mn-ea"/>
        </a:defRPr>
      </a:lvl4pPr>
      <a:lvl5pPr marL="2057400" indent="-228600" algn="l" defTabSz="914400" rtl="0" eaLnBrk="0" fontAlgn="base" hangingPunct="0">
        <a:lnSpc>
          <a:spcPct val="100000"/>
        </a:lnSpc>
        <a:spcBef>
          <a:spcPct val="20000"/>
        </a:spcBef>
        <a:spcAft>
          <a:spcPct val="0"/>
        </a:spcAft>
        <a:buClrTx/>
        <a:buSzTx/>
        <a:buFontTx/>
        <a:buChar char="»"/>
        <a:defRPr kumimoji="0" sz="2000" b="0" i="0" u="none" baseline="0">
          <a:solidFill>
            <a:schemeClr val="tx1"/>
          </a:solidFill>
          <a:effectLst/>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p:bgPr>
    </p:bg>
    <p:spTree>
      <p:nvGrpSpPr>
        <p:cNvPr id="1" name="" title=""/>
        <p:cNvGrpSpPr/>
        <p:nvPr/>
      </p:nvGrpSpPr>
      <p:grpSpPr/>
      <p:sp>
        <p:nvSpPr>
          <p:cNvPr id="19458" name="Rectangle 2" title=""/>
          <p:cNvSpPr>
            <a:spLocks noGrp="1"/>
          </p:cNvSpPr>
          <p:nvPr>
            <p:ph type="title"/>
          </p:nvPr>
        </p:nvSpPr>
        <p:spPr>
          <a:xfrm>
            <a:off x="457200" y="277813"/>
            <a:ext cx="8229600" cy="1139825"/>
          </a:xfrm>
          <a:prstGeom prst="rect">
            <a:avLst/>
          </a:prstGeom>
          <a:noFill/>
          <a:ln>
            <a:noFill/>
            <a:miter lim="800000"/>
          </a:ln>
        </p:spPr>
        <p:txBody>
          <a:bodyPr/>
          <a:lstStyle>
            <a:lvl1pPr marL="0" indent="0" algn="l" defTabSz="914400" rtl="0" eaLnBrk="0" fontAlgn="base" hangingPunct="0">
              <a:lnSpc>
                <a:spcPct val="100000"/>
              </a:lnSpc>
              <a:spcBef>
                <a:spcPct val="0"/>
              </a:spcBef>
              <a:spcAft>
                <a:spcPct val="0"/>
              </a:spcAft>
              <a:buClrTx/>
              <a:buSzTx/>
              <a:buFontTx/>
              <a:buNone/>
              <a:defRPr kumimoji="0" lang="zh-CN" altLang="en-US" sz="4200" b="0" i="0" u="none" baseline="0">
                <a:solidFill>
                  <a:schemeClr val="tx2"/>
                </a:solidFill>
                <a:latin typeface="Garamond" pitchFamily="18" charset="0"/>
                <a:ea typeface="宋体" pitchFamily="2" charset="-122"/>
                <a:cs typeface="+mj-cs"/>
              </a:defRPr>
            </a:lvl1pPr>
          </a:lstStyle>
          <a:p>
            <a:pPr lvl="0"/>
            <a:r>
              <a:t>单击此处编辑母版标题样式</a:t>
            </a:r>
          </a:p>
        </p:txBody>
      </p:sp>
      <p:sp>
        <p:nvSpPr>
          <p:cNvPr id="19459" name="Rectangle 3" title=""/>
          <p:cNvSpPr>
            <a:spLocks noGrp="1"/>
          </p:cNvSpPr>
          <p:nvPr>
            <p:ph type="body" idx="1"/>
          </p:nvPr>
        </p:nvSpPr>
        <p:spPr>
          <a:xfrm>
            <a:off x="457200" y="1600200"/>
            <a:ext cx="8229600" cy="4530725"/>
          </a:xfrm>
          <a:prstGeom prst="rect">
            <a:avLst/>
          </a:prstGeom>
          <a:noFill/>
          <a:ln>
            <a:noFill/>
            <a:miter lim="800000"/>
          </a:ln>
        </p:spPr>
        <p:txBody>
          <a:bodyPr/>
          <a:lstStyle>
            <a:lvl1pPr marL="342900" indent="-342900" algn="l" defTabSz="914400" rtl="0" eaLnBrk="0" fontAlgn="base" hangingPunct="0">
              <a:lnSpc>
                <a:spcPct val="100000"/>
              </a:lnSpc>
              <a:spcBef>
                <a:spcPct val="20000"/>
              </a:spcBef>
              <a:spcAft>
                <a:spcPct val="0"/>
              </a:spcAft>
              <a:buClr>
                <a:schemeClr val="accent1"/>
              </a:buClr>
              <a:buSzPct val="65000"/>
              <a:buFont typeface="Wingdings" pitchFamily="2" charset="2"/>
              <a:buChar char="n"/>
              <a:defRPr kumimoji="0" lang="zh-CN" altLang="en-US" sz="3000" b="0" i="0" u="none" baseline="0">
                <a:solidFill>
                  <a:schemeClr val="tx1"/>
                </a:solidFill>
                <a:effectLst/>
                <a:latin typeface="+mn-lt"/>
                <a:ea typeface="+mn-ea"/>
                <a:cs typeface="+mn-cs"/>
              </a:defRPr>
            </a:lvl1pPr>
            <a:lvl2pPr marL="669925" indent="-325438" algn="l" defTabSz="914400" rtl="0" eaLnBrk="0" fontAlgn="base" hangingPunct="0">
              <a:lnSpc>
                <a:spcPct val="100000"/>
              </a:lnSpc>
              <a:spcBef>
                <a:spcPct val="20000"/>
              </a:spcBef>
              <a:spcAft>
                <a:spcPct val="0"/>
              </a:spcAft>
              <a:buClr>
                <a:schemeClr val="accent2"/>
              </a:buClr>
              <a:buSzPct val="60000"/>
              <a:buFont typeface="Wingdings" pitchFamily="2" charset="2"/>
              <a:buChar char="q"/>
              <a:defRPr kumimoji="0" lang="zh-CN" altLang="en-US" sz="2600" b="0" i="0" u="none" baseline="0">
                <a:solidFill>
                  <a:schemeClr val="tx1"/>
                </a:solidFill>
                <a:effectLst/>
                <a:latin typeface="+mn-lt"/>
                <a:ea typeface="+mn-ea"/>
              </a:defRPr>
            </a:lvl2pPr>
            <a:lvl3pPr marL="1022350" indent="-350838" algn="l" defTabSz="914400" rtl="0" eaLnBrk="0" fontAlgn="base" hangingPunct="0">
              <a:lnSpc>
                <a:spcPct val="100000"/>
              </a:lnSpc>
              <a:spcBef>
                <a:spcPct val="20000"/>
              </a:spcBef>
              <a:spcAft>
                <a:spcPct val="0"/>
              </a:spcAft>
              <a:buClr>
                <a:schemeClr val="accent1"/>
              </a:buClr>
              <a:buSzPct val="65000"/>
              <a:buFont typeface="Wingdings" pitchFamily="2" charset="2"/>
              <a:buChar char="n"/>
              <a:defRPr kumimoji="0" lang="zh-CN" altLang="en-US" sz="2200" b="0" i="0" u="none" baseline="0">
                <a:solidFill>
                  <a:schemeClr val="tx1"/>
                </a:solidFill>
                <a:effectLst/>
                <a:latin typeface="+mn-lt"/>
                <a:ea typeface="+mn-ea"/>
              </a:defRPr>
            </a:lvl3pPr>
            <a:lvl4pPr marL="1339850" indent="-315913" algn="l" defTabSz="914400" rtl="0" eaLnBrk="0" fontAlgn="base" hangingPunct="0">
              <a:lnSpc>
                <a:spcPct val="100000"/>
              </a:lnSpc>
              <a:spcBef>
                <a:spcPct val="20000"/>
              </a:spcBef>
              <a:spcAft>
                <a:spcPct val="0"/>
              </a:spcAft>
              <a:buClr>
                <a:schemeClr val="accent2"/>
              </a:buClr>
              <a:buSzPct val="70000"/>
              <a:buFont typeface="Wingdings" pitchFamily="2" charset="2"/>
              <a:buChar char="q"/>
              <a:defRPr kumimoji="0" lang="zh-CN" altLang="en-US" sz="2000" b="0" i="0" u="none" baseline="0">
                <a:solidFill>
                  <a:schemeClr val="tx1"/>
                </a:solidFill>
                <a:effectLst/>
                <a:latin typeface="+mn-lt"/>
                <a:ea typeface="+mn-ea"/>
              </a:defRPr>
            </a:lvl4pPr>
            <a:lvl5pPr marL="1681163" indent="-339725" algn="l" defTabSz="914400" rtl="0" eaLnBrk="0" fontAlgn="base" hangingPunct="0">
              <a:lnSpc>
                <a:spcPct val="100000"/>
              </a:lnSpc>
              <a:spcBef>
                <a:spcPct val="20000"/>
              </a:spcBef>
              <a:spcAft>
                <a:spcPct val="0"/>
              </a:spcAft>
              <a:buClr>
                <a:schemeClr val="accent1"/>
              </a:buClr>
              <a:buSzPct val="75000"/>
              <a:buFont typeface="Wingdings" pitchFamily="2" charset="2"/>
              <a:buChar char="§"/>
              <a:defRPr kumimoji="0" lang="zh-CN" altLang="en-US" sz="2000" b="0" i="0" u="none" baseline="0">
                <a:solidFill>
                  <a:schemeClr val="tx1"/>
                </a:solidFill>
                <a:effectLst/>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lang="zh-CN" altLang="en-US"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lang="zh-CN" altLang="en-US"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lang="zh-CN" altLang="en-US"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lang="zh-CN" altLang="en-US" sz="2000">
                <a:solidFill>
                  <a:schemeClr val="tx1"/>
                </a:solidFill>
                <a:latin typeface="+mn-lt"/>
                <a:ea typeface="+mn-ea"/>
              </a:defRPr>
            </a:lvl9pPr>
          </a:lstStyle>
          <a:p>
            <a:pPr lvl="0"/>
            <a:r>
              <a:t>单击此处编辑母版文本样式</a:t>
            </a:r>
          </a:p>
          <a:p>
            <a:pPr lvl="1"/>
            <a:r>
              <a:t>第二级</a:t>
            </a:r>
          </a:p>
          <a:p>
            <a:pPr lvl="2"/>
            <a:r>
              <a:t>第三级</a:t>
            </a:r>
          </a:p>
          <a:p>
            <a:pPr lvl="3"/>
            <a:r>
              <a:t>第四级</a:t>
            </a:r>
          </a:p>
          <a:p>
            <a:pPr lvl="4"/>
            <a:r>
              <a:t>第五级</a:t>
            </a:r>
          </a:p>
        </p:txBody>
      </p:sp>
      <p:sp>
        <p:nvSpPr>
          <p:cNvPr id="19460"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200">
              <a:latin typeface="Garamond" pitchFamily="18" charset="0"/>
            </a:endParaRPr>
          </a:p>
        </p:txBody>
      </p:sp>
      <p:sp>
        <p:nvSpPr>
          <p:cNvPr id="1946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200">
              <a:latin typeface="Garamond" pitchFamily="18" charset="0"/>
            </a:endParaRPr>
          </a:p>
        </p:txBody>
      </p:sp>
      <p:sp>
        <p:nvSpPr>
          <p:cNvPr id="19462"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AC8E5B2B-7B35-40CC-B8FA-A87EFC50AF5E}" type="slidenum">
              <a:rPr lang="en-US" altLang="zh-CN" sz="1200">
                <a:latin typeface="Garamond" pitchFamily="18" charset="0"/>
              </a:rPr>
              <a:t>‹#›</a:t>
            </a:fld>
            <a:endParaRPr lang="en-US" altLang="zh-CN" sz="1200">
              <a:latin typeface="Garamond" pitchFamily="18" charset="0"/>
            </a:endParaRPr>
          </a:p>
        </p:txBody>
      </p:sp>
      <p:sp>
        <p:nvSpPr>
          <p:cNvPr id="19463" name="Freeform 7"/>
          <p:cNvSpPr>
            <a:spLocks noChangeArrowheads="1"/>
          </p:cNvSpPr>
          <p:nvPr/>
        </p:nvSpPr>
        <p:spPr bwMode="auto">
          <a:xfrm>
            <a:off x="381000" y="228600"/>
            <a:ext cx="8229600" cy="609600"/>
          </a:xfrm>
          <a:custGeom>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19464" name="Line 8"/>
          <p:cNvSpPr>
            <a:spLocks noChangeShapeType="1"/>
          </p:cNvSpPr>
          <p:nvPr/>
        </p:nvSpPr>
        <p:spPr bwMode="auto">
          <a:xfrm>
            <a:off x="457200" y="6172200"/>
            <a:ext cx="8229600" cy="0"/>
          </a:xfrm>
          <a:prstGeom prst="line">
            <a:avLst/>
          </a:prstGeom>
          <a:noFill/>
          <a:ln w="19050">
            <a:solidFill>
              <a:schemeClr val="accent1"/>
            </a:solidFill>
            <a:round/>
          </a:ln>
          <a:effectLst/>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宋体"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a:ea typeface="宋体" pitchFamily="2" charset="-122"/>
              <a:cs typeface="+mn-cs"/>
            </a:endParaRP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4200" b="0" i="0" u="none" baseline="0">
          <a:solidFill>
            <a:schemeClr val="tx2"/>
          </a:solidFill>
          <a:effectLst/>
          <a:latin typeface="Garamond" pitchFamily="18" charset="0"/>
          <a:ea typeface="宋体" pitchFamily="2" charset="-122"/>
          <a:cs typeface="+mj-cs"/>
        </a:defRPr>
      </a:lvl1pPr>
    </p:titleStyle>
    <p:bodyStyle>
      <a:lvl1pPr marL="342900" indent="-342900" algn="l" defTabSz="914400" rtl="0" eaLnBrk="0" fontAlgn="base" hangingPunct="0">
        <a:lnSpc>
          <a:spcPct val="100000"/>
        </a:lnSpc>
        <a:spcBef>
          <a:spcPct val="20000"/>
        </a:spcBef>
        <a:spcAft>
          <a:spcPct val="0"/>
        </a:spcAft>
        <a:buClr>
          <a:schemeClr val="accent1"/>
        </a:buClr>
        <a:buSzPct val="65000"/>
        <a:buFont typeface="Wingdings" pitchFamily="2" charset="2"/>
        <a:buChar char="n"/>
        <a:defRPr kumimoji="0" sz="3000" b="0" i="0" u="none" baseline="0">
          <a:solidFill>
            <a:schemeClr val="tx1"/>
          </a:solidFill>
          <a:effectLst/>
          <a:latin typeface="+mn-lt"/>
          <a:ea typeface="+mn-ea"/>
          <a:cs typeface="+mn-cs"/>
        </a:defRPr>
      </a:lvl1pPr>
      <a:lvl2pPr marL="669925" indent="-325438" algn="l" defTabSz="914400" rtl="0" eaLnBrk="0" fontAlgn="base" hangingPunct="0">
        <a:lnSpc>
          <a:spcPct val="100000"/>
        </a:lnSpc>
        <a:spcBef>
          <a:spcPct val="20000"/>
        </a:spcBef>
        <a:spcAft>
          <a:spcPct val="0"/>
        </a:spcAft>
        <a:buClr>
          <a:schemeClr val="accent2"/>
        </a:buClr>
        <a:buSzPct val="60000"/>
        <a:buFont typeface="Wingdings" pitchFamily="2" charset="2"/>
        <a:buChar char="q"/>
        <a:defRPr kumimoji="0" sz="2600" b="0" i="0" u="none" baseline="0">
          <a:solidFill>
            <a:schemeClr val="tx1"/>
          </a:solidFill>
          <a:effectLst/>
          <a:latin typeface="+mn-lt"/>
          <a:ea typeface="+mn-ea"/>
        </a:defRPr>
      </a:lvl2pPr>
      <a:lvl3pPr marL="1022350" indent="-350838" algn="l" defTabSz="914400" rtl="0" eaLnBrk="0" fontAlgn="base" hangingPunct="0">
        <a:lnSpc>
          <a:spcPct val="100000"/>
        </a:lnSpc>
        <a:spcBef>
          <a:spcPct val="20000"/>
        </a:spcBef>
        <a:spcAft>
          <a:spcPct val="0"/>
        </a:spcAft>
        <a:buClr>
          <a:schemeClr val="accent1"/>
        </a:buClr>
        <a:buSzPct val="65000"/>
        <a:buFont typeface="Wingdings" pitchFamily="2" charset="2"/>
        <a:buChar char="n"/>
        <a:defRPr kumimoji="0" sz="2200" b="0" i="0" u="none" baseline="0">
          <a:solidFill>
            <a:schemeClr val="tx1"/>
          </a:solidFill>
          <a:effectLst/>
          <a:latin typeface="+mn-lt"/>
          <a:ea typeface="+mn-ea"/>
        </a:defRPr>
      </a:lvl3pPr>
      <a:lvl4pPr marL="1339850" indent="-315913" algn="l" defTabSz="914400" rtl="0" eaLnBrk="0" fontAlgn="base" hangingPunct="0">
        <a:lnSpc>
          <a:spcPct val="100000"/>
        </a:lnSpc>
        <a:spcBef>
          <a:spcPct val="20000"/>
        </a:spcBef>
        <a:spcAft>
          <a:spcPct val="0"/>
        </a:spcAft>
        <a:buClr>
          <a:schemeClr val="accent2"/>
        </a:buClr>
        <a:buSzPct val="70000"/>
        <a:buFont typeface="Wingdings" pitchFamily="2" charset="2"/>
        <a:buChar char="q"/>
        <a:defRPr kumimoji="0" sz="2000" b="0" i="0" u="none" baseline="0">
          <a:solidFill>
            <a:schemeClr val="tx1"/>
          </a:solidFill>
          <a:effectLst/>
          <a:latin typeface="+mn-lt"/>
          <a:ea typeface="+mn-ea"/>
        </a:defRPr>
      </a:lvl4pPr>
      <a:lvl5pPr marL="1681163" indent="-339725" algn="l" defTabSz="914400" rtl="0" eaLnBrk="0" fontAlgn="base" hangingPunct="0">
        <a:lnSpc>
          <a:spcPct val="100000"/>
        </a:lnSpc>
        <a:spcBef>
          <a:spcPct val="20000"/>
        </a:spcBef>
        <a:spcAft>
          <a:spcPct val="0"/>
        </a:spcAft>
        <a:buClr>
          <a:schemeClr val="accent1"/>
        </a:buClr>
        <a:buSzPct val="75000"/>
        <a:buFont typeface="Wingdings" pitchFamily="2" charset="2"/>
        <a:buChar char="§"/>
        <a:defRPr kumimoji="0" sz="2000" b="0" i="0" u="none" baseline="0">
          <a:solidFill>
            <a:schemeClr val="tx1"/>
          </a:solidFill>
          <a:effectLst/>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p:bgPr>
    </p:bg>
    <p:spTree>
      <p:nvGrpSpPr>
        <p:cNvPr id="1" name="" title=""/>
        <p:cNvGrpSpPr/>
        <p:nvPr/>
      </p:nvGrpSpPr>
      <p:grpSpPr/>
      <p:sp>
        <p:nvSpPr>
          <p:cNvPr id="19458" name="Rectangle 2" title=""/>
          <p:cNvSpPr>
            <a:spLocks noGrp="1"/>
          </p:cNvSpPr>
          <p:nvPr>
            <p:ph type="title"/>
          </p:nvPr>
        </p:nvSpPr>
        <p:spPr>
          <a:xfrm>
            <a:off x="457200" y="277813"/>
            <a:ext cx="8229600" cy="1139825"/>
          </a:xfrm>
          <a:prstGeom prst="rect">
            <a:avLst/>
          </a:prstGeom>
          <a:noFill/>
          <a:ln>
            <a:noFill/>
            <a:miter lim="800000"/>
          </a:ln>
        </p:spPr>
        <p:txBody>
          <a:bodyPr/>
          <a:lstStyle>
            <a:lvl1pPr marL="0" indent="0" algn="l" defTabSz="914400" rtl="0" eaLnBrk="0" fontAlgn="base" hangingPunct="0">
              <a:lnSpc>
                <a:spcPct val="100000"/>
              </a:lnSpc>
              <a:spcBef>
                <a:spcPct val="0"/>
              </a:spcBef>
              <a:spcAft>
                <a:spcPct val="0"/>
              </a:spcAft>
              <a:buClrTx/>
              <a:buSzTx/>
              <a:buFontTx/>
              <a:buNone/>
              <a:defRPr kumimoji="0" lang="zh-CN" altLang="en-US" sz="4200" b="0" i="0" u="none" baseline="0">
                <a:solidFill>
                  <a:schemeClr val="tx2"/>
                </a:solidFill>
                <a:latin typeface="Garamond" pitchFamily="18" charset="0"/>
                <a:ea typeface="宋体" pitchFamily="2" charset="-122"/>
                <a:cs typeface="+mj-cs"/>
              </a:defRPr>
            </a:lvl1pPr>
          </a:lstStyle>
          <a:p>
            <a:pPr lvl="0"/>
            <a:r>
              <a:t>单击此处编辑母版标题样式</a:t>
            </a:r>
          </a:p>
        </p:txBody>
      </p:sp>
      <p:sp>
        <p:nvSpPr>
          <p:cNvPr id="19459" name="Rectangle 3" title=""/>
          <p:cNvSpPr>
            <a:spLocks noGrp="1"/>
          </p:cNvSpPr>
          <p:nvPr>
            <p:ph type="body" idx="1"/>
          </p:nvPr>
        </p:nvSpPr>
        <p:spPr>
          <a:xfrm>
            <a:off x="457200" y="1600200"/>
            <a:ext cx="8229600" cy="4530725"/>
          </a:xfrm>
          <a:prstGeom prst="rect">
            <a:avLst/>
          </a:prstGeom>
          <a:noFill/>
          <a:ln>
            <a:noFill/>
            <a:miter lim="800000"/>
          </a:ln>
        </p:spPr>
        <p:txBody>
          <a:bodyPr/>
          <a:lstStyle>
            <a:lvl1pPr marL="342900" indent="-342900" algn="l" defTabSz="914400" rtl="0" eaLnBrk="0" fontAlgn="base" hangingPunct="0">
              <a:lnSpc>
                <a:spcPct val="100000"/>
              </a:lnSpc>
              <a:spcBef>
                <a:spcPct val="20000"/>
              </a:spcBef>
              <a:spcAft>
                <a:spcPct val="0"/>
              </a:spcAft>
              <a:buClr>
                <a:schemeClr val="accent1"/>
              </a:buClr>
              <a:buSzPct val="65000"/>
              <a:buFont typeface="Wingdings" pitchFamily="2" charset="2"/>
              <a:buChar char="n"/>
              <a:defRPr kumimoji="0" lang="zh-CN" altLang="en-US" sz="3000" b="0" i="0" u="none" baseline="0">
                <a:solidFill>
                  <a:schemeClr val="tx1"/>
                </a:solidFill>
                <a:effectLst/>
                <a:latin typeface="+mn-lt"/>
                <a:ea typeface="+mn-ea"/>
                <a:cs typeface="+mn-cs"/>
              </a:defRPr>
            </a:lvl1pPr>
            <a:lvl2pPr marL="669925" indent="-325438" algn="l" defTabSz="914400" rtl="0" eaLnBrk="0" fontAlgn="base" hangingPunct="0">
              <a:lnSpc>
                <a:spcPct val="100000"/>
              </a:lnSpc>
              <a:spcBef>
                <a:spcPct val="20000"/>
              </a:spcBef>
              <a:spcAft>
                <a:spcPct val="0"/>
              </a:spcAft>
              <a:buClr>
                <a:schemeClr val="accent2"/>
              </a:buClr>
              <a:buSzPct val="60000"/>
              <a:buFont typeface="Wingdings" pitchFamily="2" charset="2"/>
              <a:buChar char="q"/>
              <a:defRPr kumimoji="0" lang="zh-CN" altLang="en-US" sz="2600" b="0" i="0" u="none" baseline="0">
                <a:solidFill>
                  <a:schemeClr val="tx1"/>
                </a:solidFill>
                <a:effectLst/>
                <a:latin typeface="+mn-lt"/>
                <a:ea typeface="+mn-ea"/>
              </a:defRPr>
            </a:lvl2pPr>
            <a:lvl3pPr marL="1022350" indent="-350838" algn="l" defTabSz="914400" rtl="0" eaLnBrk="0" fontAlgn="base" hangingPunct="0">
              <a:lnSpc>
                <a:spcPct val="100000"/>
              </a:lnSpc>
              <a:spcBef>
                <a:spcPct val="20000"/>
              </a:spcBef>
              <a:spcAft>
                <a:spcPct val="0"/>
              </a:spcAft>
              <a:buClr>
                <a:schemeClr val="accent1"/>
              </a:buClr>
              <a:buSzPct val="65000"/>
              <a:buFont typeface="Wingdings" pitchFamily="2" charset="2"/>
              <a:buChar char="n"/>
              <a:defRPr kumimoji="0" lang="zh-CN" altLang="en-US" sz="2200" b="0" i="0" u="none" baseline="0">
                <a:solidFill>
                  <a:schemeClr val="tx1"/>
                </a:solidFill>
                <a:effectLst/>
                <a:latin typeface="+mn-lt"/>
                <a:ea typeface="+mn-ea"/>
              </a:defRPr>
            </a:lvl3pPr>
            <a:lvl4pPr marL="1339850" indent="-315913" algn="l" defTabSz="914400" rtl="0" eaLnBrk="0" fontAlgn="base" hangingPunct="0">
              <a:lnSpc>
                <a:spcPct val="100000"/>
              </a:lnSpc>
              <a:spcBef>
                <a:spcPct val="20000"/>
              </a:spcBef>
              <a:spcAft>
                <a:spcPct val="0"/>
              </a:spcAft>
              <a:buClr>
                <a:schemeClr val="accent2"/>
              </a:buClr>
              <a:buSzPct val="70000"/>
              <a:buFont typeface="Wingdings" pitchFamily="2" charset="2"/>
              <a:buChar char="q"/>
              <a:defRPr kumimoji="0" lang="zh-CN" altLang="en-US" sz="2000" b="0" i="0" u="none" baseline="0">
                <a:solidFill>
                  <a:schemeClr val="tx1"/>
                </a:solidFill>
                <a:effectLst/>
                <a:latin typeface="+mn-lt"/>
                <a:ea typeface="+mn-ea"/>
              </a:defRPr>
            </a:lvl4pPr>
            <a:lvl5pPr marL="1681163" indent="-339725" algn="l" defTabSz="914400" rtl="0" eaLnBrk="0" fontAlgn="base" hangingPunct="0">
              <a:lnSpc>
                <a:spcPct val="100000"/>
              </a:lnSpc>
              <a:spcBef>
                <a:spcPct val="20000"/>
              </a:spcBef>
              <a:spcAft>
                <a:spcPct val="0"/>
              </a:spcAft>
              <a:buClr>
                <a:schemeClr val="accent1"/>
              </a:buClr>
              <a:buSzPct val="75000"/>
              <a:buFont typeface="Wingdings" pitchFamily="2" charset="2"/>
              <a:buChar char="§"/>
              <a:defRPr kumimoji="0" lang="zh-CN" altLang="en-US" sz="2000" b="0" i="0" u="none" baseline="0">
                <a:solidFill>
                  <a:schemeClr val="tx1"/>
                </a:solidFill>
                <a:effectLst/>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lang="zh-CN" altLang="en-US"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lang="zh-CN" altLang="en-US"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lang="zh-CN" altLang="en-US"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lang="zh-CN" altLang="en-US" sz="2000">
                <a:solidFill>
                  <a:schemeClr val="tx1"/>
                </a:solidFill>
                <a:latin typeface="+mn-lt"/>
                <a:ea typeface="+mn-ea"/>
              </a:defRPr>
            </a:lvl9pPr>
          </a:lstStyle>
          <a:p>
            <a:pPr lvl="0"/>
            <a:r>
              <a:t>单击此处编辑母版文本样式</a:t>
            </a:r>
          </a:p>
          <a:p>
            <a:pPr lvl="1"/>
            <a:r>
              <a:t>第二级</a:t>
            </a:r>
          </a:p>
          <a:p>
            <a:pPr lvl="2"/>
            <a:r>
              <a:t>第三级</a:t>
            </a:r>
          </a:p>
          <a:p>
            <a:pPr lvl="3"/>
            <a:r>
              <a:t>第四级</a:t>
            </a:r>
          </a:p>
          <a:p>
            <a:pPr lvl="4"/>
            <a:r>
              <a:t>第五级</a:t>
            </a:r>
          </a:p>
        </p:txBody>
      </p:sp>
      <p:sp>
        <p:nvSpPr>
          <p:cNvPr id="19460"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eaLnBrk="1" hangingPunct="1"/>
            <a:endParaRPr lang="en-US" altLang="zh-CN" sz="1200">
              <a:latin typeface="Garamond" pitchFamily="18" charset="0"/>
            </a:endParaRPr>
          </a:p>
        </p:txBody>
      </p:sp>
      <p:sp>
        <p:nvSpPr>
          <p:cNvPr id="1946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ct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ctr" eaLnBrk="1" hangingPunct="1"/>
            <a:endParaRPr lang="en-US" altLang="zh-CN" sz="1200">
              <a:latin typeface="Garamond" pitchFamily="18" charset="0"/>
            </a:endParaRPr>
          </a:p>
        </p:txBody>
      </p:sp>
      <p:sp>
        <p:nvSpPr>
          <p:cNvPr id="19462"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numCol="1" anchor="b" anchorCtr="0" compatLnSpc="1">
            <a:prstTxWarp prst="textNoShape">
              <a:avLst/>
            </a:prstTxWarp>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1200" b="0" i="0" u="none" baseline="0">
                <a:solidFill>
                  <a:schemeClr val="tx1"/>
                </a:solidFill>
                <a:effectLst/>
                <a:latin typeface="+mj-lt"/>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lvl="0" algn="r" eaLnBrk="1" hangingPunct="1"/>
            <a:fld id="{AC8E5B2B-7B35-40CC-B8FA-A87EFC50AF5E}" type="slidenum">
              <a:rPr lang="en-US" altLang="zh-CN" sz="1200">
                <a:latin typeface="Garamond" pitchFamily="18" charset="0"/>
              </a:rPr>
              <a:t>‹#›</a:t>
            </a:fld>
            <a:endParaRPr lang="en-US" altLang="zh-CN" sz="1200">
              <a:latin typeface="Garamond" pitchFamily="18" charset="0"/>
            </a:endParaRPr>
          </a:p>
        </p:txBody>
      </p:sp>
      <p:sp>
        <p:nvSpPr>
          <p:cNvPr id="19463" name="Freeform 7"/>
          <p:cNvSpPr>
            <a:spLocks noChangeArrowheads="1"/>
          </p:cNvSpPr>
          <p:nvPr/>
        </p:nvSpPr>
        <p:spPr bwMode="auto">
          <a:xfrm>
            <a:off x="381000" y="228600"/>
            <a:ext cx="8229600" cy="609600"/>
          </a:xfrm>
          <a:custGeom>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19464" name="Line 8"/>
          <p:cNvSpPr>
            <a:spLocks noChangeShapeType="1"/>
          </p:cNvSpPr>
          <p:nvPr/>
        </p:nvSpPr>
        <p:spPr bwMode="auto">
          <a:xfrm>
            <a:off x="457200" y="6172200"/>
            <a:ext cx="8229600" cy="0"/>
          </a:xfrm>
          <a:prstGeom prst="line">
            <a:avLst/>
          </a:prstGeom>
          <a:noFill/>
          <a:ln w="19050">
            <a:solidFill>
              <a:schemeClr val="accent1"/>
            </a:solidFill>
            <a:round/>
          </a:ln>
          <a:effectLst/>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宋体"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a:ea typeface="宋体" pitchFamily="2" charset="-122"/>
              <a:cs typeface="+mn-cs"/>
            </a:endParaRPr>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4200" b="0" i="0" u="none" baseline="0">
          <a:solidFill>
            <a:schemeClr val="tx2"/>
          </a:solidFill>
          <a:effectLst/>
          <a:latin typeface="Garamond" pitchFamily="18" charset="0"/>
          <a:ea typeface="宋体" pitchFamily="2" charset="-122"/>
          <a:cs typeface="+mj-cs"/>
        </a:defRPr>
      </a:lvl1pPr>
    </p:titleStyle>
    <p:bodyStyle>
      <a:lvl1pPr marL="342900" indent="-342900" algn="l" defTabSz="914400" rtl="0" eaLnBrk="0" fontAlgn="base" hangingPunct="0">
        <a:lnSpc>
          <a:spcPct val="100000"/>
        </a:lnSpc>
        <a:spcBef>
          <a:spcPct val="20000"/>
        </a:spcBef>
        <a:spcAft>
          <a:spcPct val="0"/>
        </a:spcAft>
        <a:buClr>
          <a:schemeClr val="accent1"/>
        </a:buClr>
        <a:buSzPct val="65000"/>
        <a:buFont typeface="Wingdings" pitchFamily="2" charset="2"/>
        <a:buChar char="n"/>
        <a:defRPr kumimoji="0" sz="3000" b="0" i="0" u="none" baseline="0">
          <a:solidFill>
            <a:schemeClr val="tx1"/>
          </a:solidFill>
          <a:effectLst/>
          <a:latin typeface="+mn-lt"/>
          <a:ea typeface="+mn-ea"/>
          <a:cs typeface="+mn-cs"/>
        </a:defRPr>
      </a:lvl1pPr>
      <a:lvl2pPr marL="669925" indent="-325438" algn="l" defTabSz="914400" rtl="0" eaLnBrk="0" fontAlgn="base" hangingPunct="0">
        <a:lnSpc>
          <a:spcPct val="100000"/>
        </a:lnSpc>
        <a:spcBef>
          <a:spcPct val="20000"/>
        </a:spcBef>
        <a:spcAft>
          <a:spcPct val="0"/>
        </a:spcAft>
        <a:buClr>
          <a:schemeClr val="accent2"/>
        </a:buClr>
        <a:buSzPct val="60000"/>
        <a:buFont typeface="Wingdings" pitchFamily="2" charset="2"/>
        <a:buChar char="q"/>
        <a:defRPr kumimoji="0" sz="2600" b="0" i="0" u="none" baseline="0">
          <a:solidFill>
            <a:schemeClr val="tx1"/>
          </a:solidFill>
          <a:effectLst/>
          <a:latin typeface="+mn-lt"/>
          <a:ea typeface="+mn-ea"/>
        </a:defRPr>
      </a:lvl2pPr>
      <a:lvl3pPr marL="1022350" indent="-350838" algn="l" defTabSz="914400" rtl="0" eaLnBrk="0" fontAlgn="base" hangingPunct="0">
        <a:lnSpc>
          <a:spcPct val="100000"/>
        </a:lnSpc>
        <a:spcBef>
          <a:spcPct val="20000"/>
        </a:spcBef>
        <a:spcAft>
          <a:spcPct val="0"/>
        </a:spcAft>
        <a:buClr>
          <a:schemeClr val="accent1"/>
        </a:buClr>
        <a:buSzPct val="65000"/>
        <a:buFont typeface="Wingdings" pitchFamily="2" charset="2"/>
        <a:buChar char="n"/>
        <a:defRPr kumimoji="0" sz="2200" b="0" i="0" u="none" baseline="0">
          <a:solidFill>
            <a:schemeClr val="tx1"/>
          </a:solidFill>
          <a:effectLst/>
          <a:latin typeface="+mn-lt"/>
          <a:ea typeface="+mn-ea"/>
        </a:defRPr>
      </a:lvl3pPr>
      <a:lvl4pPr marL="1339850" indent="-315913" algn="l" defTabSz="914400" rtl="0" eaLnBrk="0" fontAlgn="base" hangingPunct="0">
        <a:lnSpc>
          <a:spcPct val="100000"/>
        </a:lnSpc>
        <a:spcBef>
          <a:spcPct val="20000"/>
        </a:spcBef>
        <a:spcAft>
          <a:spcPct val="0"/>
        </a:spcAft>
        <a:buClr>
          <a:schemeClr val="accent2"/>
        </a:buClr>
        <a:buSzPct val="70000"/>
        <a:buFont typeface="Wingdings" pitchFamily="2" charset="2"/>
        <a:buChar char="q"/>
        <a:defRPr kumimoji="0" sz="2000" b="0" i="0" u="none" baseline="0">
          <a:solidFill>
            <a:schemeClr val="tx1"/>
          </a:solidFill>
          <a:effectLst/>
          <a:latin typeface="+mn-lt"/>
          <a:ea typeface="+mn-ea"/>
        </a:defRPr>
      </a:lvl4pPr>
      <a:lvl5pPr marL="1681163" indent="-339725" algn="l" defTabSz="914400" rtl="0" eaLnBrk="0" fontAlgn="base" hangingPunct="0">
        <a:lnSpc>
          <a:spcPct val="100000"/>
        </a:lnSpc>
        <a:spcBef>
          <a:spcPct val="20000"/>
        </a:spcBef>
        <a:spcAft>
          <a:spcPct val="0"/>
        </a:spcAft>
        <a:buClr>
          <a:schemeClr val="accent1"/>
        </a:buClr>
        <a:buSzPct val="75000"/>
        <a:buFont typeface="Wingdings" pitchFamily="2" charset="2"/>
        <a:buChar char="§"/>
        <a:defRPr kumimoji="0" sz="2000" b="0" i="0" u="none" baseline="0">
          <a:solidFill>
            <a:schemeClr val="tx1"/>
          </a:solidFill>
          <a:effectLst/>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p:bgPr>
    </p:bg>
    <p:spTree>
      <p:nvGrpSpPr>
        <p:cNvPr id="1" name="" title=""/>
        <p:cNvGrpSpPr/>
        <p:nvPr/>
      </p:nvGrpSpPr>
      <p:grpSpPr/>
      <p:sp>
        <p:nvSpPr>
          <p:cNvPr id="66562" name="Rectangle 2" title=""/>
          <p:cNvSpPr>
            <a:spLocks noGrp="1"/>
          </p:cNvSpPr>
          <p:nvPr>
            <p:ph type="title"/>
          </p:nvPr>
        </p:nvSpPr>
        <p:spPr>
          <a:xfrm>
            <a:off x="457200" y="277813"/>
            <a:ext cx="8229600" cy="1139825"/>
          </a:xfrm>
          <a:prstGeom prst="rect">
            <a:avLst/>
          </a:prstGeom>
          <a:noFill/>
          <a:ln>
            <a:noFill/>
            <a:miter lim="800000"/>
          </a:ln>
          <a:effectLst/>
        </p:spPr>
        <p:txBody>
          <a:bodyPr>
            <a:noAutofit/>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t>单击此处编辑母版标题样式</a:t>
            </a:r>
          </a:p>
        </p:txBody>
      </p:sp>
      <p:sp>
        <p:nvSpPr>
          <p:cNvPr id="66563" name="Rectangle 3" title=""/>
          <p:cNvSpPr>
            <a:spLocks noGrp="1"/>
          </p:cNvSpPr>
          <p:nvPr>
            <p:ph type="body" idx="1"/>
          </p:nvPr>
        </p:nvSpPr>
        <p:spPr>
          <a:xfrm>
            <a:off x="457200" y="1600200"/>
            <a:ext cx="8229600" cy="4530725"/>
          </a:xfrm>
          <a:prstGeom prst="rect">
            <a:avLst/>
          </a:prstGeom>
          <a:noFill/>
          <a:ln>
            <a:noFill/>
            <a:miter lim="800000"/>
          </a:ln>
          <a:effectLst/>
        </p:spPr>
        <p:txBody>
          <a:bodyPr>
            <a:noAutofit/>
          </a:bodyPr>
          <a:lstStyle>
            <a:lvl1pPr marL="342900" indent="-342900"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lang="zh-CN" altLang="en-US" sz="3000" b="0" i="0" u="none" baseline="0">
                <a:solidFill>
                  <a:schemeClr val="tx1"/>
                </a:solidFill>
                <a:effectLst/>
                <a:latin typeface="Arial"/>
                <a:ea typeface="宋体" pitchFamily="2" charset="-122"/>
              </a:defRPr>
            </a:lvl1pPr>
            <a:lvl2pPr marL="669925" indent="-325438" algn="l" defTabSz="914400" rtl="0" eaLnBrk="1" fontAlgn="base" hangingPunct="1">
              <a:lnSpc>
                <a:spcPct val="100000"/>
              </a:lnSpc>
              <a:spcBef>
                <a:spcPct val="20000"/>
              </a:spcBef>
              <a:spcAft>
                <a:spcPct val="0"/>
              </a:spcAft>
              <a:buClr>
                <a:schemeClr val="accent2"/>
              </a:buClr>
              <a:buSzPct val="60000"/>
              <a:buFont typeface="Wingdings" pitchFamily="2" charset="2"/>
              <a:buChar char="q"/>
              <a:defRPr kumimoji="0" lang="zh-CN" altLang="en-US" sz="2600" b="0" i="0" u="none" baseline="0">
                <a:solidFill>
                  <a:schemeClr val="tx1"/>
                </a:solidFill>
                <a:effectLst/>
                <a:latin typeface="Arial"/>
                <a:ea typeface="宋体" pitchFamily="2" charset="-122"/>
              </a:defRPr>
            </a:lvl2pPr>
            <a:lvl3pPr marL="1022350" indent="-350838"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lang="zh-CN" altLang="en-US" sz="2200" b="0" i="0" u="none" baseline="0">
                <a:solidFill>
                  <a:schemeClr val="tx1"/>
                </a:solidFill>
                <a:effectLst/>
                <a:latin typeface="Arial"/>
                <a:ea typeface="宋体" pitchFamily="2" charset="-122"/>
              </a:defRPr>
            </a:lvl3pPr>
            <a:lvl4pPr marL="1339850" indent="-315912" algn="l" defTabSz="914400" rtl="0" eaLnBrk="1" fontAlgn="base" hangingPunct="1">
              <a:lnSpc>
                <a:spcPct val="100000"/>
              </a:lnSpc>
              <a:spcBef>
                <a:spcPct val="20000"/>
              </a:spcBef>
              <a:spcAft>
                <a:spcPct val="0"/>
              </a:spcAft>
              <a:buClr>
                <a:schemeClr val="accent2"/>
              </a:buClr>
              <a:buSzPct val="70000"/>
              <a:buFont typeface="Wingdings" pitchFamily="2" charset="2"/>
              <a:buChar char="q"/>
              <a:defRPr kumimoji="0" lang="zh-CN" altLang="en-US" sz="2000" b="0" i="0" u="none" baseline="0">
                <a:solidFill>
                  <a:schemeClr val="tx1"/>
                </a:solidFill>
                <a:effectLst/>
                <a:latin typeface="Arial"/>
                <a:ea typeface="宋体" pitchFamily="2" charset="-122"/>
              </a:defRPr>
            </a:lvl4pPr>
            <a:lvl5pPr marL="1681162" indent="-339725" algn="l" defTabSz="914400" rtl="0" eaLnBrk="1" fontAlgn="base" hangingPunct="1">
              <a:lnSpc>
                <a:spcPct val="100000"/>
              </a:lnSpc>
              <a:spcBef>
                <a:spcPct val="20000"/>
              </a:spcBef>
              <a:spcAft>
                <a:spcPct val="0"/>
              </a:spcAft>
              <a:buClr>
                <a:schemeClr val="accent1"/>
              </a:buClr>
              <a:buSzPct val="75000"/>
              <a:buFont typeface="Wingdings" pitchFamily="2" charset="2"/>
              <a:buChar char="§"/>
              <a:defRPr kumimoji="0" lang="zh-CN" altLang="en-US" sz="2000" b="0" i="0" u="none" baseline="0">
                <a:solidFill>
                  <a:schemeClr val="tx1"/>
                </a:solidFill>
                <a:effectLst/>
                <a:latin typeface="Arial"/>
                <a:ea typeface="宋体" pitchFamily="2" charset="-122"/>
              </a:defRPr>
            </a:lvl5pPr>
          </a:lstStyle>
          <a:p>
            <a:pPr lvl="0"/>
            <a:r>
              <a:t>单击此处编辑母版文本样式</a:t>
            </a:r>
          </a:p>
          <a:p>
            <a:pPr lvl="1"/>
            <a:r>
              <a:t>第二级</a:t>
            </a:r>
          </a:p>
          <a:p>
            <a:pPr lvl="2"/>
            <a:r>
              <a:t>第三级</a:t>
            </a:r>
          </a:p>
          <a:p>
            <a:pPr lvl="3"/>
            <a:r>
              <a:t>第四级</a:t>
            </a:r>
          </a:p>
          <a:p>
            <a:pPr lvl="4"/>
            <a:r>
              <a:t>第五级</a:t>
            </a:r>
          </a:p>
        </p:txBody>
      </p:sp>
      <p:sp>
        <p:nvSpPr>
          <p:cNvPr id="66564" name="Rectangle 4" title=""/>
          <p:cNvSpPr>
            <a:spLocks noGrp="1"/>
          </p:cNvSpPr>
          <p:nvPr>
            <p:ph type="dt" sz="half" idx="2"/>
          </p:nvPr>
        </p:nvSpPr>
        <p:spPr>
          <a:xfrm>
            <a:off x="457200" y="6243638"/>
            <a:ext cx="2133600" cy="457200"/>
          </a:xfrm>
          <a:prstGeom prst="rect">
            <a:avLst/>
          </a:prstGeom>
          <a:noFill/>
          <a:ln>
            <a:noFill/>
            <a:miter lim="800000"/>
          </a:ln>
        </p:spPr>
        <p:txBody>
          <a:bodyPr anchor="b"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endParaRPr kumimoji="0" sz="1200">
              <a:latin typeface="Garamond" pitchFamily="18" charset="0"/>
            </a:endParaRPr>
          </a:p>
        </p:txBody>
      </p:sp>
      <p:sp>
        <p:nvSpPr>
          <p:cNvPr id="66565" name="Rectangle 5" title=""/>
          <p:cNvSpPr>
            <a:spLocks noGrp="1"/>
          </p:cNvSpPr>
          <p:nvPr>
            <p:ph type="ftr" sz="quarter" idx="3"/>
          </p:nvPr>
        </p:nvSpPr>
        <p:spPr>
          <a:xfrm>
            <a:off x="3124200" y="6248400"/>
            <a:ext cx="2895600" cy="457200"/>
          </a:xfrm>
          <a:prstGeom prst="rect">
            <a:avLst/>
          </a:prstGeom>
          <a:noFill/>
          <a:ln>
            <a:noFill/>
            <a:miter lim="800000"/>
          </a:ln>
        </p:spPr>
        <p:txBody>
          <a:bodyPr anchor="b"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endParaRPr kumimoji="0" sz="1200">
              <a:latin typeface="Garamond" pitchFamily="18" charset="0"/>
            </a:endParaRPr>
          </a:p>
        </p:txBody>
      </p:sp>
      <p:sp>
        <p:nvSpPr>
          <p:cNvPr id="66566" name="Rectangle 6" title=""/>
          <p:cNvSpPr>
            <a:spLocks noGrp="1"/>
          </p:cNvSpPr>
          <p:nvPr>
            <p:ph type="sldNum" sz="quarter" idx="4"/>
          </p:nvPr>
        </p:nvSpPr>
        <p:spPr>
          <a:xfrm>
            <a:off x="6553200" y="6243638"/>
            <a:ext cx="2133600" cy="457200"/>
          </a:xfrm>
          <a:prstGeom prst="rect">
            <a:avLst/>
          </a:prstGeom>
          <a:noFill/>
          <a:ln>
            <a:noFill/>
            <a:miter lim="800000"/>
          </a:ln>
        </p:spPr>
        <p:txBody>
          <a:bodyPr anchor="b"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r"/>
            <a:fld id="{E2A3F5F5-92CF-419B-8BCF-33AC54A2F5FE}" type="slidenum">
              <a:rPr kumimoji="0" sz="1200">
                <a:latin typeface="Garamond" pitchFamily="18" charset="0"/>
              </a:rPr>
              <a:t>‹#›</a:t>
            </a:fld>
            <a:endParaRPr kumimoji="0" sz="1200">
              <a:latin typeface="Garamond" pitchFamily="18" charset="0"/>
            </a:endParaRPr>
          </a:p>
        </p:txBody>
      </p:sp>
      <p:sp>
        <p:nvSpPr>
          <p:cNvPr id="66567" name="Custom 7" title=""/>
          <p:cNvSpPr/>
          <p:nvPr/>
        </p:nvSpPr>
        <p:spPr>
          <a:xfrm>
            <a:off x="381000" y="228600"/>
            <a:ext cx="8229600" cy="609600"/>
          </a:xfrm>
          <a:custGeom>
            <a:rect l="l" t="t"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cxnSp>
        <p:nvCxnSpPr>
          <p:cNvPr id="66568" name="" title=""/>
          <p:cNvCxnSpPr/>
          <p:nvPr/>
        </p:nvCxnSpPr>
        <p:spPr>
          <a:xfrm>
            <a:off x="457200" y="6172200"/>
            <a:ext cx="8229600" cy="0"/>
          </a:xfrm>
          <a:prstGeom prst="line">
            <a:avLst/>
          </a:prstGeom>
          <a:noFill/>
          <a:ln w="19050">
            <a:solidFill>
              <a:schemeClr val="accent1"/>
            </a:solidFill>
            <a:miter lim="800000"/>
          </a:ln>
        </p:spPr>
      </p:cxn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Lst>
  <p:transition/>
  <p:timing/>
  <p:hf sldNum="0" hdr="0" dt="0"/>
  <p:txStyles>
    <p:titleStyle>
      <a:lvl1pPr marL="0" indent="0" algn="l" defTabSz="914400" rtl="0" eaLnBrk="1" fontAlgn="base" hangingPunct="1">
        <a:lnSpc>
          <a:spcPct val="100000"/>
        </a:lnSpc>
        <a:spcBef>
          <a:spcPct val="0"/>
        </a:spcBef>
        <a:spcAft>
          <a:spcPct val="0"/>
        </a:spcAft>
        <a:buClrTx/>
        <a:buSzTx/>
        <a:buFontTx/>
        <a:buNone/>
        <a:defRPr kumimoji="0" sz="4200" b="0" i="0" u="none" baseline="0">
          <a:solidFill>
            <a:schemeClr val="tx2"/>
          </a:solidFill>
          <a:effectLst/>
          <a:latin typeface="Garamond" pitchFamily="18" charset="0"/>
          <a:ea typeface="宋体" pitchFamily="2" charset="-122"/>
        </a:defRPr>
      </a:lvl1pPr>
    </p:titleStyle>
    <p:bodyStyle>
      <a:lvl1pPr marL="342900" indent="-342900"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sz="3000" b="0" i="0" u="none" baseline="0">
          <a:solidFill>
            <a:schemeClr val="tx1"/>
          </a:solidFill>
          <a:effectLst/>
          <a:latin typeface="Arial"/>
          <a:ea typeface="宋体" pitchFamily="2" charset="-122"/>
        </a:defRPr>
      </a:lvl1pPr>
      <a:lvl2pPr marL="669925" indent="-325438" algn="l" defTabSz="914400" rtl="0" eaLnBrk="1" fontAlgn="base" hangingPunct="1">
        <a:lnSpc>
          <a:spcPct val="100000"/>
        </a:lnSpc>
        <a:spcBef>
          <a:spcPct val="20000"/>
        </a:spcBef>
        <a:spcAft>
          <a:spcPct val="0"/>
        </a:spcAft>
        <a:buClr>
          <a:schemeClr val="accent2"/>
        </a:buClr>
        <a:buSzPct val="60000"/>
        <a:buFont typeface="Wingdings" pitchFamily="2" charset="2"/>
        <a:buChar char="q"/>
        <a:defRPr kumimoji="0" sz="2600" b="0" i="0" u="none" baseline="0">
          <a:solidFill>
            <a:schemeClr val="tx1"/>
          </a:solidFill>
          <a:effectLst/>
          <a:latin typeface="Arial"/>
          <a:ea typeface="宋体" pitchFamily="2" charset="-122"/>
        </a:defRPr>
      </a:lvl2pPr>
      <a:lvl3pPr marL="1022350" indent="-350838"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sz="2200" b="0" i="0" u="none" baseline="0">
          <a:solidFill>
            <a:schemeClr val="tx1"/>
          </a:solidFill>
          <a:effectLst/>
          <a:latin typeface="Arial"/>
          <a:ea typeface="宋体" pitchFamily="2" charset="-122"/>
        </a:defRPr>
      </a:lvl3pPr>
      <a:lvl4pPr marL="1339850" indent="-315912" algn="l" defTabSz="914400" rtl="0" eaLnBrk="1" fontAlgn="base" hangingPunct="1">
        <a:lnSpc>
          <a:spcPct val="100000"/>
        </a:lnSpc>
        <a:spcBef>
          <a:spcPct val="20000"/>
        </a:spcBef>
        <a:spcAft>
          <a:spcPct val="0"/>
        </a:spcAft>
        <a:buClr>
          <a:schemeClr val="accent2"/>
        </a:buClr>
        <a:buSzPct val="70000"/>
        <a:buFont typeface="Wingdings" pitchFamily="2" charset="2"/>
        <a:buChar char="q"/>
        <a:defRPr kumimoji="0" sz="2000" b="0" i="0" u="none" baseline="0">
          <a:solidFill>
            <a:schemeClr val="tx1"/>
          </a:solidFill>
          <a:effectLst/>
          <a:latin typeface="Arial"/>
          <a:ea typeface="宋体" pitchFamily="2" charset="-122"/>
        </a:defRPr>
      </a:lvl4pPr>
      <a:lvl5pPr marL="1681162" indent="-339725" algn="l" defTabSz="914400" rtl="0" eaLnBrk="1" fontAlgn="base" hangingPunct="1">
        <a:lnSpc>
          <a:spcPct val="100000"/>
        </a:lnSpc>
        <a:spcBef>
          <a:spcPct val="20000"/>
        </a:spcBef>
        <a:spcAft>
          <a:spcPct val="0"/>
        </a:spcAft>
        <a:buClr>
          <a:schemeClr val="accent1"/>
        </a:buClr>
        <a:buSzPct val="75000"/>
        <a:buFont typeface="Wingdings" pitchFamily="2" charset="2"/>
        <a:buChar char="§"/>
        <a:defRPr kumimoji="0" sz="2000" b="0" i="0" u="none" baseline="0">
          <a:solidFill>
            <a:schemeClr val="tx1"/>
          </a:solidFill>
          <a:effectLst/>
          <a:latin typeface="Arial"/>
          <a:ea typeface="宋体" pitchFamily="2" charset="-122"/>
        </a:defRPr>
      </a:lvl5pPr>
    </p:bodyStyle>
    <p:otherStyle/>
  </p:txStyles>
</p:sldMaster>
</file>

<file path=ppt/slideMasters/slideMaster9.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p:bgPr>
    </p:bg>
    <p:spTree>
      <p:nvGrpSpPr>
        <p:cNvPr id="1" name="" title=""/>
        <p:cNvGrpSpPr/>
        <p:nvPr/>
      </p:nvGrpSpPr>
      <p:grpSpPr/>
      <p:sp>
        <p:nvSpPr>
          <p:cNvPr id="66562" name="Rectangle 2" title=""/>
          <p:cNvSpPr>
            <a:spLocks noGrp="1"/>
          </p:cNvSpPr>
          <p:nvPr>
            <p:ph type="title"/>
          </p:nvPr>
        </p:nvSpPr>
        <p:spPr>
          <a:xfrm>
            <a:off x="457200" y="277813"/>
            <a:ext cx="8229600" cy="1139825"/>
          </a:xfrm>
          <a:prstGeom prst="rect">
            <a:avLst/>
          </a:prstGeom>
          <a:noFill/>
          <a:ln>
            <a:noFill/>
            <a:miter lim="800000"/>
          </a:ln>
          <a:effectLst/>
        </p:spPr>
        <p:txBody>
          <a:bodyPr>
            <a:noAutofit/>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t>单击此处编辑母版标题样式</a:t>
            </a:r>
          </a:p>
        </p:txBody>
      </p:sp>
      <p:sp>
        <p:nvSpPr>
          <p:cNvPr id="66563" name="Rectangle 3" title=""/>
          <p:cNvSpPr>
            <a:spLocks noGrp="1"/>
          </p:cNvSpPr>
          <p:nvPr>
            <p:ph type="body" idx="1"/>
          </p:nvPr>
        </p:nvSpPr>
        <p:spPr>
          <a:xfrm>
            <a:off x="457200" y="1600200"/>
            <a:ext cx="8229600" cy="4530725"/>
          </a:xfrm>
          <a:prstGeom prst="rect">
            <a:avLst/>
          </a:prstGeom>
          <a:noFill/>
          <a:ln>
            <a:noFill/>
            <a:miter lim="800000"/>
          </a:ln>
          <a:effectLst/>
        </p:spPr>
        <p:txBody>
          <a:bodyPr>
            <a:noAutofit/>
          </a:bodyPr>
          <a:lstStyle>
            <a:lvl1pPr marL="342900" indent="-342900"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lang="zh-CN" altLang="en-US" sz="3000" b="0" i="0" u="none" baseline="0">
                <a:solidFill>
                  <a:schemeClr val="tx1"/>
                </a:solidFill>
                <a:effectLst/>
                <a:latin typeface="Arial"/>
                <a:ea typeface="宋体" pitchFamily="2" charset="-122"/>
              </a:defRPr>
            </a:lvl1pPr>
            <a:lvl2pPr marL="669925" indent="-325438" algn="l" defTabSz="914400" rtl="0" eaLnBrk="1" fontAlgn="base" hangingPunct="1">
              <a:lnSpc>
                <a:spcPct val="100000"/>
              </a:lnSpc>
              <a:spcBef>
                <a:spcPct val="20000"/>
              </a:spcBef>
              <a:spcAft>
                <a:spcPct val="0"/>
              </a:spcAft>
              <a:buClr>
                <a:schemeClr val="accent2"/>
              </a:buClr>
              <a:buSzPct val="60000"/>
              <a:buFont typeface="Wingdings" pitchFamily="2" charset="2"/>
              <a:buChar char="q"/>
              <a:defRPr kumimoji="0" lang="zh-CN" altLang="en-US" sz="2600" b="0" i="0" u="none" baseline="0">
                <a:solidFill>
                  <a:schemeClr val="tx1"/>
                </a:solidFill>
                <a:effectLst/>
                <a:latin typeface="Arial"/>
                <a:ea typeface="宋体" pitchFamily="2" charset="-122"/>
              </a:defRPr>
            </a:lvl2pPr>
            <a:lvl3pPr marL="1022350" indent="-350838"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lang="zh-CN" altLang="en-US" sz="2200" b="0" i="0" u="none" baseline="0">
                <a:solidFill>
                  <a:schemeClr val="tx1"/>
                </a:solidFill>
                <a:effectLst/>
                <a:latin typeface="Arial"/>
                <a:ea typeface="宋体" pitchFamily="2" charset="-122"/>
              </a:defRPr>
            </a:lvl3pPr>
            <a:lvl4pPr marL="1339850" indent="-315912" algn="l" defTabSz="914400" rtl="0" eaLnBrk="1" fontAlgn="base" hangingPunct="1">
              <a:lnSpc>
                <a:spcPct val="100000"/>
              </a:lnSpc>
              <a:spcBef>
                <a:spcPct val="20000"/>
              </a:spcBef>
              <a:spcAft>
                <a:spcPct val="0"/>
              </a:spcAft>
              <a:buClr>
                <a:schemeClr val="accent2"/>
              </a:buClr>
              <a:buSzPct val="70000"/>
              <a:buFont typeface="Wingdings" pitchFamily="2" charset="2"/>
              <a:buChar char="q"/>
              <a:defRPr kumimoji="0" lang="zh-CN" altLang="en-US" sz="2000" b="0" i="0" u="none" baseline="0">
                <a:solidFill>
                  <a:schemeClr val="tx1"/>
                </a:solidFill>
                <a:effectLst/>
                <a:latin typeface="Arial"/>
                <a:ea typeface="宋体" pitchFamily="2" charset="-122"/>
              </a:defRPr>
            </a:lvl4pPr>
            <a:lvl5pPr marL="1681162" indent="-339725" algn="l" defTabSz="914400" rtl="0" eaLnBrk="1" fontAlgn="base" hangingPunct="1">
              <a:lnSpc>
                <a:spcPct val="100000"/>
              </a:lnSpc>
              <a:spcBef>
                <a:spcPct val="20000"/>
              </a:spcBef>
              <a:spcAft>
                <a:spcPct val="0"/>
              </a:spcAft>
              <a:buClr>
                <a:schemeClr val="accent1"/>
              </a:buClr>
              <a:buSzPct val="75000"/>
              <a:buFont typeface="Wingdings" pitchFamily="2" charset="2"/>
              <a:buChar char="§"/>
              <a:defRPr kumimoji="0" lang="zh-CN" altLang="en-US" sz="2000" b="0" i="0" u="none" baseline="0">
                <a:solidFill>
                  <a:schemeClr val="tx1"/>
                </a:solidFill>
                <a:effectLst/>
                <a:latin typeface="Arial"/>
                <a:ea typeface="宋体" pitchFamily="2" charset="-122"/>
              </a:defRPr>
            </a:lvl5pPr>
          </a:lstStyle>
          <a:p>
            <a:pPr lvl="0"/>
            <a:r>
              <a:t>单击此处编辑母版文本样式</a:t>
            </a:r>
          </a:p>
          <a:p>
            <a:pPr lvl="1"/>
            <a:r>
              <a:t>第二级</a:t>
            </a:r>
          </a:p>
          <a:p>
            <a:pPr lvl="2"/>
            <a:r>
              <a:t>第三级</a:t>
            </a:r>
          </a:p>
          <a:p>
            <a:pPr lvl="3"/>
            <a:r>
              <a:t>第四级</a:t>
            </a:r>
          </a:p>
          <a:p>
            <a:pPr lvl="4"/>
            <a:r>
              <a:t>第五级</a:t>
            </a:r>
          </a:p>
        </p:txBody>
      </p:sp>
      <p:sp>
        <p:nvSpPr>
          <p:cNvPr id="66564" name="Rectangle 4" title=""/>
          <p:cNvSpPr>
            <a:spLocks noGrp="1"/>
          </p:cNvSpPr>
          <p:nvPr>
            <p:ph type="dt" sz="half" idx="2"/>
          </p:nvPr>
        </p:nvSpPr>
        <p:spPr>
          <a:xfrm>
            <a:off x="457200" y="6243638"/>
            <a:ext cx="2133600" cy="457200"/>
          </a:xfrm>
          <a:prstGeom prst="rect">
            <a:avLst/>
          </a:prstGeom>
          <a:noFill/>
          <a:ln>
            <a:noFill/>
            <a:miter lim="800000"/>
          </a:ln>
        </p:spPr>
        <p:txBody>
          <a:bodyPr anchor="b"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endParaRPr kumimoji="0" sz="1200">
              <a:latin typeface="Garamond" pitchFamily="18" charset="0"/>
            </a:endParaRPr>
          </a:p>
        </p:txBody>
      </p:sp>
      <p:sp>
        <p:nvSpPr>
          <p:cNvPr id="66565" name="Rectangle 5" title=""/>
          <p:cNvSpPr>
            <a:spLocks noGrp="1"/>
          </p:cNvSpPr>
          <p:nvPr>
            <p:ph type="ftr" sz="quarter" idx="3"/>
          </p:nvPr>
        </p:nvSpPr>
        <p:spPr>
          <a:xfrm>
            <a:off x="3124200" y="6248400"/>
            <a:ext cx="2895600" cy="457200"/>
          </a:xfrm>
          <a:prstGeom prst="rect">
            <a:avLst/>
          </a:prstGeom>
          <a:noFill/>
          <a:ln>
            <a:noFill/>
            <a:miter lim="800000"/>
          </a:ln>
        </p:spPr>
        <p:txBody>
          <a:bodyPr anchor="b"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endParaRPr kumimoji="0" sz="1200">
              <a:latin typeface="Garamond" pitchFamily="18" charset="0"/>
            </a:endParaRPr>
          </a:p>
        </p:txBody>
      </p:sp>
      <p:sp>
        <p:nvSpPr>
          <p:cNvPr id="66566" name="Rectangle 6" title=""/>
          <p:cNvSpPr>
            <a:spLocks noGrp="1"/>
          </p:cNvSpPr>
          <p:nvPr>
            <p:ph type="sldNum" sz="quarter" idx="4"/>
          </p:nvPr>
        </p:nvSpPr>
        <p:spPr>
          <a:xfrm>
            <a:off x="6553200" y="6243638"/>
            <a:ext cx="2133600" cy="457200"/>
          </a:xfrm>
          <a:prstGeom prst="rect">
            <a:avLst/>
          </a:prstGeom>
          <a:noFill/>
          <a:ln>
            <a:noFill/>
            <a:miter lim="800000"/>
          </a:ln>
        </p:spPr>
        <p:txBody>
          <a:bodyPr anchor="b"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r"/>
            <a:fld id="{E2A3F5F5-92CF-419B-8BCF-33AC54A2F5FE}" type="slidenum">
              <a:rPr kumimoji="0" sz="1200">
                <a:latin typeface="Garamond" pitchFamily="18" charset="0"/>
              </a:rPr>
              <a:t>‹#›</a:t>
            </a:fld>
            <a:endParaRPr kumimoji="0" sz="1200">
              <a:latin typeface="Garamond" pitchFamily="18" charset="0"/>
            </a:endParaRPr>
          </a:p>
        </p:txBody>
      </p:sp>
      <p:sp>
        <p:nvSpPr>
          <p:cNvPr id="66567" name="Custom 7" title=""/>
          <p:cNvSpPr/>
          <p:nvPr/>
        </p:nvSpPr>
        <p:spPr>
          <a:xfrm>
            <a:off x="381000" y="228600"/>
            <a:ext cx="8229600" cy="609600"/>
          </a:xfrm>
          <a:custGeom>
            <a:rect l="l" t="t"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cxnSp>
        <p:nvCxnSpPr>
          <p:cNvPr id="66568" name="" title=""/>
          <p:cNvCxnSpPr/>
          <p:nvPr/>
        </p:nvCxnSpPr>
        <p:spPr>
          <a:xfrm>
            <a:off x="457200" y="6172200"/>
            <a:ext cx="8229600" cy="0"/>
          </a:xfrm>
          <a:prstGeom prst="line">
            <a:avLst/>
          </a:prstGeom>
          <a:noFill/>
          <a:ln w="19050">
            <a:solidFill>
              <a:schemeClr val="accent1"/>
            </a:solidFill>
            <a:miter lim="800000"/>
          </a:ln>
        </p:spPr>
      </p:cxn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 id="2147483776" r:id="rId18"/>
  </p:sldLayoutIdLst>
  <p:transition/>
  <p:timing/>
  <p:hf sldNum="0" hdr="0" dt="0"/>
  <p:txStyles>
    <p:titleStyle>
      <a:lvl1pPr marL="0" indent="0" algn="l" defTabSz="914400" rtl="0" eaLnBrk="1" fontAlgn="base" hangingPunct="1">
        <a:lnSpc>
          <a:spcPct val="100000"/>
        </a:lnSpc>
        <a:spcBef>
          <a:spcPct val="0"/>
        </a:spcBef>
        <a:spcAft>
          <a:spcPct val="0"/>
        </a:spcAft>
        <a:buClrTx/>
        <a:buSzTx/>
        <a:buFontTx/>
        <a:buNone/>
        <a:defRPr kumimoji="0" sz="4200" b="0" i="0" u="none" baseline="0">
          <a:solidFill>
            <a:schemeClr val="tx2"/>
          </a:solidFill>
          <a:effectLst/>
          <a:latin typeface="Garamond" pitchFamily="18" charset="0"/>
          <a:ea typeface="宋体" pitchFamily="2" charset="-122"/>
        </a:defRPr>
      </a:lvl1pPr>
    </p:titleStyle>
    <p:bodyStyle>
      <a:lvl1pPr marL="342900" indent="-342900"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sz="3000" b="0" i="0" u="none" baseline="0">
          <a:solidFill>
            <a:schemeClr val="tx1"/>
          </a:solidFill>
          <a:effectLst/>
          <a:latin typeface="Arial"/>
          <a:ea typeface="宋体" pitchFamily="2" charset="-122"/>
        </a:defRPr>
      </a:lvl1pPr>
      <a:lvl2pPr marL="669925" indent="-325438" algn="l" defTabSz="914400" rtl="0" eaLnBrk="1" fontAlgn="base" hangingPunct="1">
        <a:lnSpc>
          <a:spcPct val="100000"/>
        </a:lnSpc>
        <a:spcBef>
          <a:spcPct val="20000"/>
        </a:spcBef>
        <a:spcAft>
          <a:spcPct val="0"/>
        </a:spcAft>
        <a:buClr>
          <a:schemeClr val="accent2"/>
        </a:buClr>
        <a:buSzPct val="60000"/>
        <a:buFont typeface="Wingdings" pitchFamily="2" charset="2"/>
        <a:buChar char="q"/>
        <a:defRPr kumimoji="0" sz="2600" b="0" i="0" u="none" baseline="0">
          <a:solidFill>
            <a:schemeClr val="tx1"/>
          </a:solidFill>
          <a:effectLst/>
          <a:latin typeface="Arial"/>
          <a:ea typeface="宋体" pitchFamily="2" charset="-122"/>
        </a:defRPr>
      </a:lvl2pPr>
      <a:lvl3pPr marL="1022350" indent="-350838"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sz="2200" b="0" i="0" u="none" baseline="0">
          <a:solidFill>
            <a:schemeClr val="tx1"/>
          </a:solidFill>
          <a:effectLst/>
          <a:latin typeface="Arial"/>
          <a:ea typeface="宋体" pitchFamily="2" charset="-122"/>
        </a:defRPr>
      </a:lvl3pPr>
      <a:lvl4pPr marL="1339850" indent="-315912" algn="l" defTabSz="914400" rtl="0" eaLnBrk="1" fontAlgn="base" hangingPunct="1">
        <a:lnSpc>
          <a:spcPct val="100000"/>
        </a:lnSpc>
        <a:spcBef>
          <a:spcPct val="20000"/>
        </a:spcBef>
        <a:spcAft>
          <a:spcPct val="0"/>
        </a:spcAft>
        <a:buClr>
          <a:schemeClr val="accent2"/>
        </a:buClr>
        <a:buSzPct val="70000"/>
        <a:buFont typeface="Wingdings" pitchFamily="2" charset="2"/>
        <a:buChar char="q"/>
        <a:defRPr kumimoji="0" sz="2000" b="0" i="0" u="none" baseline="0">
          <a:solidFill>
            <a:schemeClr val="tx1"/>
          </a:solidFill>
          <a:effectLst/>
          <a:latin typeface="Arial"/>
          <a:ea typeface="宋体" pitchFamily="2" charset="-122"/>
        </a:defRPr>
      </a:lvl4pPr>
      <a:lvl5pPr marL="1681162" indent="-339725" algn="l" defTabSz="914400" rtl="0" eaLnBrk="1" fontAlgn="base" hangingPunct="1">
        <a:lnSpc>
          <a:spcPct val="100000"/>
        </a:lnSpc>
        <a:spcBef>
          <a:spcPct val="20000"/>
        </a:spcBef>
        <a:spcAft>
          <a:spcPct val="0"/>
        </a:spcAft>
        <a:buClr>
          <a:schemeClr val="accent1"/>
        </a:buClr>
        <a:buSzPct val="75000"/>
        <a:buFont typeface="Wingdings" pitchFamily="2" charset="2"/>
        <a:buChar char="§"/>
        <a:defRPr kumimoji="0" sz="2000" b="0" i="0" u="none" baseline="0">
          <a:solidFill>
            <a:schemeClr val="tx1"/>
          </a:solidFill>
          <a:effectLst/>
          <a:latin typeface="Arial"/>
          <a:ea typeface="宋体" pitchFamily="2" charset="-122"/>
        </a:defRPr>
      </a:lvl5pPr>
    </p:bodyStyle>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1.xml" /><Relationship Id="rId3" Type="http://schemas.openxmlformats.org/officeDocument/2006/relationships/oleObject" Target="../embeddings/oleObject1.bin" TargetMode="Internal" /><Relationship Id="rId4" Type="http://schemas.openxmlformats.org/officeDocument/2006/relationships/image" Target="../media/image1.png" /><Relationship Id="rId5" Type="http://schemas.openxmlformats.org/officeDocument/2006/relationships/hyperlink" Target="../&#26700;&#38754;/&#30446; &#24405;.ppt#-1,5,&#27809;&#26377;&#24187;&#28783;&#29255;&#26631;&#39064;" TargetMode="External" /><Relationship Id="rId6" Type="http://schemas.openxmlformats.org/officeDocument/2006/relationships/vmlDrawing" Target="../drawings/vmlDrawing1.v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43.xml" /><Relationship Id="rId2" Type="http://schemas.openxmlformats.org/officeDocument/2006/relationships/oleObject" Target="../embeddings/oleObject27.bin" TargetMode="Internal" /><Relationship Id="rId3" Type="http://schemas.openxmlformats.org/officeDocument/2006/relationships/image" Target="../media/image1.png" /><Relationship Id="rId4" Type="http://schemas.openxmlformats.org/officeDocument/2006/relationships/oleObject" Target="../embeddings/oleObject28.bin" TargetMode="Internal" /><Relationship Id="rId5" Type="http://schemas.openxmlformats.org/officeDocument/2006/relationships/image" Target="../media/image20.wmf" /><Relationship Id="rId6" Type="http://schemas.openxmlformats.org/officeDocument/2006/relationships/hyperlink" Target="../&#26700;&#38754;/&#30446;%20&#24405;.ppt#-1,5,&#27809;&#26377;&#24187;&#28783;&#29255;&#26631;&#39064;" TargetMode="External" /><Relationship Id="rId7" Type="http://schemas.openxmlformats.org/officeDocument/2006/relationships/vmlDrawing" Target="../drawings/vmlDrawing10.vml" /><Relationship Id="rId8" Type="http://schemas.openxmlformats.org/officeDocument/2006/relationships/audio" Target="../media/CAMERA11.wav" /></Relationships>
</file>

<file path=ppt/slides/_rels/slide100.xml.rels>&#65279;<?xml version="1.0" encoding="utf-8" standalone="yes"?><Relationships xmlns="http://schemas.openxmlformats.org/package/2006/relationships"><Relationship Id="rId1" Type="http://schemas.openxmlformats.org/officeDocument/2006/relationships/slideLayout" Target="../slideLayouts/slideLayout115.xml" /><Relationship Id="rId10" Type="http://schemas.openxmlformats.org/officeDocument/2006/relationships/image" Target="../media/image324.wmf" /><Relationship Id="rId11" Type="http://schemas.openxmlformats.org/officeDocument/2006/relationships/vmlDrawing" Target="../drawings/vmlDrawing98.vml" /><Relationship Id="rId2" Type="http://schemas.openxmlformats.org/officeDocument/2006/relationships/oleObject" Target="../embeddings/oleObject496.bin" TargetMode="Internal" /><Relationship Id="rId3" Type="http://schemas.openxmlformats.org/officeDocument/2006/relationships/image" Target="../media/image5.wmf" /><Relationship Id="rId4" Type="http://schemas.openxmlformats.org/officeDocument/2006/relationships/oleObject" Target="../embeddings/oleObject497.bin" TargetMode="Internal" /><Relationship Id="rId5" Type="http://schemas.openxmlformats.org/officeDocument/2006/relationships/image" Target="../media/image323.wmf" /><Relationship Id="rId6" Type="http://schemas.openxmlformats.org/officeDocument/2006/relationships/oleObject" Target="../embeddings/oleObject498.bin" TargetMode="Internal" /><Relationship Id="rId7" Type="http://schemas.openxmlformats.org/officeDocument/2006/relationships/image" Target="../media/image169.png" /><Relationship Id="rId8" Type="http://schemas.openxmlformats.org/officeDocument/2006/relationships/hyperlink" Target="file:///F:\&#26700;&#38754;\&#30446;%20&#24405;.ppt#-1,5,&#27809;&#26377;&#24187;&#28783;&#29255;&#26631;&#39064;" TargetMode="External" /><Relationship Id="rId9" Type="http://schemas.openxmlformats.org/officeDocument/2006/relationships/oleObject" Target="../embeddings/oleObject499.bin" TargetMode="Internal" /></Relationships>
</file>

<file path=ppt/slides/_rels/slide101.xml.rels>&#65279;<?xml version="1.0" encoding="utf-8" standalone="yes"?><Relationships xmlns="http://schemas.openxmlformats.org/package/2006/relationships"><Relationship Id="rId1" Type="http://schemas.openxmlformats.org/officeDocument/2006/relationships/slideLayout" Target="../slideLayouts/slideLayout116.xml" /><Relationship Id="rId10" Type="http://schemas.openxmlformats.org/officeDocument/2006/relationships/hyperlink" Target="file:///F:\&#26700;&#38754;\&#30446;%20&#24405;.ppt#-1,5,&#27809;&#26377;&#24187;&#28783;&#29255;&#26631;&#39064;" TargetMode="External" /><Relationship Id="rId11" Type="http://schemas.openxmlformats.org/officeDocument/2006/relationships/oleObject" Target="../embeddings/oleObject504.bin" TargetMode="Internal" /><Relationship Id="rId12" Type="http://schemas.openxmlformats.org/officeDocument/2006/relationships/image" Target="../media/image327.wmf" /><Relationship Id="rId13" Type="http://schemas.openxmlformats.org/officeDocument/2006/relationships/vmlDrawing" Target="../drawings/vmlDrawing99.vml" /><Relationship Id="rId2" Type="http://schemas.openxmlformats.org/officeDocument/2006/relationships/oleObject" Target="../embeddings/oleObject500.bin" TargetMode="Internal" /><Relationship Id="rId3" Type="http://schemas.openxmlformats.org/officeDocument/2006/relationships/image" Target="../media/image5.wmf" /><Relationship Id="rId4" Type="http://schemas.openxmlformats.org/officeDocument/2006/relationships/oleObject" Target="../embeddings/oleObject501.bin" TargetMode="Internal" /><Relationship Id="rId5" Type="http://schemas.openxmlformats.org/officeDocument/2006/relationships/image" Target="../media/image325.wmf" /><Relationship Id="rId6" Type="http://schemas.openxmlformats.org/officeDocument/2006/relationships/oleObject" Target="../embeddings/oleObject502.bin" TargetMode="Internal" /><Relationship Id="rId7" Type="http://schemas.openxmlformats.org/officeDocument/2006/relationships/image" Target="../media/image326.wmf" /><Relationship Id="rId8" Type="http://schemas.openxmlformats.org/officeDocument/2006/relationships/oleObject" Target="../embeddings/oleObject503.bin" TargetMode="Internal" /><Relationship Id="rId9" Type="http://schemas.openxmlformats.org/officeDocument/2006/relationships/image" Target="../media/image169.png" /></Relationships>
</file>

<file path=ppt/slides/_rels/slide102.xml.rels>&#65279;<?xml version="1.0" encoding="utf-8" standalone="yes"?><Relationships xmlns="http://schemas.openxmlformats.org/package/2006/relationships"><Relationship Id="rId1" Type="http://schemas.openxmlformats.org/officeDocument/2006/relationships/slideLayout" Target="../slideLayouts/slideLayout117.xml" /><Relationship Id="rId10" Type="http://schemas.openxmlformats.org/officeDocument/2006/relationships/hyperlink" Target="file:///F:\&#26700;&#38754;\&#30446;%20&#24405;.ppt#-1,5,&#27809;&#26377;&#24187;&#28783;&#29255;&#26631;&#39064;" TargetMode="External" /><Relationship Id="rId11" Type="http://schemas.openxmlformats.org/officeDocument/2006/relationships/vmlDrawing" Target="../drawings/vmlDrawing100.vml" /><Relationship Id="rId2" Type="http://schemas.openxmlformats.org/officeDocument/2006/relationships/oleObject" Target="../embeddings/oleObject505.bin" TargetMode="Internal" /><Relationship Id="rId3" Type="http://schemas.openxmlformats.org/officeDocument/2006/relationships/image" Target="../media/image328.wmf" /><Relationship Id="rId4" Type="http://schemas.openxmlformats.org/officeDocument/2006/relationships/oleObject" Target="../embeddings/oleObject506.bin" TargetMode="Internal" /><Relationship Id="rId5" Type="http://schemas.openxmlformats.org/officeDocument/2006/relationships/image" Target="../media/image329.wmf" /><Relationship Id="rId6" Type="http://schemas.openxmlformats.org/officeDocument/2006/relationships/oleObject" Target="../embeddings/oleObject507.bin" TargetMode="Internal" /><Relationship Id="rId7" Type="http://schemas.openxmlformats.org/officeDocument/2006/relationships/image" Target="../media/image279.wmf" /><Relationship Id="rId8" Type="http://schemas.openxmlformats.org/officeDocument/2006/relationships/oleObject" Target="../embeddings/oleObject508.bin" TargetMode="Internal" /><Relationship Id="rId9" Type="http://schemas.openxmlformats.org/officeDocument/2006/relationships/image" Target="../media/image169.png" /></Relationships>
</file>

<file path=ppt/slides/_rels/slide103.xml.rels>&#65279;<?xml version="1.0" encoding="utf-8" standalone="yes"?><Relationships xmlns="http://schemas.openxmlformats.org/package/2006/relationships"><Relationship Id="rId1" Type="http://schemas.openxmlformats.org/officeDocument/2006/relationships/slideLayout" Target="../slideLayouts/slideLayout105.xml" /><Relationship Id="rId10" Type="http://schemas.openxmlformats.org/officeDocument/2006/relationships/oleObject" Target="../embeddings/oleObject513.bin" TargetMode="Internal" /><Relationship Id="rId11" Type="http://schemas.openxmlformats.org/officeDocument/2006/relationships/image" Target="../media/image285.wmf" /><Relationship Id="rId12" Type="http://schemas.openxmlformats.org/officeDocument/2006/relationships/oleObject" Target="../embeddings/oleObject514.bin" TargetMode="Internal" /><Relationship Id="rId13" Type="http://schemas.openxmlformats.org/officeDocument/2006/relationships/image" Target="../media/image334.wmf" /><Relationship Id="rId14" Type="http://schemas.openxmlformats.org/officeDocument/2006/relationships/oleObject" Target="../embeddings/oleObject515.bin" TargetMode="Internal" /><Relationship Id="rId15" Type="http://schemas.openxmlformats.org/officeDocument/2006/relationships/image" Target="../media/image335.wmf" /><Relationship Id="rId16" Type="http://schemas.openxmlformats.org/officeDocument/2006/relationships/oleObject" Target="../embeddings/oleObject516.bin" TargetMode="Internal" /><Relationship Id="rId17" Type="http://schemas.openxmlformats.org/officeDocument/2006/relationships/image" Target="../media/image169.png" /><Relationship Id="rId18" Type="http://schemas.openxmlformats.org/officeDocument/2006/relationships/hyperlink" Target="file:///F:\&#26700;&#38754;\&#30446;%20&#24405;.ppt#-1,5,&#27809;&#26377;&#24187;&#28783;&#29255;&#26631;&#39064;" TargetMode="External" /><Relationship Id="rId19" Type="http://schemas.openxmlformats.org/officeDocument/2006/relationships/vmlDrawing" Target="../drawings/vmlDrawing101.vml" /><Relationship Id="rId2" Type="http://schemas.openxmlformats.org/officeDocument/2006/relationships/oleObject" Target="../embeddings/oleObject509.bin" TargetMode="Internal" /><Relationship Id="rId3" Type="http://schemas.openxmlformats.org/officeDocument/2006/relationships/image" Target="../media/image330.wmf" /><Relationship Id="rId4" Type="http://schemas.openxmlformats.org/officeDocument/2006/relationships/oleObject" Target="../embeddings/oleObject510.bin" TargetMode="Internal" /><Relationship Id="rId5" Type="http://schemas.openxmlformats.org/officeDocument/2006/relationships/image" Target="../media/image331.wmf" /><Relationship Id="rId6" Type="http://schemas.openxmlformats.org/officeDocument/2006/relationships/oleObject" Target="../embeddings/oleObject511.bin" TargetMode="Internal" /><Relationship Id="rId7" Type="http://schemas.openxmlformats.org/officeDocument/2006/relationships/image" Target="../media/image332.wmf" /><Relationship Id="rId8" Type="http://schemas.openxmlformats.org/officeDocument/2006/relationships/oleObject" Target="../embeddings/oleObject512.bin" TargetMode="Internal" /><Relationship Id="rId9" Type="http://schemas.openxmlformats.org/officeDocument/2006/relationships/image" Target="../media/image333.wmf" /></Relationships>
</file>

<file path=ppt/slides/_rels/slide104.xml.rels>&#65279;<?xml version="1.0" encoding="utf-8" standalone="yes"?><Relationships xmlns="http://schemas.openxmlformats.org/package/2006/relationships"><Relationship Id="rId1" Type="http://schemas.openxmlformats.org/officeDocument/2006/relationships/slideLayout" Target="../slideLayouts/slideLayout105.xml" /><Relationship Id="rId10" Type="http://schemas.openxmlformats.org/officeDocument/2006/relationships/oleObject" Target="../embeddings/oleObject521.bin" TargetMode="Internal" /><Relationship Id="rId11" Type="http://schemas.openxmlformats.org/officeDocument/2006/relationships/image" Target="../media/image340.wmf" /><Relationship Id="rId12" Type="http://schemas.openxmlformats.org/officeDocument/2006/relationships/oleObject" Target="../embeddings/oleObject522.bin" TargetMode="Internal" /><Relationship Id="rId13" Type="http://schemas.openxmlformats.org/officeDocument/2006/relationships/image" Target="../media/image341.wmf" /><Relationship Id="rId14" Type="http://schemas.openxmlformats.org/officeDocument/2006/relationships/oleObject" Target="../embeddings/oleObject523.bin" TargetMode="Internal" /><Relationship Id="rId15" Type="http://schemas.openxmlformats.org/officeDocument/2006/relationships/image" Target="../media/image342.wmf" /><Relationship Id="rId16" Type="http://schemas.openxmlformats.org/officeDocument/2006/relationships/oleObject" Target="../embeddings/oleObject524.bin" TargetMode="Internal" /><Relationship Id="rId17" Type="http://schemas.openxmlformats.org/officeDocument/2006/relationships/image" Target="../media/image169.png" /><Relationship Id="rId18" Type="http://schemas.openxmlformats.org/officeDocument/2006/relationships/hyperlink" Target="file:///F:\&#26700;&#38754;\&#30446;%20&#24405;.ppt#-1,5,&#27809;&#26377;&#24187;&#28783;&#29255;&#26631;&#39064;" TargetMode="External" /><Relationship Id="rId19" Type="http://schemas.openxmlformats.org/officeDocument/2006/relationships/vmlDrawing" Target="../drawings/vmlDrawing102.vml" /><Relationship Id="rId2" Type="http://schemas.openxmlformats.org/officeDocument/2006/relationships/oleObject" Target="../embeddings/oleObject517.bin" TargetMode="Internal" /><Relationship Id="rId3" Type="http://schemas.openxmlformats.org/officeDocument/2006/relationships/image" Target="../media/image336.wmf" /><Relationship Id="rId4" Type="http://schemas.openxmlformats.org/officeDocument/2006/relationships/oleObject" Target="../embeddings/oleObject518.bin" TargetMode="Internal" /><Relationship Id="rId5" Type="http://schemas.openxmlformats.org/officeDocument/2006/relationships/image" Target="../media/image337.wmf" /><Relationship Id="rId6" Type="http://schemas.openxmlformats.org/officeDocument/2006/relationships/oleObject" Target="../embeddings/oleObject519.bin" TargetMode="Internal" /><Relationship Id="rId7" Type="http://schemas.openxmlformats.org/officeDocument/2006/relationships/image" Target="../media/image338.wmf" /><Relationship Id="rId8" Type="http://schemas.openxmlformats.org/officeDocument/2006/relationships/oleObject" Target="../embeddings/oleObject520.bin" TargetMode="Internal" /><Relationship Id="rId9" Type="http://schemas.openxmlformats.org/officeDocument/2006/relationships/image" Target="../media/image339.wmf" /></Relationships>
</file>

<file path=ppt/slides/_rels/slide105.xml.rels>&#65279;<?xml version="1.0" encoding="utf-8" standalone="yes"?><Relationships xmlns="http://schemas.openxmlformats.org/package/2006/relationships"><Relationship Id="rId1" Type="http://schemas.openxmlformats.org/officeDocument/2006/relationships/slideLayout" Target="../slideLayouts/slideLayout118.xml" /><Relationship Id="rId2" Type="http://schemas.openxmlformats.org/officeDocument/2006/relationships/oleObject" Target="../embeddings/oleObject525.bin" TargetMode="Internal" /><Relationship Id="rId3" Type="http://schemas.openxmlformats.org/officeDocument/2006/relationships/image" Target="../media/image343.wmf" /><Relationship Id="rId4" Type="http://schemas.openxmlformats.org/officeDocument/2006/relationships/oleObject" Target="../embeddings/oleObject526.bin" TargetMode="Internal" /><Relationship Id="rId5" Type="http://schemas.openxmlformats.org/officeDocument/2006/relationships/image" Target="../media/image344.wmf" /><Relationship Id="rId6" Type="http://schemas.openxmlformats.org/officeDocument/2006/relationships/oleObject" Target="../embeddings/oleObject527.bin" TargetMode="Internal" /><Relationship Id="rId7" Type="http://schemas.openxmlformats.org/officeDocument/2006/relationships/image" Target="../media/image169.png" /><Relationship Id="rId8" Type="http://schemas.openxmlformats.org/officeDocument/2006/relationships/hyperlink" Target="file:///F:\&#26700;&#38754;\&#30446;%20&#24405;.ppt#-1,5,&#27809;&#26377;&#24187;&#28783;&#29255;&#26631;&#39064;" TargetMode="External" /><Relationship Id="rId9" Type="http://schemas.openxmlformats.org/officeDocument/2006/relationships/vmlDrawing" Target="../drawings/vmlDrawing103.vml" /></Relationships>
</file>

<file path=ppt/slides/_rels/slide106.xml.rels>&#65279;<?xml version="1.0" encoding="utf-8" standalone="yes"?><Relationships xmlns="http://schemas.openxmlformats.org/package/2006/relationships"><Relationship Id="rId1" Type="http://schemas.openxmlformats.org/officeDocument/2006/relationships/slideLayout" Target="../slideLayouts/slideLayout105.xml" /><Relationship Id="rId10" Type="http://schemas.openxmlformats.org/officeDocument/2006/relationships/oleObject" Target="../embeddings/oleObject532.bin" TargetMode="Internal" /><Relationship Id="rId11" Type="http://schemas.openxmlformats.org/officeDocument/2006/relationships/image" Target="../media/image313.wmf" /><Relationship Id="rId12" Type="http://schemas.openxmlformats.org/officeDocument/2006/relationships/oleObject" Target="../embeddings/oleObject533.bin" TargetMode="Internal" /><Relationship Id="rId13" Type="http://schemas.openxmlformats.org/officeDocument/2006/relationships/image" Target="../media/image315.wmf" /><Relationship Id="rId14" Type="http://schemas.openxmlformats.org/officeDocument/2006/relationships/oleObject" Target="../embeddings/oleObject534.bin" TargetMode="Internal" /><Relationship Id="rId15" Type="http://schemas.openxmlformats.org/officeDocument/2006/relationships/image" Target="../media/image348.wmf" /><Relationship Id="rId16" Type="http://schemas.openxmlformats.org/officeDocument/2006/relationships/oleObject" Target="../embeddings/oleObject535.bin" TargetMode="Internal" /><Relationship Id="rId17" Type="http://schemas.openxmlformats.org/officeDocument/2006/relationships/image" Target="../media/image349.wmf" /><Relationship Id="rId18" Type="http://schemas.openxmlformats.org/officeDocument/2006/relationships/oleObject" Target="../embeddings/oleObject536.bin" TargetMode="Internal" /><Relationship Id="rId19" Type="http://schemas.openxmlformats.org/officeDocument/2006/relationships/image" Target="../media/image169.png" /><Relationship Id="rId2" Type="http://schemas.openxmlformats.org/officeDocument/2006/relationships/oleObject" Target="../embeddings/oleObject528.bin" TargetMode="Internal" /><Relationship Id="rId20" Type="http://schemas.openxmlformats.org/officeDocument/2006/relationships/hyperlink" Target="file:///F:\&#26700;&#38754;\&#30446;%20&#24405;.ppt#-1,5,&#27809;&#26377;&#24187;&#28783;&#29255;&#26631;&#39064;" TargetMode="External" /><Relationship Id="rId21" Type="http://schemas.openxmlformats.org/officeDocument/2006/relationships/vmlDrawing" Target="../drawings/vmlDrawing104.vml" /><Relationship Id="rId3" Type="http://schemas.openxmlformats.org/officeDocument/2006/relationships/image" Target="../media/image345.wmf" /><Relationship Id="rId4" Type="http://schemas.openxmlformats.org/officeDocument/2006/relationships/oleObject" Target="../embeddings/oleObject529.bin" TargetMode="Internal" /><Relationship Id="rId5" Type="http://schemas.openxmlformats.org/officeDocument/2006/relationships/image" Target="../media/image310.wmf" /><Relationship Id="rId6" Type="http://schemas.openxmlformats.org/officeDocument/2006/relationships/oleObject" Target="../embeddings/oleObject530.bin" TargetMode="Internal" /><Relationship Id="rId7" Type="http://schemas.openxmlformats.org/officeDocument/2006/relationships/image" Target="../media/image346.wmf" /><Relationship Id="rId8" Type="http://schemas.openxmlformats.org/officeDocument/2006/relationships/oleObject" Target="../embeddings/oleObject531.bin" TargetMode="Internal" /><Relationship Id="rId9" Type="http://schemas.openxmlformats.org/officeDocument/2006/relationships/image" Target="../media/image347.wmf" /></Relationships>
</file>

<file path=ppt/slides/_rels/slide107.xml.rels>&#65279;<?xml version="1.0" encoding="utf-8" standalone="yes"?><Relationships xmlns="http://schemas.openxmlformats.org/package/2006/relationships"><Relationship Id="rId1" Type="http://schemas.openxmlformats.org/officeDocument/2006/relationships/slideLayout" Target="../slideLayouts/slideLayout105.xml" /><Relationship Id="rId2" Type="http://schemas.openxmlformats.org/officeDocument/2006/relationships/oleObject" Target="../embeddings/oleObject537.bin" TargetMode="Internal" /><Relationship Id="rId3" Type="http://schemas.openxmlformats.org/officeDocument/2006/relationships/image" Target="../media/image350.wmf" /><Relationship Id="rId4" Type="http://schemas.openxmlformats.org/officeDocument/2006/relationships/oleObject" Target="../embeddings/oleObject538.bin" TargetMode="Internal" /><Relationship Id="rId5" Type="http://schemas.openxmlformats.org/officeDocument/2006/relationships/image" Target="../media/image351.wmf" /><Relationship Id="rId6" Type="http://schemas.openxmlformats.org/officeDocument/2006/relationships/oleObject" Target="../embeddings/oleObject539.bin" TargetMode="Internal" /><Relationship Id="rId7" Type="http://schemas.openxmlformats.org/officeDocument/2006/relationships/image" Target="../media/image169.png" /><Relationship Id="rId8" Type="http://schemas.openxmlformats.org/officeDocument/2006/relationships/hyperlink" Target="file:///F:\&#26700;&#38754;\&#30446;%20&#24405;.ppt#-1,5,&#27809;&#26377;&#24187;&#28783;&#29255;&#26631;&#39064;" TargetMode="External" /><Relationship Id="rId9" Type="http://schemas.openxmlformats.org/officeDocument/2006/relationships/vmlDrawing" Target="../drawings/vmlDrawing105.vml" /></Relationships>
</file>

<file path=ppt/slides/_rels/slide108.xml.rels>&#65279;<?xml version="1.0" encoding="utf-8" standalone="yes"?><Relationships xmlns="http://schemas.openxmlformats.org/package/2006/relationships"><Relationship Id="rId1" Type="http://schemas.openxmlformats.org/officeDocument/2006/relationships/slideLayout" Target="../slideLayouts/slideLayout119.xml" /><Relationship Id="rId10" Type="http://schemas.openxmlformats.org/officeDocument/2006/relationships/oleObject" Target="../embeddings/oleObject544.bin" TargetMode="Internal" /><Relationship Id="rId11" Type="http://schemas.openxmlformats.org/officeDocument/2006/relationships/image" Target="../media/image169.png" /><Relationship Id="rId12" Type="http://schemas.openxmlformats.org/officeDocument/2006/relationships/hyperlink" Target="file:///F:\&#26700;&#38754;\&#30446;%20&#24405;.ppt#-1,5,&#27809;&#26377;&#24187;&#28783;&#29255;&#26631;&#39064;" TargetMode="External" /><Relationship Id="rId13" Type="http://schemas.openxmlformats.org/officeDocument/2006/relationships/vmlDrawing" Target="../drawings/vmlDrawing106.vml" /><Relationship Id="rId14" Type="http://schemas.openxmlformats.org/officeDocument/2006/relationships/audio" Target="../media/DING13.wav" /><Relationship Id="rId2" Type="http://schemas.openxmlformats.org/officeDocument/2006/relationships/oleObject" Target="../embeddings/oleObject540.bin" TargetMode="Internal" /><Relationship Id="rId3" Type="http://schemas.openxmlformats.org/officeDocument/2006/relationships/image" Target="../media/image352.wmf" /><Relationship Id="rId4" Type="http://schemas.openxmlformats.org/officeDocument/2006/relationships/oleObject" Target="../embeddings/oleObject541.bin" TargetMode="Internal" /><Relationship Id="rId5" Type="http://schemas.openxmlformats.org/officeDocument/2006/relationships/image" Target="../media/image285.wmf" /><Relationship Id="rId6" Type="http://schemas.openxmlformats.org/officeDocument/2006/relationships/oleObject" Target="../embeddings/oleObject542.bin" TargetMode="Internal" /><Relationship Id="rId7" Type="http://schemas.openxmlformats.org/officeDocument/2006/relationships/image" Target="../media/image353.wmf" /><Relationship Id="rId8" Type="http://schemas.openxmlformats.org/officeDocument/2006/relationships/oleObject" Target="../embeddings/oleObject543.bin" TargetMode="Internal" /><Relationship Id="rId9" Type="http://schemas.openxmlformats.org/officeDocument/2006/relationships/image" Target="../media/image354.wmf" /></Relationships>
</file>

<file path=ppt/slides/_rels/slide109.xml.rels>&#65279;<?xml version="1.0" encoding="utf-8" standalone="yes"?><Relationships xmlns="http://schemas.openxmlformats.org/package/2006/relationships"><Relationship Id="rId1" Type="http://schemas.openxmlformats.org/officeDocument/2006/relationships/slideLayout" Target="../slideLayouts/slideLayout105.xml" /><Relationship Id="rId10" Type="http://schemas.openxmlformats.org/officeDocument/2006/relationships/oleObject" Target="../embeddings/oleObject549.bin" TargetMode="Internal" /><Relationship Id="rId11" Type="http://schemas.openxmlformats.org/officeDocument/2006/relationships/image" Target="../media/image359.wmf" /><Relationship Id="rId12" Type="http://schemas.openxmlformats.org/officeDocument/2006/relationships/oleObject" Target="../embeddings/oleObject550.bin" TargetMode="Internal" /><Relationship Id="rId13" Type="http://schemas.openxmlformats.org/officeDocument/2006/relationships/image" Target="../media/image169.png" /><Relationship Id="rId14" Type="http://schemas.openxmlformats.org/officeDocument/2006/relationships/hyperlink" Target="file:///F:\&#26700;&#38754;\&#30446;%20&#24405;.ppt#-1,5,&#27809;&#26377;&#24187;&#28783;&#29255;&#26631;&#39064;" TargetMode="External" /><Relationship Id="rId15" Type="http://schemas.openxmlformats.org/officeDocument/2006/relationships/vmlDrawing" Target="../drawings/vmlDrawing107.vml" /><Relationship Id="rId2" Type="http://schemas.openxmlformats.org/officeDocument/2006/relationships/oleObject" Target="../embeddings/oleObject545.bin" TargetMode="Internal" /><Relationship Id="rId3" Type="http://schemas.openxmlformats.org/officeDocument/2006/relationships/image" Target="../media/image355.wmf" /><Relationship Id="rId4" Type="http://schemas.openxmlformats.org/officeDocument/2006/relationships/oleObject" Target="../embeddings/oleObject546.bin" TargetMode="Internal" /><Relationship Id="rId5" Type="http://schemas.openxmlformats.org/officeDocument/2006/relationships/image" Target="../media/image356.wmf" /><Relationship Id="rId6" Type="http://schemas.openxmlformats.org/officeDocument/2006/relationships/oleObject" Target="../embeddings/oleObject547.bin" TargetMode="Internal" /><Relationship Id="rId7" Type="http://schemas.openxmlformats.org/officeDocument/2006/relationships/image" Target="../media/image357.wmf" /><Relationship Id="rId8" Type="http://schemas.openxmlformats.org/officeDocument/2006/relationships/oleObject" Target="../embeddings/oleObject548.bin" TargetMode="Internal" /><Relationship Id="rId9" Type="http://schemas.openxmlformats.org/officeDocument/2006/relationships/image" Target="../media/image358.wmf"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44.xml" /><Relationship Id="rId10" Type="http://schemas.openxmlformats.org/officeDocument/2006/relationships/hyperlink" Target="../&#26700;&#38754;/&#30446;%20&#24405;.ppt#-1,5,&#27809;&#26377;&#24187;&#28783;&#29255;&#26631;&#39064;" TargetMode="External" /><Relationship Id="rId11" Type="http://schemas.openxmlformats.org/officeDocument/2006/relationships/vmlDrawing" Target="../drawings/vmlDrawing11.vml" /><Relationship Id="rId2" Type="http://schemas.openxmlformats.org/officeDocument/2006/relationships/oleObject" Target="../embeddings/oleObject29.bin" TargetMode="Internal" /><Relationship Id="rId3" Type="http://schemas.openxmlformats.org/officeDocument/2006/relationships/image" Target="../media/image1.png" /><Relationship Id="rId4" Type="http://schemas.openxmlformats.org/officeDocument/2006/relationships/oleObject" Target="../embeddings/oleObject30.bin" TargetMode="Internal" /><Relationship Id="rId5" Type="http://schemas.openxmlformats.org/officeDocument/2006/relationships/image" Target="../media/image21.wmf" /><Relationship Id="rId6" Type="http://schemas.openxmlformats.org/officeDocument/2006/relationships/oleObject" Target="../embeddings/oleObject31.bin" TargetMode="Internal" /><Relationship Id="rId7" Type="http://schemas.openxmlformats.org/officeDocument/2006/relationships/image" Target="../media/image22.wmf" /><Relationship Id="rId8" Type="http://schemas.openxmlformats.org/officeDocument/2006/relationships/oleObject" Target="../embeddings/oleObject4.doc" TargetMode="Internal" /><Relationship Id="rId9" Type="http://schemas.openxmlformats.org/officeDocument/2006/relationships/image" Target="../media/image23.wmf" /></Relationships>
</file>

<file path=ppt/slides/_rels/slide110.xml.rels>&#65279;<?xml version="1.0" encoding="utf-8" standalone="yes"?><Relationships xmlns="http://schemas.openxmlformats.org/package/2006/relationships"><Relationship Id="rId1" Type="http://schemas.openxmlformats.org/officeDocument/2006/relationships/slideLayout" Target="../slideLayouts/slideLayout120.xml" /><Relationship Id="rId10" Type="http://schemas.openxmlformats.org/officeDocument/2006/relationships/oleObject" Target="../embeddings/oleObject556.bin" TargetMode="Internal" /><Relationship Id="rId11" Type="http://schemas.openxmlformats.org/officeDocument/2006/relationships/oleObject" Target="../embeddings/oleObject557.bin" TargetMode="Internal" /><Relationship Id="rId12" Type="http://schemas.openxmlformats.org/officeDocument/2006/relationships/oleObject" Target="../embeddings/oleObject558.bin" TargetMode="Internal" /><Relationship Id="rId13" Type="http://schemas.openxmlformats.org/officeDocument/2006/relationships/image" Target="../media/image362.wmf" /><Relationship Id="rId14" Type="http://schemas.openxmlformats.org/officeDocument/2006/relationships/oleObject" Target="../embeddings/oleObject559.bin" TargetMode="Internal" /><Relationship Id="rId15" Type="http://schemas.openxmlformats.org/officeDocument/2006/relationships/image" Target="../media/image169.png" /><Relationship Id="rId16" Type="http://schemas.openxmlformats.org/officeDocument/2006/relationships/oleObject" Target="../embeddings/oleObject560.bin" TargetMode="Internal" /><Relationship Id="rId17" Type="http://schemas.openxmlformats.org/officeDocument/2006/relationships/image" Target="../media/image363.wmf" /><Relationship Id="rId18" Type="http://schemas.openxmlformats.org/officeDocument/2006/relationships/oleObject" Target="../embeddings/oleObject561.bin" TargetMode="Internal" /><Relationship Id="rId19" Type="http://schemas.openxmlformats.org/officeDocument/2006/relationships/image" Target="../media/image364.wmf" /><Relationship Id="rId2" Type="http://schemas.openxmlformats.org/officeDocument/2006/relationships/oleObject" Target="../embeddings/oleObject551.bin" TargetMode="Internal" /><Relationship Id="rId20" Type="http://schemas.openxmlformats.org/officeDocument/2006/relationships/oleObject" Target="../embeddings/oleObject562.bin" TargetMode="Internal" /><Relationship Id="rId21" Type="http://schemas.openxmlformats.org/officeDocument/2006/relationships/image" Target="../media/image365.wmf" /><Relationship Id="rId22" Type="http://schemas.openxmlformats.org/officeDocument/2006/relationships/vmlDrawing" Target="../drawings/vmlDrawing108.vml" /><Relationship Id="rId3" Type="http://schemas.openxmlformats.org/officeDocument/2006/relationships/image" Target="../media/image5.wmf" /><Relationship Id="rId4" Type="http://schemas.openxmlformats.org/officeDocument/2006/relationships/oleObject" Target="../embeddings/oleObject552.bin" TargetMode="Internal" /><Relationship Id="rId5" Type="http://schemas.openxmlformats.org/officeDocument/2006/relationships/image" Target="../media/image360.wmf" /><Relationship Id="rId6" Type="http://schemas.openxmlformats.org/officeDocument/2006/relationships/oleObject" Target="../embeddings/oleObject553.bin" TargetMode="Internal" /><Relationship Id="rId7" Type="http://schemas.openxmlformats.org/officeDocument/2006/relationships/image" Target="../media/image361.wmf" /><Relationship Id="rId8" Type="http://schemas.openxmlformats.org/officeDocument/2006/relationships/oleObject" Target="../embeddings/oleObject554.bin" TargetMode="Internal" /><Relationship Id="rId9" Type="http://schemas.openxmlformats.org/officeDocument/2006/relationships/oleObject" Target="../embeddings/oleObject555.bin" TargetMode="Internal" /></Relationships>
</file>

<file path=ppt/slides/_rels/slide111.xml.rels>&#65279;<?xml version="1.0" encoding="utf-8" standalone="yes"?><Relationships xmlns="http://schemas.openxmlformats.org/package/2006/relationships"><Relationship Id="rId1" Type="http://schemas.openxmlformats.org/officeDocument/2006/relationships/slideLayout" Target="../slideLayouts/slideLayout105.xml" /><Relationship Id="rId10" Type="http://schemas.openxmlformats.org/officeDocument/2006/relationships/hyperlink" Target="file:///F:\&#26700;&#38754;\&#30446;%20&#24405;.ppt#-1,5,&#27809;&#26377;&#24187;&#28783;&#29255;&#26631;&#39064;" TargetMode="External" /><Relationship Id="rId11" Type="http://schemas.openxmlformats.org/officeDocument/2006/relationships/vmlDrawing" Target="../drawings/vmlDrawing109.vml" /><Relationship Id="rId2" Type="http://schemas.openxmlformats.org/officeDocument/2006/relationships/oleObject" Target="../embeddings/oleObject563.bin" TargetMode="Internal" /><Relationship Id="rId3" Type="http://schemas.openxmlformats.org/officeDocument/2006/relationships/image" Target="../media/image366.wmf" /><Relationship Id="rId4" Type="http://schemas.openxmlformats.org/officeDocument/2006/relationships/oleObject" Target="../embeddings/oleObject564.bin" TargetMode="Internal" /><Relationship Id="rId5" Type="http://schemas.openxmlformats.org/officeDocument/2006/relationships/image" Target="../media/image367.wmf" /><Relationship Id="rId6" Type="http://schemas.openxmlformats.org/officeDocument/2006/relationships/oleObject" Target="../embeddings/oleObject565.bin" TargetMode="Internal" /><Relationship Id="rId7" Type="http://schemas.openxmlformats.org/officeDocument/2006/relationships/image" Target="../media/image368.wmf" /><Relationship Id="rId8" Type="http://schemas.openxmlformats.org/officeDocument/2006/relationships/oleObject" Target="../embeddings/oleObject566.bin" TargetMode="Internal" /><Relationship Id="rId9" Type="http://schemas.openxmlformats.org/officeDocument/2006/relationships/image" Target="../media/image169.png" /></Relationships>
</file>

<file path=ppt/slides/_rels/slide112.xml.rels>&#65279;<?xml version="1.0" encoding="utf-8" standalone="yes"?><Relationships xmlns="http://schemas.openxmlformats.org/package/2006/relationships"><Relationship Id="rId1" Type="http://schemas.openxmlformats.org/officeDocument/2006/relationships/slideLayout" Target="../slideLayouts/slideLayout105.xml" /><Relationship Id="rId10" Type="http://schemas.openxmlformats.org/officeDocument/2006/relationships/oleObject" Target="../embeddings/oleObject571.bin" TargetMode="Internal" /><Relationship Id="rId11" Type="http://schemas.openxmlformats.org/officeDocument/2006/relationships/image" Target="../media/image169.png" /><Relationship Id="rId12" Type="http://schemas.openxmlformats.org/officeDocument/2006/relationships/hyperlink" Target="file:///F:\&#26700;&#38754;\&#30446;%20&#24405;.ppt#-1,5,&#27809;&#26377;&#24187;&#28783;&#29255;&#26631;&#39064;" TargetMode="External" /><Relationship Id="rId13" Type="http://schemas.openxmlformats.org/officeDocument/2006/relationships/vmlDrawing" Target="../drawings/vmlDrawing110.vml" /><Relationship Id="rId2" Type="http://schemas.openxmlformats.org/officeDocument/2006/relationships/oleObject" Target="../embeddings/oleObject567.bin" TargetMode="Internal" /><Relationship Id="rId3" Type="http://schemas.openxmlformats.org/officeDocument/2006/relationships/image" Target="../media/image369.wmf" /><Relationship Id="rId4" Type="http://schemas.openxmlformats.org/officeDocument/2006/relationships/oleObject" Target="../embeddings/oleObject568.bin" TargetMode="Internal" /><Relationship Id="rId5" Type="http://schemas.openxmlformats.org/officeDocument/2006/relationships/image" Target="../media/image370.wmf" /><Relationship Id="rId6" Type="http://schemas.openxmlformats.org/officeDocument/2006/relationships/oleObject" Target="../embeddings/oleObject569.bin" TargetMode="Internal" /><Relationship Id="rId7" Type="http://schemas.openxmlformats.org/officeDocument/2006/relationships/image" Target="../media/image371.wmf" /><Relationship Id="rId8" Type="http://schemas.openxmlformats.org/officeDocument/2006/relationships/oleObject" Target="../embeddings/oleObject570.bin" TargetMode="Internal" /><Relationship Id="rId9" Type="http://schemas.openxmlformats.org/officeDocument/2006/relationships/image" Target="../media/image372.wmf" /></Relationships>
</file>

<file path=ppt/slides/_rels/slide113.xml.rels>&#65279;<?xml version="1.0" encoding="utf-8" standalone="yes"?><Relationships xmlns="http://schemas.openxmlformats.org/package/2006/relationships"><Relationship Id="rId1" Type="http://schemas.openxmlformats.org/officeDocument/2006/relationships/slideLayout" Target="../slideLayouts/slideLayout105.xml" /><Relationship Id="rId10" Type="http://schemas.openxmlformats.org/officeDocument/2006/relationships/oleObject" Target="../embeddings/oleObject576.bin" TargetMode="Internal" /><Relationship Id="rId11" Type="http://schemas.openxmlformats.org/officeDocument/2006/relationships/image" Target="../media/image375.wmf" /><Relationship Id="rId12" Type="http://schemas.openxmlformats.org/officeDocument/2006/relationships/oleObject" Target="../embeddings/oleObject577.bin" TargetMode="Internal" /><Relationship Id="rId13" Type="http://schemas.openxmlformats.org/officeDocument/2006/relationships/image" Target="../media/image169.png" /><Relationship Id="rId14" Type="http://schemas.openxmlformats.org/officeDocument/2006/relationships/hyperlink" Target="file:///F:\&#26700;&#38754;\&#30446;%20&#24405;.ppt#-1,5,&#27809;&#26377;&#24187;&#28783;&#29255;&#26631;&#39064;" TargetMode="External" /><Relationship Id="rId15" Type="http://schemas.openxmlformats.org/officeDocument/2006/relationships/vmlDrawing" Target="../drawings/vmlDrawing111.vml" /><Relationship Id="rId2" Type="http://schemas.openxmlformats.org/officeDocument/2006/relationships/oleObject" Target="../embeddings/oleObject572.bin" TargetMode="Internal" /><Relationship Id="rId3" Type="http://schemas.openxmlformats.org/officeDocument/2006/relationships/image" Target="../media/image371.wmf" /><Relationship Id="rId4" Type="http://schemas.openxmlformats.org/officeDocument/2006/relationships/oleObject" Target="../embeddings/oleObject573.bin" TargetMode="Internal" /><Relationship Id="rId5" Type="http://schemas.openxmlformats.org/officeDocument/2006/relationships/image" Target="../media/image372.wmf" /><Relationship Id="rId6" Type="http://schemas.openxmlformats.org/officeDocument/2006/relationships/oleObject" Target="../embeddings/oleObject574.bin" TargetMode="Internal" /><Relationship Id="rId7" Type="http://schemas.openxmlformats.org/officeDocument/2006/relationships/image" Target="../media/image373.wmf" /><Relationship Id="rId8" Type="http://schemas.openxmlformats.org/officeDocument/2006/relationships/oleObject" Target="../embeddings/oleObject575.bin" TargetMode="Internal" /><Relationship Id="rId9" Type="http://schemas.openxmlformats.org/officeDocument/2006/relationships/image" Target="../media/image374.wmf" /></Relationships>
</file>

<file path=ppt/slides/_rels/slide114.xml.rels>&#65279;<?xml version="1.0" encoding="utf-8" standalone="yes"?><Relationships xmlns="http://schemas.openxmlformats.org/package/2006/relationships"><Relationship Id="rId1" Type="http://schemas.openxmlformats.org/officeDocument/2006/relationships/slideLayout" Target="../slideLayouts/slideLayout115.xml" /><Relationship Id="rId10" Type="http://schemas.openxmlformats.org/officeDocument/2006/relationships/oleObject" Target="../embeddings/oleObject582.bin" TargetMode="Internal" /><Relationship Id="rId11" Type="http://schemas.openxmlformats.org/officeDocument/2006/relationships/image" Target="../media/image379.wmf" /><Relationship Id="rId12" Type="http://schemas.openxmlformats.org/officeDocument/2006/relationships/oleObject" Target="../embeddings/oleObject583.bin" TargetMode="Internal" /><Relationship Id="rId13" Type="http://schemas.openxmlformats.org/officeDocument/2006/relationships/image" Target="../media/image169.png" /><Relationship Id="rId14" Type="http://schemas.openxmlformats.org/officeDocument/2006/relationships/hyperlink" Target="file:///F:\&#26700;&#38754;\&#30446;%20&#24405;.ppt#-1,5,&#27809;&#26377;&#24187;&#28783;&#29255;&#26631;&#39064;" TargetMode="External" /><Relationship Id="rId15" Type="http://schemas.openxmlformats.org/officeDocument/2006/relationships/oleObject" Target="../embeddings/oleObject584.bin" TargetMode="Internal" /><Relationship Id="rId16" Type="http://schemas.openxmlformats.org/officeDocument/2006/relationships/image" Target="../media/image380.wmf" /><Relationship Id="rId17" Type="http://schemas.openxmlformats.org/officeDocument/2006/relationships/vmlDrawing" Target="../drawings/vmlDrawing112.vml" /><Relationship Id="rId2" Type="http://schemas.openxmlformats.org/officeDocument/2006/relationships/oleObject" Target="../embeddings/oleObject578.bin" TargetMode="Internal" /><Relationship Id="rId3" Type="http://schemas.openxmlformats.org/officeDocument/2006/relationships/image" Target="../media/image5.wmf" /><Relationship Id="rId4" Type="http://schemas.openxmlformats.org/officeDocument/2006/relationships/oleObject" Target="../embeddings/oleObject579.bin" TargetMode="Internal" /><Relationship Id="rId5" Type="http://schemas.openxmlformats.org/officeDocument/2006/relationships/image" Target="../media/image376.wmf" /><Relationship Id="rId6" Type="http://schemas.openxmlformats.org/officeDocument/2006/relationships/oleObject" Target="../embeddings/oleObject580.bin" TargetMode="Internal" /><Relationship Id="rId7" Type="http://schemas.openxmlformats.org/officeDocument/2006/relationships/image" Target="../media/image377.wmf" /><Relationship Id="rId8" Type="http://schemas.openxmlformats.org/officeDocument/2006/relationships/oleObject" Target="../embeddings/oleObject581.bin" TargetMode="Internal" /><Relationship Id="rId9" Type="http://schemas.openxmlformats.org/officeDocument/2006/relationships/image" Target="../media/image378.wmf" /></Relationships>
</file>

<file path=ppt/slides/_rels/slide115.xml.rels>&#65279;<?xml version="1.0" encoding="utf-8" standalone="yes"?><Relationships xmlns="http://schemas.openxmlformats.org/package/2006/relationships"><Relationship Id="rId1" Type="http://schemas.openxmlformats.org/officeDocument/2006/relationships/slideLayout" Target="../slideLayouts/slideLayout115.xml" /><Relationship Id="rId10" Type="http://schemas.openxmlformats.org/officeDocument/2006/relationships/oleObject" Target="../embeddings/oleObject589.bin" TargetMode="Internal" /><Relationship Id="rId11" Type="http://schemas.openxmlformats.org/officeDocument/2006/relationships/image" Target="../media/image384.wmf" /><Relationship Id="rId12" Type="http://schemas.openxmlformats.org/officeDocument/2006/relationships/oleObject" Target="../embeddings/oleObject590.bin" TargetMode="Internal" /><Relationship Id="rId13" Type="http://schemas.openxmlformats.org/officeDocument/2006/relationships/image" Target="../media/image169.png" /><Relationship Id="rId14" Type="http://schemas.openxmlformats.org/officeDocument/2006/relationships/hyperlink" Target="file:///F:\&#26700;&#38754;\&#30446;%20&#24405;.ppt#-1,5,&#27809;&#26377;&#24187;&#28783;&#29255;&#26631;&#39064;" TargetMode="External" /><Relationship Id="rId15" Type="http://schemas.openxmlformats.org/officeDocument/2006/relationships/oleObject" Target="../embeddings/oleObject591.bin" TargetMode="Internal" /><Relationship Id="rId16" Type="http://schemas.openxmlformats.org/officeDocument/2006/relationships/image" Target="../media/image385.wmf" /><Relationship Id="rId17" Type="http://schemas.openxmlformats.org/officeDocument/2006/relationships/vmlDrawing" Target="../drawings/vmlDrawing113.vml" /><Relationship Id="rId2" Type="http://schemas.openxmlformats.org/officeDocument/2006/relationships/oleObject" Target="../embeddings/oleObject585.bin" TargetMode="Internal" /><Relationship Id="rId3" Type="http://schemas.openxmlformats.org/officeDocument/2006/relationships/image" Target="../media/image5.wmf" /><Relationship Id="rId4" Type="http://schemas.openxmlformats.org/officeDocument/2006/relationships/oleObject" Target="../embeddings/oleObject586.bin" TargetMode="Internal" /><Relationship Id="rId5" Type="http://schemas.openxmlformats.org/officeDocument/2006/relationships/image" Target="../media/image381.wmf" /><Relationship Id="rId6" Type="http://schemas.openxmlformats.org/officeDocument/2006/relationships/oleObject" Target="../embeddings/oleObject587.bin" TargetMode="Internal" /><Relationship Id="rId7" Type="http://schemas.openxmlformats.org/officeDocument/2006/relationships/image" Target="../media/image382.wmf" /><Relationship Id="rId8" Type="http://schemas.openxmlformats.org/officeDocument/2006/relationships/oleObject" Target="../embeddings/oleObject588.bin" TargetMode="Internal" /><Relationship Id="rId9" Type="http://schemas.openxmlformats.org/officeDocument/2006/relationships/image" Target="../media/image383.wmf" /></Relationships>
</file>

<file path=ppt/slides/_rels/slide116.xml.rels>&#65279;<?xml version="1.0" encoding="utf-8" standalone="yes"?><Relationships xmlns="http://schemas.openxmlformats.org/package/2006/relationships"><Relationship Id="rId1" Type="http://schemas.openxmlformats.org/officeDocument/2006/relationships/slideLayout" Target="../slideLayouts/slideLayout115.xml" /><Relationship Id="rId10" Type="http://schemas.openxmlformats.org/officeDocument/2006/relationships/oleObject" Target="../embeddings/oleObject596.bin" TargetMode="Internal" /><Relationship Id="rId11" Type="http://schemas.openxmlformats.org/officeDocument/2006/relationships/image" Target="../media/image94.wmf" /><Relationship Id="rId12" Type="http://schemas.openxmlformats.org/officeDocument/2006/relationships/oleObject" Target="../embeddings/oleObject597.bin" TargetMode="Internal" /><Relationship Id="rId13" Type="http://schemas.openxmlformats.org/officeDocument/2006/relationships/image" Target="../media/image388.wmf" /><Relationship Id="rId14" Type="http://schemas.openxmlformats.org/officeDocument/2006/relationships/oleObject" Target="../embeddings/oleObject598.bin" TargetMode="Internal" /><Relationship Id="rId15" Type="http://schemas.openxmlformats.org/officeDocument/2006/relationships/image" Target="../media/image169.png" /><Relationship Id="rId16" Type="http://schemas.openxmlformats.org/officeDocument/2006/relationships/hyperlink" Target="file:///F:\&#26700;&#38754;\&#30446;%20&#24405;.ppt#-1,5,&#27809;&#26377;&#24187;&#28783;&#29255;&#26631;&#39064;" TargetMode="External" /><Relationship Id="rId17" Type="http://schemas.openxmlformats.org/officeDocument/2006/relationships/oleObject" Target="../embeddings/oleObject599.bin" TargetMode="Internal" /><Relationship Id="rId18" Type="http://schemas.openxmlformats.org/officeDocument/2006/relationships/image" Target="../media/image389.wmf" /><Relationship Id="rId19" Type="http://schemas.openxmlformats.org/officeDocument/2006/relationships/vmlDrawing" Target="../drawings/vmlDrawing114.vml" /><Relationship Id="rId2" Type="http://schemas.openxmlformats.org/officeDocument/2006/relationships/oleObject" Target="../embeddings/oleObject592.bin" TargetMode="Internal" /><Relationship Id="rId3" Type="http://schemas.openxmlformats.org/officeDocument/2006/relationships/image" Target="../media/image371.wmf" /><Relationship Id="rId4" Type="http://schemas.openxmlformats.org/officeDocument/2006/relationships/oleObject" Target="../embeddings/oleObject593.bin" TargetMode="Internal" /><Relationship Id="rId5" Type="http://schemas.openxmlformats.org/officeDocument/2006/relationships/image" Target="../media/image386.wmf" /><Relationship Id="rId6" Type="http://schemas.openxmlformats.org/officeDocument/2006/relationships/oleObject" Target="../embeddings/oleObject594.bin" TargetMode="Internal" /><Relationship Id="rId7" Type="http://schemas.openxmlformats.org/officeDocument/2006/relationships/image" Target="../media/image5.wmf" /><Relationship Id="rId8" Type="http://schemas.openxmlformats.org/officeDocument/2006/relationships/oleObject" Target="../embeddings/oleObject595.bin" TargetMode="Internal" /><Relationship Id="rId9" Type="http://schemas.openxmlformats.org/officeDocument/2006/relationships/image" Target="../media/image387.wmf" /></Relationships>
</file>

<file path=ppt/slides/_rels/slide117.xml.rels>&#65279;<?xml version="1.0" encoding="utf-8" standalone="yes"?><Relationships xmlns="http://schemas.openxmlformats.org/package/2006/relationships"><Relationship Id="rId1" Type="http://schemas.openxmlformats.org/officeDocument/2006/relationships/slideLayout" Target="../slideLayouts/slideLayout105.xml" /><Relationship Id="rId10" Type="http://schemas.openxmlformats.org/officeDocument/2006/relationships/hyperlink" Target="file:///F:\&#26700;&#38754;\&#30446;%20&#24405;.ppt#-1,5,&#27809;&#26377;&#24187;&#28783;&#29255;&#26631;&#39064;" TargetMode="External" /><Relationship Id="rId11" Type="http://schemas.openxmlformats.org/officeDocument/2006/relationships/vmlDrawing" Target="../drawings/vmlDrawing115.vml" /><Relationship Id="rId2" Type="http://schemas.openxmlformats.org/officeDocument/2006/relationships/oleObject" Target="../embeddings/oleObject600.bin" TargetMode="Internal" /><Relationship Id="rId3" Type="http://schemas.openxmlformats.org/officeDocument/2006/relationships/image" Target="../media/image390.wmf" /><Relationship Id="rId4" Type="http://schemas.openxmlformats.org/officeDocument/2006/relationships/oleObject" Target="../embeddings/oleObject601.bin" TargetMode="Internal" /><Relationship Id="rId5" Type="http://schemas.openxmlformats.org/officeDocument/2006/relationships/image" Target="../media/image391.wmf" /><Relationship Id="rId6" Type="http://schemas.openxmlformats.org/officeDocument/2006/relationships/oleObject" Target="../embeddings/oleObject602.bin" TargetMode="Internal" /><Relationship Id="rId7" Type="http://schemas.openxmlformats.org/officeDocument/2006/relationships/image" Target="../media/image392.wmf" /><Relationship Id="rId8" Type="http://schemas.openxmlformats.org/officeDocument/2006/relationships/oleObject" Target="../embeddings/oleObject603.bin" TargetMode="Internal" /><Relationship Id="rId9" Type="http://schemas.openxmlformats.org/officeDocument/2006/relationships/image" Target="../media/image169.png" /></Relationships>
</file>

<file path=ppt/slides/_rels/slide118.xml.rels>&#65279;<?xml version="1.0" encoding="utf-8" standalone="yes"?><Relationships xmlns="http://schemas.openxmlformats.org/package/2006/relationships"><Relationship Id="rId1" Type="http://schemas.openxmlformats.org/officeDocument/2006/relationships/slideLayout" Target="../slideLayouts/slideLayout105.xml" /><Relationship Id="rId10" Type="http://schemas.openxmlformats.org/officeDocument/2006/relationships/oleObject" Target="../embeddings/oleObject608.bin" TargetMode="Internal" /><Relationship Id="rId11" Type="http://schemas.openxmlformats.org/officeDocument/2006/relationships/image" Target="../media/image396.wmf" /><Relationship Id="rId12" Type="http://schemas.openxmlformats.org/officeDocument/2006/relationships/oleObject" Target="../embeddings/oleObject609.bin" TargetMode="Internal" /><Relationship Id="rId13" Type="http://schemas.openxmlformats.org/officeDocument/2006/relationships/image" Target="../media/image169.png" /><Relationship Id="rId14" Type="http://schemas.openxmlformats.org/officeDocument/2006/relationships/vmlDrawing" Target="../drawings/vmlDrawing116.vml" /><Relationship Id="rId2" Type="http://schemas.openxmlformats.org/officeDocument/2006/relationships/oleObject" Target="../embeddings/oleObject604.bin" TargetMode="Internal" /><Relationship Id="rId3" Type="http://schemas.openxmlformats.org/officeDocument/2006/relationships/image" Target="../media/image393.wmf" /><Relationship Id="rId4" Type="http://schemas.openxmlformats.org/officeDocument/2006/relationships/oleObject" Target="../embeddings/oleObject605.bin" TargetMode="Internal" /><Relationship Id="rId5" Type="http://schemas.openxmlformats.org/officeDocument/2006/relationships/image" Target="../media/image394.wmf" /><Relationship Id="rId6" Type="http://schemas.openxmlformats.org/officeDocument/2006/relationships/oleObject" Target="../embeddings/oleObject606.bin" TargetMode="Internal" /><Relationship Id="rId7" Type="http://schemas.openxmlformats.org/officeDocument/2006/relationships/image" Target="../media/image362.wmf" /><Relationship Id="rId8" Type="http://schemas.openxmlformats.org/officeDocument/2006/relationships/oleObject" Target="../embeddings/oleObject607.bin" TargetMode="Internal" /><Relationship Id="rId9" Type="http://schemas.openxmlformats.org/officeDocument/2006/relationships/image" Target="../media/image395.wmf" /></Relationships>
</file>

<file path=ppt/slides/_rels/slide119.xml.rels>&#65279;<?xml version="1.0" encoding="utf-8" standalone="yes"?><Relationships xmlns="http://schemas.openxmlformats.org/package/2006/relationships"><Relationship Id="rId1" Type="http://schemas.openxmlformats.org/officeDocument/2006/relationships/slideLayout" Target="../slideLayouts/slideLayout105.xml" /><Relationship Id="rId2" Type="http://schemas.openxmlformats.org/officeDocument/2006/relationships/oleObject" Target="../embeddings/oleObject610.bin" TargetMode="Internal" /><Relationship Id="rId3" Type="http://schemas.openxmlformats.org/officeDocument/2006/relationships/image" Target="../media/image397.wmf" /><Relationship Id="rId4" Type="http://schemas.openxmlformats.org/officeDocument/2006/relationships/oleObject" Target="../embeddings/oleObject611.bin" TargetMode="Internal" /><Relationship Id="rId5" Type="http://schemas.openxmlformats.org/officeDocument/2006/relationships/image" Target="../media/image169.png" /><Relationship Id="rId6" Type="http://schemas.openxmlformats.org/officeDocument/2006/relationships/hyperlink" Target="file:///F:\&#26700;&#38754;\&#30446;%20&#24405;.ppt#-1,5,&#27809;&#26377;&#24187;&#28783;&#29255;&#26631;&#39064;" TargetMode="External" /><Relationship Id="rId7" Type="http://schemas.openxmlformats.org/officeDocument/2006/relationships/vmlDrawing" Target="../drawings/vmlDrawing117.v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44.xml" /><Relationship Id="rId10" Type="http://schemas.openxmlformats.org/officeDocument/2006/relationships/hyperlink" Target="../&#26700;&#38754;/&#30446;%20&#24405;.ppt#-1,5,&#27809;&#26377;&#24187;&#28783;&#29255;&#26631;&#39064;" TargetMode="External" /><Relationship Id="rId11" Type="http://schemas.openxmlformats.org/officeDocument/2006/relationships/vmlDrawing" Target="../drawings/vmlDrawing12.vml" /><Relationship Id="rId2" Type="http://schemas.openxmlformats.org/officeDocument/2006/relationships/oleObject" Target="../embeddings/oleObject32.bin" TargetMode="Internal" /><Relationship Id="rId3" Type="http://schemas.openxmlformats.org/officeDocument/2006/relationships/image" Target="../media/image1.png" /><Relationship Id="rId4" Type="http://schemas.openxmlformats.org/officeDocument/2006/relationships/oleObject" Target="../embeddings/oleObject33.bin" TargetMode="Internal" /><Relationship Id="rId5" Type="http://schemas.openxmlformats.org/officeDocument/2006/relationships/image" Target="../media/image24.wmf" /><Relationship Id="rId6" Type="http://schemas.openxmlformats.org/officeDocument/2006/relationships/oleObject" Target="../embeddings/oleObject34.bin" TargetMode="Internal" /><Relationship Id="rId7" Type="http://schemas.openxmlformats.org/officeDocument/2006/relationships/image" Target="../media/image25.wmf" /><Relationship Id="rId8" Type="http://schemas.openxmlformats.org/officeDocument/2006/relationships/oleObject" Target="../embeddings/oleObject35.bin" TargetMode="Internal" /><Relationship Id="rId9" Type="http://schemas.openxmlformats.org/officeDocument/2006/relationships/image" Target="../media/image26.wmf" /></Relationships>
</file>

<file path=ppt/slides/_rels/slide120.xml.rels>&#65279;<?xml version="1.0" encoding="utf-8" standalone="yes"?><Relationships xmlns="http://schemas.openxmlformats.org/package/2006/relationships"><Relationship Id="rId1" Type="http://schemas.openxmlformats.org/officeDocument/2006/relationships/slideLayout" Target="../slideLayouts/slideLayout105.xml" /><Relationship Id="rId2" Type="http://schemas.openxmlformats.org/officeDocument/2006/relationships/oleObject" Target="../embeddings/oleObject612.bin" TargetMode="Internal" /><Relationship Id="rId3" Type="http://schemas.openxmlformats.org/officeDocument/2006/relationships/image" Target="../media/image398.wmf" /><Relationship Id="rId4" Type="http://schemas.openxmlformats.org/officeDocument/2006/relationships/oleObject" Target="../embeddings/oleObject613.bin" TargetMode="Internal" /><Relationship Id="rId5" Type="http://schemas.openxmlformats.org/officeDocument/2006/relationships/image" Target="../media/image399.wmf" /><Relationship Id="rId6" Type="http://schemas.openxmlformats.org/officeDocument/2006/relationships/oleObject" Target="../embeddings/oleObject614.bin" TargetMode="Internal" /><Relationship Id="rId7" Type="http://schemas.openxmlformats.org/officeDocument/2006/relationships/image" Target="../media/image169.png" /><Relationship Id="rId8" Type="http://schemas.openxmlformats.org/officeDocument/2006/relationships/hyperlink" Target="file:///F:\&#26700;&#38754;\&#30446;%20&#24405;.ppt#-1,5,&#27809;&#26377;&#24187;&#28783;&#29255;&#26631;&#39064;" TargetMode="External" /><Relationship Id="rId9" Type="http://schemas.openxmlformats.org/officeDocument/2006/relationships/vmlDrawing" Target="../drawings/vmlDrawing118.vml" /></Relationships>
</file>

<file path=ppt/slides/_rels/slide121.xml.rels>&#65279;<?xml version="1.0" encoding="utf-8" standalone="yes"?><Relationships xmlns="http://schemas.openxmlformats.org/package/2006/relationships"><Relationship Id="rId1" Type="http://schemas.openxmlformats.org/officeDocument/2006/relationships/slideLayout" Target="../slideLayouts/slideLayout105.xml" /><Relationship Id="rId10" Type="http://schemas.openxmlformats.org/officeDocument/2006/relationships/hyperlink" Target="file:///F:\&#26700;&#38754;\&#30446;%20&#24405;.ppt#-1,5,&#27809;&#26377;&#24187;&#28783;&#29255;&#26631;&#39064;" TargetMode="External" /><Relationship Id="rId11" Type="http://schemas.openxmlformats.org/officeDocument/2006/relationships/vmlDrawing" Target="../drawings/vmlDrawing119.vml" /><Relationship Id="rId2" Type="http://schemas.openxmlformats.org/officeDocument/2006/relationships/oleObject" Target="../embeddings/oleObject615.bin" TargetMode="Internal" /><Relationship Id="rId3" Type="http://schemas.openxmlformats.org/officeDocument/2006/relationships/image" Target="../media/image400.wmf" /><Relationship Id="rId4" Type="http://schemas.openxmlformats.org/officeDocument/2006/relationships/oleObject" Target="../embeddings/oleObject616.bin" TargetMode="Internal" /><Relationship Id="rId5" Type="http://schemas.openxmlformats.org/officeDocument/2006/relationships/image" Target="../media/image362.wmf" /><Relationship Id="rId6" Type="http://schemas.openxmlformats.org/officeDocument/2006/relationships/oleObject" Target="../embeddings/oleObject617.bin" TargetMode="Internal" /><Relationship Id="rId7" Type="http://schemas.openxmlformats.org/officeDocument/2006/relationships/image" Target="../media/image401.wmf" /><Relationship Id="rId8" Type="http://schemas.openxmlformats.org/officeDocument/2006/relationships/oleObject" Target="../embeddings/oleObject618.bin" TargetMode="Internal" /><Relationship Id="rId9" Type="http://schemas.openxmlformats.org/officeDocument/2006/relationships/image" Target="../media/image169.png" /></Relationships>
</file>

<file path=ppt/slides/_rels/slide122.xml.rels>&#65279;<?xml version="1.0" encoding="utf-8" standalone="yes"?><Relationships xmlns="http://schemas.openxmlformats.org/package/2006/relationships"><Relationship Id="rId1" Type="http://schemas.openxmlformats.org/officeDocument/2006/relationships/slideLayout" Target="../slideLayouts/slideLayout105.xml" /><Relationship Id="rId2" Type="http://schemas.openxmlformats.org/officeDocument/2006/relationships/oleObject" Target="../embeddings/oleObject619.bin" TargetMode="Internal" /><Relationship Id="rId3" Type="http://schemas.openxmlformats.org/officeDocument/2006/relationships/image" Target="../media/image169.png" /><Relationship Id="rId4" Type="http://schemas.openxmlformats.org/officeDocument/2006/relationships/hyperlink" Target="file:///F:\&#26700;&#38754;\&#30446;%20&#24405;.ppt#-1,5,&#27809;&#26377;&#24187;&#28783;&#29255;&#26631;&#39064;" TargetMode="External" /><Relationship Id="rId5" Type="http://schemas.openxmlformats.org/officeDocument/2006/relationships/vmlDrawing" Target="../drawings/vmlDrawing120.vml" /></Relationships>
</file>

<file path=ppt/slides/_rels/slide123.xml.rels>&#65279;<?xml version="1.0" encoding="utf-8" standalone="yes"?><Relationships xmlns="http://schemas.openxmlformats.org/package/2006/relationships"><Relationship Id="rId1" Type="http://schemas.openxmlformats.org/officeDocument/2006/relationships/slideLayout" Target="../slideLayouts/slideLayout105.xml" /><Relationship Id="rId10" Type="http://schemas.openxmlformats.org/officeDocument/2006/relationships/oleObject" Target="../embeddings/oleObject624.bin" TargetMode="Internal" /><Relationship Id="rId11" Type="http://schemas.openxmlformats.org/officeDocument/2006/relationships/image" Target="../media/image169.png" /><Relationship Id="rId12" Type="http://schemas.openxmlformats.org/officeDocument/2006/relationships/hyperlink" Target="file:///F:\&#26700;&#38754;\&#30446;%20&#24405;.ppt#-1,5,&#27809;&#26377;&#24187;&#28783;&#29255;&#26631;&#39064;" TargetMode="External" /><Relationship Id="rId13" Type="http://schemas.openxmlformats.org/officeDocument/2006/relationships/vmlDrawing" Target="../drawings/vmlDrawing121.vml" /><Relationship Id="rId2" Type="http://schemas.openxmlformats.org/officeDocument/2006/relationships/oleObject" Target="../embeddings/oleObject620.bin" TargetMode="Internal" /><Relationship Id="rId3" Type="http://schemas.openxmlformats.org/officeDocument/2006/relationships/image" Target="../media/image402.wmf" /><Relationship Id="rId4" Type="http://schemas.openxmlformats.org/officeDocument/2006/relationships/oleObject" Target="../embeddings/oleObject621.bin" TargetMode="Internal" /><Relationship Id="rId5" Type="http://schemas.openxmlformats.org/officeDocument/2006/relationships/image" Target="../media/image403.wmf" /><Relationship Id="rId6" Type="http://schemas.openxmlformats.org/officeDocument/2006/relationships/oleObject" Target="../embeddings/oleObject622.bin" TargetMode="Internal" /><Relationship Id="rId7" Type="http://schemas.openxmlformats.org/officeDocument/2006/relationships/image" Target="../media/image404.wmf" /><Relationship Id="rId8" Type="http://schemas.openxmlformats.org/officeDocument/2006/relationships/oleObject" Target="../embeddings/oleObject623.bin" TargetMode="Internal" /><Relationship Id="rId9" Type="http://schemas.openxmlformats.org/officeDocument/2006/relationships/image" Target="../media/image405.wmf" /></Relationships>
</file>

<file path=ppt/slides/_rels/slide124.xml.rels>&#65279;<?xml version="1.0" encoding="utf-8" standalone="yes"?><Relationships xmlns="http://schemas.openxmlformats.org/package/2006/relationships"><Relationship Id="rId1" Type="http://schemas.openxmlformats.org/officeDocument/2006/relationships/slideLayout" Target="../slideLayouts/slideLayout121.xml" /><Relationship Id="rId10" Type="http://schemas.openxmlformats.org/officeDocument/2006/relationships/oleObject" Target="../embeddings/oleObject630.bin" TargetMode="Internal" /><Relationship Id="rId11" Type="http://schemas.openxmlformats.org/officeDocument/2006/relationships/oleObject" Target="../embeddings/oleObject631.bin" TargetMode="Internal" /><Relationship Id="rId12" Type="http://schemas.openxmlformats.org/officeDocument/2006/relationships/oleObject" Target="../embeddings/oleObject632.bin" TargetMode="Internal" /><Relationship Id="rId13" Type="http://schemas.openxmlformats.org/officeDocument/2006/relationships/oleObject" Target="../embeddings/oleObject633.bin" TargetMode="Internal" /><Relationship Id="rId14" Type="http://schemas.openxmlformats.org/officeDocument/2006/relationships/oleObject" Target="../embeddings/oleObject634.bin" TargetMode="Internal" /><Relationship Id="rId15" Type="http://schemas.openxmlformats.org/officeDocument/2006/relationships/image" Target="../media/image408.wmf" /><Relationship Id="rId16" Type="http://schemas.openxmlformats.org/officeDocument/2006/relationships/oleObject" Target="../embeddings/oleObject635.bin" TargetMode="Internal" /><Relationship Id="rId17" Type="http://schemas.openxmlformats.org/officeDocument/2006/relationships/image" Target="../media/image409.wmf" /><Relationship Id="rId18" Type="http://schemas.openxmlformats.org/officeDocument/2006/relationships/oleObject" Target="../embeddings/oleObject636.bin" TargetMode="Internal" /><Relationship Id="rId19" Type="http://schemas.openxmlformats.org/officeDocument/2006/relationships/image" Target="../media/image169.png" /><Relationship Id="rId2" Type="http://schemas.openxmlformats.org/officeDocument/2006/relationships/oleObject" Target="../embeddings/oleObject625.bin" TargetMode="Internal" /><Relationship Id="rId20" Type="http://schemas.openxmlformats.org/officeDocument/2006/relationships/oleObject" Target="../embeddings/oleObject637.bin" TargetMode="Internal" /><Relationship Id="rId21" Type="http://schemas.openxmlformats.org/officeDocument/2006/relationships/image" Target="../media/image410.wmf" /><Relationship Id="rId22" Type="http://schemas.openxmlformats.org/officeDocument/2006/relationships/oleObject" Target="../embeddings/oleObject638.bin" TargetMode="Internal" /><Relationship Id="rId23" Type="http://schemas.openxmlformats.org/officeDocument/2006/relationships/image" Target="../media/image411.wmf" /><Relationship Id="rId24" Type="http://schemas.openxmlformats.org/officeDocument/2006/relationships/oleObject" Target="../embeddings/oleObject639.bin" TargetMode="Internal" /><Relationship Id="rId25" Type="http://schemas.openxmlformats.org/officeDocument/2006/relationships/image" Target="../media/image412.wmf" /><Relationship Id="rId26" Type="http://schemas.openxmlformats.org/officeDocument/2006/relationships/oleObject" Target="../embeddings/oleObject640.bin" TargetMode="Internal" /><Relationship Id="rId27" Type="http://schemas.openxmlformats.org/officeDocument/2006/relationships/image" Target="../media/image413.wmf" /><Relationship Id="rId28" Type="http://schemas.openxmlformats.org/officeDocument/2006/relationships/oleObject" Target="../embeddings/oleObject641.bin" TargetMode="Internal" /><Relationship Id="rId29" Type="http://schemas.openxmlformats.org/officeDocument/2006/relationships/image" Target="../media/image414.wmf" /><Relationship Id="rId3" Type="http://schemas.openxmlformats.org/officeDocument/2006/relationships/image" Target="../media/image5.wmf" /><Relationship Id="rId30" Type="http://schemas.openxmlformats.org/officeDocument/2006/relationships/oleObject" Target="../embeddings/oleObject642.bin" TargetMode="Internal" /><Relationship Id="rId31" Type="http://schemas.openxmlformats.org/officeDocument/2006/relationships/image" Target="../media/image415.wmf" /><Relationship Id="rId32" Type="http://schemas.openxmlformats.org/officeDocument/2006/relationships/vmlDrawing" Target="../drawings/vmlDrawing122.vml" /><Relationship Id="rId4" Type="http://schemas.openxmlformats.org/officeDocument/2006/relationships/oleObject" Target="../embeddings/oleObject626.bin" TargetMode="Internal" /><Relationship Id="rId5" Type="http://schemas.openxmlformats.org/officeDocument/2006/relationships/image" Target="../media/image406.wmf" /><Relationship Id="rId6" Type="http://schemas.openxmlformats.org/officeDocument/2006/relationships/oleObject" Target="../embeddings/oleObject627.bin" TargetMode="Internal" /><Relationship Id="rId7" Type="http://schemas.openxmlformats.org/officeDocument/2006/relationships/image" Target="../media/image407.wmf" /><Relationship Id="rId8" Type="http://schemas.openxmlformats.org/officeDocument/2006/relationships/oleObject" Target="../embeddings/oleObject628.bin" TargetMode="Internal" /><Relationship Id="rId9" Type="http://schemas.openxmlformats.org/officeDocument/2006/relationships/oleObject" Target="../embeddings/oleObject629.bin" TargetMode="Internal" /></Relationships>
</file>

<file path=ppt/slides/_rels/slide125.xml.rels>&#65279;<?xml version="1.0" encoding="utf-8" standalone="yes"?><Relationships xmlns="http://schemas.openxmlformats.org/package/2006/relationships"><Relationship Id="rId1" Type="http://schemas.openxmlformats.org/officeDocument/2006/relationships/slideLayout" Target="../slideLayouts/slideLayout105.xml" /><Relationship Id="rId10" Type="http://schemas.openxmlformats.org/officeDocument/2006/relationships/oleObject" Target="../embeddings/oleObject647.bin" TargetMode="Internal" /><Relationship Id="rId11" Type="http://schemas.openxmlformats.org/officeDocument/2006/relationships/image" Target="../media/image420.wmf" /><Relationship Id="rId12" Type="http://schemas.openxmlformats.org/officeDocument/2006/relationships/oleObject" Target="../embeddings/oleObject648.bin" TargetMode="Internal" /><Relationship Id="rId13" Type="http://schemas.openxmlformats.org/officeDocument/2006/relationships/image" Target="../media/image421.wmf" /><Relationship Id="rId14" Type="http://schemas.openxmlformats.org/officeDocument/2006/relationships/oleObject" Target="../embeddings/oleObject649.bin" TargetMode="Internal" /><Relationship Id="rId15" Type="http://schemas.openxmlformats.org/officeDocument/2006/relationships/image" Target="../media/image422.wmf" /><Relationship Id="rId16" Type="http://schemas.openxmlformats.org/officeDocument/2006/relationships/oleObject" Target="../embeddings/oleObject650.bin" TargetMode="Internal" /><Relationship Id="rId17" Type="http://schemas.openxmlformats.org/officeDocument/2006/relationships/image" Target="../media/image308.wmf" /><Relationship Id="rId18" Type="http://schemas.openxmlformats.org/officeDocument/2006/relationships/oleObject" Target="../embeddings/oleObject651.bin" TargetMode="Internal" /><Relationship Id="rId19" Type="http://schemas.openxmlformats.org/officeDocument/2006/relationships/image" Target="../media/image169.png" /><Relationship Id="rId2" Type="http://schemas.openxmlformats.org/officeDocument/2006/relationships/oleObject" Target="../embeddings/oleObject643.bin" TargetMode="Internal" /><Relationship Id="rId20" Type="http://schemas.openxmlformats.org/officeDocument/2006/relationships/vmlDrawing" Target="../drawings/vmlDrawing123.vml" /><Relationship Id="rId3" Type="http://schemas.openxmlformats.org/officeDocument/2006/relationships/image" Target="../media/image416.wmf" /><Relationship Id="rId4" Type="http://schemas.openxmlformats.org/officeDocument/2006/relationships/oleObject" Target="../embeddings/oleObject644.bin" TargetMode="Internal" /><Relationship Id="rId5" Type="http://schemas.openxmlformats.org/officeDocument/2006/relationships/image" Target="../media/image417.wmf" /><Relationship Id="rId6" Type="http://schemas.openxmlformats.org/officeDocument/2006/relationships/oleObject" Target="../embeddings/oleObject645.bin" TargetMode="Internal" /><Relationship Id="rId7" Type="http://schemas.openxmlformats.org/officeDocument/2006/relationships/image" Target="../media/image418.wmf" /><Relationship Id="rId8" Type="http://schemas.openxmlformats.org/officeDocument/2006/relationships/oleObject" Target="../embeddings/oleObject646.bin" TargetMode="Internal" /><Relationship Id="rId9" Type="http://schemas.openxmlformats.org/officeDocument/2006/relationships/image" Target="../media/image419.wmf" /></Relationships>
</file>

<file path=ppt/slides/_rels/slide126.xml.rels>&#65279;<?xml version="1.0" encoding="utf-8" standalone="yes"?><Relationships xmlns="http://schemas.openxmlformats.org/package/2006/relationships"><Relationship Id="rId1" Type="http://schemas.openxmlformats.org/officeDocument/2006/relationships/slideLayout" Target="../slideLayouts/slideLayout115.xml" /><Relationship Id="rId10" Type="http://schemas.openxmlformats.org/officeDocument/2006/relationships/image" Target="../media/image425.wmf" /><Relationship Id="rId11" Type="http://schemas.openxmlformats.org/officeDocument/2006/relationships/oleObject" Target="../embeddings/oleObject656.bin" TargetMode="Internal" /><Relationship Id="rId12" Type="http://schemas.openxmlformats.org/officeDocument/2006/relationships/image" Target="../media/image426.wmf" /><Relationship Id="rId13" Type="http://schemas.openxmlformats.org/officeDocument/2006/relationships/oleObject" Target="../embeddings/oleObject657.bin" TargetMode="Internal" /><Relationship Id="rId14" Type="http://schemas.openxmlformats.org/officeDocument/2006/relationships/image" Target="../media/image427.wmf" /><Relationship Id="rId15" Type="http://schemas.openxmlformats.org/officeDocument/2006/relationships/vmlDrawing" Target="../drawings/vmlDrawing124.vml" /><Relationship Id="rId2" Type="http://schemas.openxmlformats.org/officeDocument/2006/relationships/oleObject" Target="../embeddings/oleObject652.bin" TargetMode="Internal" /><Relationship Id="rId3" Type="http://schemas.openxmlformats.org/officeDocument/2006/relationships/image" Target="../media/image423.wmf" /><Relationship Id="rId4" Type="http://schemas.openxmlformats.org/officeDocument/2006/relationships/oleObject" Target="../embeddings/oleObject653.bin" TargetMode="Internal" /><Relationship Id="rId5" Type="http://schemas.openxmlformats.org/officeDocument/2006/relationships/image" Target="../media/image424.wmf" /><Relationship Id="rId6" Type="http://schemas.openxmlformats.org/officeDocument/2006/relationships/oleObject" Target="../embeddings/oleObject654.bin" TargetMode="Internal" /><Relationship Id="rId7" Type="http://schemas.openxmlformats.org/officeDocument/2006/relationships/image" Target="../media/image169.png" /><Relationship Id="rId8" Type="http://schemas.openxmlformats.org/officeDocument/2006/relationships/hyperlink" Target="file:///F:\&#26700;&#38754;\&#30446;%20&#24405;.ppt#-1,5,&#27809;&#26377;&#24187;&#28783;&#29255;&#26631;&#39064;" TargetMode="External" /><Relationship Id="rId9" Type="http://schemas.openxmlformats.org/officeDocument/2006/relationships/oleObject" Target="../embeddings/oleObject655.bin" TargetMode="Internal" /></Relationships>
</file>

<file path=ppt/slides/_rels/slide127.xml.rels>&#65279;<?xml version="1.0" encoding="utf-8" standalone="yes"?><Relationships xmlns="http://schemas.openxmlformats.org/package/2006/relationships"><Relationship Id="rId1" Type="http://schemas.openxmlformats.org/officeDocument/2006/relationships/slideLayout" Target="../slideLayouts/slideLayout105.xml" /><Relationship Id="rId10" Type="http://schemas.openxmlformats.org/officeDocument/2006/relationships/oleObject" Target="../embeddings/oleObject662.bin" TargetMode="Internal" /><Relationship Id="rId11" Type="http://schemas.openxmlformats.org/officeDocument/2006/relationships/image" Target="../media/image431.wmf" /><Relationship Id="rId12" Type="http://schemas.openxmlformats.org/officeDocument/2006/relationships/oleObject" Target="../embeddings/oleObject663.bin" TargetMode="Internal" /><Relationship Id="rId13" Type="http://schemas.openxmlformats.org/officeDocument/2006/relationships/image" Target="../media/image432.wmf" /><Relationship Id="rId14" Type="http://schemas.openxmlformats.org/officeDocument/2006/relationships/oleObject" Target="../embeddings/oleObject664.bin" TargetMode="Internal" /><Relationship Id="rId15" Type="http://schemas.openxmlformats.org/officeDocument/2006/relationships/image" Target="../media/image433.wmf" /><Relationship Id="rId16" Type="http://schemas.openxmlformats.org/officeDocument/2006/relationships/oleObject" Target="../embeddings/oleObject665.bin" TargetMode="Internal" /><Relationship Id="rId17" Type="http://schemas.openxmlformats.org/officeDocument/2006/relationships/image" Target="../media/image434.wmf" /><Relationship Id="rId18" Type="http://schemas.openxmlformats.org/officeDocument/2006/relationships/oleObject" Target="../embeddings/oleObject666.bin" TargetMode="Internal" /><Relationship Id="rId19" Type="http://schemas.openxmlformats.org/officeDocument/2006/relationships/image" Target="../media/image435.wmf" /><Relationship Id="rId2" Type="http://schemas.openxmlformats.org/officeDocument/2006/relationships/oleObject" Target="../embeddings/oleObject658.bin" TargetMode="Internal" /><Relationship Id="rId20" Type="http://schemas.openxmlformats.org/officeDocument/2006/relationships/oleObject" Target="../embeddings/oleObject667.bin" TargetMode="Internal" /><Relationship Id="rId21" Type="http://schemas.openxmlformats.org/officeDocument/2006/relationships/image" Target="../media/image169.png" /><Relationship Id="rId22" Type="http://schemas.openxmlformats.org/officeDocument/2006/relationships/hyperlink" Target="file:///F:\&#26700;&#38754;\&#30446;%20&#24405;.ppt#-1,5,&#27809;&#26377;&#24187;&#28783;&#29255;&#26631;&#39064;" TargetMode="External" /><Relationship Id="rId23" Type="http://schemas.openxmlformats.org/officeDocument/2006/relationships/vmlDrawing" Target="../drawings/vmlDrawing125.vml" /><Relationship Id="rId3" Type="http://schemas.openxmlformats.org/officeDocument/2006/relationships/image" Target="../media/image428.wmf" /><Relationship Id="rId4" Type="http://schemas.openxmlformats.org/officeDocument/2006/relationships/oleObject" Target="../embeddings/oleObject659.bin" TargetMode="Internal" /><Relationship Id="rId5" Type="http://schemas.openxmlformats.org/officeDocument/2006/relationships/image" Target="../media/image285.wmf" /><Relationship Id="rId6" Type="http://schemas.openxmlformats.org/officeDocument/2006/relationships/oleObject" Target="../embeddings/oleObject660.bin" TargetMode="Internal" /><Relationship Id="rId7" Type="http://schemas.openxmlformats.org/officeDocument/2006/relationships/image" Target="../media/image429.wmf" /><Relationship Id="rId8" Type="http://schemas.openxmlformats.org/officeDocument/2006/relationships/oleObject" Target="../embeddings/oleObject661.bin" TargetMode="Internal" /><Relationship Id="rId9" Type="http://schemas.openxmlformats.org/officeDocument/2006/relationships/image" Target="../media/image430.wmf" /></Relationships>
</file>

<file path=ppt/slides/_rels/slide128.xml.rels>&#65279;<?xml version="1.0" encoding="utf-8" standalone="yes"?><Relationships xmlns="http://schemas.openxmlformats.org/package/2006/relationships"><Relationship Id="rId1" Type="http://schemas.openxmlformats.org/officeDocument/2006/relationships/slideLayout" Target="../slideLayouts/slideLayout105.xml" /><Relationship Id="rId10" Type="http://schemas.openxmlformats.org/officeDocument/2006/relationships/oleObject" Target="../embeddings/oleObject672.bin" TargetMode="Internal" /><Relationship Id="rId11" Type="http://schemas.openxmlformats.org/officeDocument/2006/relationships/image" Target="../media/image439.wmf" /><Relationship Id="rId12" Type="http://schemas.openxmlformats.org/officeDocument/2006/relationships/oleObject" Target="../embeddings/oleObject673.bin" TargetMode="Internal" /><Relationship Id="rId13" Type="http://schemas.openxmlformats.org/officeDocument/2006/relationships/image" Target="../media/image440.wmf" /><Relationship Id="rId14" Type="http://schemas.openxmlformats.org/officeDocument/2006/relationships/oleObject" Target="../embeddings/oleObject674.bin" TargetMode="Internal" /><Relationship Id="rId15" Type="http://schemas.openxmlformats.org/officeDocument/2006/relationships/image" Target="../media/image441.wmf" /><Relationship Id="rId16" Type="http://schemas.openxmlformats.org/officeDocument/2006/relationships/oleObject" Target="../embeddings/oleObject675.bin" TargetMode="Internal" /><Relationship Id="rId17" Type="http://schemas.openxmlformats.org/officeDocument/2006/relationships/image" Target="../media/image442.wmf" /><Relationship Id="rId18" Type="http://schemas.openxmlformats.org/officeDocument/2006/relationships/oleObject" Target="../embeddings/oleObject676.bin" TargetMode="Internal" /><Relationship Id="rId19" Type="http://schemas.openxmlformats.org/officeDocument/2006/relationships/image" Target="../media/image169.png" /><Relationship Id="rId2" Type="http://schemas.openxmlformats.org/officeDocument/2006/relationships/oleObject" Target="../embeddings/oleObject668.bin" TargetMode="Internal" /><Relationship Id="rId20" Type="http://schemas.openxmlformats.org/officeDocument/2006/relationships/hyperlink" Target="file:///F:\&#26700;&#38754;\&#30446;%20&#24405;.ppt#-1,5,&#27809;&#26377;&#24187;&#28783;&#29255;&#26631;&#39064;" TargetMode="External" /><Relationship Id="rId21" Type="http://schemas.openxmlformats.org/officeDocument/2006/relationships/vmlDrawing" Target="../drawings/vmlDrawing126.vml" /><Relationship Id="rId3" Type="http://schemas.openxmlformats.org/officeDocument/2006/relationships/image" Target="../media/image436.wmf" /><Relationship Id="rId4" Type="http://schemas.openxmlformats.org/officeDocument/2006/relationships/oleObject" Target="../embeddings/oleObject669.bin" TargetMode="Internal" /><Relationship Id="rId5" Type="http://schemas.openxmlformats.org/officeDocument/2006/relationships/image" Target="../media/image285.wmf" /><Relationship Id="rId6" Type="http://schemas.openxmlformats.org/officeDocument/2006/relationships/oleObject" Target="../embeddings/oleObject670.bin" TargetMode="Internal" /><Relationship Id="rId7" Type="http://schemas.openxmlformats.org/officeDocument/2006/relationships/image" Target="../media/image437.wmf" /><Relationship Id="rId8" Type="http://schemas.openxmlformats.org/officeDocument/2006/relationships/oleObject" Target="../embeddings/oleObject671.bin" TargetMode="Internal" /><Relationship Id="rId9" Type="http://schemas.openxmlformats.org/officeDocument/2006/relationships/image" Target="../media/image438.wmf" /></Relationships>
</file>

<file path=ppt/slides/_rels/slide129.xml.rels>&#65279;<?xml version="1.0" encoding="utf-8" standalone="yes"?><Relationships xmlns="http://schemas.openxmlformats.org/package/2006/relationships"><Relationship Id="rId1" Type="http://schemas.openxmlformats.org/officeDocument/2006/relationships/slideLayout" Target="../slideLayouts/slideLayout105.xml" /><Relationship Id="rId10" Type="http://schemas.openxmlformats.org/officeDocument/2006/relationships/oleObject" Target="../embeddings/oleObject681.bin" TargetMode="Internal" /><Relationship Id="rId11" Type="http://schemas.openxmlformats.org/officeDocument/2006/relationships/image" Target="../media/image447.wmf" /><Relationship Id="rId12" Type="http://schemas.openxmlformats.org/officeDocument/2006/relationships/oleObject" Target="../embeddings/oleObject682.bin" TargetMode="Internal" /><Relationship Id="rId13" Type="http://schemas.openxmlformats.org/officeDocument/2006/relationships/image" Target="../media/image448.wmf" /><Relationship Id="rId14" Type="http://schemas.openxmlformats.org/officeDocument/2006/relationships/oleObject" Target="../embeddings/oleObject683.bin" TargetMode="Internal" /><Relationship Id="rId15" Type="http://schemas.openxmlformats.org/officeDocument/2006/relationships/image" Target="../media/image449.wmf" /><Relationship Id="rId16" Type="http://schemas.openxmlformats.org/officeDocument/2006/relationships/oleObject" Target="../embeddings/oleObject684.bin" TargetMode="Internal" /><Relationship Id="rId17" Type="http://schemas.openxmlformats.org/officeDocument/2006/relationships/image" Target="../media/image169.png" /><Relationship Id="rId18" Type="http://schemas.openxmlformats.org/officeDocument/2006/relationships/hyperlink" Target="file:///F:\&#26700;&#38754;\&#30446;%20&#24405;.ppt#-1,5,&#27809;&#26377;&#24187;&#28783;&#29255;&#26631;&#39064;" TargetMode="External" /><Relationship Id="rId19" Type="http://schemas.openxmlformats.org/officeDocument/2006/relationships/vmlDrawing" Target="../drawings/vmlDrawing127.vml" /><Relationship Id="rId2" Type="http://schemas.openxmlformats.org/officeDocument/2006/relationships/oleObject" Target="../embeddings/oleObject677.bin" TargetMode="Internal" /><Relationship Id="rId3" Type="http://schemas.openxmlformats.org/officeDocument/2006/relationships/image" Target="../media/image443.wmf" /><Relationship Id="rId4" Type="http://schemas.openxmlformats.org/officeDocument/2006/relationships/oleObject" Target="../embeddings/oleObject678.bin" TargetMode="Internal" /><Relationship Id="rId5" Type="http://schemas.openxmlformats.org/officeDocument/2006/relationships/image" Target="../media/image444.wmf" /><Relationship Id="rId6" Type="http://schemas.openxmlformats.org/officeDocument/2006/relationships/oleObject" Target="../embeddings/oleObject679.bin" TargetMode="Internal" /><Relationship Id="rId7" Type="http://schemas.openxmlformats.org/officeDocument/2006/relationships/image" Target="../media/image445.wmf" /><Relationship Id="rId8" Type="http://schemas.openxmlformats.org/officeDocument/2006/relationships/oleObject" Target="../embeddings/oleObject680.bin" TargetMode="Internal" /><Relationship Id="rId9" Type="http://schemas.openxmlformats.org/officeDocument/2006/relationships/image" Target="../media/image446.wmf"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oleObject" Target="../embeddings/oleObject36.bin" TargetMode="Internal" /><Relationship Id="rId3" Type="http://schemas.openxmlformats.org/officeDocument/2006/relationships/image" Target="../media/image27.wmf" /><Relationship Id="rId4" Type="http://schemas.openxmlformats.org/officeDocument/2006/relationships/oleObject" Target="../embeddings/oleObject37.bin" TargetMode="Internal" /><Relationship Id="rId5" Type="http://schemas.openxmlformats.org/officeDocument/2006/relationships/image" Target="../media/image1.png" /><Relationship Id="rId6" Type="http://schemas.openxmlformats.org/officeDocument/2006/relationships/oleObject" Target="../embeddings/oleObject3.doc" TargetMode="Internal" /><Relationship Id="rId7" Type="http://schemas.openxmlformats.org/officeDocument/2006/relationships/image" Target="../media/image28.wmf" /><Relationship Id="rId8" Type="http://schemas.openxmlformats.org/officeDocument/2006/relationships/hyperlink" Target="../&#26700;&#38754;/&#30446;%20&#24405;.ppt#-1,5,&#27809;&#26377;&#24187;&#28783;&#29255;&#26631;&#39064;" TargetMode="External" /><Relationship Id="rId9" Type="http://schemas.openxmlformats.org/officeDocument/2006/relationships/vmlDrawing" Target="../drawings/vmlDrawing13.vml" /></Relationships>
</file>

<file path=ppt/slides/_rels/slide130.xml.rels>&#65279;<?xml version="1.0" encoding="utf-8" standalone="yes"?><Relationships xmlns="http://schemas.openxmlformats.org/package/2006/relationships"><Relationship Id="rId1" Type="http://schemas.openxmlformats.org/officeDocument/2006/relationships/slideLayout" Target="../slideLayouts/slideLayout105.xml" /><Relationship Id="rId10" Type="http://schemas.openxmlformats.org/officeDocument/2006/relationships/oleObject" Target="../embeddings/oleObject689.bin" TargetMode="Internal" /><Relationship Id="rId11" Type="http://schemas.openxmlformats.org/officeDocument/2006/relationships/image" Target="../media/image169.png" /><Relationship Id="rId12" Type="http://schemas.openxmlformats.org/officeDocument/2006/relationships/hyperlink" Target="file:///F:\&#26700;&#38754;\&#30446;%20&#24405;.ppt#-1,5,&#27809;&#26377;&#24187;&#28783;&#29255;&#26631;&#39064;" TargetMode="External" /><Relationship Id="rId13" Type="http://schemas.openxmlformats.org/officeDocument/2006/relationships/vmlDrawing" Target="../drawings/vmlDrawing128.vml" /><Relationship Id="rId2" Type="http://schemas.openxmlformats.org/officeDocument/2006/relationships/oleObject" Target="../embeddings/oleObject685.bin" TargetMode="Internal" /><Relationship Id="rId3" Type="http://schemas.openxmlformats.org/officeDocument/2006/relationships/image" Target="../media/image450.wmf" /><Relationship Id="rId4" Type="http://schemas.openxmlformats.org/officeDocument/2006/relationships/oleObject" Target="../embeddings/oleObject686.bin" TargetMode="Internal" /><Relationship Id="rId5" Type="http://schemas.openxmlformats.org/officeDocument/2006/relationships/image" Target="../media/image451.wmf" /><Relationship Id="rId6" Type="http://schemas.openxmlformats.org/officeDocument/2006/relationships/oleObject" Target="../embeddings/oleObject687.bin" TargetMode="Internal" /><Relationship Id="rId7" Type="http://schemas.openxmlformats.org/officeDocument/2006/relationships/image" Target="../media/image452.wmf" /><Relationship Id="rId8" Type="http://schemas.openxmlformats.org/officeDocument/2006/relationships/oleObject" Target="../embeddings/oleObject688.bin" TargetMode="Internal" /><Relationship Id="rId9" Type="http://schemas.openxmlformats.org/officeDocument/2006/relationships/image" Target="../media/image453.wmf" /></Relationships>
</file>

<file path=ppt/slides/_rels/slide131.xml.rels>&#65279;<?xml version="1.0" encoding="utf-8" standalone="yes"?><Relationships xmlns="http://schemas.openxmlformats.org/package/2006/relationships"><Relationship Id="rId1" Type="http://schemas.openxmlformats.org/officeDocument/2006/relationships/slideLayout" Target="../slideLayouts/slideLayout105.xml" /><Relationship Id="rId10" Type="http://schemas.openxmlformats.org/officeDocument/2006/relationships/oleObject" Target="../embeddings/oleObject694.bin" TargetMode="Internal" /><Relationship Id="rId11" Type="http://schemas.openxmlformats.org/officeDocument/2006/relationships/image" Target="../media/image457.wmf" /><Relationship Id="rId12" Type="http://schemas.openxmlformats.org/officeDocument/2006/relationships/oleObject" Target="../embeddings/oleObject695.bin" TargetMode="Internal" /><Relationship Id="rId13" Type="http://schemas.openxmlformats.org/officeDocument/2006/relationships/image" Target="../media/image458.wmf" /><Relationship Id="rId14" Type="http://schemas.openxmlformats.org/officeDocument/2006/relationships/oleObject" Target="../embeddings/oleObject696.bin" TargetMode="Internal" /><Relationship Id="rId15" Type="http://schemas.openxmlformats.org/officeDocument/2006/relationships/image" Target="../media/image169.png" /><Relationship Id="rId16" Type="http://schemas.openxmlformats.org/officeDocument/2006/relationships/hyperlink" Target="file:///F:\&#26700;&#38754;\&#30446;%20&#24405;.ppt#-1,5,&#27809;&#26377;&#24187;&#28783;&#29255;&#26631;&#39064;" TargetMode="External" /><Relationship Id="rId17" Type="http://schemas.openxmlformats.org/officeDocument/2006/relationships/vmlDrawing" Target="../drawings/vmlDrawing129.vml" /><Relationship Id="rId2" Type="http://schemas.openxmlformats.org/officeDocument/2006/relationships/oleObject" Target="../embeddings/oleObject690.bin" TargetMode="Internal" /><Relationship Id="rId3" Type="http://schemas.openxmlformats.org/officeDocument/2006/relationships/image" Target="../media/image454.wmf" /><Relationship Id="rId4" Type="http://schemas.openxmlformats.org/officeDocument/2006/relationships/oleObject" Target="../embeddings/oleObject691.bin" TargetMode="Internal" /><Relationship Id="rId5" Type="http://schemas.openxmlformats.org/officeDocument/2006/relationships/image" Target="../media/image285.wmf" /><Relationship Id="rId6" Type="http://schemas.openxmlformats.org/officeDocument/2006/relationships/oleObject" Target="../embeddings/oleObject692.bin" TargetMode="Internal" /><Relationship Id="rId7" Type="http://schemas.openxmlformats.org/officeDocument/2006/relationships/image" Target="../media/image455.wmf" /><Relationship Id="rId8" Type="http://schemas.openxmlformats.org/officeDocument/2006/relationships/oleObject" Target="../embeddings/oleObject693.bin" TargetMode="Internal" /><Relationship Id="rId9" Type="http://schemas.openxmlformats.org/officeDocument/2006/relationships/image" Target="../media/image456.wmf" /></Relationships>
</file>

<file path=ppt/slides/_rels/slide132.xml.rels>&#65279;<?xml version="1.0" encoding="utf-8" standalone="yes"?><Relationships xmlns="http://schemas.openxmlformats.org/package/2006/relationships"><Relationship Id="rId1" Type="http://schemas.openxmlformats.org/officeDocument/2006/relationships/slideLayout" Target="../slideLayouts/slideLayout105.xml" /><Relationship Id="rId10" Type="http://schemas.openxmlformats.org/officeDocument/2006/relationships/oleObject" Target="../embeddings/oleObject701.bin" TargetMode="Internal" /><Relationship Id="rId11" Type="http://schemas.openxmlformats.org/officeDocument/2006/relationships/image" Target="../media/image463.wmf" /><Relationship Id="rId12" Type="http://schemas.openxmlformats.org/officeDocument/2006/relationships/oleObject" Target="../embeddings/oleObject702.bin" TargetMode="Internal" /><Relationship Id="rId13" Type="http://schemas.openxmlformats.org/officeDocument/2006/relationships/image" Target="../media/image169.png" /><Relationship Id="rId14" Type="http://schemas.openxmlformats.org/officeDocument/2006/relationships/hyperlink" Target="file:///F:\&#26700;&#38754;\&#30446;%20&#24405;.ppt#-1,5,&#27809;&#26377;&#24187;&#28783;&#29255;&#26631;&#39064;" TargetMode="External" /><Relationship Id="rId15" Type="http://schemas.openxmlformats.org/officeDocument/2006/relationships/vmlDrawing" Target="../drawings/vmlDrawing130.vml" /><Relationship Id="rId2" Type="http://schemas.openxmlformats.org/officeDocument/2006/relationships/oleObject" Target="../embeddings/oleObject697.bin" TargetMode="Internal" /><Relationship Id="rId3" Type="http://schemas.openxmlformats.org/officeDocument/2006/relationships/image" Target="../media/image459.wmf" /><Relationship Id="rId4" Type="http://schemas.openxmlformats.org/officeDocument/2006/relationships/oleObject" Target="../embeddings/oleObject698.bin" TargetMode="Internal" /><Relationship Id="rId5" Type="http://schemas.openxmlformats.org/officeDocument/2006/relationships/image" Target="../media/image460.wmf" /><Relationship Id="rId6" Type="http://schemas.openxmlformats.org/officeDocument/2006/relationships/oleObject" Target="../embeddings/oleObject699.bin" TargetMode="Internal" /><Relationship Id="rId7" Type="http://schemas.openxmlformats.org/officeDocument/2006/relationships/image" Target="../media/image461.wmf" /><Relationship Id="rId8" Type="http://schemas.openxmlformats.org/officeDocument/2006/relationships/oleObject" Target="../embeddings/oleObject700.bin" TargetMode="Internal" /><Relationship Id="rId9" Type="http://schemas.openxmlformats.org/officeDocument/2006/relationships/image" Target="../media/image462.wmf" /></Relationships>
</file>

<file path=ppt/slides/_rels/slide133.xml.rels>&#65279;<?xml version="1.0" encoding="utf-8" standalone="yes"?><Relationships xmlns="http://schemas.openxmlformats.org/package/2006/relationships"><Relationship Id="rId1" Type="http://schemas.openxmlformats.org/officeDocument/2006/relationships/slideLayout" Target="../slideLayouts/slideLayout106.xml" /><Relationship Id="rId10" Type="http://schemas.openxmlformats.org/officeDocument/2006/relationships/oleObject" Target="../embeddings/oleObject707.bin" TargetMode="Internal" /><Relationship Id="rId11" Type="http://schemas.openxmlformats.org/officeDocument/2006/relationships/image" Target="../media/image468.wmf" /><Relationship Id="rId12" Type="http://schemas.openxmlformats.org/officeDocument/2006/relationships/oleObject" Target="../embeddings/oleObject708.bin" TargetMode="Internal" /><Relationship Id="rId13" Type="http://schemas.openxmlformats.org/officeDocument/2006/relationships/image" Target="../media/image469.wmf" /><Relationship Id="rId14" Type="http://schemas.openxmlformats.org/officeDocument/2006/relationships/oleObject" Target="../embeddings/oleObject709.bin" TargetMode="Internal" /><Relationship Id="rId15" Type="http://schemas.openxmlformats.org/officeDocument/2006/relationships/image" Target="../media/image470.wmf" /><Relationship Id="rId16" Type="http://schemas.openxmlformats.org/officeDocument/2006/relationships/oleObject" Target="../embeddings/oleObject710.bin" TargetMode="Internal" /><Relationship Id="rId17" Type="http://schemas.openxmlformats.org/officeDocument/2006/relationships/image" Target="../media/image169.png" /><Relationship Id="rId18" Type="http://schemas.openxmlformats.org/officeDocument/2006/relationships/vmlDrawing" Target="../drawings/vmlDrawing131.vml" /><Relationship Id="rId2" Type="http://schemas.openxmlformats.org/officeDocument/2006/relationships/oleObject" Target="../embeddings/oleObject703.bin" TargetMode="Internal" /><Relationship Id="rId3" Type="http://schemas.openxmlformats.org/officeDocument/2006/relationships/image" Target="../media/image464.wmf" /><Relationship Id="rId4" Type="http://schemas.openxmlformats.org/officeDocument/2006/relationships/oleObject" Target="../embeddings/oleObject704.bin" TargetMode="Internal" /><Relationship Id="rId5" Type="http://schemas.openxmlformats.org/officeDocument/2006/relationships/image" Target="../media/image465.wmf" /><Relationship Id="rId6" Type="http://schemas.openxmlformats.org/officeDocument/2006/relationships/oleObject" Target="../embeddings/oleObject705.bin" TargetMode="Internal" /><Relationship Id="rId7" Type="http://schemas.openxmlformats.org/officeDocument/2006/relationships/image" Target="../media/image466.wmf" /><Relationship Id="rId8" Type="http://schemas.openxmlformats.org/officeDocument/2006/relationships/oleObject" Target="../embeddings/oleObject706.bin" TargetMode="Internal" /><Relationship Id="rId9" Type="http://schemas.openxmlformats.org/officeDocument/2006/relationships/image" Target="../media/image467.wmf" /></Relationships>
</file>

<file path=ppt/slides/_rels/slide134.xml.rels>&#65279;<?xml version="1.0" encoding="utf-8" standalone="yes"?><Relationships xmlns="http://schemas.openxmlformats.org/package/2006/relationships"><Relationship Id="rId1" Type="http://schemas.openxmlformats.org/officeDocument/2006/relationships/slideLayout" Target="../slideLayouts/slideLayout105.xml" /><Relationship Id="rId10" Type="http://schemas.openxmlformats.org/officeDocument/2006/relationships/oleObject" Target="../embeddings/oleObject715.bin" TargetMode="Internal" /><Relationship Id="rId11" Type="http://schemas.openxmlformats.org/officeDocument/2006/relationships/image" Target="../media/image475.wmf" /><Relationship Id="rId12" Type="http://schemas.openxmlformats.org/officeDocument/2006/relationships/oleObject" Target="../embeddings/oleObject716.bin" TargetMode="Internal" /><Relationship Id="rId13" Type="http://schemas.openxmlformats.org/officeDocument/2006/relationships/image" Target="../media/image169.png" /><Relationship Id="rId14" Type="http://schemas.openxmlformats.org/officeDocument/2006/relationships/hyperlink" Target="file:///F:\&#26700;&#38754;\&#30446;%20&#24405;.ppt#-1,5,&#27809;&#26377;&#24187;&#28783;&#29255;&#26631;&#39064;" TargetMode="External" /><Relationship Id="rId15" Type="http://schemas.openxmlformats.org/officeDocument/2006/relationships/vmlDrawing" Target="../drawings/vmlDrawing132.vml" /><Relationship Id="rId2" Type="http://schemas.openxmlformats.org/officeDocument/2006/relationships/oleObject" Target="../embeddings/oleObject711.bin" TargetMode="Internal" /><Relationship Id="rId3" Type="http://schemas.openxmlformats.org/officeDocument/2006/relationships/image" Target="../media/image471.wmf" /><Relationship Id="rId4" Type="http://schemas.openxmlformats.org/officeDocument/2006/relationships/oleObject" Target="../embeddings/oleObject712.bin" TargetMode="Internal" /><Relationship Id="rId5" Type="http://schemas.openxmlformats.org/officeDocument/2006/relationships/image" Target="../media/image472.wmf" /><Relationship Id="rId6" Type="http://schemas.openxmlformats.org/officeDocument/2006/relationships/oleObject" Target="../embeddings/oleObject713.bin" TargetMode="Internal" /><Relationship Id="rId7" Type="http://schemas.openxmlformats.org/officeDocument/2006/relationships/image" Target="../media/image473.wmf" /><Relationship Id="rId8" Type="http://schemas.openxmlformats.org/officeDocument/2006/relationships/oleObject" Target="../embeddings/oleObject714.bin" TargetMode="Internal" /><Relationship Id="rId9" Type="http://schemas.openxmlformats.org/officeDocument/2006/relationships/image" Target="../media/image474.wmf" /></Relationships>
</file>

<file path=ppt/slides/_rels/slide135.xml.rels>&#65279;<?xml version="1.0" encoding="utf-8" standalone="yes"?><Relationships xmlns="http://schemas.openxmlformats.org/package/2006/relationships"><Relationship Id="rId1" Type="http://schemas.openxmlformats.org/officeDocument/2006/relationships/slideLayout" Target="../slideLayouts/slideLayout105.xml" /><Relationship Id="rId10" Type="http://schemas.openxmlformats.org/officeDocument/2006/relationships/oleObject" Target="../embeddings/oleObject721.bin" TargetMode="Internal" /><Relationship Id="rId11" Type="http://schemas.openxmlformats.org/officeDocument/2006/relationships/image" Target="../media/image480.wmf" /><Relationship Id="rId12" Type="http://schemas.openxmlformats.org/officeDocument/2006/relationships/oleObject" Target="../embeddings/oleObject722.bin" TargetMode="Internal" /><Relationship Id="rId13" Type="http://schemas.openxmlformats.org/officeDocument/2006/relationships/image" Target="../media/image481.wmf" /><Relationship Id="rId14" Type="http://schemas.openxmlformats.org/officeDocument/2006/relationships/oleObject" Target="../embeddings/oleObject723.bin" TargetMode="Internal" /><Relationship Id="rId15" Type="http://schemas.openxmlformats.org/officeDocument/2006/relationships/image" Target="../media/image169.png" /><Relationship Id="rId16" Type="http://schemas.openxmlformats.org/officeDocument/2006/relationships/hyperlink" Target="file:///F:\&#26700;&#38754;\&#30446;%20&#24405;.ppt#-1,5,&#27809;&#26377;&#24187;&#28783;&#29255;&#26631;&#39064;" TargetMode="External" /><Relationship Id="rId17" Type="http://schemas.openxmlformats.org/officeDocument/2006/relationships/vmlDrawing" Target="../drawings/vmlDrawing133.vml" /><Relationship Id="rId18" Type="http://schemas.openxmlformats.org/officeDocument/2006/relationships/audio" Target="../media/CAMERA11.wav" /><Relationship Id="rId2" Type="http://schemas.openxmlformats.org/officeDocument/2006/relationships/oleObject" Target="../embeddings/oleObject717.bin" TargetMode="Internal" /><Relationship Id="rId3" Type="http://schemas.openxmlformats.org/officeDocument/2006/relationships/image" Target="../media/image476.wmf" /><Relationship Id="rId4" Type="http://schemas.openxmlformats.org/officeDocument/2006/relationships/oleObject" Target="../embeddings/oleObject718.bin" TargetMode="Internal" /><Relationship Id="rId5" Type="http://schemas.openxmlformats.org/officeDocument/2006/relationships/image" Target="../media/image477.wmf" /><Relationship Id="rId6" Type="http://schemas.openxmlformats.org/officeDocument/2006/relationships/oleObject" Target="../embeddings/oleObject719.bin" TargetMode="Internal" /><Relationship Id="rId7" Type="http://schemas.openxmlformats.org/officeDocument/2006/relationships/image" Target="../media/image478.wmf" /><Relationship Id="rId8" Type="http://schemas.openxmlformats.org/officeDocument/2006/relationships/oleObject" Target="../embeddings/oleObject720.bin" TargetMode="Internal" /><Relationship Id="rId9" Type="http://schemas.openxmlformats.org/officeDocument/2006/relationships/image" Target="../media/image479.wmf" /></Relationships>
</file>

<file path=ppt/slides/_rels/slide136.xml.rels>&#65279;<?xml version="1.0" encoding="utf-8" standalone="yes"?><Relationships xmlns="http://schemas.openxmlformats.org/package/2006/relationships"><Relationship Id="rId1" Type="http://schemas.openxmlformats.org/officeDocument/2006/relationships/slideLayout" Target="../slideLayouts/slideLayout105.xml" /><Relationship Id="rId10" Type="http://schemas.openxmlformats.org/officeDocument/2006/relationships/oleObject" Target="../embeddings/oleObject728.bin" TargetMode="Internal" /><Relationship Id="rId11" Type="http://schemas.openxmlformats.org/officeDocument/2006/relationships/image" Target="../media/image486.wmf" /><Relationship Id="rId12" Type="http://schemas.openxmlformats.org/officeDocument/2006/relationships/oleObject" Target="../embeddings/oleObject729.bin" TargetMode="Internal" /><Relationship Id="rId13" Type="http://schemas.openxmlformats.org/officeDocument/2006/relationships/image" Target="../media/image487.wmf" /><Relationship Id="rId14" Type="http://schemas.openxmlformats.org/officeDocument/2006/relationships/oleObject" Target="../embeddings/oleObject730.bin" TargetMode="Internal" /><Relationship Id="rId15" Type="http://schemas.openxmlformats.org/officeDocument/2006/relationships/image" Target="../media/image488.wmf" /><Relationship Id="rId16" Type="http://schemas.openxmlformats.org/officeDocument/2006/relationships/oleObject" Target="../embeddings/oleObject731.bin" TargetMode="Internal" /><Relationship Id="rId17" Type="http://schemas.openxmlformats.org/officeDocument/2006/relationships/image" Target="../media/image169.png" /><Relationship Id="rId18" Type="http://schemas.openxmlformats.org/officeDocument/2006/relationships/vmlDrawing" Target="../drawings/vmlDrawing134.vml" /><Relationship Id="rId2" Type="http://schemas.openxmlformats.org/officeDocument/2006/relationships/oleObject" Target="../embeddings/oleObject724.bin" TargetMode="Internal" /><Relationship Id="rId3" Type="http://schemas.openxmlformats.org/officeDocument/2006/relationships/image" Target="../media/image482.wmf" /><Relationship Id="rId4" Type="http://schemas.openxmlformats.org/officeDocument/2006/relationships/oleObject" Target="../embeddings/oleObject725.bin" TargetMode="Internal" /><Relationship Id="rId5" Type="http://schemas.openxmlformats.org/officeDocument/2006/relationships/image" Target="../media/image483.wmf" /><Relationship Id="rId6" Type="http://schemas.openxmlformats.org/officeDocument/2006/relationships/oleObject" Target="../embeddings/oleObject726.bin" TargetMode="Internal" /><Relationship Id="rId7" Type="http://schemas.openxmlformats.org/officeDocument/2006/relationships/image" Target="../media/image484.wmf" /><Relationship Id="rId8" Type="http://schemas.openxmlformats.org/officeDocument/2006/relationships/oleObject" Target="../embeddings/oleObject727.bin" TargetMode="Internal" /><Relationship Id="rId9" Type="http://schemas.openxmlformats.org/officeDocument/2006/relationships/image" Target="../media/image485.wmf" /></Relationships>
</file>

<file path=ppt/slides/_rels/slide137.xml.rels>&#65279;<?xml version="1.0" encoding="utf-8" standalone="yes"?><Relationships xmlns="http://schemas.openxmlformats.org/package/2006/relationships"><Relationship Id="rId1" Type="http://schemas.openxmlformats.org/officeDocument/2006/relationships/slideLayout" Target="../slideLayouts/slideLayout105.xml" /><Relationship Id="rId10" Type="http://schemas.openxmlformats.org/officeDocument/2006/relationships/hyperlink" Target="file:///F:\&#26700;&#38754;\&#30446;%20&#24405;.ppt#-1,5,&#27809;&#26377;&#24187;&#28783;&#29255;&#26631;&#39064;" TargetMode="External" /><Relationship Id="rId11" Type="http://schemas.openxmlformats.org/officeDocument/2006/relationships/vmlDrawing" Target="../drawings/vmlDrawing135.vml" /><Relationship Id="rId2" Type="http://schemas.openxmlformats.org/officeDocument/2006/relationships/oleObject" Target="../embeddings/oleObject732.bin" TargetMode="Internal" /><Relationship Id="rId3" Type="http://schemas.openxmlformats.org/officeDocument/2006/relationships/image" Target="../media/image489.wmf" /><Relationship Id="rId4" Type="http://schemas.openxmlformats.org/officeDocument/2006/relationships/oleObject" Target="../embeddings/oleObject733.bin" TargetMode="Internal" /><Relationship Id="rId5" Type="http://schemas.openxmlformats.org/officeDocument/2006/relationships/image" Target="../media/image490.wmf" /><Relationship Id="rId6" Type="http://schemas.openxmlformats.org/officeDocument/2006/relationships/oleObject" Target="../embeddings/oleObject734.bin" TargetMode="Internal" /><Relationship Id="rId7" Type="http://schemas.openxmlformats.org/officeDocument/2006/relationships/image" Target="../media/image491.wmf" /><Relationship Id="rId8" Type="http://schemas.openxmlformats.org/officeDocument/2006/relationships/oleObject" Target="../embeddings/oleObject735.bin" TargetMode="Internal" /><Relationship Id="rId9" Type="http://schemas.openxmlformats.org/officeDocument/2006/relationships/image" Target="../media/image169.png" /></Relationships>
</file>

<file path=ppt/slides/_rels/slide138.xml.rels>&#65279;<?xml version="1.0" encoding="utf-8" standalone="yes"?><Relationships xmlns="http://schemas.openxmlformats.org/package/2006/relationships"><Relationship Id="rId1" Type="http://schemas.openxmlformats.org/officeDocument/2006/relationships/slideLayout" Target="../slideLayouts/slideLayout105.xml" /></Relationships>
</file>

<file path=ppt/slides/_rels/slide139.xml.rels>&#65279;<?xml version="1.0" encoding="utf-8" standalone="yes"?><Relationships xmlns="http://schemas.openxmlformats.org/package/2006/relationships"><Relationship Id="rId1" Type="http://schemas.openxmlformats.org/officeDocument/2006/relationships/slideLayout" Target="../slideLayouts/slideLayout126.xml" /><Relationship Id="rId2" Type="http://schemas.openxmlformats.org/officeDocument/2006/relationships/hyperlink" Target="../&#26700;&#38754;/&#30446; &#24405;.ppt#-1,5,&#27809;&#26377;&#24187;&#28783;&#29255;&#26631;&#39064;" TargetMode="External" /><Relationship Id="rId3" Type="http://schemas.openxmlformats.org/officeDocument/2006/relationships/oleObject" Target="../embeddings/oleObject736.bin" TargetMode="Internal" /><Relationship Id="rId4" Type="http://schemas.openxmlformats.org/officeDocument/2006/relationships/image" Target="../media/image169.png" /><Relationship Id="rId5" Type="http://schemas.openxmlformats.org/officeDocument/2006/relationships/vmlDrawing" Target="../drawings/vmlDrawing136.v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oleObject" Target="../embeddings/oleObject1.doc" TargetMode="Internal" /><Relationship Id="rId3" Type="http://schemas.openxmlformats.org/officeDocument/2006/relationships/image" Target="../media/image29.wmf" /><Relationship Id="rId4" Type="http://schemas.openxmlformats.org/officeDocument/2006/relationships/oleObject" Target="../embeddings/oleObject38.bin" TargetMode="Internal" /><Relationship Id="rId5" Type="http://schemas.openxmlformats.org/officeDocument/2006/relationships/image" Target="../media/image1.png" /><Relationship Id="rId6" Type="http://schemas.openxmlformats.org/officeDocument/2006/relationships/hyperlink" Target="../&#26700;&#38754;/&#30446;%20&#24405;.ppt#-1,5,&#27809;&#26377;&#24187;&#28783;&#29255;&#26631;&#39064;" TargetMode="External" /><Relationship Id="rId7" Type="http://schemas.openxmlformats.org/officeDocument/2006/relationships/vmlDrawing" Target="../drawings/vmlDrawing14.vml" /></Relationships>
</file>

<file path=ppt/slides/_rels/slide140.xml.rels>&#65279;<?xml version="1.0" encoding="utf-8" standalone="yes"?><Relationships xmlns="http://schemas.openxmlformats.org/package/2006/relationships"><Relationship Id="rId1" Type="http://schemas.openxmlformats.org/officeDocument/2006/relationships/slideLayout" Target="../slideLayouts/slideLayout127.xml" /><Relationship Id="rId10" Type="http://schemas.openxmlformats.org/officeDocument/2006/relationships/oleObject" Target="../embeddings/oleObject741.bin" TargetMode="Internal" /><Relationship Id="rId11" Type="http://schemas.openxmlformats.org/officeDocument/2006/relationships/image" Target="../media/image495.wmf" /><Relationship Id="rId12" Type="http://schemas.openxmlformats.org/officeDocument/2006/relationships/oleObject" Target="../embeddings/oleObject742.bin" TargetMode="Internal" /><Relationship Id="rId13" Type="http://schemas.openxmlformats.org/officeDocument/2006/relationships/image" Target="../media/image496.wmf" /><Relationship Id="rId14" Type="http://schemas.openxmlformats.org/officeDocument/2006/relationships/oleObject" Target="../embeddings/oleObject743.bin" TargetMode="Internal" /><Relationship Id="rId15" Type="http://schemas.openxmlformats.org/officeDocument/2006/relationships/image" Target="../media/image497.wmf" /><Relationship Id="rId16" Type="http://schemas.openxmlformats.org/officeDocument/2006/relationships/oleObject" Target="../embeddings/oleObject744.bin" TargetMode="Internal" /><Relationship Id="rId17" Type="http://schemas.openxmlformats.org/officeDocument/2006/relationships/image" Target="../media/image498.wmf" /><Relationship Id="rId18" Type="http://schemas.openxmlformats.org/officeDocument/2006/relationships/hyperlink" Target="../&#26700;&#38754;/&#30446; &#24405;.ppt#-1,5,&#27809;&#26377;&#24187;&#28783;&#29255;&#26631;&#39064;" TargetMode="External" /><Relationship Id="rId19" Type="http://schemas.openxmlformats.org/officeDocument/2006/relationships/vmlDrawing" Target="../drawings/vmlDrawing137.vml" /><Relationship Id="rId2" Type="http://schemas.openxmlformats.org/officeDocument/2006/relationships/oleObject" Target="../embeddings/oleObject737.bin" TargetMode="Internal" /><Relationship Id="rId3" Type="http://schemas.openxmlformats.org/officeDocument/2006/relationships/image" Target="../media/image492.wmf" /><Relationship Id="rId4" Type="http://schemas.openxmlformats.org/officeDocument/2006/relationships/oleObject" Target="../embeddings/oleObject738.bin" TargetMode="Internal" /><Relationship Id="rId5" Type="http://schemas.openxmlformats.org/officeDocument/2006/relationships/image" Target="../media/image493.wmf" /><Relationship Id="rId6" Type="http://schemas.openxmlformats.org/officeDocument/2006/relationships/oleObject" Target="../embeddings/oleObject739.bin" TargetMode="Internal" /><Relationship Id="rId7" Type="http://schemas.openxmlformats.org/officeDocument/2006/relationships/image" Target="../media/image1.png" /><Relationship Id="rId8" Type="http://schemas.openxmlformats.org/officeDocument/2006/relationships/oleObject" Target="../embeddings/oleObject740.bin" TargetMode="Internal" /><Relationship Id="rId9" Type="http://schemas.openxmlformats.org/officeDocument/2006/relationships/image" Target="../media/image494.wmf" /></Relationships>
</file>

<file path=ppt/slides/_rels/slide141.xml.rels>&#65279;<?xml version="1.0" encoding="utf-8" standalone="yes"?><Relationships xmlns="http://schemas.openxmlformats.org/package/2006/relationships"><Relationship Id="rId1" Type="http://schemas.openxmlformats.org/officeDocument/2006/relationships/slideLayout" Target="../slideLayouts/slideLayout128.xml" /><Relationship Id="rId10" Type="http://schemas.openxmlformats.org/officeDocument/2006/relationships/oleObject" Target="../embeddings/oleObject749.bin" TargetMode="Internal" /><Relationship Id="rId11" Type="http://schemas.openxmlformats.org/officeDocument/2006/relationships/image" Target="../media/image500.wmf" /><Relationship Id="rId12" Type="http://schemas.openxmlformats.org/officeDocument/2006/relationships/oleObject" Target="../embeddings/oleObject750.bin" TargetMode="Internal" /><Relationship Id="rId13" Type="http://schemas.openxmlformats.org/officeDocument/2006/relationships/oleObject" Target="../embeddings/oleObject751.bin" TargetMode="Internal" /><Relationship Id="rId14" Type="http://schemas.openxmlformats.org/officeDocument/2006/relationships/image" Target="../media/image1.png" /><Relationship Id="rId15" Type="http://schemas.openxmlformats.org/officeDocument/2006/relationships/hyperlink" Target="../&#26700;&#38754;/&#30446; &#24405;.ppt#-1,5,&#27809;&#26377;&#24187;&#28783;&#29255;&#26631;&#39064;" TargetMode="External" /><Relationship Id="rId16" Type="http://schemas.openxmlformats.org/officeDocument/2006/relationships/oleObject" Target="../embeddings/oleObject752.bin" TargetMode="Internal" /><Relationship Id="rId17" Type="http://schemas.openxmlformats.org/officeDocument/2006/relationships/image" Target="../media/image501.wmf" /><Relationship Id="rId18" Type="http://schemas.openxmlformats.org/officeDocument/2006/relationships/vmlDrawing" Target="../drawings/vmlDrawing138.vml" /><Relationship Id="rId2" Type="http://schemas.openxmlformats.org/officeDocument/2006/relationships/oleObject" Target="../embeddings/oleObject745.bin" TargetMode="Internal" /><Relationship Id="rId3" Type="http://schemas.openxmlformats.org/officeDocument/2006/relationships/image" Target="../media/image5.wmf" /><Relationship Id="rId4" Type="http://schemas.openxmlformats.org/officeDocument/2006/relationships/oleObject" Target="../embeddings/oleObject746.bin" TargetMode="Internal" /><Relationship Id="rId5" Type="http://schemas.openxmlformats.org/officeDocument/2006/relationships/image" Target="../media/image499.wmf" /><Relationship Id="rId6" Type="http://schemas.openxmlformats.org/officeDocument/2006/relationships/oleObject" Target="../embeddings/oleObject747.bin" TargetMode="Internal" /><Relationship Id="rId7" Type="http://schemas.openxmlformats.org/officeDocument/2006/relationships/image" Target="../media/image22.wmf" /><Relationship Id="rId8" Type="http://schemas.openxmlformats.org/officeDocument/2006/relationships/oleObject" Target="../embeddings/oleObject748.doc" TargetMode="Internal" /><Relationship Id="rId9" Type="http://schemas.openxmlformats.org/officeDocument/2006/relationships/image" Target="../media/image23.wmf" /></Relationships>
</file>

<file path=ppt/slides/_rels/slide142.xml.rels>&#65279;<?xml version="1.0" encoding="utf-8" standalone="yes"?><Relationships xmlns="http://schemas.openxmlformats.org/package/2006/relationships"><Relationship Id="rId1" Type="http://schemas.openxmlformats.org/officeDocument/2006/relationships/slideLayout" Target="../slideLayouts/slideLayout127.xml" /><Relationship Id="rId10" Type="http://schemas.openxmlformats.org/officeDocument/2006/relationships/oleObject" Target="../embeddings/oleObject756.bin" TargetMode="Internal" /><Relationship Id="rId11" Type="http://schemas.openxmlformats.org/officeDocument/2006/relationships/image" Target="../media/image505.wmf" /><Relationship Id="rId12" Type="http://schemas.openxmlformats.org/officeDocument/2006/relationships/oleObject" Target="../embeddings/oleObject757.bin" TargetMode="Internal" /><Relationship Id="rId13" Type="http://schemas.openxmlformats.org/officeDocument/2006/relationships/image" Target="../media/image506.wmf" /><Relationship Id="rId14" Type="http://schemas.openxmlformats.org/officeDocument/2006/relationships/oleObject" Target="../embeddings/oleObject758.bin" TargetMode="Internal" /><Relationship Id="rId15" Type="http://schemas.openxmlformats.org/officeDocument/2006/relationships/image" Target="../media/image1.png" /><Relationship Id="rId16" Type="http://schemas.openxmlformats.org/officeDocument/2006/relationships/hyperlink" Target="../&#26700;&#38754;/&#30446; &#24405;.ppt#-1,5,&#27809;&#26377;&#24187;&#28783;&#29255;&#26631;&#39064;" TargetMode="External" /><Relationship Id="rId17" Type="http://schemas.openxmlformats.org/officeDocument/2006/relationships/vmlDrawing" Target="../drawings/vmlDrawing139.vml" /><Relationship Id="rId2" Type="http://schemas.openxmlformats.org/officeDocument/2006/relationships/oleObject" Target="../embeddings/oleObject753.bin" TargetMode="Internal" /><Relationship Id="rId3" Type="http://schemas.openxmlformats.org/officeDocument/2006/relationships/image" Target="../media/image502.wmf" /><Relationship Id="rId4" Type="http://schemas.openxmlformats.org/officeDocument/2006/relationships/oleObject" Target="../embeddings/oleObject2.doc" TargetMode="Internal" /><Relationship Id="rId5" Type="http://schemas.openxmlformats.org/officeDocument/2006/relationships/image" Target="../media/image503.wmf" /><Relationship Id="rId6" Type="http://schemas.openxmlformats.org/officeDocument/2006/relationships/oleObject" Target="../embeddings/oleObject754.bin" TargetMode="Internal" /><Relationship Id="rId7" Type="http://schemas.openxmlformats.org/officeDocument/2006/relationships/image" Target="../media/image504.wmf" /><Relationship Id="rId8" Type="http://schemas.openxmlformats.org/officeDocument/2006/relationships/oleObject" Target="../embeddings/oleObject755.bin" TargetMode="Internal" /><Relationship Id="rId9" Type="http://schemas.openxmlformats.org/officeDocument/2006/relationships/image" Target="../media/image285.wmf" /></Relationships>
</file>

<file path=ppt/slides/_rels/slide143.xml.rels>&#65279;<?xml version="1.0" encoding="utf-8" standalone="yes"?><Relationships xmlns="http://schemas.openxmlformats.org/package/2006/relationships"><Relationship Id="rId1" Type="http://schemas.openxmlformats.org/officeDocument/2006/relationships/slideLayout" Target="../slideLayouts/slideLayout127.xml" /><Relationship Id="rId10" Type="http://schemas.openxmlformats.org/officeDocument/2006/relationships/oleObject" Target="../embeddings/oleObject763.bin" TargetMode="Internal" /><Relationship Id="rId11" Type="http://schemas.openxmlformats.org/officeDocument/2006/relationships/image" Target="../media/image510.wmf" /><Relationship Id="rId12" Type="http://schemas.openxmlformats.org/officeDocument/2006/relationships/oleObject" Target="../embeddings/oleObject764.bin" TargetMode="Internal" /><Relationship Id="rId13" Type="http://schemas.openxmlformats.org/officeDocument/2006/relationships/image" Target="../media/image511.wmf" /><Relationship Id="rId14" Type="http://schemas.openxmlformats.org/officeDocument/2006/relationships/hyperlink" Target="../&#26700;&#38754;/&#30446; &#24405;.ppt#-1,5,&#27809;&#26377;&#24187;&#28783;&#29255;&#26631;&#39064;" TargetMode="External" /><Relationship Id="rId15" Type="http://schemas.openxmlformats.org/officeDocument/2006/relationships/vmlDrawing" Target="../drawings/vmlDrawing140.vml" /><Relationship Id="rId2" Type="http://schemas.openxmlformats.org/officeDocument/2006/relationships/oleObject" Target="../embeddings/oleObject759.doc" TargetMode="Internal" /><Relationship Id="rId3" Type="http://schemas.openxmlformats.org/officeDocument/2006/relationships/image" Target="../media/image507.wmf" /><Relationship Id="rId4" Type="http://schemas.openxmlformats.org/officeDocument/2006/relationships/oleObject" Target="../embeddings/oleObject760.bin" TargetMode="Internal" /><Relationship Id="rId5" Type="http://schemas.openxmlformats.org/officeDocument/2006/relationships/image" Target="../media/image508.wmf" /><Relationship Id="rId6" Type="http://schemas.openxmlformats.org/officeDocument/2006/relationships/oleObject" Target="../embeddings/oleObject761.bin" TargetMode="Internal" /><Relationship Id="rId7" Type="http://schemas.openxmlformats.org/officeDocument/2006/relationships/image" Target="../media/image1.png" /><Relationship Id="rId8" Type="http://schemas.openxmlformats.org/officeDocument/2006/relationships/oleObject" Target="../embeddings/oleObject762.bin" TargetMode="Internal" /><Relationship Id="rId9" Type="http://schemas.openxmlformats.org/officeDocument/2006/relationships/image" Target="../media/image509.wmf" /></Relationships>
</file>

<file path=ppt/slides/_rels/slide144.xml.rels>&#65279;<?xml version="1.0" encoding="utf-8" standalone="yes"?><Relationships xmlns="http://schemas.openxmlformats.org/package/2006/relationships"><Relationship Id="rId1" Type="http://schemas.openxmlformats.org/officeDocument/2006/relationships/slideLayout" Target="../slideLayouts/slideLayout128.xml" /><Relationship Id="rId2" Type="http://schemas.openxmlformats.org/officeDocument/2006/relationships/oleObject" Target="../embeddings/oleObject765.bin" TargetMode="Internal" /><Relationship Id="rId3" Type="http://schemas.openxmlformats.org/officeDocument/2006/relationships/image" Target="../media/image1.png" /><Relationship Id="rId4" Type="http://schemas.openxmlformats.org/officeDocument/2006/relationships/hyperlink" Target="../&#26700;&#38754;/&#30446; &#24405;.ppt#-1,5,&#27809;&#26377;&#24187;&#28783;&#29255;&#26631;&#39064;" TargetMode="External" /><Relationship Id="rId5" Type="http://schemas.openxmlformats.org/officeDocument/2006/relationships/vmlDrawing" Target="../drawings/vmlDrawing141.vml" /><Relationship Id="rId6" Type="http://schemas.openxmlformats.org/officeDocument/2006/relationships/audio" Target="../media/CAMERA11.wav" /></Relationships>
</file>

<file path=ppt/slides/_rels/slide145.xml.rels>&#65279;<?xml version="1.0" encoding="utf-8" standalone="yes"?><Relationships xmlns="http://schemas.openxmlformats.org/package/2006/relationships"><Relationship Id="rId1" Type="http://schemas.openxmlformats.org/officeDocument/2006/relationships/slideLayout" Target="../slideLayouts/slideLayout128.xml" /><Relationship Id="rId2" Type="http://schemas.openxmlformats.org/officeDocument/2006/relationships/oleObject" Target="../embeddings/oleObject766.bin" TargetMode="Internal" /><Relationship Id="rId3" Type="http://schemas.openxmlformats.org/officeDocument/2006/relationships/image" Target="../media/image1.png" /><Relationship Id="rId4" Type="http://schemas.openxmlformats.org/officeDocument/2006/relationships/hyperlink" Target="../&#26700;&#38754;/&#30446; &#24405;.ppt#-1,5,&#27809;&#26377;&#24187;&#28783;&#29255;&#26631;&#39064;" TargetMode="External" /><Relationship Id="rId5" Type="http://schemas.openxmlformats.org/officeDocument/2006/relationships/vmlDrawing" Target="../drawings/vmlDrawing142.vml" /></Relationships>
</file>

<file path=ppt/slides/_rels/slide146.xml.rels>&#65279;<?xml version="1.0" encoding="utf-8" standalone="yes"?><Relationships xmlns="http://schemas.openxmlformats.org/package/2006/relationships"><Relationship Id="rId1" Type="http://schemas.openxmlformats.org/officeDocument/2006/relationships/slideLayout" Target="../slideLayouts/slideLayout127.xml" /><Relationship Id="rId10" Type="http://schemas.openxmlformats.org/officeDocument/2006/relationships/oleObject" Target="../embeddings/oleObject771.bin" TargetMode="Internal" /><Relationship Id="rId11" Type="http://schemas.openxmlformats.org/officeDocument/2006/relationships/image" Target="../media/image285.wmf" /><Relationship Id="rId12" Type="http://schemas.openxmlformats.org/officeDocument/2006/relationships/oleObject" Target="../embeddings/oleObject772.bin" TargetMode="Internal" /><Relationship Id="rId13" Type="http://schemas.openxmlformats.org/officeDocument/2006/relationships/image" Target="../media/image1.png" /><Relationship Id="rId14" Type="http://schemas.openxmlformats.org/officeDocument/2006/relationships/hyperlink" Target="../&#26700;&#38754;/&#30446; &#24405;.ppt#-1,5,&#27809;&#26377;&#24187;&#28783;&#29255;&#26631;&#39064;" TargetMode="External" /><Relationship Id="rId15" Type="http://schemas.openxmlformats.org/officeDocument/2006/relationships/vmlDrawing" Target="../drawings/vmlDrawing143.vml" /><Relationship Id="rId2" Type="http://schemas.openxmlformats.org/officeDocument/2006/relationships/oleObject" Target="../embeddings/oleObject767.bin" TargetMode="Internal" /><Relationship Id="rId3" Type="http://schemas.openxmlformats.org/officeDocument/2006/relationships/image" Target="../media/image502.wmf" /><Relationship Id="rId4" Type="http://schemas.openxmlformats.org/officeDocument/2006/relationships/oleObject" Target="../embeddings/oleObject768.doc" TargetMode="Internal" /><Relationship Id="rId5" Type="http://schemas.openxmlformats.org/officeDocument/2006/relationships/image" Target="../media/image512.wmf" /><Relationship Id="rId6" Type="http://schemas.openxmlformats.org/officeDocument/2006/relationships/oleObject" Target="../embeddings/oleObject769.bin" TargetMode="Internal" /><Relationship Id="rId7" Type="http://schemas.openxmlformats.org/officeDocument/2006/relationships/image" Target="../media/image513.wmf" /><Relationship Id="rId8" Type="http://schemas.openxmlformats.org/officeDocument/2006/relationships/oleObject" Target="../embeddings/oleObject770.bin" TargetMode="Internal" /><Relationship Id="rId9" Type="http://schemas.openxmlformats.org/officeDocument/2006/relationships/image" Target="../media/image514.wmf" /></Relationships>
</file>

<file path=ppt/slides/_rels/slide147.xml.rels>&#65279;<?xml version="1.0" encoding="utf-8" standalone="yes"?><Relationships xmlns="http://schemas.openxmlformats.org/package/2006/relationships"><Relationship Id="rId1" Type="http://schemas.openxmlformats.org/officeDocument/2006/relationships/slideLayout" Target="../slideLayouts/slideLayout127.xml" /><Relationship Id="rId10" Type="http://schemas.openxmlformats.org/officeDocument/2006/relationships/oleObject" Target="../embeddings/oleObject777.bin" TargetMode="Internal" /><Relationship Id="rId11" Type="http://schemas.openxmlformats.org/officeDocument/2006/relationships/image" Target="../media/image518.wmf" /><Relationship Id="rId12" Type="http://schemas.openxmlformats.org/officeDocument/2006/relationships/oleObject" Target="../embeddings/oleObject778.bin" TargetMode="Internal" /><Relationship Id="rId13" Type="http://schemas.openxmlformats.org/officeDocument/2006/relationships/image" Target="../media/image519.wmf" /><Relationship Id="rId14" Type="http://schemas.openxmlformats.org/officeDocument/2006/relationships/oleObject" Target="../embeddings/oleObject779.bin" TargetMode="Internal" /><Relationship Id="rId15" Type="http://schemas.openxmlformats.org/officeDocument/2006/relationships/image" Target="../media/image520.wmf" /><Relationship Id="rId16" Type="http://schemas.openxmlformats.org/officeDocument/2006/relationships/oleObject" Target="../embeddings/oleObject780.bin" TargetMode="Internal" /><Relationship Id="rId17" Type="http://schemas.openxmlformats.org/officeDocument/2006/relationships/image" Target="../media/image279.wmf" /><Relationship Id="rId18" Type="http://schemas.openxmlformats.org/officeDocument/2006/relationships/oleObject" Target="../embeddings/oleObject781.bin" TargetMode="Internal" /><Relationship Id="rId19" Type="http://schemas.openxmlformats.org/officeDocument/2006/relationships/image" Target="../media/image1.png" /><Relationship Id="rId2" Type="http://schemas.openxmlformats.org/officeDocument/2006/relationships/oleObject" Target="../embeddings/oleObject773.bin" TargetMode="Internal" /><Relationship Id="rId20" Type="http://schemas.openxmlformats.org/officeDocument/2006/relationships/oleObject" Target="../embeddings/oleObject10.doc" TargetMode="Internal" /><Relationship Id="rId21" Type="http://schemas.openxmlformats.org/officeDocument/2006/relationships/image" Target="../media/image521.wmf" /><Relationship Id="rId22" Type="http://schemas.openxmlformats.org/officeDocument/2006/relationships/oleObject" Target="../embeddings/oleObject782.bin" TargetMode="Internal" /><Relationship Id="rId23" Type="http://schemas.openxmlformats.org/officeDocument/2006/relationships/image" Target="../media/image522.wmf" /><Relationship Id="rId24" Type="http://schemas.openxmlformats.org/officeDocument/2006/relationships/vmlDrawing" Target="../drawings/vmlDrawing144.vml" /><Relationship Id="rId3" Type="http://schemas.openxmlformats.org/officeDocument/2006/relationships/image" Target="../media/image515.wmf" /><Relationship Id="rId4" Type="http://schemas.openxmlformats.org/officeDocument/2006/relationships/oleObject" Target="../embeddings/oleObject774.bin" TargetMode="Internal" /><Relationship Id="rId5" Type="http://schemas.openxmlformats.org/officeDocument/2006/relationships/image" Target="../media/image516.wmf" /><Relationship Id="rId6" Type="http://schemas.openxmlformats.org/officeDocument/2006/relationships/oleObject" Target="../embeddings/oleObject775.bin" TargetMode="Internal" /><Relationship Id="rId7" Type="http://schemas.openxmlformats.org/officeDocument/2006/relationships/image" Target="../media/image517.wmf" /><Relationship Id="rId8" Type="http://schemas.openxmlformats.org/officeDocument/2006/relationships/oleObject" Target="../embeddings/oleObject776.bin" TargetMode="Internal" /><Relationship Id="rId9" Type="http://schemas.openxmlformats.org/officeDocument/2006/relationships/image" Target="../media/image342.wmf" /></Relationships>
</file>

<file path=ppt/slides/_rels/slide148.xml.rels>&#65279;<?xml version="1.0" encoding="utf-8" standalone="yes"?><Relationships xmlns="http://schemas.openxmlformats.org/package/2006/relationships"><Relationship Id="rId1" Type="http://schemas.openxmlformats.org/officeDocument/2006/relationships/slideLayout" Target="../slideLayouts/slideLayout126.xml" /><Relationship Id="rId10" Type="http://schemas.openxmlformats.org/officeDocument/2006/relationships/oleObject" Target="../embeddings/oleObject787.bin" TargetMode="Internal" /><Relationship Id="rId11" Type="http://schemas.openxmlformats.org/officeDocument/2006/relationships/image" Target="../media/image526.wmf" /><Relationship Id="rId12" Type="http://schemas.openxmlformats.org/officeDocument/2006/relationships/oleObject" Target="../embeddings/oleObject788.bin" TargetMode="Internal" /><Relationship Id="rId13" Type="http://schemas.openxmlformats.org/officeDocument/2006/relationships/image" Target="../media/image527.wmf" /><Relationship Id="rId14" Type="http://schemas.openxmlformats.org/officeDocument/2006/relationships/vmlDrawing" Target="../drawings/vmlDrawing145.vml" /><Relationship Id="rId2" Type="http://schemas.openxmlformats.org/officeDocument/2006/relationships/oleObject" Target="../embeddings/oleObject783.bin" TargetMode="Internal" /><Relationship Id="rId3" Type="http://schemas.openxmlformats.org/officeDocument/2006/relationships/image" Target="../media/image1.png" /><Relationship Id="rId4" Type="http://schemas.openxmlformats.org/officeDocument/2006/relationships/oleObject" Target="../embeddings/oleObject784.bin" TargetMode="Internal" /><Relationship Id="rId5" Type="http://schemas.openxmlformats.org/officeDocument/2006/relationships/image" Target="../media/image523.wmf" /><Relationship Id="rId6" Type="http://schemas.openxmlformats.org/officeDocument/2006/relationships/oleObject" Target="../embeddings/oleObject785.bin" TargetMode="Internal" /><Relationship Id="rId7" Type="http://schemas.openxmlformats.org/officeDocument/2006/relationships/image" Target="../media/image524.wmf" /><Relationship Id="rId8" Type="http://schemas.openxmlformats.org/officeDocument/2006/relationships/oleObject" Target="../embeddings/oleObject786.bin" TargetMode="Internal" /><Relationship Id="rId9" Type="http://schemas.openxmlformats.org/officeDocument/2006/relationships/image" Target="../media/image525.wmf" /></Relationships>
</file>

<file path=ppt/slides/_rels/slide149.xml.rels>&#65279;<?xml version="1.0" encoding="utf-8" standalone="yes"?><Relationships xmlns="http://schemas.openxmlformats.org/package/2006/relationships"><Relationship Id="rId1" Type="http://schemas.openxmlformats.org/officeDocument/2006/relationships/slideLayout" Target="../slideLayouts/slideLayout128.xml" /><Relationship Id="rId2" Type="http://schemas.openxmlformats.org/officeDocument/2006/relationships/oleObject" Target="../embeddings/oleObject789.bin" TargetMode="Internal" /><Relationship Id="rId3" Type="http://schemas.openxmlformats.org/officeDocument/2006/relationships/image" Target="../media/image528.wmf" /><Relationship Id="rId4" Type="http://schemas.openxmlformats.org/officeDocument/2006/relationships/oleObject" Target="../embeddings/oleObject790.bin" TargetMode="Internal" /><Relationship Id="rId5" Type="http://schemas.openxmlformats.org/officeDocument/2006/relationships/image" Target="../media/image529.wmf" /><Relationship Id="rId6" Type="http://schemas.openxmlformats.org/officeDocument/2006/relationships/oleObject" Target="../embeddings/oleObject791.bin" TargetMode="Internal" /><Relationship Id="rId7" Type="http://schemas.openxmlformats.org/officeDocument/2006/relationships/image" Target="../media/image1.png" /><Relationship Id="rId8" Type="http://schemas.openxmlformats.org/officeDocument/2006/relationships/hyperlink" Target="../&#26700;&#38754;/&#30446; &#24405;.ppt#-1,5,&#27809;&#26377;&#24187;&#28783;&#29255;&#26631;&#39064;" TargetMode="External" /><Relationship Id="rId9" Type="http://schemas.openxmlformats.org/officeDocument/2006/relationships/vmlDrawing" Target="../drawings/vmlDrawing146.v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54.xml" /><Relationship Id="rId10" Type="http://schemas.openxmlformats.org/officeDocument/2006/relationships/oleObject" Target="../embeddings/oleObject43.bin" TargetMode="Internal" /><Relationship Id="rId11" Type="http://schemas.openxmlformats.org/officeDocument/2006/relationships/image" Target="../media/image1.png" /><Relationship Id="rId12" Type="http://schemas.openxmlformats.org/officeDocument/2006/relationships/hyperlink" Target="../&#26700;&#38754;/&#30446;%20&#24405;.ppt#-1,5,&#27809;&#26377;&#24187;&#28783;&#29255;&#26631;&#39064;" TargetMode="External" /><Relationship Id="rId13" Type="http://schemas.openxmlformats.org/officeDocument/2006/relationships/vmlDrawing" Target="../drawings/vmlDrawing15.vml" /><Relationship Id="rId2" Type="http://schemas.openxmlformats.org/officeDocument/2006/relationships/oleObject" Target="../embeddings/oleObject39.doc" TargetMode="Internal" /><Relationship Id="rId3" Type="http://schemas.openxmlformats.org/officeDocument/2006/relationships/image" Target="../media/image30.wmf" /><Relationship Id="rId4" Type="http://schemas.openxmlformats.org/officeDocument/2006/relationships/oleObject" Target="../embeddings/oleObject40.bin" TargetMode="Internal" /><Relationship Id="rId5" Type="http://schemas.openxmlformats.org/officeDocument/2006/relationships/image" Target="../media/image31.wmf" /><Relationship Id="rId6" Type="http://schemas.openxmlformats.org/officeDocument/2006/relationships/oleObject" Target="../embeddings/oleObject41.bin" TargetMode="Internal" /><Relationship Id="rId7" Type="http://schemas.openxmlformats.org/officeDocument/2006/relationships/image" Target="../media/image32.wmf" /><Relationship Id="rId8" Type="http://schemas.openxmlformats.org/officeDocument/2006/relationships/oleObject" Target="../embeddings/oleObject42.bin" TargetMode="Internal" /><Relationship Id="rId9" Type="http://schemas.openxmlformats.org/officeDocument/2006/relationships/image" Target="../media/image33.wmf" /></Relationships>
</file>

<file path=ppt/slides/_rels/slide150.xml.rels>&#65279;<?xml version="1.0" encoding="utf-8" standalone="yes"?><Relationships xmlns="http://schemas.openxmlformats.org/package/2006/relationships"><Relationship Id="rId1" Type="http://schemas.openxmlformats.org/officeDocument/2006/relationships/slideLayout" Target="../slideLayouts/slideLayout128.xml" /><Relationship Id="rId10" Type="http://schemas.openxmlformats.org/officeDocument/2006/relationships/oleObject" Target="../embeddings/oleObject796.bin" TargetMode="Internal" /><Relationship Id="rId11" Type="http://schemas.openxmlformats.org/officeDocument/2006/relationships/image" Target="../media/image534.wmf" /><Relationship Id="rId12" Type="http://schemas.openxmlformats.org/officeDocument/2006/relationships/oleObject" Target="../embeddings/oleObject797.bin" TargetMode="Internal" /><Relationship Id="rId13" Type="http://schemas.openxmlformats.org/officeDocument/2006/relationships/image" Target="../media/image1.png" /><Relationship Id="rId14" Type="http://schemas.openxmlformats.org/officeDocument/2006/relationships/hyperlink" Target="../&#26700;&#38754;/&#30446; &#24405;.ppt#-1,5,&#27809;&#26377;&#24187;&#28783;&#29255;&#26631;&#39064;" TargetMode="External" /><Relationship Id="rId15" Type="http://schemas.openxmlformats.org/officeDocument/2006/relationships/vmlDrawing" Target="../drawings/vmlDrawing147.vml" /><Relationship Id="rId2" Type="http://schemas.openxmlformats.org/officeDocument/2006/relationships/oleObject" Target="../embeddings/oleObject792.bin" TargetMode="Internal" /><Relationship Id="rId3" Type="http://schemas.openxmlformats.org/officeDocument/2006/relationships/image" Target="../media/image530.wmf" /><Relationship Id="rId4" Type="http://schemas.openxmlformats.org/officeDocument/2006/relationships/oleObject" Target="../embeddings/oleObject793.bin" TargetMode="Internal" /><Relationship Id="rId5" Type="http://schemas.openxmlformats.org/officeDocument/2006/relationships/image" Target="../media/image531.wmf" /><Relationship Id="rId6" Type="http://schemas.openxmlformats.org/officeDocument/2006/relationships/oleObject" Target="../embeddings/oleObject794.bin" TargetMode="Internal" /><Relationship Id="rId7" Type="http://schemas.openxmlformats.org/officeDocument/2006/relationships/image" Target="../media/image532.wmf" /><Relationship Id="rId8" Type="http://schemas.openxmlformats.org/officeDocument/2006/relationships/oleObject" Target="../embeddings/oleObject795.bin" TargetMode="Internal" /><Relationship Id="rId9" Type="http://schemas.openxmlformats.org/officeDocument/2006/relationships/image" Target="../media/image533.wmf" /></Relationships>
</file>

<file path=ppt/slides/_rels/slide151.xml.rels>&#65279;<?xml version="1.0" encoding="utf-8" standalone="yes"?><Relationships xmlns="http://schemas.openxmlformats.org/package/2006/relationships"><Relationship Id="rId1" Type="http://schemas.openxmlformats.org/officeDocument/2006/relationships/slideLayout" Target="../slideLayouts/slideLayout128.xml" /><Relationship Id="rId2" Type="http://schemas.openxmlformats.org/officeDocument/2006/relationships/oleObject" Target="../embeddings/oleObject798.bin" TargetMode="Internal" /><Relationship Id="rId3" Type="http://schemas.openxmlformats.org/officeDocument/2006/relationships/image" Target="../media/image535.wmf" /><Relationship Id="rId4" Type="http://schemas.openxmlformats.org/officeDocument/2006/relationships/oleObject" Target="../embeddings/oleObject799.bin" TargetMode="Internal" /><Relationship Id="rId5" Type="http://schemas.openxmlformats.org/officeDocument/2006/relationships/image" Target="../media/image1.png" /><Relationship Id="rId6" Type="http://schemas.openxmlformats.org/officeDocument/2006/relationships/vmlDrawing" Target="../drawings/vmlDrawing148.vml" /><Relationship Id="rId7" Type="http://schemas.openxmlformats.org/officeDocument/2006/relationships/audio" Target="../media/CAMERA11.wav" /></Relationships>
</file>

<file path=ppt/slides/_rels/slide152.xml.rels>&#65279;<?xml version="1.0" encoding="utf-8" standalone="yes"?><Relationships xmlns="http://schemas.openxmlformats.org/package/2006/relationships"><Relationship Id="rId1" Type="http://schemas.openxmlformats.org/officeDocument/2006/relationships/slideLayout" Target="../slideLayouts/slideLayout128.xml" /><Relationship Id="rId10" Type="http://schemas.openxmlformats.org/officeDocument/2006/relationships/hyperlink" Target="../&#26700;&#38754;/&#30446; &#24405;.ppt#-1,5,&#27809;&#26377;&#24187;&#28783;&#29255;&#26631;&#39064;" TargetMode="External" /><Relationship Id="rId11" Type="http://schemas.openxmlformats.org/officeDocument/2006/relationships/vmlDrawing" Target="../drawings/vmlDrawing149.vml" /><Relationship Id="rId12" Type="http://schemas.openxmlformats.org/officeDocument/2006/relationships/audio" Target="../media/LOGOFF14.wav" /><Relationship Id="rId2" Type="http://schemas.openxmlformats.org/officeDocument/2006/relationships/oleObject" Target="../embeddings/oleObject800.bin" TargetMode="Internal" /><Relationship Id="rId3" Type="http://schemas.openxmlformats.org/officeDocument/2006/relationships/image" Target="../media/image536.wmf" /><Relationship Id="rId4" Type="http://schemas.openxmlformats.org/officeDocument/2006/relationships/oleObject" Target="../embeddings/oleObject801.bin" TargetMode="Internal" /><Relationship Id="rId5" Type="http://schemas.openxmlformats.org/officeDocument/2006/relationships/image" Target="../media/image537.wmf" /><Relationship Id="rId6" Type="http://schemas.openxmlformats.org/officeDocument/2006/relationships/oleObject" Target="../embeddings/oleObject802.bin" TargetMode="Internal" /><Relationship Id="rId7" Type="http://schemas.openxmlformats.org/officeDocument/2006/relationships/image" Target="../media/image538.wmf" /><Relationship Id="rId8" Type="http://schemas.openxmlformats.org/officeDocument/2006/relationships/oleObject" Target="../embeddings/oleObject803.bin" TargetMode="Internal" /><Relationship Id="rId9" Type="http://schemas.openxmlformats.org/officeDocument/2006/relationships/image" Target="../media/image1.png" /></Relationships>
</file>

<file path=ppt/slides/_rels/slide153.xml.rels>&#65279;<?xml version="1.0" encoding="utf-8" standalone="yes"?><Relationships xmlns="http://schemas.openxmlformats.org/package/2006/relationships"><Relationship Id="rId1" Type="http://schemas.openxmlformats.org/officeDocument/2006/relationships/slideLayout" Target="../slideLayouts/slideLayout128.xml" /><Relationship Id="rId10" Type="http://schemas.openxmlformats.org/officeDocument/2006/relationships/hyperlink" Target="../&#26700;&#38754;/&#30446; &#24405;.ppt#-1,5,&#27809;&#26377;&#24187;&#28783;&#29255;&#26631;&#39064;" TargetMode="External" /><Relationship Id="rId11" Type="http://schemas.openxmlformats.org/officeDocument/2006/relationships/vmlDrawing" Target="../drawings/vmlDrawing150.vml" /><Relationship Id="rId2" Type="http://schemas.openxmlformats.org/officeDocument/2006/relationships/oleObject" Target="../embeddings/oleObject804.bin" TargetMode="Internal" /><Relationship Id="rId3" Type="http://schemas.openxmlformats.org/officeDocument/2006/relationships/image" Target="../media/image539.wmf" /><Relationship Id="rId4" Type="http://schemas.openxmlformats.org/officeDocument/2006/relationships/oleObject" Target="../embeddings/oleObject805.bin" TargetMode="Internal" /><Relationship Id="rId5" Type="http://schemas.openxmlformats.org/officeDocument/2006/relationships/image" Target="../media/image540.wmf" /><Relationship Id="rId6" Type="http://schemas.openxmlformats.org/officeDocument/2006/relationships/oleObject" Target="../embeddings/oleObject806.bin" TargetMode="Internal" /><Relationship Id="rId7" Type="http://schemas.openxmlformats.org/officeDocument/2006/relationships/image" Target="../media/image541.wmf" /><Relationship Id="rId8" Type="http://schemas.openxmlformats.org/officeDocument/2006/relationships/oleObject" Target="../embeddings/oleObject807.bin" TargetMode="Internal" /><Relationship Id="rId9" Type="http://schemas.openxmlformats.org/officeDocument/2006/relationships/image" Target="../media/image1.png" /></Relationships>
</file>

<file path=ppt/slides/_rels/slide154.xml.rels>&#65279;<?xml version="1.0" encoding="utf-8" standalone="yes"?><Relationships xmlns="http://schemas.openxmlformats.org/package/2006/relationships"><Relationship Id="rId1" Type="http://schemas.openxmlformats.org/officeDocument/2006/relationships/slideLayout" Target="../slideLayouts/slideLayout128.xml" /><Relationship Id="rId10" Type="http://schemas.openxmlformats.org/officeDocument/2006/relationships/hyperlink" Target="../&#26700;&#38754;/&#30446; &#24405;.ppt#-1,5,&#27809;&#26377;&#24187;&#28783;&#29255;&#26631;&#39064;" TargetMode="External" /><Relationship Id="rId11" Type="http://schemas.openxmlformats.org/officeDocument/2006/relationships/vmlDrawing" Target="../drawings/vmlDrawing151.vml" /><Relationship Id="rId2" Type="http://schemas.openxmlformats.org/officeDocument/2006/relationships/oleObject" Target="../embeddings/oleObject808.bin" TargetMode="Internal" /><Relationship Id="rId3" Type="http://schemas.openxmlformats.org/officeDocument/2006/relationships/image" Target="../media/image542.wmf" /><Relationship Id="rId4" Type="http://schemas.openxmlformats.org/officeDocument/2006/relationships/oleObject" Target="../embeddings/oleObject809.bin" TargetMode="Internal" /><Relationship Id="rId5" Type="http://schemas.openxmlformats.org/officeDocument/2006/relationships/image" Target="../media/image543.wmf" /><Relationship Id="rId6" Type="http://schemas.openxmlformats.org/officeDocument/2006/relationships/oleObject" Target="../embeddings/oleObject810.bin" TargetMode="Internal" /><Relationship Id="rId7" Type="http://schemas.openxmlformats.org/officeDocument/2006/relationships/image" Target="../media/image544.wmf" /><Relationship Id="rId8" Type="http://schemas.openxmlformats.org/officeDocument/2006/relationships/oleObject" Target="../embeddings/oleObject811.bin" TargetMode="Internal" /><Relationship Id="rId9" Type="http://schemas.openxmlformats.org/officeDocument/2006/relationships/image" Target="../media/image1.png" /></Relationships>
</file>

<file path=ppt/slides/_rels/slide155.xml.rels>&#65279;<?xml version="1.0" encoding="utf-8" standalone="yes"?><Relationships xmlns="http://schemas.openxmlformats.org/package/2006/relationships"><Relationship Id="rId1" Type="http://schemas.openxmlformats.org/officeDocument/2006/relationships/slideLayout" Target="../slideLayouts/slideLayout127.xml" /><Relationship Id="rId10" Type="http://schemas.openxmlformats.org/officeDocument/2006/relationships/oleObject" Target="../embeddings/oleObject816.bin" TargetMode="Internal" /><Relationship Id="rId11" Type="http://schemas.openxmlformats.org/officeDocument/2006/relationships/image" Target="../media/image548.wmf" /><Relationship Id="rId12" Type="http://schemas.openxmlformats.org/officeDocument/2006/relationships/oleObject" Target="../embeddings/oleObject817.bin" TargetMode="Internal" /><Relationship Id="rId13" Type="http://schemas.openxmlformats.org/officeDocument/2006/relationships/image" Target="../media/image549.wmf" /><Relationship Id="rId14" Type="http://schemas.openxmlformats.org/officeDocument/2006/relationships/oleObject" Target="../embeddings/oleObject818.bin" TargetMode="Internal" /><Relationship Id="rId15" Type="http://schemas.openxmlformats.org/officeDocument/2006/relationships/oleObject" Target="../embeddings/oleObject819.bin" TargetMode="Internal" /><Relationship Id="rId16" Type="http://schemas.openxmlformats.org/officeDocument/2006/relationships/image" Target="../media/image550.wmf" /><Relationship Id="rId17" Type="http://schemas.openxmlformats.org/officeDocument/2006/relationships/oleObject" Target="../embeddings/oleObject820.bin" TargetMode="Internal" /><Relationship Id="rId18" Type="http://schemas.openxmlformats.org/officeDocument/2006/relationships/image" Target="../media/image551.wmf" /><Relationship Id="rId19" Type="http://schemas.openxmlformats.org/officeDocument/2006/relationships/oleObject" Target="../embeddings/oleObject821.bin" TargetMode="Internal" /><Relationship Id="rId2" Type="http://schemas.openxmlformats.org/officeDocument/2006/relationships/oleObject" Target="../embeddings/oleObject812.bin" TargetMode="Internal" /><Relationship Id="rId20" Type="http://schemas.openxmlformats.org/officeDocument/2006/relationships/image" Target="../media/image254.wmf" /><Relationship Id="rId21" Type="http://schemas.openxmlformats.org/officeDocument/2006/relationships/oleObject" Target="../embeddings/oleObject822.bin" TargetMode="Internal" /><Relationship Id="rId22" Type="http://schemas.openxmlformats.org/officeDocument/2006/relationships/image" Target="../media/image1.png" /><Relationship Id="rId23" Type="http://schemas.openxmlformats.org/officeDocument/2006/relationships/hyperlink" Target="../&#26700;&#38754;/&#30446; &#24405;.ppt#-1,5,&#27809;&#26377;&#24187;&#28783;&#29255;&#26631;&#39064;" TargetMode="External" /><Relationship Id="rId24" Type="http://schemas.openxmlformats.org/officeDocument/2006/relationships/vmlDrawing" Target="../drawings/vmlDrawing152.vml" /><Relationship Id="rId3" Type="http://schemas.openxmlformats.org/officeDocument/2006/relationships/image" Target="../media/image545.wmf" /><Relationship Id="rId4" Type="http://schemas.openxmlformats.org/officeDocument/2006/relationships/oleObject" Target="../embeddings/oleObject813.bin" TargetMode="Internal" /><Relationship Id="rId5" Type="http://schemas.openxmlformats.org/officeDocument/2006/relationships/image" Target="../media/image285.wmf" /><Relationship Id="rId6" Type="http://schemas.openxmlformats.org/officeDocument/2006/relationships/oleObject" Target="../embeddings/oleObject814.bin" TargetMode="Internal" /><Relationship Id="rId7" Type="http://schemas.openxmlformats.org/officeDocument/2006/relationships/image" Target="../media/image546.wmf" /><Relationship Id="rId8" Type="http://schemas.openxmlformats.org/officeDocument/2006/relationships/oleObject" Target="../embeddings/oleObject815.bin" TargetMode="Internal" /><Relationship Id="rId9" Type="http://schemas.openxmlformats.org/officeDocument/2006/relationships/image" Target="../media/image547.wmf" /></Relationships>
</file>

<file path=ppt/slides/_rels/slide156.xml.rels>&#65279;<?xml version="1.0" encoding="utf-8" standalone="yes"?><Relationships xmlns="http://schemas.openxmlformats.org/package/2006/relationships"><Relationship Id="rId1" Type="http://schemas.openxmlformats.org/officeDocument/2006/relationships/slideLayout" Target="../slideLayouts/slideLayout129.xml" /><Relationship Id="rId10" Type="http://schemas.openxmlformats.org/officeDocument/2006/relationships/oleObject" Target="../embeddings/oleObject827.bin" TargetMode="Internal" /><Relationship Id="rId11" Type="http://schemas.openxmlformats.org/officeDocument/2006/relationships/image" Target="../media/image5.wmf" /><Relationship Id="rId12" Type="http://schemas.openxmlformats.org/officeDocument/2006/relationships/oleObject" Target="../embeddings/oleObject828.bin" TargetMode="Internal" /><Relationship Id="rId13" Type="http://schemas.openxmlformats.org/officeDocument/2006/relationships/image" Target="../media/image1.png" /><Relationship Id="rId14" Type="http://schemas.openxmlformats.org/officeDocument/2006/relationships/oleObject" Target="../embeddings/oleObject829.bin" TargetMode="Internal" /><Relationship Id="rId15" Type="http://schemas.openxmlformats.org/officeDocument/2006/relationships/image" Target="../media/image555.wmf" /><Relationship Id="rId16" Type="http://schemas.openxmlformats.org/officeDocument/2006/relationships/oleObject" Target="../embeddings/oleObject830.bin" TargetMode="Internal" /><Relationship Id="rId17" Type="http://schemas.openxmlformats.org/officeDocument/2006/relationships/image" Target="../media/image556.wmf" /><Relationship Id="rId18" Type="http://schemas.openxmlformats.org/officeDocument/2006/relationships/hyperlink" Target="../&#26700;&#38754;/&#30446; &#24405;.ppt#-1,5,&#27809;&#26377;&#24187;&#28783;&#29255;&#26631;&#39064;" TargetMode="External" /><Relationship Id="rId19" Type="http://schemas.openxmlformats.org/officeDocument/2006/relationships/oleObject" Target="../embeddings/oleObject831.bin" TargetMode="Internal" /><Relationship Id="rId2" Type="http://schemas.openxmlformats.org/officeDocument/2006/relationships/oleObject" Target="../embeddings/oleObject823.bin" TargetMode="Internal" /><Relationship Id="rId20" Type="http://schemas.openxmlformats.org/officeDocument/2006/relationships/image" Target="../media/image557.emf" /><Relationship Id="rId21" Type="http://schemas.openxmlformats.org/officeDocument/2006/relationships/oleObject" Target="../embeddings/oleObject832.bin" TargetMode="Internal" /><Relationship Id="rId22" Type="http://schemas.openxmlformats.org/officeDocument/2006/relationships/image" Target="../media/image558.wmf" /><Relationship Id="rId23" Type="http://schemas.openxmlformats.org/officeDocument/2006/relationships/vmlDrawing" Target="../drawings/vmlDrawing153.vml" /><Relationship Id="rId3" Type="http://schemas.openxmlformats.org/officeDocument/2006/relationships/image" Target="../media/image552.wmf" /><Relationship Id="rId4" Type="http://schemas.openxmlformats.org/officeDocument/2006/relationships/oleObject" Target="../embeddings/oleObject824.bin" TargetMode="Internal" /><Relationship Id="rId5" Type="http://schemas.openxmlformats.org/officeDocument/2006/relationships/image" Target="../media/image553.wmf" /><Relationship Id="rId6" Type="http://schemas.openxmlformats.org/officeDocument/2006/relationships/oleObject" Target="../embeddings/oleObject825.bin" TargetMode="Internal" /><Relationship Id="rId7" Type="http://schemas.openxmlformats.org/officeDocument/2006/relationships/image" Target="../media/image554.wmf" /><Relationship Id="rId8" Type="http://schemas.openxmlformats.org/officeDocument/2006/relationships/oleObject" Target="../embeddings/oleObject826.bin" TargetMode="Internal" /><Relationship Id="rId9" Type="http://schemas.openxmlformats.org/officeDocument/2006/relationships/image" Target="../media/image548.wmf" /></Relationships>
</file>

<file path=ppt/slides/_rels/slide157.xml.rels>&#65279;<?xml version="1.0" encoding="utf-8" standalone="yes"?><Relationships xmlns="http://schemas.openxmlformats.org/package/2006/relationships"><Relationship Id="rId1" Type="http://schemas.openxmlformats.org/officeDocument/2006/relationships/slideLayout" Target="../slideLayouts/slideLayout128.xml" /><Relationship Id="rId10" Type="http://schemas.openxmlformats.org/officeDocument/2006/relationships/oleObject" Target="../embeddings/oleObject837.bin" TargetMode="Internal" /><Relationship Id="rId11" Type="http://schemas.openxmlformats.org/officeDocument/2006/relationships/image" Target="../media/image1.png" /><Relationship Id="rId12" Type="http://schemas.openxmlformats.org/officeDocument/2006/relationships/oleObject" Target="../embeddings/oleObject838.bin" TargetMode="Internal" /><Relationship Id="rId13" Type="http://schemas.openxmlformats.org/officeDocument/2006/relationships/image" Target="../media/image563.wmf" /><Relationship Id="rId14" Type="http://schemas.openxmlformats.org/officeDocument/2006/relationships/hyperlink" Target="../&#26700;&#38754;/&#30446; &#24405;.ppt#-1,5,&#27809;&#26377;&#24187;&#28783;&#29255;&#26631;&#39064;" TargetMode="External" /><Relationship Id="rId15" Type="http://schemas.openxmlformats.org/officeDocument/2006/relationships/vmlDrawing" Target="../drawings/vmlDrawing154.vml" /><Relationship Id="rId2" Type="http://schemas.openxmlformats.org/officeDocument/2006/relationships/oleObject" Target="../embeddings/oleObject833.bin" TargetMode="Internal" /><Relationship Id="rId3" Type="http://schemas.openxmlformats.org/officeDocument/2006/relationships/image" Target="../media/image559.wmf" /><Relationship Id="rId4" Type="http://schemas.openxmlformats.org/officeDocument/2006/relationships/oleObject" Target="../embeddings/oleObject834.bin" TargetMode="Internal" /><Relationship Id="rId5" Type="http://schemas.openxmlformats.org/officeDocument/2006/relationships/image" Target="../media/image560.wmf" /><Relationship Id="rId6" Type="http://schemas.openxmlformats.org/officeDocument/2006/relationships/oleObject" Target="../embeddings/oleObject835.bin" TargetMode="Internal" /><Relationship Id="rId7" Type="http://schemas.openxmlformats.org/officeDocument/2006/relationships/image" Target="../media/image561.wmf" /><Relationship Id="rId8" Type="http://schemas.openxmlformats.org/officeDocument/2006/relationships/oleObject" Target="../embeddings/oleObject836.bin" TargetMode="Internal" /><Relationship Id="rId9" Type="http://schemas.openxmlformats.org/officeDocument/2006/relationships/image" Target="../media/image562.wmf" /></Relationships>
</file>

<file path=ppt/slides/_rels/slide158.xml.rels>&#65279;<?xml version="1.0" encoding="utf-8" standalone="yes"?><Relationships xmlns="http://schemas.openxmlformats.org/package/2006/relationships"><Relationship Id="rId1" Type="http://schemas.openxmlformats.org/officeDocument/2006/relationships/slideLayout" Target="../slideLayouts/slideLayout127.xml" /><Relationship Id="rId10" Type="http://schemas.openxmlformats.org/officeDocument/2006/relationships/oleObject" Target="../embeddings/oleObject843.bin" TargetMode="Internal" /><Relationship Id="rId11" Type="http://schemas.openxmlformats.org/officeDocument/2006/relationships/image" Target="../media/image568.wmf" /><Relationship Id="rId12" Type="http://schemas.openxmlformats.org/officeDocument/2006/relationships/oleObject" Target="../embeddings/oleObject844.bin" TargetMode="Internal" /><Relationship Id="rId13" Type="http://schemas.openxmlformats.org/officeDocument/2006/relationships/image" Target="../media/image569.wmf" /><Relationship Id="rId14" Type="http://schemas.openxmlformats.org/officeDocument/2006/relationships/oleObject" Target="../embeddings/oleObject845.bin" TargetMode="Internal" /><Relationship Id="rId15" Type="http://schemas.openxmlformats.org/officeDocument/2006/relationships/image" Target="../media/image1.png" /><Relationship Id="rId16" Type="http://schemas.openxmlformats.org/officeDocument/2006/relationships/hyperlink" Target="../&#26700;&#38754;/&#30446; &#24405;.ppt#-1,5,&#27809;&#26377;&#24187;&#28783;&#29255;&#26631;&#39064;" TargetMode="External" /><Relationship Id="rId17" Type="http://schemas.openxmlformats.org/officeDocument/2006/relationships/vmlDrawing" Target="../drawings/vmlDrawing155.vml" /><Relationship Id="rId2" Type="http://schemas.openxmlformats.org/officeDocument/2006/relationships/oleObject" Target="../embeddings/oleObject839.bin" TargetMode="Internal" /><Relationship Id="rId3" Type="http://schemas.openxmlformats.org/officeDocument/2006/relationships/image" Target="../media/image564.wmf" /><Relationship Id="rId4" Type="http://schemas.openxmlformats.org/officeDocument/2006/relationships/oleObject" Target="../embeddings/oleObject840.bin" TargetMode="Internal" /><Relationship Id="rId5" Type="http://schemas.openxmlformats.org/officeDocument/2006/relationships/image" Target="../media/image565.wmf" /><Relationship Id="rId6" Type="http://schemas.openxmlformats.org/officeDocument/2006/relationships/oleObject" Target="../embeddings/oleObject841.bin" TargetMode="Internal" /><Relationship Id="rId7" Type="http://schemas.openxmlformats.org/officeDocument/2006/relationships/image" Target="../media/image566.wmf" /><Relationship Id="rId8" Type="http://schemas.openxmlformats.org/officeDocument/2006/relationships/oleObject" Target="../embeddings/oleObject842.bin" TargetMode="Internal" /><Relationship Id="rId9" Type="http://schemas.openxmlformats.org/officeDocument/2006/relationships/image" Target="../media/image567.wmf" /></Relationships>
</file>

<file path=ppt/slides/_rels/slide159.xml.rels>&#65279;<?xml version="1.0" encoding="utf-8" standalone="yes"?><Relationships xmlns="http://schemas.openxmlformats.org/package/2006/relationships"><Relationship Id="rId1" Type="http://schemas.openxmlformats.org/officeDocument/2006/relationships/slideLayout" Target="../slideLayouts/slideLayout127.xml" /><Relationship Id="rId10" Type="http://schemas.openxmlformats.org/officeDocument/2006/relationships/oleObject" Target="../embeddings/oleObject850.bin" TargetMode="Internal" /><Relationship Id="rId11" Type="http://schemas.openxmlformats.org/officeDocument/2006/relationships/image" Target="../media/image574.wmf" /><Relationship Id="rId12" Type="http://schemas.openxmlformats.org/officeDocument/2006/relationships/oleObject" Target="../embeddings/oleObject851.bin" TargetMode="Internal" /><Relationship Id="rId13" Type="http://schemas.openxmlformats.org/officeDocument/2006/relationships/image" Target="../media/image1.png" /><Relationship Id="rId14" Type="http://schemas.openxmlformats.org/officeDocument/2006/relationships/hyperlink" Target="../&#26700;&#38754;/&#30446; &#24405;.ppt#-1,5,&#27809;&#26377;&#24187;&#28783;&#29255;&#26631;&#39064;" TargetMode="External" /><Relationship Id="rId15" Type="http://schemas.openxmlformats.org/officeDocument/2006/relationships/oleObject" Target="../embeddings/oleObject852.bin" TargetMode="Internal" /><Relationship Id="rId16" Type="http://schemas.openxmlformats.org/officeDocument/2006/relationships/image" Target="../media/image575.wmf" /><Relationship Id="rId17" Type="http://schemas.openxmlformats.org/officeDocument/2006/relationships/oleObject" Target="../embeddings/oleObject853.bin" TargetMode="Internal" /><Relationship Id="rId18" Type="http://schemas.openxmlformats.org/officeDocument/2006/relationships/image" Target="../media/image576.wmf" /><Relationship Id="rId19" Type="http://schemas.openxmlformats.org/officeDocument/2006/relationships/vmlDrawing" Target="../drawings/vmlDrawing156.vml" /><Relationship Id="rId2" Type="http://schemas.openxmlformats.org/officeDocument/2006/relationships/oleObject" Target="../embeddings/oleObject846.bin" TargetMode="Internal" /><Relationship Id="rId3" Type="http://schemas.openxmlformats.org/officeDocument/2006/relationships/image" Target="../media/image570.wmf" /><Relationship Id="rId4" Type="http://schemas.openxmlformats.org/officeDocument/2006/relationships/oleObject" Target="../embeddings/oleObject847.bin" TargetMode="Internal" /><Relationship Id="rId5" Type="http://schemas.openxmlformats.org/officeDocument/2006/relationships/image" Target="../media/image571.wmf" /><Relationship Id="rId6" Type="http://schemas.openxmlformats.org/officeDocument/2006/relationships/oleObject" Target="../embeddings/oleObject848.bin" TargetMode="Internal" /><Relationship Id="rId7" Type="http://schemas.openxmlformats.org/officeDocument/2006/relationships/image" Target="../media/image572.wmf" /><Relationship Id="rId8" Type="http://schemas.openxmlformats.org/officeDocument/2006/relationships/oleObject" Target="../embeddings/oleObject849.bin" TargetMode="Internal" /><Relationship Id="rId9" Type="http://schemas.openxmlformats.org/officeDocument/2006/relationships/image" Target="../media/image573.wmf"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44.xml" /><Relationship Id="rId10" Type="http://schemas.openxmlformats.org/officeDocument/2006/relationships/oleObject" Target="../embeddings/oleObject48.bin" TargetMode="Internal" /><Relationship Id="rId11" Type="http://schemas.openxmlformats.org/officeDocument/2006/relationships/image" Target="../media/image38.wmf" /><Relationship Id="rId12" Type="http://schemas.openxmlformats.org/officeDocument/2006/relationships/oleObject" Target="../embeddings/oleObject49.bin" TargetMode="Internal" /><Relationship Id="rId13" Type="http://schemas.openxmlformats.org/officeDocument/2006/relationships/image" Target="../media/image39.wmf" /><Relationship Id="rId14" Type="http://schemas.openxmlformats.org/officeDocument/2006/relationships/oleObject" Target="../embeddings/oleObject50.bin" TargetMode="Internal" /><Relationship Id="rId15" Type="http://schemas.openxmlformats.org/officeDocument/2006/relationships/image" Target="../media/image1.png" /><Relationship Id="rId16" Type="http://schemas.openxmlformats.org/officeDocument/2006/relationships/hyperlink" Target="../&#26700;&#38754;/&#30446;%20&#24405;.ppt#-1,5,&#27809;&#26377;&#24187;&#28783;&#29255;&#26631;&#39064;" TargetMode="External" /><Relationship Id="rId17" Type="http://schemas.openxmlformats.org/officeDocument/2006/relationships/vmlDrawing" Target="../drawings/vmlDrawing16.vml" /><Relationship Id="rId2" Type="http://schemas.openxmlformats.org/officeDocument/2006/relationships/oleObject" Target="../embeddings/oleObject44.bin" TargetMode="Internal" /><Relationship Id="rId3" Type="http://schemas.openxmlformats.org/officeDocument/2006/relationships/image" Target="../media/image34.wmf" /><Relationship Id="rId4" Type="http://schemas.openxmlformats.org/officeDocument/2006/relationships/oleObject" Target="../embeddings/oleObject45.bin" TargetMode="Internal" /><Relationship Id="rId5" Type="http://schemas.openxmlformats.org/officeDocument/2006/relationships/image" Target="../media/image35.wmf" /><Relationship Id="rId6" Type="http://schemas.openxmlformats.org/officeDocument/2006/relationships/oleObject" Target="../embeddings/oleObject46.bin" TargetMode="Internal" /><Relationship Id="rId7" Type="http://schemas.openxmlformats.org/officeDocument/2006/relationships/image" Target="../media/image36.wmf" /><Relationship Id="rId8" Type="http://schemas.openxmlformats.org/officeDocument/2006/relationships/oleObject" Target="../embeddings/oleObject47.bin" TargetMode="Internal" /><Relationship Id="rId9" Type="http://schemas.openxmlformats.org/officeDocument/2006/relationships/image" Target="../media/image37.wmf" /></Relationships>
</file>

<file path=ppt/slides/_rels/slide160.xml.rels>&#65279;<?xml version="1.0" encoding="utf-8" standalone="yes"?><Relationships xmlns="http://schemas.openxmlformats.org/package/2006/relationships"><Relationship Id="rId1" Type="http://schemas.openxmlformats.org/officeDocument/2006/relationships/slideLayout" Target="../slideLayouts/slideLayout127.xml" /><Relationship Id="rId10" Type="http://schemas.openxmlformats.org/officeDocument/2006/relationships/oleObject" Target="../embeddings/oleObject858.bin" TargetMode="Internal" /><Relationship Id="rId11" Type="http://schemas.openxmlformats.org/officeDocument/2006/relationships/image" Target="../media/image580.wmf" /><Relationship Id="rId12" Type="http://schemas.openxmlformats.org/officeDocument/2006/relationships/oleObject" Target="../embeddings/oleObject859.bin" TargetMode="Internal" /><Relationship Id="rId13" Type="http://schemas.openxmlformats.org/officeDocument/2006/relationships/image" Target="../media/image581.wmf" /><Relationship Id="rId14" Type="http://schemas.openxmlformats.org/officeDocument/2006/relationships/oleObject" Target="../embeddings/oleObject860.bin" TargetMode="Internal" /><Relationship Id="rId15" Type="http://schemas.openxmlformats.org/officeDocument/2006/relationships/image" Target="../media/image1.png" /><Relationship Id="rId16" Type="http://schemas.openxmlformats.org/officeDocument/2006/relationships/hyperlink" Target="../&#26700;&#38754;/&#30446; &#24405;.ppt#-1,5,&#27809;&#26377;&#24187;&#28783;&#29255;&#26631;&#39064;" TargetMode="External" /><Relationship Id="rId17" Type="http://schemas.openxmlformats.org/officeDocument/2006/relationships/vmlDrawing" Target="../drawings/vmlDrawing157.vml" /><Relationship Id="rId2" Type="http://schemas.openxmlformats.org/officeDocument/2006/relationships/oleObject" Target="../embeddings/oleObject854.bin" TargetMode="Internal" /><Relationship Id="rId3" Type="http://schemas.openxmlformats.org/officeDocument/2006/relationships/image" Target="../media/image577.wmf" /><Relationship Id="rId4" Type="http://schemas.openxmlformats.org/officeDocument/2006/relationships/oleObject" Target="../embeddings/oleObject855.bin" TargetMode="Internal" /><Relationship Id="rId5" Type="http://schemas.openxmlformats.org/officeDocument/2006/relationships/image" Target="../media/image573.wmf" /><Relationship Id="rId6" Type="http://schemas.openxmlformats.org/officeDocument/2006/relationships/oleObject" Target="../embeddings/oleObject856.bin" TargetMode="Internal" /><Relationship Id="rId7" Type="http://schemas.openxmlformats.org/officeDocument/2006/relationships/image" Target="../media/image578.wmf" /><Relationship Id="rId8" Type="http://schemas.openxmlformats.org/officeDocument/2006/relationships/oleObject" Target="../embeddings/oleObject857.bin" TargetMode="Internal" /><Relationship Id="rId9" Type="http://schemas.openxmlformats.org/officeDocument/2006/relationships/image" Target="../media/image579.wmf" /></Relationships>
</file>

<file path=ppt/slides/_rels/slide161.xml.rels>&#65279;<?xml version="1.0" encoding="utf-8" standalone="yes"?><Relationships xmlns="http://schemas.openxmlformats.org/package/2006/relationships"><Relationship Id="rId1" Type="http://schemas.openxmlformats.org/officeDocument/2006/relationships/slideLayout" Target="../slideLayouts/slideLayout127.xml" /><Relationship Id="rId10" Type="http://schemas.openxmlformats.org/officeDocument/2006/relationships/oleObject" Target="../embeddings/oleObject865.bin" TargetMode="Internal" /><Relationship Id="rId11" Type="http://schemas.openxmlformats.org/officeDocument/2006/relationships/image" Target="../media/image1.png" /><Relationship Id="rId12" Type="http://schemas.openxmlformats.org/officeDocument/2006/relationships/hyperlink" Target="../&#26700;&#38754;/&#30446; &#24405;.ppt#-1,5,&#27809;&#26377;&#24187;&#28783;&#29255;&#26631;&#39064;" TargetMode="External" /><Relationship Id="rId13" Type="http://schemas.openxmlformats.org/officeDocument/2006/relationships/vmlDrawing" Target="../drawings/vmlDrawing158.vml" /><Relationship Id="rId2" Type="http://schemas.openxmlformats.org/officeDocument/2006/relationships/oleObject" Target="../embeddings/oleObject861.bin" TargetMode="Internal" /><Relationship Id="rId3" Type="http://schemas.openxmlformats.org/officeDocument/2006/relationships/image" Target="../media/image582.wmf" /><Relationship Id="rId4" Type="http://schemas.openxmlformats.org/officeDocument/2006/relationships/oleObject" Target="../embeddings/oleObject862.bin" TargetMode="Internal" /><Relationship Id="rId5" Type="http://schemas.openxmlformats.org/officeDocument/2006/relationships/image" Target="../media/image583.wmf" /><Relationship Id="rId6" Type="http://schemas.openxmlformats.org/officeDocument/2006/relationships/oleObject" Target="../embeddings/oleObject863.bin" TargetMode="Internal" /><Relationship Id="rId7" Type="http://schemas.openxmlformats.org/officeDocument/2006/relationships/image" Target="../media/image576.wmf" /><Relationship Id="rId8" Type="http://schemas.openxmlformats.org/officeDocument/2006/relationships/oleObject" Target="../embeddings/oleObject864.bin" TargetMode="Internal" /><Relationship Id="rId9" Type="http://schemas.openxmlformats.org/officeDocument/2006/relationships/image" Target="../media/image584.wmf" /></Relationships>
</file>

<file path=ppt/slides/_rels/slide162.xml.rels>&#65279;<?xml version="1.0" encoding="utf-8" standalone="yes"?><Relationships xmlns="http://schemas.openxmlformats.org/package/2006/relationships"><Relationship Id="rId1" Type="http://schemas.openxmlformats.org/officeDocument/2006/relationships/slideLayout" Target="../slideLayouts/slideLayout127.xml" /><Relationship Id="rId10" Type="http://schemas.openxmlformats.org/officeDocument/2006/relationships/oleObject" Target="../embeddings/oleObject870.bin" TargetMode="Internal" /><Relationship Id="rId11" Type="http://schemas.openxmlformats.org/officeDocument/2006/relationships/image" Target="../media/image391.wmf" /><Relationship Id="rId12" Type="http://schemas.openxmlformats.org/officeDocument/2006/relationships/oleObject" Target="../embeddings/oleObject871.bin" TargetMode="Internal" /><Relationship Id="rId13" Type="http://schemas.openxmlformats.org/officeDocument/2006/relationships/image" Target="../media/image1.png" /><Relationship Id="rId14" Type="http://schemas.openxmlformats.org/officeDocument/2006/relationships/hyperlink" Target="../&#26700;&#38754;/&#30446; &#24405;.ppt#-1,5,&#27809;&#26377;&#24187;&#28783;&#29255;&#26631;&#39064;" TargetMode="External" /><Relationship Id="rId15" Type="http://schemas.openxmlformats.org/officeDocument/2006/relationships/vmlDrawing" Target="../drawings/vmlDrawing159.vml" /><Relationship Id="rId2" Type="http://schemas.openxmlformats.org/officeDocument/2006/relationships/oleObject" Target="../embeddings/oleObject866.bin" TargetMode="Internal" /><Relationship Id="rId3" Type="http://schemas.openxmlformats.org/officeDocument/2006/relationships/image" Target="../media/image585.wmf" /><Relationship Id="rId4" Type="http://schemas.openxmlformats.org/officeDocument/2006/relationships/oleObject" Target="../embeddings/oleObject867.bin" TargetMode="Internal" /><Relationship Id="rId5" Type="http://schemas.openxmlformats.org/officeDocument/2006/relationships/image" Target="../media/image285.wmf" /><Relationship Id="rId6" Type="http://schemas.openxmlformats.org/officeDocument/2006/relationships/oleObject" Target="../embeddings/oleObject868.bin" TargetMode="Internal" /><Relationship Id="rId7" Type="http://schemas.openxmlformats.org/officeDocument/2006/relationships/image" Target="../media/image586.wmf" /><Relationship Id="rId8" Type="http://schemas.openxmlformats.org/officeDocument/2006/relationships/oleObject" Target="../embeddings/oleObject869.bin" TargetMode="Internal" /><Relationship Id="rId9" Type="http://schemas.openxmlformats.org/officeDocument/2006/relationships/image" Target="../media/image587.wmf" /></Relationships>
</file>

<file path=ppt/slides/_rels/slide163.xml.rels>&#65279;<?xml version="1.0" encoding="utf-8" standalone="yes"?><Relationships xmlns="http://schemas.openxmlformats.org/package/2006/relationships"><Relationship Id="rId1" Type="http://schemas.openxmlformats.org/officeDocument/2006/relationships/slideLayout" Target="../slideLayouts/slideLayout127.xml" /><Relationship Id="rId10" Type="http://schemas.openxmlformats.org/officeDocument/2006/relationships/oleObject" Target="../embeddings/oleObject876.bin" TargetMode="Internal" /><Relationship Id="rId11" Type="http://schemas.openxmlformats.org/officeDocument/2006/relationships/image" Target="../media/image1.png" /><Relationship Id="rId12" Type="http://schemas.openxmlformats.org/officeDocument/2006/relationships/oleObject" Target="../embeddings/oleObject877.bin" TargetMode="Internal" /><Relationship Id="rId13" Type="http://schemas.openxmlformats.org/officeDocument/2006/relationships/image" Target="../media/image592.wmf" /><Relationship Id="rId14" Type="http://schemas.openxmlformats.org/officeDocument/2006/relationships/oleObject" Target="../embeddings/oleObject878.bin" TargetMode="Internal" /><Relationship Id="rId15" Type="http://schemas.openxmlformats.org/officeDocument/2006/relationships/image" Target="../media/image593.wmf" /><Relationship Id="rId16" Type="http://schemas.openxmlformats.org/officeDocument/2006/relationships/hyperlink" Target="../&#26700;&#38754;/&#30446; &#24405;.ppt#-1,5,&#27809;&#26377;&#24187;&#28783;&#29255;&#26631;&#39064;" TargetMode="External" /><Relationship Id="rId17" Type="http://schemas.openxmlformats.org/officeDocument/2006/relationships/vmlDrawing" Target="../drawings/vmlDrawing160.vml" /><Relationship Id="rId2" Type="http://schemas.openxmlformats.org/officeDocument/2006/relationships/oleObject" Target="../embeddings/oleObject872.bin" TargetMode="Internal" /><Relationship Id="rId3" Type="http://schemas.openxmlformats.org/officeDocument/2006/relationships/image" Target="../media/image588.wmf" /><Relationship Id="rId4" Type="http://schemas.openxmlformats.org/officeDocument/2006/relationships/oleObject" Target="../embeddings/oleObject873.bin" TargetMode="Internal" /><Relationship Id="rId5" Type="http://schemas.openxmlformats.org/officeDocument/2006/relationships/image" Target="../media/image589.wmf" /><Relationship Id="rId6" Type="http://schemas.openxmlformats.org/officeDocument/2006/relationships/oleObject" Target="../embeddings/oleObject874.bin" TargetMode="Internal" /><Relationship Id="rId7" Type="http://schemas.openxmlformats.org/officeDocument/2006/relationships/image" Target="../media/image590.wmf" /><Relationship Id="rId8" Type="http://schemas.openxmlformats.org/officeDocument/2006/relationships/oleObject" Target="../embeddings/oleObject875.bin" TargetMode="Internal" /><Relationship Id="rId9" Type="http://schemas.openxmlformats.org/officeDocument/2006/relationships/image" Target="../media/image591.wmf" /></Relationships>
</file>

<file path=ppt/slides/_rels/slide164.xml.rels>&#65279;<?xml version="1.0" encoding="utf-8" standalone="yes"?><Relationships xmlns="http://schemas.openxmlformats.org/package/2006/relationships"><Relationship Id="rId1" Type="http://schemas.openxmlformats.org/officeDocument/2006/relationships/slideLayout" Target="../slideLayouts/slideLayout128.xml" /><Relationship Id="rId10" Type="http://schemas.openxmlformats.org/officeDocument/2006/relationships/oleObject" Target="../embeddings/oleObject883.bin" TargetMode="Internal" /><Relationship Id="rId11" Type="http://schemas.openxmlformats.org/officeDocument/2006/relationships/image" Target="../media/image1.png" /><Relationship Id="rId12" Type="http://schemas.openxmlformats.org/officeDocument/2006/relationships/hyperlink" Target="../&#26700;&#38754;/&#30446; &#24405;.ppt#-1,5,&#27809;&#26377;&#24187;&#28783;&#29255;&#26631;&#39064;" TargetMode="External" /><Relationship Id="rId13" Type="http://schemas.openxmlformats.org/officeDocument/2006/relationships/vmlDrawing" Target="../drawings/vmlDrawing161.vml" /><Relationship Id="rId2" Type="http://schemas.openxmlformats.org/officeDocument/2006/relationships/oleObject" Target="../embeddings/oleObject879.bin" TargetMode="Internal" /><Relationship Id="rId3" Type="http://schemas.openxmlformats.org/officeDocument/2006/relationships/image" Target="../media/image594.wmf" /><Relationship Id="rId4" Type="http://schemas.openxmlformats.org/officeDocument/2006/relationships/oleObject" Target="../embeddings/oleObject880.bin" TargetMode="Internal" /><Relationship Id="rId5" Type="http://schemas.openxmlformats.org/officeDocument/2006/relationships/image" Target="../media/image595.wmf" /><Relationship Id="rId6" Type="http://schemas.openxmlformats.org/officeDocument/2006/relationships/oleObject" Target="../embeddings/oleObject881.bin" TargetMode="Internal" /><Relationship Id="rId7" Type="http://schemas.openxmlformats.org/officeDocument/2006/relationships/image" Target="../media/image596.wmf" /><Relationship Id="rId8" Type="http://schemas.openxmlformats.org/officeDocument/2006/relationships/oleObject" Target="../embeddings/oleObject882.bin" TargetMode="Internal" /><Relationship Id="rId9" Type="http://schemas.openxmlformats.org/officeDocument/2006/relationships/image" Target="../media/image597.wmf" /></Relationships>
</file>

<file path=ppt/slides/_rels/slide165.xml.rels>&#65279;<?xml version="1.0" encoding="utf-8" standalone="yes"?><Relationships xmlns="http://schemas.openxmlformats.org/package/2006/relationships"><Relationship Id="rId1" Type="http://schemas.openxmlformats.org/officeDocument/2006/relationships/slideLayout" Target="../slideLayouts/slideLayout128.xml" /><Relationship Id="rId10" Type="http://schemas.openxmlformats.org/officeDocument/2006/relationships/oleObject" Target="../embeddings/oleObject888.bin" TargetMode="Internal" /><Relationship Id="rId11" Type="http://schemas.openxmlformats.org/officeDocument/2006/relationships/image" Target="../media/image1.png" /><Relationship Id="rId12" Type="http://schemas.openxmlformats.org/officeDocument/2006/relationships/hyperlink" Target="../&#26700;&#38754;/&#30446; &#24405;.ppt#-1,5,&#27809;&#26377;&#24187;&#28783;&#29255;&#26631;&#39064;" TargetMode="External" /><Relationship Id="rId13" Type="http://schemas.openxmlformats.org/officeDocument/2006/relationships/vmlDrawing" Target="../drawings/vmlDrawing162.vml" /><Relationship Id="rId2" Type="http://schemas.openxmlformats.org/officeDocument/2006/relationships/oleObject" Target="../embeddings/oleObject884.bin" TargetMode="Internal" /><Relationship Id="rId3" Type="http://schemas.openxmlformats.org/officeDocument/2006/relationships/image" Target="../media/image598.wmf" /><Relationship Id="rId4" Type="http://schemas.openxmlformats.org/officeDocument/2006/relationships/oleObject" Target="../embeddings/oleObject885.bin" TargetMode="Internal" /><Relationship Id="rId5" Type="http://schemas.openxmlformats.org/officeDocument/2006/relationships/image" Target="../media/image597.wmf" /><Relationship Id="rId6" Type="http://schemas.openxmlformats.org/officeDocument/2006/relationships/oleObject" Target="../embeddings/oleObject886.bin" TargetMode="Internal" /><Relationship Id="rId7" Type="http://schemas.openxmlformats.org/officeDocument/2006/relationships/image" Target="../media/image599.wmf" /><Relationship Id="rId8" Type="http://schemas.openxmlformats.org/officeDocument/2006/relationships/oleObject" Target="../embeddings/oleObject887.bin" TargetMode="Internal" /><Relationship Id="rId9" Type="http://schemas.openxmlformats.org/officeDocument/2006/relationships/image" Target="../media/image600.wmf" /></Relationships>
</file>

<file path=ppt/slides/_rels/slide166.xml.rels>&#65279;<?xml version="1.0" encoding="utf-8" standalone="yes"?><Relationships xmlns="http://schemas.openxmlformats.org/package/2006/relationships"><Relationship Id="rId1" Type="http://schemas.openxmlformats.org/officeDocument/2006/relationships/slideLayout" Target="../slideLayouts/slideLayout128.xml" /><Relationship Id="rId10" Type="http://schemas.openxmlformats.org/officeDocument/2006/relationships/audio" Target="../media/DING13.wav" /><Relationship Id="rId2" Type="http://schemas.openxmlformats.org/officeDocument/2006/relationships/oleObject" Target="../embeddings/oleObject889.bin" TargetMode="Internal" /><Relationship Id="rId3" Type="http://schemas.openxmlformats.org/officeDocument/2006/relationships/image" Target="../media/image601.wmf" /><Relationship Id="rId4" Type="http://schemas.openxmlformats.org/officeDocument/2006/relationships/oleObject" Target="../embeddings/oleObject890.bin" TargetMode="Internal" /><Relationship Id="rId5" Type="http://schemas.openxmlformats.org/officeDocument/2006/relationships/image" Target="../media/image602.wmf" /><Relationship Id="rId6" Type="http://schemas.openxmlformats.org/officeDocument/2006/relationships/oleObject" Target="../embeddings/oleObject891.bin" TargetMode="Internal" /><Relationship Id="rId7" Type="http://schemas.openxmlformats.org/officeDocument/2006/relationships/image" Target="../media/image1.png" /><Relationship Id="rId8" Type="http://schemas.openxmlformats.org/officeDocument/2006/relationships/hyperlink" Target="../&#26700;&#38754;/&#30446; &#24405;.ppt#-1,5,&#27809;&#26377;&#24187;&#28783;&#29255;&#26631;&#39064;" TargetMode="External" /><Relationship Id="rId9" Type="http://schemas.openxmlformats.org/officeDocument/2006/relationships/vmlDrawing" Target="../drawings/vmlDrawing163.vml" /></Relationships>
</file>

<file path=ppt/slides/_rels/slide167.xml.rels>&#65279;<?xml version="1.0" encoding="utf-8" standalone="yes"?><Relationships xmlns="http://schemas.openxmlformats.org/package/2006/relationships"><Relationship Id="rId1" Type="http://schemas.openxmlformats.org/officeDocument/2006/relationships/slideLayout" Target="../slideLayouts/slideLayout128.xml" /><Relationship Id="rId10" Type="http://schemas.openxmlformats.org/officeDocument/2006/relationships/oleObject" Target="../embeddings/oleObject896.bin" TargetMode="Internal" /><Relationship Id="rId11" Type="http://schemas.openxmlformats.org/officeDocument/2006/relationships/image" Target="../media/image607.wmf" /><Relationship Id="rId12" Type="http://schemas.openxmlformats.org/officeDocument/2006/relationships/oleObject" Target="../embeddings/oleObject897.bin" TargetMode="Internal" /><Relationship Id="rId13" Type="http://schemas.openxmlformats.org/officeDocument/2006/relationships/image" Target="../media/image1.png" /><Relationship Id="rId14" Type="http://schemas.openxmlformats.org/officeDocument/2006/relationships/hyperlink" Target="../&#26700;&#38754;/&#30446; &#24405;.ppt#-1,5,&#27809;&#26377;&#24187;&#28783;&#29255;&#26631;&#39064;" TargetMode="External" /><Relationship Id="rId15" Type="http://schemas.openxmlformats.org/officeDocument/2006/relationships/vmlDrawing" Target="../drawings/vmlDrawing164.vml" /><Relationship Id="rId2" Type="http://schemas.openxmlformats.org/officeDocument/2006/relationships/oleObject" Target="../embeddings/oleObject892.bin" TargetMode="Internal" /><Relationship Id="rId3" Type="http://schemas.openxmlformats.org/officeDocument/2006/relationships/image" Target="../media/image603.wmf" /><Relationship Id="rId4" Type="http://schemas.openxmlformats.org/officeDocument/2006/relationships/oleObject" Target="../embeddings/oleObject893.bin" TargetMode="Internal" /><Relationship Id="rId5" Type="http://schemas.openxmlformats.org/officeDocument/2006/relationships/image" Target="../media/image604.wmf" /><Relationship Id="rId6" Type="http://schemas.openxmlformats.org/officeDocument/2006/relationships/oleObject" Target="../embeddings/oleObject894.bin" TargetMode="Internal" /><Relationship Id="rId7" Type="http://schemas.openxmlformats.org/officeDocument/2006/relationships/image" Target="../media/image605.wmf" /><Relationship Id="rId8" Type="http://schemas.openxmlformats.org/officeDocument/2006/relationships/oleObject" Target="../embeddings/oleObject895.bin" TargetMode="Internal" /><Relationship Id="rId9" Type="http://schemas.openxmlformats.org/officeDocument/2006/relationships/image" Target="../media/image606.wmf" /></Relationships>
</file>

<file path=ppt/slides/_rels/slide168.xml.rels>&#65279;<?xml version="1.0" encoding="utf-8" standalone="yes"?><Relationships xmlns="http://schemas.openxmlformats.org/package/2006/relationships"><Relationship Id="rId1" Type="http://schemas.openxmlformats.org/officeDocument/2006/relationships/slideLayout" Target="../slideLayouts/slideLayout128.xml" /><Relationship Id="rId2" Type="http://schemas.openxmlformats.org/officeDocument/2006/relationships/oleObject" Target="../embeddings/oleObject898.bin" TargetMode="Internal" /><Relationship Id="rId3" Type="http://schemas.openxmlformats.org/officeDocument/2006/relationships/image" Target="../media/image1.png" /><Relationship Id="rId4" Type="http://schemas.openxmlformats.org/officeDocument/2006/relationships/hyperlink" Target="../&#26700;&#38754;/&#30446; &#24405;.ppt#-1,5,&#27809;&#26377;&#24187;&#28783;&#29255;&#26631;&#39064;" TargetMode="External" /><Relationship Id="rId5" Type="http://schemas.openxmlformats.org/officeDocument/2006/relationships/vmlDrawing" Target="../drawings/vmlDrawing165.vml" /></Relationships>
</file>

<file path=ppt/slides/_rels/slide169.xml.rels>&#65279;<?xml version="1.0" encoding="utf-8" standalone="yes"?><Relationships xmlns="http://schemas.openxmlformats.org/package/2006/relationships"><Relationship Id="rId1" Type="http://schemas.openxmlformats.org/officeDocument/2006/relationships/slideLayout" Target="../slideLayouts/slideLayout127.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54.xml" /><Relationship Id="rId10" Type="http://schemas.openxmlformats.org/officeDocument/2006/relationships/oleObject" Target="../embeddings/oleObject55.bin" TargetMode="Internal" /><Relationship Id="rId11" Type="http://schemas.openxmlformats.org/officeDocument/2006/relationships/oleObject" Target="../embeddings/oleObject56.bin" TargetMode="Internal" /><Relationship Id="rId12" Type="http://schemas.openxmlformats.org/officeDocument/2006/relationships/image" Target="../media/image43.wmf" /><Relationship Id="rId13" Type="http://schemas.openxmlformats.org/officeDocument/2006/relationships/oleObject" Target="../embeddings/oleObject57.bin" TargetMode="Internal" /><Relationship Id="rId14" Type="http://schemas.openxmlformats.org/officeDocument/2006/relationships/image" Target="../media/image44.wmf" /><Relationship Id="rId15" Type="http://schemas.openxmlformats.org/officeDocument/2006/relationships/hyperlink" Target="../&#26700;&#38754;/&#30446;%20&#24405;.ppt#-1,5,&#27809;&#26377;&#24187;&#28783;&#29255;&#26631;&#39064;" TargetMode="External" /><Relationship Id="rId16" Type="http://schemas.openxmlformats.org/officeDocument/2006/relationships/vmlDrawing" Target="../drawings/vmlDrawing17.vml" /><Relationship Id="rId2" Type="http://schemas.openxmlformats.org/officeDocument/2006/relationships/oleObject" Target="../embeddings/oleObject51.bin" TargetMode="Internal" /><Relationship Id="rId3" Type="http://schemas.openxmlformats.org/officeDocument/2006/relationships/image" Target="../media/image40.wmf" /><Relationship Id="rId4" Type="http://schemas.openxmlformats.org/officeDocument/2006/relationships/oleObject" Target="../embeddings/oleObject52.bin" TargetMode="Internal" /><Relationship Id="rId5" Type="http://schemas.openxmlformats.org/officeDocument/2006/relationships/image" Target="../media/image41.wmf" /><Relationship Id="rId6" Type="http://schemas.openxmlformats.org/officeDocument/2006/relationships/oleObject" Target="../embeddings/oleObject53.bin" TargetMode="Internal" /><Relationship Id="rId7" Type="http://schemas.openxmlformats.org/officeDocument/2006/relationships/image" Target="../media/image42.wmf" /><Relationship Id="rId8" Type="http://schemas.openxmlformats.org/officeDocument/2006/relationships/oleObject" Target="../embeddings/oleObject54.bin" TargetMode="Internal" /><Relationship Id="rId9" Type="http://schemas.openxmlformats.org/officeDocument/2006/relationships/image" Target="../media/image1.pn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49.xml" /><Relationship Id="rId10" Type="http://schemas.openxmlformats.org/officeDocument/2006/relationships/oleObject" Target="../embeddings/oleObject63.bin" TargetMode="Internal" /><Relationship Id="rId11" Type="http://schemas.openxmlformats.org/officeDocument/2006/relationships/oleObject" Target="../embeddings/oleObject64.bin" TargetMode="Internal" /><Relationship Id="rId12" Type="http://schemas.openxmlformats.org/officeDocument/2006/relationships/image" Target="../media/image47.wmf" /><Relationship Id="rId13" Type="http://schemas.openxmlformats.org/officeDocument/2006/relationships/oleObject" Target="../embeddings/oleObject65.bin" TargetMode="Internal" /><Relationship Id="rId14" Type="http://schemas.openxmlformats.org/officeDocument/2006/relationships/image" Target="../media/image48.wmf" /><Relationship Id="rId15" Type="http://schemas.openxmlformats.org/officeDocument/2006/relationships/vmlDrawing" Target="../drawings/vmlDrawing18.vml" /><Relationship Id="rId2" Type="http://schemas.openxmlformats.org/officeDocument/2006/relationships/oleObject" Target="../embeddings/oleObject58.bin" TargetMode="Internal" /><Relationship Id="rId3" Type="http://schemas.openxmlformats.org/officeDocument/2006/relationships/image" Target="../media/image1.png" /><Relationship Id="rId4" Type="http://schemas.openxmlformats.org/officeDocument/2006/relationships/oleObject" Target="../embeddings/oleObject59.bin" TargetMode="Internal" /><Relationship Id="rId5" Type="http://schemas.openxmlformats.org/officeDocument/2006/relationships/image" Target="../media/image45.wmf" /><Relationship Id="rId6" Type="http://schemas.openxmlformats.org/officeDocument/2006/relationships/oleObject" Target="../embeddings/oleObject60.bin" TargetMode="Internal" /><Relationship Id="rId7" Type="http://schemas.openxmlformats.org/officeDocument/2006/relationships/image" Target="../media/image46.wmf" /><Relationship Id="rId8" Type="http://schemas.openxmlformats.org/officeDocument/2006/relationships/oleObject" Target="../embeddings/oleObject61.bin" TargetMode="Internal" /><Relationship Id="rId9" Type="http://schemas.openxmlformats.org/officeDocument/2006/relationships/oleObject" Target="../embeddings/oleObject62.bin" TargetMode="Interna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49.xml" /><Relationship Id="rId2" Type="http://schemas.openxmlformats.org/officeDocument/2006/relationships/oleObject" Target="../embeddings/oleObject66.bin" TargetMode="Internal" /><Relationship Id="rId3" Type="http://schemas.openxmlformats.org/officeDocument/2006/relationships/image" Target="../media/image1.png" /><Relationship Id="rId4" Type="http://schemas.openxmlformats.org/officeDocument/2006/relationships/oleObject" Target="../embeddings/oleObject67.bin" TargetMode="Internal" /><Relationship Id="rId5" Type="http://schemas.openxmlformats.org/officeDocument/2006/relationships/image" Target="../media/image45.wmf" /><Relationship Id="rId6" Type="http://schemas.openxmlformats.org/officeDocument/2006/relationships/hyperlink" Target="../&#26700;&#38754;/&#30446;%20&#24405;.ppt#-1,5,&#27809;&#26377;&#24187;&#28783;&#29255;&#26631;&#39064;" TargetMode="External" /><Relationship Id="rId7" Type="http://schemas.openxmlformats.org/officeDocument/2006/relationships/vmlDrawing" Target="../drawings/vmlDrawing19.v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1.xml" /><Relationship Id="rId2" Type="http://schemas.openxmlformats.org/officeDocument/2006/relationships/oleObject" Target="../embeddings/oleObject2.bin" TargetMode="Internal" /><Relationship Id="rId3" Type="http://schemas.openxmlformats.org/officeDocument/2006/relationships/image" Target="../media/image1.png" /><Relationship Id="rId4" Type="http://schemas.openxmlformats.org/officeDocument/2006/relationships/hyperlink" Target="../&#26700;&#38754;/&#30446; &#24405;.ppt#-1,5,&#27809;&#26377;&#24187;&#28783;&#29255;&#26631;&#39064;" TargetMode="External" /><Relationship Id="rId5" Type="http://schemas.openxmlformats.org/officeDocument/2006/relationships/vmlDrawing" Target="../drawings/vmlDrawing2.v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49.xml" /><Relationship Id="rId2" Type="http://schemas.openxmlformats.org/officeDocument/2006/relationships/oleObject" Target="../embeddings/oleObject68.bin" TargetMode="Internal" /><Relationship Id="rId3" Type="http://schemas.openxmlformats.org/officeDocument/2006/relationships/image" Target="../media/image1.png" /><Relationship Id="rId4" Type="http://schemas.openxmlformats.org/officeDocument/2006/relationships/hyperlink" Target="../&#26700;&#38754;/&#30446;%20&#24405;.ppt#-1,5,&#27809;&#26377;&#24187;&#28783;&#29255;&#26631;&#39064;" TargetMode="External" /><Relationship Id="rId5" Type="http://schemas.openxmlformats.org/officeDocument/2006/relationships/vmlDrawing" Target="../drawings/vmlDrawing20.v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43.xml" /><Relationship Id="rId10" Type="http://schemas.openxmlformats.org/officeDocument/2006/relationships/oleObject" Target="../embeddings/oleObject73.bin" TargetMode="Internal" /><Relationship Id="rId11" Type="http://schemas.openxmlformats.org/officeDocument/2006/relationships/image" Target="../media/image52.wmf" /><Relationship Id="rId12" Type="http://schemas.openxmlformats.org/officeDocument/2006/relationships/hyperlink" Target="../&#26700;&#38754;/&#30446;%20&#24405;.ppt#-1,5,&#27809;&#26377;&#24187;&#28783;&#29255;&#26631;&#39064;" TargetMode="External" /><Relationship Id="rId13" Type="http://schemas.openxmlformats.org/officeDocument/2006/relationships/vmlDrawing" Target="../drawings/vmlDrawing21.vml" /><Relationship Id="rId2" Type="http://schemas.openxmlformats.org/officeDocument/2006/relationships/oleObject" Target="../embeddings/oleObject69.bin" TargetMode="Internal" /><Relationship Id="rId3" Type="http://schemas.openxmlformats.org/officeDocument/2006/relationships/image" Target="../media/image1.png" /><Relationship Id="rId4" Type="http://schemas.openxmlformats.org/officeDocument/2006/relationships/oleObject" Target="../embeddings/oleObject70.bin" TargetMode="Internal" /><Relationship Id="rId5" Type="http://schemas.openxmlformats.org/officeDocument/2006/relationships/image" Target="../media/image49.wmf" /><Relationship Id="rId6" Type="http://schemas.openxmlformats.org/officeDocument/2006/relationships/oleObject" Target="../embeddings/oleObject71.doc" TargetMode="Internal" /><Relationship Id="rId7" Type="http://schemas.openxmlformats.org/officeDocument/2006/relationships/image" Target="../media/image50.wmf" /><Relationship Id="rId8" Type="http://schemas.openxmlformats.org/officeDocument/2006/relationships/oleObject" Target="../embeddings/oleObject72.bin" TargetMode="Internal" /><Relationship Id="rId9" Type="http://schemas.openxmlformats.org/officeDocument/2006/relationships/image" Target="../media/image51.wmf"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44.xml" /><Relationship Id="rId10" Type="http://schemas.openxmlformats.org/officeDocument/2006/relationships/hyperlink" Target="../&#26700;&#38754;/&#30446;%20&#24405;.ppt#-1,5,&#27809;&#26377;&#24187;&#28783;&#29255;&#26631;&#39064;" TargetMode="External" /><Relationship Id="rId11" Type="http://schemas.openxmlformats.org/officeDocument/2006/relationships/vmlDrawing" Target="../drawings/vmlDrawing22.vml" /><Relationship Id="rId2" Type="http://schemas.openxmlformats.org/officeDocument/2006/relationships/oleObject" Target="../embeddings/oleObject74.bin" TargetMode="Internal" /><Relationship Id="rId3" Type="http://schemas.openxmlformats.org/officeDocument/2006/relationships/image" Target="../media/image1.png" /><Relationship Id="rId4" Type="http://schemas.openxmlformats.org/officeDocument/2006/relationships/oleObject" Target="../embeddings/oleObject75.bin" TargetMode="Internal" /><Relationship Id="rId5" Type="http://schemas.openxmlformats.org/officeDocument/2006/relationships/image" Target="../media/image53.wmf" /><Relationship Id="rId6" Type="http://schemas.openxmlformats.org/officeDocument/2006/relationships/oleObject" Target="../embeddings/oleObject76.bin" TargetMode="Internal" /><Relationship Id="rId7" Type="http://schemas.openxmlformats.org/officeDocument/2006/relationships/image" Target="../media/image54.wmf" /><Relationship Id="rId8" Type="http://schemas.openxmlformats.org/officeDocument/2006/relationships/oleObject" Target="../embeddings/oleObject77.bin" TargetMode="Internal" /><Relationship Id="rId9" Type="http://schemas.openxmlformats.org/officeDocument/2006/relationships/image" Target="../media/image55.wmf"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55.xml" /><Relationship Id="rId10" Type="http://schemas.openxmlformats.org/officeDocument/2006/relationships/oleObject" Target="../embeddings/oleObject82.bin" TargetMode="Internal" /><Relationship Id="rId11" Type="http://schemas.openxmlformats.org/officeDocument/2006/relationships/image" Target="../media/image57.wmf" /><Relationship Id="rId12" Type="http://schemas.openxmlformats.org/officeDocument/2006/relationships/vmlDrawing" Target="../drawings/vmlDrawing23.vml" /><Relationship Id="rId2" Type="http://schemas.openxmlformats.org/officeDocument/2006/relationships/oleObject" Target="../embeddings/oleObject78.bin" TargetMode="Internal" /><Relationship Id="rId3" Type="http://schemas.openxmlformats.org/officeDocument/2006/relationships/image" Target="../media/image5.wmf" /><Relationship Id="rId4" Type="http://schemas.openxmlformats.org/officeDocument/2006/relationships/oleObject" Target="../embeddings/oleObject79.bin" TargetMode="Internal" /><Relationship Id="rId5" Type="http://schemas.openxmlformats.org/officeDocument/2006/relationships/oleObject" Target="../embeddings/oleObject80.bin" TargetMode="Internal" /><Relationship Id="rId6" Type="http://schemas.openxmlformats.org/officeDocument/2006/relationships/image" Target="../media/image1.png" /><Relationship Id="rId7" Type="http://schemas.openxmlformats.org/officeDocument/2006/relationships/hyperlink" Target="../&#26700;&#38754;/&#30446;%20&#24405;.ppt#-1,5,&#27809;&#26377;&#24187;&#28783;&#29255;&#26631;&#39064;" TargetMode="External" /><Relationship Id="rId8" Type="http://schemas.openxmlformats.org/officeDocument/2006/relationships/oleObject" Target="../embeddings/oleObject81.bin" TargetMode="Internal" /><Relationship Id="rId9" Type="http://schemas.openxmlformats.org/officeDocument/2006/relationships/image" Target="../media/image56.wmf"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54.xml" /><Relationship Id="rId10" Type="http://schemas.openxmlformats.org/officeDocument/2006/relationships/oleObject" Target="../embeddings/oleObject87.bin" TargetMode="Internal" /><Relationship Id="rId11" Type="http://schemas.openxmlformats.org/officeDocument/2006/relationships/image" Target="../media/image61.wmf" /><Relationship Id="rId12" Type="http://schemas.openxmlformats.org/officeDocument/2006/relationships/hyperlink" Target="../&#26700;&#38754;/&#30446;%20&#24405;.ppt#-1,5,&#27809;&#26377;&#24187;&#28783;&#29255;&#26631;&#39064;" TargetMode="External" /><Relationship Id="rId13" Type="http://schemas.openxmlformats.org/officeDocument/2006/relationships/vmlDrawing" Target="../drawings/vmlDrawing24.vml" /><Relationship Id="rId2" Type="http://schemas.openxmlformats.org/officeDocument/2006/relationships/oleObject" Target="../embeddings/oleObject83.bin" TargetMode="Internal" /><Relationship Id="rId3" Type="http://schemas.openxmlformats.org/officeDocument/2006/relationships/image" Target="../media/image58.wmf" /><Relationship Id="rId4" Type="http://schemas.openxmlformats.org/officeDocument/2006/relationships/oleObject" Target="../embeddings/oleObject84.bin" TargetMode="Internal" /><Relationship Id="rId5" Type="http://schemas.openxmlformats.org/officeDocument/2006/relationships/image" Target="../media/image59.wmf" /><Relationship Id="rId6" Type="http://schemas.openxmlformats.org/officeDocument/2006/relationships/oleObject" Target="../embeddings/oleObject85.bin" TargetMode="Internal" /><Relationship Id="rId7" Type="http://schemas.openxmlformats.org/officeDocument/2006/relationships/image" Target="../media/image60.wmf" /><Relationship Id="rId8" Type="http://schemas.openxmlformats.org/officeDocument/2006/relationships/oleObject" Target="../embeddings/oleObject86.bin" TargetMode="Internal" /><Relationship Id="rId9" Type="http://schemas.openxmlformats.org/officeDocument/2006/relationships/image" Target="../media/image1.png"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54.xml" /><Relationship Id="rId10" Type="http://schemas.openxmlformats.org/officeDocument/2006/relationships/hyperlink" Target="../&#26700;&#38754;/&#30446;%20&#24405;.ppt#-1,5,&#27809;&#26377;&#24187;&#28783;&#29255;&#26631;&#39064;" TargetMode="External" /><Relationship Id="rId11" Type="http://schemas.openxmlformats.org/officeDocument/2006/relationships/vmlDrawing" Target="../drawings/vmlDrawing25.vml" /><Relationship Id="rId2" Type="http://schemas.openxmlformats.org/officeDocument/2006/relationships/oleObject" Target="../embeddings/oleObject88.bin" TargetMode="Internal" /><Relationship Id="rId3" Type="http://schemas.openxmlformats.org/officeDocument/2006/relationships/image" Target="../media/image62.wmf" /><Relationship Id="rId4" Type="http://schemas.openxmlformats.org/officeDocument/2006/relationships/oleObject" Target="../embeddings/oleObject89.bin" TargetMode="Internal" /><Relationship Id="rId5" Type="http://schemas.openxmlformats.org/officeDocument/2006/relationships/image" Target="../media/image63.wmf" /><Relationship Id="rId6" Type="http://schemas.openxmlformats.org/officeDocument/2006/relationships/oleObject" Target="../embeddings/oleObject90.bin" TargetMode="Internal" /><Relationship Id="rId7" Type="http://schemas.openxmlformats.org/officeDocument/2006/relationships/image" Target="../media/image64.wmf" /><Relationship Id="rId8" Type="http://schemas.openxmlformats.org/officeDocument/2006/relationships/oleObject" Target="../embeddings/oleObject91.bin" TargetMode="Internal" /><Relationship Id="rId9" Type="http://schemas.openxmlformats.org/officeDocument/2006/relationships/image" Target="../media/image1.png"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44.xml" /><Relationship Id="rId2" Type="http://schemas.openxmlformats.org/officeDocument/2006/relationships/oleObject" Target="../embeddings/oleObject92.bin" TargetMode="Internal" /><Relationship Id="rId3" Type="http://schemas.openxmlformats.org/officeDocument/2006/relationships/image" Target="../media/image53.wmf" /><Relationship Id="rId4" Type="http://schemas.openxmlformats.org/officeDocument/2006/relationships/oleObject" Target="../embeddings/oleObject93.bin" TargetMode="Internal" /><Relationship Id="rId5" Type="http://schemas.openxmlformats.org/officeDocument/2006/relationships/image" Target="../media/image65.wmf" /><Relationship Id="rId6" Type="http://schemas.openxmlformats.org/officeDocument/2006/relationships/oleObject" Target="../embeddings/oleObject94.bin" TargetMode="Internal" /><Relationship Id="rId7" Type="http://schemas.openxmlformats.org/officeDocument/2006/relationships/image" Target="../media/image1.png" /><Relationship Id="rId8" Type="http://schemas.openxmlformats.org/officeDocument/2006/relationships/hyperlink" Target="../&#26700;&#38754;/&#30446;%20&#24405;.ppt#-1,5,&#27809;&#26377;&#24187;&#28783;&#29255;&#26631;&#39064;" TargetMode="External" /><Relationship Id="rId9" Type="http://schemas.openxmlformats.org/officeDocument/2006/relationships/vmlDrawing" Target="../drawings/vmlDrawing26.v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55.xml" /><Relationship Id="rId10" Type="http://schemas.openxmlformats.org/officeDocument/2006/relationships/oleObject" Target="../embeddings/oleObject99.bin" TargetMode="Internal" /><Relationship Id="rId11" Type="http://schemas.openxmlformats.org/officeDocument/2006/relationships/image" Target="../media/image1.png" /><Relationship Id="rId12" Type="http://schemas.openxmlformats.org/officeDocument/2006/relationships/hyperlink" Target="../&#26700;&#38754;/&#30446;%20&#24405;.ppt#-1,5,&#27809;&#26377;&#24187;&#28783;&#29255;&#26631;&#39064;" TargetMode="External" /><Relationship Id="rId13" Type="http://schemas.openxmlformats.org/officeDocument/2006/relationships/oleObject" Target="../embeddings/oleObject100.bin" TargetMode="Internal" /><Relationship Id="rId14" Type="http://schemas.openxmlformats.org/officeDocument/2006/relationships/image" Target="../media/image68.wmf" /><Relationship Id="rId15" Type="http://schemas.openxmlformats.org/officeDocument/2006/relationships/vmlDrawing" Target="../drawings/vmlDrawing27.vml" /><Relationship Id="rId2" Type="http://schemas.openxmlformats.org/officeDocument/2006/relationships/oleObject" Target="../embeddings/oleObject95.bin" TargetMode="Internal" /><Relationship Id="rId3" Type="http://schemas.openxmlformats.org/officeDocument/2006/relationships/image" Target="../media/image5.wmf" /><Relationship Id="rId4" Type="http://schemas.openxmlformats.org/officeDocument/2006/relationships/oleObject" Target="../embeddings/oleObject96.bin" TargetMode="Internal" /><Relationship Id="rId5" Type="http://schemas.openxmlformats.org/officeDocument/2006/relationships/image" Target="../media/image66.wmf" /><Relationship Id="rId6" Type="http://schemas.openxmlformats.org/officeDocument/2006/relationships/oleObject" Target="../embeddings/oleObject97.bin" TargetMode="Internal" /><Relationship Id="rId7" Type="http://schemas.openxmlformats.org/officeDocument/2006/relationships/image" Target="../media/image67.wmf" /><Relationship Id="rId8" Type="http://schemas.openxmlformats.org/officeDocument/2006/relationships/oleObject" Target="../embeddings/oleObject98.bin" TargetMode="Internal" /><Relationship Id="rId9" Type="http://schemas.openxmlformats.org/officeDocument/2006/relationships/image" Target="../media/image58.wmf"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54.xml" /><Relationship Id="rId10" Type="http://schemas.openxmlformats.org/officeDocument/2006/relationships/hyperlink" Target="../&#26700;&#38754;/&#30446;%20&#24405;.ppt#-1,5,&#27809;&#26377;&#24187;&#28783;&#29255;&#26631;&#39064;" TargetMode="External" /><Relationship Id="rId11" Type="http://schemas.openxmlformats.org/officeDocument/2006/relationships/vmlDrawing" Target="../drawings/vmlDrawing28.vml" /><Relationship Id="rId2" Type="http://schemas.openxmlformats.org/officeDocument/2006/relationships/oleObject" Target="../embeddings/oleObject101.bin" TargetMode="Internal" /><Relationship Id="rId3" Type="http://schemas.openxmlformats.org/officeDocument/2006/relationships/image" Target="../media/image69.wmf" /><Relationship Id="rId4" Type="http://schemas.openxmlformats.org/officeDocument/2006/relationships/oleObject" Target="../embeddings/oleObject102.bin" TargetMode="Internal" /><Relationship Id="rId5" Type="http://schemas.openxmlformats.org/officeDocument/2006/relationships/image" Target="../media/image70.wmf" /><Relationship Id="rId6" Type="http://schemas.openxmlformats.org/officeDocument/2006/relationships/oleObject" Target="../embeddings/oleObject103.bin" TargetMode="Internal" /><Relationship Id="rId7" Type="http://schemas.openxmlformats.org/officeDocument/2006/relationships/image" Target="../media/image71.wmf" /><Relationship Id="rId8" Type="http://schemas.openxmlformats.org/officeDocument/2006/relationships/oleObject" Target="../embeddings/oleObject104.bin" TargetMode="Internal" /><Relationship Id="rId9" Type="http://schemas.openxmlformats.org/officeDocument/2006/relationships/image" Target="../media/image1.png"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54.xml" /><Relationship Id="rId10" Type="http://schemas.openxmlformats.org/officeDocument/2006/relationships/oleObject" Target="../embeddings/oleObject109.bin" TargetMode="Internal" /><Relationship Id="rId11" Type="http://schemas.openxmlformats.org/officeDocument/2006/relationships/image" Target="../media/image1.png" /><Relationship Id="rId12" Type="http://schemas.openxmlformats.org/officeDocument/2006/relationships/hyperlink" Target="../&#26700;&#38754;/&#30446;%20&#24405;.ppt#-1,5,&#27809;&#26377;&#24187;&#28783;&#29255;&#26631;&#39064;" TargetMode="External" /><Relationship Id="rId13" Type="http://schemas.openxmlformats.org/officeDocument/2006/relationships/vmlDrawing" Target="../drawings/vmlDrawing29.vml" /><Relationship Id="rId2" Type="http://schemas.openxmlformats.org/officeDocument/2006/relationships/oleObject" Target="../embeddings/oleObject105.bin" TargetMode="Internal" /><Relationship Id="rId3" Type="http://schemas.openxmlformats.org/officeDocument/2006/relationships/image" Target="../media/image72.wmf" /><Relationship Id="rId4" Type="http://schemas.openxmlformats.org/officeDocument/2006/relationships/oleObject" Target="../embeddings/oleObject106.bin" TargetMode="Internal" /><Relationship Id="rId5" Type="http://schemas.openxmlformats.org/officeDocument/2006/relationships/image" Target="../media/image73.wmf" /><Relationship Id="rId6" Type="http://schemas.openxmlformats.org/officeDocument/2006/relationships/oleObject" Target="../embeddings/oleObject107.bin" TargetMode="Internal" /><Relationship Id="rId7" Type="http://schemas.openxmlformats.org/officeDocument/2006/relationships/image" Target="../media/image74.wmf" /><Relationship Id="rId8" Type="http://schemas.openxmlformats.org/officeDocument/2006/relationships/oleObject" Target="../embeddings/oleObject108.bin" TargetMode="Internal" /><Relationship Id="rId9" Type="http://schemas.openxmlformats.org/officeDocument/2006/relationships/image" Target="../media/image75.wmf"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oleObject" Target="../embeddings/oleObject3.bin" TargetMode="Internal" /><Relationship Id="rId3" Type="http://schemas.openxmlformats.org/officeDocument/2006/relationships/image" Target="../media/image1.png" /><Relationship Id="rId4" Type="http://schemas.openxmlformats.org/officeDocument/2006/relationships/hyperlink" Target="../&#26700;&#38754;/&#30446; &#24405;.ppt#-1,5,&#27809;&#26377;&#24187;&#28783;&#29255;&#26631;&#39064;" TargetMode="External" /><Relationship Id="rId5" Type="http://schemas.openxmlformats.org/officeDocument/2006/relationships/vmlDrawing" Target="../drawings/vmlDrawing3.v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54.xml" /><Relationship Id="rId10" Type="http://schemas.openxmlformats.org/officeDocument/2006/relationships/vmlDrawing" Target="../drawings/vmlDrawing30.vml" /><Relationship Id="rId2" Type="http://schemas.openxmlformats.org/officeDocument/2006/relationships/oleObject" Target="../embeddings/oleObject110.bin" TargetMode="Internal" /><Relationship Id="rId3" Type="http://schemas.openxmlformats.org/officeDocument/2006/relationships/image" Target="../media/image76.wmf" /><Relationship Id="rId4" Type="http://schemas.openxmlformats.org/officeDocument/2006/relationships/oleObject" Target="../embeddings/oleObject111.bin" TargetMode="Internal" /><Relationship Id="rId5" Type="http://schemas.openxmlformats.org/officeDocument/2006/relationships/oleObject" Target="../embeddings/oleObject112.bin" TargetMode="Internal" /><Relationship Id="rId6" Type="http://schemas.openxmlformats.org/officeDocument/2006/relationships/image" Target="../media/image77.wmf" /><Relationship Id="rId7" Type="http://schemas.openxmlformats.org/officeDocument/2006/relationships/oleObject" Target="../embeddings/oleObject113.bin" TargetMode="Internal" /><Relationship Id="rId8" Type="http://schemas.openxmlformats.org/officeDocument/2006/relationships/image" Target="../media/image1.png" /><Relationship Id="rId9" Type="http://schemas.openxmlformats.org/officeDocument/2006/relationships/hyperlink" Target="../&#26700;&#38754;/&#30446;%20&#24405;.ppt#-1,5,&#27809;&#26377;&#24187;&#28783;&#29255;&#26631;&#39064;" TargetMode="Externa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55.xml" /><Relationship Id="rId10" Type="http://schemas.openxmlformats.org/officeDocument/2006/relationships/hyperlink" Target="../&#26700;&#38754;/&#30446;%20&#24405;.ppt#-1,5,&#27809;&#26377;&#24187;&#28783;&#29255;&#26631;&#39064;" TargetMode="External" /><Relationship Id="rId11" Type="http://schemas.openxmlformats.org/officeDocument/2006/relationships/oleObject" Target="../embeddings/oleObject118.bin" TargetMode="Internal" /><Relationship Id="rId12" Type="http://schemas.openxmlformats.org/officeDocument/2006/relationships/image" Target="../media/image81.wmf" /><Relationship Id="rId13" Type="http://schemas.openxmlformats.org/officeDocument/2006/relationships/vmlDrawing" Target="../drawings/vmlDrawing31.vml" /><Relationship Id="rId2" Type="http://schemas.openxmlformats.org/officeDocument/2006/relationships/oleObject" Target="../embeddings/oleObject114.bin" TargetMode="Internal" /><Relationship Id="rId3" Type="http://schemas.openxmlformats.org/officeDocument/2006/relationships/image" Target="../media/image78.wmf" /><Relationship Id="rId4" Type="http://schemas.openxmlformats.org/officeDocument/2006/relationships/oleObject" Target="../embeddings/oleObject115.bin" TargetMode="Internal" /><Relationship Id="rId5" Type="http://schemas.openxmlformats.org/officeDocument/2006/relationships/image" Target="../media/image79.wmf" /><Relationship Id="rId6" Type="http://schemas.openxmlformats.org/officeDocument/2006/relationships/oleObject" Target="../embeddings/oleObject116.bin" TargetMode="Internal" /><Relationship Id="rId7" Type="http://schemas.openxmlformats.org/officeDocument/2006/relationships/image" Target="../media/image80.wmf" /><Relationship Id="rId8" Type="http://schemas.openxmlformats.org/officeDocument/2006/relationships/oleObject" Target="../embeddings/oleObject117.bin" TargetMode="Internal" /><Relationship Id="rId9" Type="http://schemas.openxmlformats.org/officeDocument/2006/relationships/image" Target="../media/image1.png"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54.xml" /><Relationship Id="rId10" Type="http://schemas.openxmlformats.org/officeDocument/2006/relationships/hyperlink" Target="../&#26700;&#38754;/&#30446;%20&#24405;.ppt#-1,5,&#27809;&#26377;&#24187;&#28783;&#29255;&#26631;&#39064;" TargetMode="External" /><Relationship Id="rId11" Type="http://schemas.openxmlformats.org/officeDocument/2006/relationships/vmlDrawing" Target="../drawings/vmlDrawing32.vml" /><Relationship Id="rId2" Type="http://schemas.openxmlformats.org/officeDocument/2006/relationships/oleObject" Target="../embeddings/oleObject119.bin" TargetMode="Internal" /><Relationship Id="rId3" Type="http://schemas.openxmlformats.org/officeDocument/2006/relationships/image" Target="../media/image82.wmf" /><Relationship Id="rId4" Type="http://schemas.openxmlformats.org/officeDocument/2006/relationships/oleObject" Target="../embeddings/oleObject120.bin" TargetMode="Internal" /><Relationship Id="rId5" Type="http://schemas.openxmlformats.org/officeDocument/2006/relationships/image" Target="../media/image83.wmf" /><Relationship Id="rId6" Type="http://schemas.openxmlformats.org/officeDocument/2006/relationships/oleObject" Target="../embeddings/oleObject121.bin" TargetMode="Internal" /><Relationship Id="rId7" Type="http://schemas.openxmlformats.org/officeDocument/2006/relationships/image" Target="../media/image84.wmf" /><Relationship Id="rId8" Type="http://schemas.openxmlformats.org/officeDocument/2006/relationships/oleObject" Target="../embeddings/oleObject122.bin" TargetMode="Internal" /><Relationship Id="rId9" Type="http://schemas.openxmlformats.org/officeDocument/2006/relationships/image" Target="../media/image1.png"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55.xml" /><Relationship Id="rId10" Type="http://schemas.openxmlformats.org/officeDocument/2006/relationships/hyperlink" Target="../&#26700;&#38754;/&#30446;%20&#24405;.ppt#-1,5,&#27809;&#26377;&#24187;&#28783;&#29255;&#26631;&#39064;" TargetMode="External" /><Relationship Id="rId11" Type="http://schemas.openxmlformats.org/officeDocument/2006/relationships/oleObject" Target="../embeddings/oleObject128.bin" TargetMode="Internal" /><Relationship Id="rId12" Type="http://schemas.openxmlformats.org/officeDocument/2006/relationships/image" Target="../media/image86.wmf" /><Relationship Id="rId13" Type="http://schemas.openxmlformats.org/officeDocument/2006/relationships/oleObject" Target="../embeddings/oleObject129.bin" TargetMode="Internal" /><Relationship Id="rId14" Type="http://schemas.openxmlformats.org/officeDocument/2006/relationships/image" Target="../media/image87.wmf" /><Relationship Id="rId15" Type="http://schemas.openxmlformats.org/officeDocument/2006/relationships/oleObject" Target="../embeddings/oleObject130.bin" TargetMode="Internal" /><Relationship Id="rId16" Type="http://schemas.openxmlformats.org/officeDocument/2006/relationships/image" Target="../media/image88.wmf" /><Relationship Id="rId17" Type="http://schemas.openxmlformats.org/officeDocument/2006/relationships/vmlDrawing" Target="../drawings/vmlDrawing33.vml" /><Relationship Id="rId2" Type="http://schemas.openxmlformats.org/officeDocument/2006/relationships/oleObject" Target="../embeddings/oleObject123.bin" TargetMode="Internal" /><Relationship Id="rId3" Type="http://schemas.openxmlformats.org/officeDocument/2006/relationships/image" Target="../media/image5.wmf" /><Relationship Id="rId4" Type="http://schemas.openxmlformats.org/officeDocument/2006/relationships/oleObject" Target="../embeddings/oleObject124.bin" TargetMode="Internal" /><Relationship Id="rId5" Type="http://schemas.openxmlformats.org/officeDocument/2006/relationships/oleObject" Target="../embeddings/oleObject125.bin" TargetMode="Internal" /><Relationship Id="rId6" Type="http://schemas.openxmlformats.org/officeDocument/2006/relationships/oleObject" Target="../embeddings/oleObject126.bin" TargetMode="Internal" /><Relationship Id="rId7" Type="http://schemas.openxmlformats.org/officeDocument/2006/relationships/image" Target="../media/image1.png" /><Relationship Id="rId8" Type="http://schemas.openxmlformats.org/officeDocument/2006/relationships/oleObject" Target="../embeddings/oleObject127.bin" TargetMode="Internal" /><Relationship Id="rId9" Type="http://schemas.openxmlformats.org/officeDocument/2006/relationships/image" Target="../media/image85.wmf"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oleObject" Target="../embeddings/oleObject131.bin" TargetMode="Internal" /><Relationship Id="rId3" Type="http://schemas.openxmlformats.org/officeDocument/2006/relationships/image" Target="../media/image89.wmf" /><Relationship Id="rId4" Type="http://schemas.openxmlformats.org/officeDocument/2006/relationships/oleObject" Target="../embeddings/oleObject132.bin" TargetMode="Internal" /><Relationship Id="rId5" Type="http://schemas.openxmlformats.org/officeDocument/2006/relationships/image" Target="../media/image90.wmf" /><Relationship Id="rId6" Type="http://schemas.openxmlformats.org/officeDocument/2006/relationships/oleObject" Target="../embeddings/oleObject133.bin" TargetMode="Internal" /><Relationship Id="rId7" Type="http://schemas.openxmlformats.org/officeDocument/2006/relationships/image" Target="../media/image1.png" /><Relationship Id="rId8" Type="http://schemas.openxmlformats.org/officeDocument/2006/relationships/hyperlink" Target="../&#26700;&#38754;/&#30446;%20&#24405;.ppt#-1,5,&#27809;&#26377;&#24187;&#28783;&#29255;&#26631;&#39064;" TargetMode="External" /><Relationship Id="rId9" Type="http://schemas.openxmlformats.org/officeDocument/2006/relationships/vmlDrawing" Target="../drawings/vmlDrawing34.v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55.xml" /><Relationship Id="rId10" Type="http://schemas.openxmlformats.org/officeDocument/2006/relationships/oleObject" Target="../embeddings/oleObject138.bin" TargetMode="Internal" /><Relationship Id="rId11" Type="http://schemas.openxmlformats.org/officeDocument/2006/relationships/image" Target="../media/image93.wmf" /><Relationship Id="rId12" Type="http://schemas.openxmlformats.org/officeDocument/2006/relationships/oleObject" Target="../embeddings/oleObject139.bin" TargetMode="Internal" /><Relationship Id="rId13" Type="http://schemas.openxmlformats.org/officeDocument/2006/relationships/image" Target="../media/image94.wmf" /><Relationship Id="rId14" Type="http://schemas.openxmlformats.org/officeDocument/2006/relationships/oleObject" Target="../embeddings/oleObject140.bin" TargetMode="Internal" /><Relationship Id="rId15" Type="http://schemas.openxmlformats.org/officeDocument/2006/relationships/image" Target="../media/image89.wmf" /><Relationship Id="rId16" Type="http://schemas.openxmlformats.org/officeDocument/2006/relationships/hyperlink" Target="../&#26700;&#38754;/&#30446;%20&#24405;.ppt#-1,5,&#27809;&#26377;&#24187;&#28783;&#29255;&#26631;&#39064;" TargetMode="External" /><Relationship Id="rId17" Type="http://schemas.openxmlformats.org/officeDocument/2006/relationships/oleObject" Target="../embeddings/oleObject141.bin" TargetMode="Internal" /><Relationship Id="rId18" Type="http://schemas.openxmlformats.org/officeDocument/2006/relationships/image" Target="../media/image95.wmf" /><Relationship Id="rId19" Type="http://schemas.openxmlformats.org/officeDocument/2006/relationships/vmlDrawing" Target="../drawings/vmlDrawing35.vml" /><Relationship Id="rId2" Type="http://schemas.openxmlformats.org/officeDocument/2006/relationships/oleObject" Target="../embeddings/oleObject134.bin" TargetMode="Internal" /><Relationship Id="rId3" Type="http://schemas.openxmlformats.org/officeDocument/2006/relationships/image" Target="../media/image5.wmf" /><Relationship Id="rId4" Type="http://schemas.openxmlformats.org/officeDocument/2006/relationships/oleObject" Target="../embeddings/oleObject135.bin" TargetMode="Internal" /><Relationship Id="rId5" Type="http://schemas.openxmlformats.org/officeDocument/2006/relationships/image" Target="../media/image91.wmf" /><Relationship Id="rId6" Type="http://schemas.openxmlformats.org/officeDocument/2006/relationships/oleObject" Target="../embeddings/oleObject136.bin" TargetMode="Internal" /><Relationship Id="rId7" Type="http://schemas.openxmlformats.org/officeDocument/2006/relationships/image" Target="../media/image1.png" /><Relationship Id="rId8" Type="http://schemas.openxmlformats.org/officeDocument/2006/relationships/oleObject" Target="../embeddings/oleObject137.bin" TargetMode="Internal" /><Relationship Id="rId9" Type="http://schemas.openxmlformats.org/officeDocument/2006/relationships/image" Target="../media/image92.wmf"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44.xml" /><Relationship Id="rId2" Type="http://schemas.openxmlformats.org/officeDocument/2006/relationships/oleObject" Target="../embeddings/oleObject142.bin" TargetMode="Internal" /><Relationship Id="rId3" Type="http://schemas.openxmlformats.org/officeDocument/2006/relationships/image" Target="../media/image1.png" /><Relationship Id="rId4" Type="http://schemas.openxmlformats.org/officeDocument/2006/relationships/hyperlink" Target="../&#26700;&#38754;/&#30446;%20&#24405;.ppt#-1,5,&#27809;&#26377;&#24187;&#28783;&#29255;&#26631;&#39064;" TargetMode="External" /><Relationship Id="rId5" Type="http://schemas.openxmlformats.org/officeDocument/2006/relationships/vmlDrawing" Target="../drawings/vmlDrawing36.v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54.xml" /><Relationship Id="rId10" Type="http://schemas.openxmlformats.org/officeDocument/2006/relationships/image" Target="../media/image1.png" /><Relationship Id="rId11" Type="http://schemas.openxmlformats.org/officeDocument/2006/relationships/hyperlink" Target="../&#26700;&#38754;/&#30446;%20&#24405;.ppt#-1,5,&#27809;&#26377;&#24187;&#28783;&#29255;&#26631;&#39064;" TargetMode="External" /><Relationship Id="rId12" Type="http://schemas.openxmlformats.org/officeDocument/2006/relationships/vmlDrawing" Target="../drawings/vmlDrawing37.vml" /><Relationship Id="rId2" Type="http://schemas.openxmlformats.org/officeDocument/2006/relationships/oleObject" Target="../embeddings/oleObject143.bin" TargetMode="Internal" /><Relationship Id="rId3" Type="http://schemas.openxmlformats.org/officeDocument/2006/relationships/image" Target="../media/image96.wmf" /><Relationship Id="rId4" Type="http://schemas.openxmlformats.org/officeDocument/2006/relationships/oleObject" Target="../embeddings/oleObject144.bin" TargetMode="Internal" /><Relationship Id="rId5" Type="http://schemas.openxmlformats.org/officeDocument/2006/relationships/image" Target="../media/image97.wmf" /><Relationship Id="rId6" Type="http://schemas.openxmlformats.org/officeDocument/2006/relationships/oleObject" Target="../embeddings/oleObject145.bin" TargetMode="Internal" /><Relationship Id="rId7" Type="http://schemas.openxmlformats.org/officeDocument/2006/relationships/image" Target="../media/image89.wmf" /><Relationship Id="rId8" Type="http://schemas.openxmlformats.org/officeDocument/2006/relationships/oleObject" Target="../embeddings/oleObject146.bin" TargetMode="Internal" /><Relationship Id="rId9" Type="http://schemas.openxmlformats.org/officeDocument/2006/relationships/oleObject" Target="../embeddings/oleObject147.bin" TargetMode="Interna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54.xml" /><Relationship Id="rId10" Type="http://schemas.openxmlformats.org/officeDocument/2006/relationships/oleObject" Target="../embeddings/oleObject152.bin" TargetMode="Internal" /><Relationship Id="rId11" Type="http://schemas.openxmlformats.org/officeDocument/2006/relationships/image" Target="../media/image102.wmf" /><Relationship Id="rId12" Type="http://schemas.openxmlformats.org/officeDocument/2006/relationships/oleObject" Target="../embeddings/oleObject153.bin" TargetMode="Internal" /><Relationship Id="rId13" Type="http://schemas.openxmlformats.org/officeDocument/2006/relationships/image" Target="../media/image103.wmf" /><Relationship Id="rId14" Type="http://schemas.openxmlformats.org/officeDocument/2006/relationships/oleObject" Target="../embeddings/oleObject154.bin" TargetMode="Internal" /><Relationship Id="rId15" Type="http://schemas.openxmlformats.org/officeDocument/2006/relationships/image" Target="../media/image104.wmf" /><Relationship Id="rId16" Type="http://schemas.openxmlformats.org/officeDocument/2006/relationships/oleObject" Target="../embeddings/oleObject155.bin" TargetMode="Internal" /><Relationship Id="rId17" Type="http://schemas.openxmlformats.org/officeDocument/2006/relationships/image" Target="../media/image1.png" /><Relationship Id="rId18" Type="http://schemas.openxmlformats.org/officeDocument/2006/relationships/hyperlink" Target="../&#26700;&#38754;/&#30446;%20&#24405;.ppt#-1,5,&#27809;&#26377;&#24187;&#28783;&#29255;&#26631;&#39064;" TargetMode="External" /><Relationship Id="rId19" Type="http://schemas.openxmlformats.org/officeDocument/2006/relationships/vmlDrawing" Target="../drawings/vmlDrawing38.vml" /><Relationship Id="rId2" Type="http://schemas.openxmlformats.org/officeDocument/2006/relationships/oleObject" Target="../embeddings/oleObject148.bin" TargetMode="Internal" /><Relationship Id="rId3" Type="http://schemas.openxmlformats.org/officeDocument/2006/relationships/image" Target="../media/image98.wmf" /><Relationship Id="rId4" Type="http://schemas.openxmlformats.org/officeDocument/2006/relationships/oleObject" Target="../embeddings/oleObject149.bin" TargetMode="Internal" /><Relationship Id="rId5" Type="http://schemas.openxmlformats.org/officeDocument/2006/relationships/image" Target="../media/image99.wmf" /><Relationship Id="rId6" Type="http://schemas.openxmlformats.org/officeDocument/2006/relationships/oleObject" Target="../embeddings/oleObject150.bin" TargetMode="Internal" /><Relationship Id="rId7" Type="http://schemas.openxmlformats.org/officeDocument/2006/relationships/image" Target="../media/image100.wmf" /><Relationship Id="rId8" Type="http://schemas.openxmlformats.org/officeDocument/2006/relationships/oleObject" Target="../embeddings/oleObject151.bin" TargetMode="Internal" /><Relationship Id="rId9" Type="http://schemas.openxmlformats.org/officeDocument/2006/relationships/image" Target="../media/image101.wmf"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44.xml" /><Relationship Id="rId2" Type="http://schemas.openxmlformats.org/officeDocument/2006/relationships/oleObject" Target="../embeddings/oleObject156.bin" TargetMode="Internal" /><Relationship Id="rId3" Type="http://schemas.openxmlformats.org/officeDocument/2006/relationships/image" Target="../media/image105.wmf" /><Relationship Id="rId4" Type="http://schemas.openxmlformats.org/officeDocument/2006/relationships/oleObject" Target="../embeddings/oleObject157.bin" TargetMode="Internal" /><Relationship Id="rId5" Type="http://schemas.openxmlformats.org/officeDocument/2006/relationships/image" Target="../media/image1.png" /><Relationship Id="rId6" Type="http://schemas.openxmlformats.org/officeDocument/2006/relationships/hyperlink" Target="../&#26700;&#38754;/&#30446;%20&#24405;.ppt#-1,5,&#27809;&#26377;&#24187;&#28783;&#29255;&#26631;&#39064;" TargetMode="External" /><Relationship Id="rId7" Type="http://schemas.openxmlformats.org/officeDocument/2006/relationships/vmlDrawing" Target="../drawings/vmlDrawing39.v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2.xml" /><Relationship Id="rId10" Type="http://schemas.openxmlformats.org/officeDocument/2006/relationships/hyperlink" Target="../&#26700;&#38754;/&#30446; &#24405;.ppt#-1,5,&#27809;&#26377;&#24187;&#28783;&#29255;&#26631;&#39064;" TargetMode="External" /><Relationship Id="rId11" Type="http://schemas.openxmlformats.org/officeDocument/2006/relationships/vmlDrawing" Target="../drawings/vmlDrawing4.vml" /><Relationship Id="rId2" Type="http://schemas.openxmlformats.org/officeDocument/2006/relationships/oleObject" Target="../embeddings/oleObject4.bin" TargetMode="Internal" /><Relationship Id="rId3" Type="http://schemas.openxmlformats.org/officeDocument/2006/relationships/image" Target="../media/image2.wmf" /><Relationship Id="rId4" Type="http://schemas.openxmlformats.org/officeDocument/2006/relationships/oleObject" Target="../embeddings/oleObject5.bin" TargetMode="Internal" /><Relationship Id="rId5" Type="http://schemas.openxmlformats.org/officeDocument/2006/relationships/image" Target="../media/image3.wmf" /><Relationship Id="rId6" Type="http://schemas.openxmlformats.org/officeDocument/2006/relationships/oleObject" Target="../embeddings/oleObject6.bin" TargetMode="Internal" /><Relationship Id="rId7" Type="http://schemas.openxmlformats.org/officeDocument/2006/relationships/image" Target="../media/image1.png" /><Relationship Id="rId8" Type="http://schemas.openxmlformats.org/officeDocument/2006/relationships/oleObject" Target="../embeddings/oleObject7.bin" TargetMode="Internal" /><Relationship Id="rId9" Type="http://schemas.openxmlformats.org/officeDocument/2006/relationships/image" Target="../media/image4.wmf"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54.xml" /><Relationship Id="rId10" Type="http://schemas.openxmlformats.org/officeDocument/2006/relationships/oleObject" Target="../embeddings/oleObject162.bin" TargetMode="Internal" /><Relationship Id="rId11" Type="http://schemas.openxmlformats.org/officeDocument/2006/relationships/image" Target="../media/image1.png" /><Relationship Id="rId12" Type="http://schemas.openxmlformats.org/officeDocument/2006/relationships/oleObject" Target="../embeddings/oleObject163.bin" TargetMode="Internal" /><Relationship Id="rId13" Type="http://schemas.openxmlformats.org/officeDocument/2006/relationships/image" Target="../media/image110.wmf" /><Relationship Id="rId14" Type="http://schemas.openxmlformats.org/officeDocument/2006/relationships/oleObject" Target="../embeddings/oleObject164.bin" TargetMode="Internal" /><Relationship Id="rId15" Type="http://schemas.openxmlformats.org/officeDocument/2006/relationships/image" Target="../media/image111.wmf" /><Relationship Id="rId16" Type="http://schemas.openxmlformats.org/officeDocument/2006/relationships/hyperlink" Target="../&#26700;&#38754;/&#30446;%20&#24405;.ppt#-1,5,&#27809;&#26377;&#24187;&#28783;&#29255;&#26631;&#39064;" TargetMode="External" /><Relationship Id="rId17" Type="http://schemas.openxmlformats.org/officeDocument/2006/relationships/vmlDrawing" Target="../drawings/vmlDrawing40.vml" /><Relationship Id="rId2" Type="http://schemas.openxmlformats.org/officeDocument/2006/relationships/oleObject" Target="../embeddings/oleObject158.bin" TargetMode="Internal" /><Relationship Id="rId3" Type="http://schemas.openxmlformats.org/officeDocument/2006/relationships/image" Target="../media/image106.wmf" /><Relationship Id="rId4" Type="http://schemas.openxmlformats.org/officeDocument/2006/relationships/oleObject" Target="../embeddings/oleObject159.bin" TargetMode="Internal" /><Relationship Id="rId5" Type="http://schemas.openxmlformats.org/officeDocument/2006/relationships/image" Target="../media/image107.wmf" /><Relationship Id="rId6" Type="http://schemas.openxmlformats.org/officeDocument/2006/relationships/oleObject" Target="../embeddings/oleObject160.bin" TargetMode="Internal" /><Relationship Id="rId7" Type="http://schemas.openxmlformats.org/officeDocument/2006/relationships/image" Target="../media/image108.wmf" /><Relationship Id="rId8" Type="http://schemas.openxmlformats.org/officeDocument/2006/relationships/oleObject" Target="../embeddings/oleObject161.bin" TargetMode="Internal" /><Relationship Id="rId9" Type="http://schemas.openxmlformats.org/officeDocument/2006/relationships/image" Target="../media/image109.wmf"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54.xml" /><Relationship Id="rId10" Type="http://schemas.openxmlformats.org/officeDocument/2006/relationships/oleObject" Target="../embeddings/oleObject169.bin" TargetMode="Internal" /><Relationship Id="rId11" Type="http://schemas.openxmlformats.org/officeDocument/2006/relationships/image" Target="../media/image116.wmf" /><Relationship Id="rId12" Type="http://schemas.openxmlformats.org/officeDocument/2006/relationships/oleObject" Target="../embeddings/oleObject170.bin" TargetMode="Internal" /><Relationship Id="rId13" Type="http://schemas.openxmlformats.org/officeDocument/2006/relationships/image" Target="../media/image1.png" /><Relationship Id="rId14" Type="http://schemas.openxmlformats.org/officeDocument/2006/relationships/vmlDrawing" Target="../drawings/vmlDrawing41.vml" /><Relationship Id="rId2" Type="http://schemas.openxmlformats.org/officeDocument/2006/relationships/oleObject" Target="../embeddings/oleObject165.bin" TargetMode="Internal" /><Relationship Id="rId3" Type="http://schemas.openxmlformats.org/officeDocument/2006/relationships/image" Target="../media/image112.wmf" /><Relationship Id="rId4" Type="http://schemas.openxmlformats.org/officeDocument/2006/relationships/oleObject" Target="../embeddings/oleObject166.bin" TargetMode="Internal" /><Relationship Id="rId5" Type="http://schemas.openxmlformats.org/officeDocument/2006/relationships/image" Target="../media/image113.wmf" /><Relationship Id="rId6" Type="http://schemas.openxmlformats.org/officeDocument/2006/relationships/oleObject" Target="../embeddings/oleObject167.bin" TargetMode="Internal" /><Relationship Id="rId7" Type="http://schemas.openxmlformats.org/officeDocument/2006/relationships/image" Target="../media/image114.wmf" /><Relationship Id="rId8" Type="http://schemas.openxmlformats.org/officeDocument/2006/relationships/oleObject" Target="../embeddings/oleObject168.bin" TargetMode="Internal" /><Relationship Id="rId9" Type="http://schemas.openxmlformats.org/officeDocument/2006/relationships/image" Target="../media/image115.wmf"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56.xml" /><Relationship Id="rId10" Type="http://schemas.openxmlformats.org/officeDocument/2006/relationships/oleObject" Target="../embeddings/oleObject175.bin" TargetMode="Internal" /><Relationship Id="rId11" Type="http://schemas.openxmlformats.org/officeDocument/2006/relationships/image" Target="../media/image1.png" /><Relationship Id="rId12" Type="http://schemas.openxmlformats.org/officeDocument/2006/relationships/hyperlink" Target="../&#26700;&#38754;/&#30446;%20&#24405;.ppt#-1,5,&#27809;&#26377;&#24187;&#28783;&#29255;&#26631;&#39064;" TargetMode="External" /><Relationship Id="rId13" Type="http://schemas.openxmlformats.org/officeDocument/2006/relationships/vmlDrawing" Target="../drawings/vmlDrawing42.vml" /><Relationship Id="rId2" Type="http://schemas.openxmlformats.org/officeDocument/2006/relationships/oleObject" Target="../embeddings/oleObject171.bin" TargetMode="Internal" /><Relationship Id="rId3" Type="http://schemas.openxmlformats.org/officeDocument/2006/relationships/image" Target="../media/image117.wmf" /><Relationship Id="rId4" Type="http://schemas.openxmlformats.org/officeDocument/2006/relationships/oleObject" Target="../embeddings/oleObject172.bin" TargetMode="Internal" /><Relationship Id="rId5" Type="http://schemas.openxmlformats.org/officeDocument/2006/relationships/image" Target="../media/image118.wmf" /><Relationship Id="rId6" Type="http://schemas.openxmlformats.org/officeDocument/2006/relationships/oleObject" Target="../embeddings/oleObject173.bin" TargetMode="Internal" /><Relationship Id="rId7" Type="http://schemas.openxmlformats.org/officeDocument/2006/relationships/image" Target="../media/image119.wmf" /><Relationship Id="rId8" Type="http://schemas.openxmlformats.org/officeDocument/2006/relationships/oleObject" Target="../embeddings/oleObject174.bin" TargetMode="Internal" /><Relationship Id="rId9" Type="http://schemas.openxmlformats.org/officeDocument/2006/relationships/image" Target="../media/image120.wmf"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54.xml" /><Relationship Id="rId10" Type="http://schemas.openxmlformats.org/officeDocument/2006/relationships/oleObject" Target="../embeddings/oleObject180.bin" TargetMode="Internal" /><Relationship Id="rId11" Type="http://schemas.openxmlformats.org/officeDocument/2006/relationships/image" Target="../media/image1.png" /><Relationship Id="rId12" Type="http://schemas.openxmlformats.org/officeDocument/2006/relationships/hyperlink" Target="../&#26700;&#38754;/&#30446;%20&#24405;.ppt#-1,5,&#27809;&#26377;&#24187;&#28783;&#29255;&#26631;&#39064;" TargetMode="External" /><Relationship Id="rId13" Type="http://schemas.openxmlformats.org/officeDocument/2006/relationships/vmlDrawing" Target="../drawings/vmlDrawing43.vml" /><Relationship Id="rId2" Type="http://schemas.openxmlformats.org/officeDocument/2006/relationships/oleObject" Target="../embeddings/oleObject176.bin" TargetMode="Internal" /><Relationship Id="rId3" Type="http://schemas.openxmlformats.org/officeDocument/2006/relationships/image" Target="../media/image121.wmf" /><Relationship Id="rId4" Type="http://schemas.openxmlformats.org/officeDocument/2006/relationships/oleObject" Target="../embeddings/oleObject177.bin" TargetMode="Internal" /><Relationship Id="rId5" Type="http://schemas.openxmlformats.org/officeDocument/2006/relationships/image" Target="../media/image122.wmf" /><Relationship Id="rId6" Type="http://schemas.openxmlformats.org/officeDocument/2006/relationships/oleObject" Target="../embeddings/oleObject178.bin" TargetMode="Internal" /><Relationship Id="rId7" Type="http://schemas.openxmlformats.org/officeDocument/2006/relationships/image" Target="../media/image123.wmf" /><Relationship Id="rId8" Type="http://schemas.openxmlformats.org/officeDocument/2006/relationships/oleObject" Target="../embeddings/oleObject179.bin" TargetMode="Internal" /><Relationship Id="rId9" Type="http://schemas.openxmlformats.org/officeDocument/2006/relationships/image" Target="../media/image124.wmf"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54.xml" /><Relationship Id="rId10" Type="http://schemas.openxmlformats.org/officeDocument/2006/relationships/oleObject" Target="../embeddings/oleObject185.bin" TargetMode="Internal" /><Relationship Id="rId11" Type="http://schemas.openxmlformats.org/officeDocument/2006/relationships/image" Target="../media/image129.wmf" /><Relationship Id="rId12" Type="http://schemas.openxmlformats.org/officeDocument/2006/relationships/oleObject" Target="../embeddings/oleObject186.bin" TargetMode="Internal" /><Relationship Id="rId13" Type="http://schemas.openxmlformats.org/officeDocument/2006/relationships/image" Target="../media/image1.png" /><Relationship Id="rId14" Type="http://schemas.openxmlformats.org/officeDocument/2006/relationships/hyperlink" Target="../&#26700;&#38754;/&#30446;%20&#24405;.ppt#-1,5,&#27809;&#26377;&#24187;&#28783;&#29255;&#26631;&#39064;" TargetMode="External" /><Relationship Id="rId15" Type="http://schemas.openxmlformats.org/officeDocument/2006/relationships/vmlDrawing" Target="../drawings/vmlDrawing44.vml" /><Relationship Id="rId2" Type="http://schemas.openxmlformats.org/officeDocument/2006/relationships/oleObject" Target="../embeddings/oleObject181.bin" TargetMode="Internal" /><Relationship Id="rId3" Type="http://schemas.openxmlformats.org/officeDocument/2006/relationships/image" Target="../media/image125.wmf" /><Relationship Id="rId4" Type="http://schemas.openxmlformats.org/officeDocument/2006/relationships/oleObject" Target="../embeddings/oleObject182.bin" TargetMode="Internal" /><Relationship Id="rId5" Type="http://schemas.openxmlformats.org/officeDocument/2006/relationships/image" Target="../media/image126.wmf" /><Relationship Id="rId6" Type="http://schemas.openxmlformats.org/officeDocument/2006/relationships/oleObject" Target="../embeddings/oleObject183.bin" TargetMode="Internal" /><Relationship Id="rId7" Type="http://schemas.openxmlformats.org/officeDocument/2006/relationships/image" Target="../media/image127.wmf" /><Relationship Id="rId8" Type="http://schemas.openxmlformats.org/officeDocument/2006/relationships/oleObject" Target="../embeddings/oleObject184.bin" TargetMode="Internal" /><Relationship Id="rId9" Type="http://schemas.openxmlformats.org/officeDocument/2006/relationships/image" Target="../media/image128.wmf"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54.xml" /><Relationship Id="rId10" Type="http://schemas.openxmlformats.org/officeDocument/2006/relationships/hyperlink" Target="../&#26700;&#38754;/&#30446;%20&#24405;.ppt#-1,5,&#27809;&#26377;&#24187;&#28783;&#29255;&#26631;&#39064;" TargetMode="External" /><Relationship Id="rId11" Type="http://schemas.openxmlformats.org/officeDocument/2006/relationships/vmlDrawing" Target="../drawings/vmlDrawing45.vml" /><Relationship Id="rId2" Type="http://schemas.openxmlformats.org/officeDocument/2006/relationships/oleObject" Target="../embeddings/oleObject187.bin" TargetMode="Internal" /><Relationship Id="rId3" Type="http://schemas.openxmlformats.org/officeDocument/2006/relationships/image" Target="../media/image130.wmf" /><Relationship Id="rId4" Type="http://schemas.openxmlformats.org/officeDocument/2006/relationships/oleObject" Target="../embeddings/oleObject188.bin" TargetMode="Internal" /><Relationship Id="rId5" Type="http://schemas.openxmlformats.org/officeDocument/2006/relationships/image" Target="../media/image131.wmf" /><Relationship Id="rId6" Type="http://schemas.openxmlformats.org/officeDocument/2006/relationships/oleObject" Target="../embeddings/oleObject189.bin" TargetMode="Internal" /><Relationship Id="rId7" Type="http://schemas.openxmlformats.org/officeDocument/2006/relationships/image" Target="../media/image132.wmf" /><Relationship Id="rId8" Type="http://schemas.openxmlformats.org/officeDocument/2006/relationships/oleObject" Target="../embeddings/oleObject190.bin" TargetMode="Internal" /><Relationship Id="rId9" Type="http://schemas.openxmlformats.org/officeDocument/2006/relationships/image" Target="../media/image1.png"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54.xml" /><Relationship Id="rId10" Type="http://schemas.openxmlformats.org/officeDocument/2006/relationships/oleObject" Target="../embeddings/oleObject195.bin" TargetMode="Internal" /><Relationship Id="rId11" Type="http://schemas.openxmlformats.org/officeDocument/2006/relationships/image" Target="../media/image137.wmf" /><Relationship Id="rId12" Type="http://schemas.openxmlformats.org/officeDocument/2006/relationships/oleObject" Target="../embeddings/oleObject196.bin" TargetMode="Internal" /><Relationship Id="rId13" Type="http://schemas.openxmlformats.org/officeDocument/2006/relationships/image" Target="../media/image1.png" /><Relationship Id="rId14" Type="http://schemas.openxmlformats.org/officeDocument/2006/relationships/hyperlink" Target="../&#26700;&#38754;/&#30446;%20&#24405;.ppt#-1,5,&#27809;&#26377;&#24187;&#28783;&#29255;&#26631;&#39064;" TargetMode="External" /><Relationship Id="rId15" Type="http://schemas.openxmlformats.org/officeDocument/2006/relationships/vmlDrawing" Target="../drawings/vmlDrawing46.vml" /><Relationship Id="rId2" Type="http://schemas.openxmlformats.org/officeDocument/2006/relationships/oleObject" Target="../embeddings/oleObject191.bin" TargetMode="Internal" /><Relationship Id="rId3" Type="http://schemas.openxmlformats.org/officeDocument/2006/relationships/image" Target="../media/image133.wmf" /><Relationship Id="rId4" Type="http://schemas.openxmlformats.org/officeDocument/2006/relationships/oleObject" Target="../embeddings/oleObject192.bin" TargetMode="Internal" /><Relationship Id="rId5" Type="http://schemas.openxmlformats.org/officeDocument/2006/relationships/image" Target="../media/image134.wmf" /><Relationship Id="rId6" Type="http://schemas.openxmlformats.org/officeDocument/2006/relationships/oleObject" Target="../embeddings/oleObject193.bin" TargetMode="Internal" /><Relationship Id="rId7" Type="http://schemas.openxmlformats.org/officeDocument/2006/relationships/image" Target="../media/image135.wmf" /><Relationship Id="rId8" Type="http://schemas.openxmlformats.org/officeDocument/2006/relationships/oleObject" Target="../embeddings/oleObject194.bin" TargetMode="Internal" /><Relationship Id="rId9" Type="http://schemas.openxmlformats.org/officeDocument/2006/relationships/image" Target="../media/image136.wmf"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49.xml" /><Relationship Id="rId2" Type="http://schemas.openxmlformats.org/officeDocument/2006/relationships/oleObject" Target="../embeddings/oleObject197.bin" TargetMode="Internal" /><Relationship Id="rId3" Type="http://schemas.openxmlformats.org/officeDocument/2006/relationships/image" Target="../media/image1.png" /><Relationship Id="rId4" Type="http://schemas.openxmlformats.org/officeDocument/2006/relationships/oleObject" Target="../embeddings/oleObject198.bin" TargetMode="Internal" /><Relationship Id="rId5" Type="http://schemas.openxmlformats.org/officeDocument/2006/relationships/image" Target="../media/image138.wmf" /><Relationship Id="rId6" Type="http://schemas.openxmlformats.org/officeDocument/2006/relationships/hyperlink" Target="../&#26700;&#38754;/&#30446;%20&#24405;.ppt#-1,5,&#27809;&#26377;&#24187;&#28783;&#29255;&#26631;&#39064;" TargetMode="External" /><Relationship Id="rId7" Type="http://schemas.openxmlformats.org/officeDocument/2006/relationships/vmlDrawing" Target="../drawings/vmlDrawing47.vm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49.xml" /><Relationship Id="rId10" Type="http://schemas.openxmlformats.org/officeDocument/2006/relationships/hyperlink" Target="../&#26700;&#38754;/&#30446;%20&#24405;.ppt#-1,5,&#27809;&#26377;&#24187;&#28783;&#29255;&#26631;&#39064;" TargetMode="External" /><Relationship Id="rId11" Type="http://schemas.openxmlformats.org/officeDocument/2006/relationships/vmlDrawing" Target="../drawings/vmlDrawing48.vml" /><Relationship Id="rId2" Type="http://schemas.openxmlformats.org/officeDocument/2006/relationships/oleObject" Target="../embeddings/oleObject199.bin" TargetMode="Internal" /><Relationship Id="rId3" Type="http://schemas.openxmlformats.org/officeDocument/2006/relationships/image" Target="../media/image139.wmf" /><Relationship Id="rId4" Type="http://schemas.openxmlformats.org/officeDocument/2006/relationships/oleObject" Target="../embeddings/oleObject200.bin" TargetMode="Internal" /><Relationship Id="rId5" Type="http://schemas.openxmlformats.org/officeDocument/2006/relationships/image" Target="../media/image140.wmf" /><Relationship Id="rId6" Type="http://schemas.openxmlformats.org/officeDocument/2006/relationships/oleObject" Target="../embeddings/oleObject201.bin" TargetMode="Internal" /><Relationship Id="rId7" Type="http://schemas.openxmlformats.org/officeDocument/2006/relationships/image" Target="../media/image138.wmf" /><Relationship Id="rId8" Type="http://schemas.openxmlformats.org/officeDocument/2006/relationships/oleObject" Target="../embeddings/oleObject202.bin" TargetMode="Internal" /><Relationship Id="rId9" Type="http://schemas.openxmlformats.org/officeDocument/2006/relationships/image" Target="../media/image1.png"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49.xml" /><Relationship Id="rId2" Type="http://schemas.openxmlformats.org/officeDocument/2006/relationships/oleObject" Target="../embeddings/oleObject203.bin" TargetMode="Internal" /><Relationship Id="rId3" Type="http://schemas.openxmlformats.org/officeDocument/2006/relationships/image" Target="../media/image1.png" /><Relationship Id="rId4" Type="http://schemas.openxmlformats.org/officeDocument/2006/relationships/hyperlink" Target="../&#26700;&#38754;/&#30446;%20&#24405;.ppt#-1,5,&#27809;&#26377;&#24187;&#28783;&#29255;&#26631;&#39064;" TargetMode="External" /><Relationship Id="rId5" Type="http://schemas.openxmlformats.org/officeDocument/2006/relationships/vmlDrawing" Target="../drawings/vmlDrawing49.v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image" Target="../media/image8.wmf" /><Relationship Id="rId11" Type="http://schemas.openxmlformats.org/officeDocument/2006/relationships/oleObject" Target="../embeddings/oleObject12.bin" TargetMode="Internal" /><Relationship Id="rId12" Type="http://schemas.openxmlformats.org/officeDocument/2006/relationships/image" Target="../media/image9.wmf" /><Relationship Id="rId13" Type="http://schemas.openxmlformats.org/officeDocument/2006/relationships/oleObject" Target="../embeddings/oleObject13.bin" TargetMode="Internal" /><Relationship Id="rId14" Type="http://schemas.openxmlformats.org/officeDocument/2006/relationships/image" Target="../media/image10.wmf" /><Relationship Id="rId15" Type="http://schemas.openxmlformats.org/officeDocument/2006/relationships/vmlDrawing" Target="../drawings/vmlDrawing5.vml" /><Relationship Id="rId2" Type="http://schemas.openxmlformats.org/officeDocument/2006/relationships/oleObject" Target="../embeddings/oleObject8.bin" TargetMode="Internal" /><Relationship Id="rId3" Type="http://schemas.openxmlformats.org/officeDocument/2006/relationships/image" Target="../media/image5.wmf" /><Relationship Id="rId4" Type="http://schemas.openxmlformats.org/officeDocument/2006/relationships/oleObject" Target="../embeddings/oleObject9.bin" TargetMode="Internal" /><Relationship Id="rId5" Type="http://schemas.openxmlformats.org/officeDocument/2006/relationships/oleObject" Target="../embeddings/oleObject10.bin" TargetMode="Internal" /><Relationship Id="rId6" Type="http://schemas.openxmlformats.org/officeDocument/2006/relationships/image" Target="../media/image1.png" /><Relationship Id="rId7" Type="http://schemas.openxmlformats.org/officeDocument/2006/relationships/image" Target="../media/image6.jpeg" /><Relationship Id="rId8" Type="http://schemas.openxmlformats.org/officeDocument/2006/relationships/image" Target="../media/image7.jpeg" /><Relationship Id="rId9" Type="http://schemas.openxmlformats.org/officeDocument/2006/relationships/oleObject" Target="../embeddings/oleObject11.bin" TargetMode="Interna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49.xml" /><Relationship Id="rId2" Type="http://schemas.openxmlformats.org/officeDocument/2006/relationships/oleObject" Target="../embeddings/oleObject204.bin" TargetMode="Internal" /><Relationship Id="rId3" Type="http://schemas.openxmlformats.org/officeDocument/2006/relationships/image" Target="../media/image141.wmf" /><Relationship Id="rId4" Type="http://schemas.openxmlformats.org/officeDocument/2006/relationships/oleObject" Target="../embeddings/oleObject205.bin" TargetMode="Internal" /><Relationship Id="rId5" Type="http://schemas.openxmlformats.org/officeDocument/2006/relationships/image" Target="../media/image142.wmf" /><Relationship Id="rId6" Type="http://schemas.openxmlformats.org/officeDocument/2006/relationships/oleObject" Target="../embeddings/oleObject206.bin" TargetMode="Internal" /><Relationship Id="rId7" Type="http://schemas.openxmlformats.org/officeDocument/2006/relationships/image" Target="../media/image1.png" /><Relationship Id="rId8" Type="http://schemas.openxmlformats.org/officeDocument/2006/relationships/hyperlink" Target="../&#26700;&#38754;/&#30446;%20&#24405;.ppt#-1,5,&#27809;&#26377;&#24187;&#28783;&#29255;&#26631;&#39064;" TargetMode="External" /><Relationship Id="rId9" Type="http://schemas.openxmlformats.org/officeDocument/2006/relationships/vmlDrawing" Target="../drawings/vmlDrawing50.vml"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49.xml" /><Relationship Id="rId2" Type="http://schemas.openxmlformats.org/officeDocument/2006/relationships/oleObject" Target="../embeddings/oleObject207.bin" TargetMode="Internal" /><Relationship Id="rId3" Type="http://schemas.openxmlformats.org/officeDocument/2006/relationships/image" Target="../media/image143.wmf" /><Relationship Id="rId4" Type="http://schemas.openxmlformats.org/officeDocument/2006/relationships/oleObject" Target="../embeddings/oleObject208.bin" TargetMode="Internal" /><Relationship Id="rId5" Type="http://schemas.openxmlformats.org/officeDocument/2006/relationships/image" Target="../media/image1.png" /><Relationship Id="rId6" Type="http://schemas.openxmlformats.org/officeDocument/2006/relationships/hyperlink" Target="../&#26700;&#38754;/&#30446;%20&#24405;.ppt#-1,5,&#27809;&#26377;&#24187;&#28783;&#29255;&#26631;&#39064;" TargetMode="External" /><Relationship Id="rId7" Type="http://schemas.openxmlformats.org/officeDocument/2006/relationships/vmlDrawing" Target="../drawings/vmlDrawing51.vml"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54.xml" /><Relationship Id="rId10" Type="http://schemas.openxmlformats.org/officeDocument/2006/relationships/oleObject" Target="../embeddings/oleObject213.bin" TargetMode="Internal" /><Relationship Id="rId11" Type="http://schemas.openxmlformats.org/officeDocument/2006/relationships/image" Target="../media/image147.wmf" /><Relationship Id="rId12" Type="http://schemas.openxmlformats.org/officeDocument/2006/relationships/hyperlink" Target="../&#26700;&#38754;/&#30446;%20&#24405;.ppt#-1,5,&#27809;&#26377;&#24187;&#28783;&#29255;&#26631;&#39064;" TargetMode="External" /><Relationship Id="rId13" Type="http://schemas.openxmlformats.org/officeDocument/2006/relationships/vmlDrawing" Target="../drawings/vmlDrawing52.vml" /><Relationship Id="rId2" Type="http://schemas.openxmlformats.org/officeDocument/2006/relationships/oleObject" Target="../embeddings/oleObject209.bin" TargetMode="Internal" /><Relationship Id="rId3" Type="http://schemas.openxmlformats.org/officeDocument/2006/relationships/image" Target="../media/image144.wmf" /><Relationship Id="rId4" Type="http://schemas.openxmlformats.org/officeDocument/2006/relationships/oleObject" Target="../embeddings/oleObject210.bin" TargetMode="Internal" /><Relationship Id="rId5" Type="http://schemas.openxmlformats.org/officeDocument/2006/relationships/image" Target="../media/image145.wmf" /><Relationship Id="rId6" Type="http://schemas.openxmlformats.org/officeDocument/2006/relationships/oleObject" Target="../embeddings/oleObject211.bin" TargetMode="Internal" /><Relationship Id="rId7" Type="http://schemas.openxmlformats.org/officeDocument/2006/relationships/image" Target="../media/image146.wmf" /><Relationship Id="rId8" Type="http://schemas.openxmlformats.org/officeDocument/2006/relationships/oleObject" Target="../embeddings/oleObject212.bin" TargetMode="Internal" /><Relationship Id="rId9" Type="http://schemas.openxmlformats.org/officeDocument/2006/relationships/image" Target="../media/image1.png"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54.xml" /><Relationship Id="rId10" Type="http://schemas.openxmlformats.org/officeDocument/2006/relationships/oleObject" Target="../embeddings/oleObject218.bin" TargetMode="Internal" /><Relationship Id="rId11" Type="http://schemas.openxmlformats.org/officeDocument/2006/relationships/image" Target="../media/image94.wmf" /><Relationship Id="rId12" Type="http://schemas.openxmlformats.org/officeDocument/2006/relationships/oleObject" Target="../embeddings/oleObject219.bin" TargetMode="Internal" /><Relationship Id="rId13" Type="http://schemas.openxmlformats.org/officeDocument/2006/relationships/image" Target="../media/image144.wmf" /><Relationship Id="rId14" Type="http://schemas.openxmlformats.org/officeDocument/2006/relationships/oleObject" Target="../embeddings/oleObject220.bin" TargetMode="Internal" /><Relationship Id="rId15" Type="http://schemas.openxmlformats.org/officeDocument/2006/relationships/image" Target="../media/image1.png" /><Relationship Id="rId16" Type="http://schemas.openxmlformats.org/officeDocument/2006/relationships/hyperlink" Target="../&#26700;&#38754;/&#30446;%20&#24405;.ppt#-1,5,&#27809;&#26377;&#24187;&#28783;&#29255;&#26631;&#39064;" TargetMode="External" /><Relationship Id="rId17" Type="http://schemas.openxmlformats.org/officeDocument/2006/relationships/vmlDrawing" Target="../drawings/vmlDrawing53.vml" /><Relationship Id="rId2" Type="http://schemas.openxmlformats.org/officeDocument/2006/relationships/oleObject" Target="../embeddings/oleObject214.bin" TargetMode="Internal" /><Relationship Id="rId3" Type="http://schemas.openxmlformats.org/officeDocument/2006/relationships/image" Target="../media/image148.wmf" /><Relationship Id="rId4" Type="http://schemas.openxmlformats.org/officeDocument/2006/relationships/oleObject" Target="../embeddings/oleObject215.bin" TargetMode="Internal" /><Relationship Id="rId5" Type="http://schemas.openxmlformats.org/officeDocument/2006/relationships/image" Target="../media/image149.wmf" /><Relationship Id="rId6" Type="http://schemas.openxmlformats.org/officeDocument/2006/relationships/oleObject" Target="../embeddings/oleObject216.bin" TargetMode="Internal" /><Relationship Id="rId7" Type="http://schemas.openxmlformats.org/officeDocument/2006/relationships/image" Target="../media/image150.wmf" /><Relationship Id="rId8" Type="http://schemas.openxmlformats.org/officeDocument/2006/relationships/oleObject" Target="../embeddings/oleObject217.bin" TargetMode="Internal" /><Relationship Id="rId9" Type="http://schemas.openxmlformats.org/officeDocument/2006/relationships/image" Target="../media/image151.wmf"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54.xml" /><Relationship Id="rId10" Type="http://schemas.openxmlformats.org/officeDocument/2006/relationships/oleObject" Target="../embeddings/oleObject225.bin" TargetMode="Internal" /><Relationship Id="rId11" Type="http://schemas.openxmlformats.org/officeDocument/2006/relationships/image" Target="../media/image144.wmf" /><Relationship Id="rId12" Type="http://schemas.openxmlformats.org/officeDocument/2006/relationships/hyperlink" Target="../&#26700;&#38754;/&#30446;%20&#24405;.ppt#-1,5,&#27809;&#26377;&#24187;&#28783;&#29255;&#26631;&#39064;" TargetMode="External" /><Relationship Id="rId13" Type="http://schemas.openxmlformats.org/officeDocument/2006/relationships/vmlDrawing" Target="../drawings/vmlDrawing54.vml" /><Relationship Id="rId2" Type="http://schemas.openxmlformats.org/officeDocument/2006/relationships/oleObject" Target="../embeddings/oleObject221.bin" TargetMode="Internal" /><Relationship Id="rId3" Type="http://schemas.openxmlformats.org/officeDocument/2006/relationships/image" Target="../media/image152.wmf" /><Relationship Id="rId4" Type="http://schemas.openxmlformats.org/officeDocument/2006/relationships/oleObject" Target="../embeddings/oleObject222.bin" TargetMode="Internal" /><Relationship Id="rId5" Type="http://schemas.openxmlformats.org/officeDocument/2006/relationships/image" Target="../media/image153.wmf" /><Relationship Id="rId6" Type="http://schemas.openxmlformats.org/officeDocument/2006/relationships/oleObject" Target="../embeddings/oleObject223.bin" TargetMode="Internal" /><Relationship Id="rId7" Type="http://schemas.openxmlformats.org/officeDocument/2006/relationships/image" Target="../media/image154.wmf" /><Relationship Id="rId8" Type="http://schemas.openxmlformats.org/officeDocument/2006/relationships/oleObject" Target="../embeddings/oleObject224.bin" TargetMode="Internal" /><Relationship Id="rId9" Type="http://schemas.openxmlformats.org/officeDocument/2006/relationships/image" Target="../media/image1.png"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54.xml" /><Relationship Id="rId10" Type="http://schemas.openxmlformats.org/officeDocument/2006/relationships/vmlDrawing" Target="../drawings/vmlDrawing55.vml" /><Relationship Id="rId2" Type="http://schemas.openxmlformats.org/officeDocument/2006/relationships/oleObject" Target="../embeddings/oleObject226.bin" TargetMode="Internal" /><Relationship Id="rId3" Type="http://schemas.openxmlformats.org/officeDocument/2006/relationships/image" Target="../media/image155.wmf" /><Relationship Id="rId4" Type="http://schemas.openxmlformats.org/officeDocument/2006/relationships/oleObject" Target="../embeddings/oleObject227.bin" TargetMode="Internal" /><Relationship Id="rId5" Type="http://schemas.openxmlformats.org/officeDocument/2006/relationships/image" Target="../media/image1.png" /><Relationship Id="rId6" Type="http://schemas.openxmlformats.org/officeDocument/2006/relationships/oleObject" Target="../embeddings/oleObject228.bin" TargetMode="Internal" /><Relationship Id="rId7" Type="http://schemas.openxmlformats.org/officeDocument/2006/relationships/image" Target="../media/image156.wmf" /><Relationship Id="rId8" Type="http://schemas.openxmlformats.org/officeDocument/2006/relationships/oleObject" Target="../embeddings/oleObject229.bin" TargetMode="Internal" /><Relationship Id="rId9" Type="http://schemas.openxmlformats.org/officeDocument/2006/relationships/image" Target="../media/image157.wmf"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57.xml" /><Relationship Id="rId10" Type="http://schemas.openxmlformats.org/officeDocument/2006/relationships/oleObject" Target="../embeddings/oleObject236.bin" TargetMode="Internal" /><Relationship Id="rId11" Type="http://schemas.openxmlformats.org/officeDocument/2006/relationships/image" Target="../media/image1.png" /><Relationship Id="rId12" Type="http://schemas.openxmlformats.org/officeDocument/2006/relationships/hyperlink" Target="../&#26700;&#38754;/&#30446;%20&#24405;.ppt#-1,5,&#27809;&#26377;&#24187;&#28783;&#29255;&#26631;&#39064;" TargetMode="External" /><Relationship Id="rId13" Type="http://schemas.openxmlformats.org/officeDocument/2006/relationships/oleObject" Target="../embeddings/oleObject237.bin" TargetMode="Internal" /><Relationship Id="rId14" Type="http://schemas.openxmlformats.org/officeDocument/2006/relationships/image" Target="../media/image159.wmf" /><Relationship Id="rId15" Type="http://schemas.openxmlformats.org/officeDocument/2006/relationships/oleObject" Target="../embeddings/oleObject238.bin" TargetMode="Internal" /><Relationship Id="rId16" Type="http://schemas.openxmlformats.org/officeDocument/2006/relationships/image" Target="../media/image160.wmf" /><Relationship Id="rId17" Type="http://schemas.openxmlformats.org/officeDocument/2006/relationships/oleObject" Target="../embeddings/oleObject239.bin" TargetMode="Internal" /><Relationship Id="rId18" Type="http://schemas.openxmlformats.org/officeDocument/2006/relationships/image" Target="../media/image161.wmf" /><Relationship Id="rId19" Type="http://schemas.openxmlformats.org/officeDocument/2006/relationships/oleObject" Target="../embeddings/oleObject240.bin" TargetMode="Internal" /><Relationship Id="rId2" Type="http://schemas.openxmlformats.org/officeDocument/2006/relationships/oleObject" Target="../embeddings/oleObject230.bin" TargetMode="Internal" /><Relationship Id="rId20" Type="http://schemas.openxmlformats.org/officeDocument/2006/relationships/image" Target="../media/image162.wmf" /><Relationship Id="rId21" Type="http://schemas.openxmlformats.org/officeDocument/2006/relationships/vmlDrawing" Target="../drawings/vmlDrawing56.vml" /><Relationship Id="rId3" Type="http://schemas.openxmlformats.org/officeDocument/2006/relationships/image" Target="../media/image158.wmf" /><Relationship Id="rId4" Type="http://schemas.openxmlformats.org/officeDocument/2006/relationships/oleObject" Target="../embeddings/oleObject231.bin" TargetMode="Internal" /><Relationship Id="rId5" Type="http://schemas.openxmlformats.org/officeDocument/2006/relationships/image" Target="../media/image5.wmf" /><Relationship Id="rId6" Type="http://schemas.openxmlformats.org/officeDocument/2006/relationships/oleObject" Target="../embeddings/oleObject232.bin" TargetMode="Internal" /><Relationship Id="rId7" Type="http://schemas.openxmlformats.org/officeDocument/2006/relationships/oleObject" Target="../embeddings/oleObject233.bin" TargetMode="Internal" /><Relationship Id="rId8" Type="http://schemas.openxmlformats.org/officeDocument/2006/relationships/oleObject" Target="../embeddings/oleObject234.bin" TargetMode="Internal" /><Relationship Id="rId9" Type="http://schemas.openxmlformats.org/officeDocument/2006/relationships/oleObject" Target="../embeddings/oleObject235.bin" TargetMode="Internal"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54.xml" /><Relationship Id="rId10" Type="http://schemas.openxmlformats.org/officeDocument/2006/relationships/hyperlink" Target="../&#26700;&#38754;/&#30446;%20&#24405;.ppt#-1,5,&#27809;&#26377;&#24187;&#28783;&#29255;&#26631;&#39064;" TargetMode="External" /><Relationship Id="rId11" Type="http://schemas.openxmlformats.org/officeDocument/2006/relationships/vmlDrawing" Target="../drawings/vmlDrawing57.vml" /><Relationship Id="rId2" Type="http://schemas.openxmlformats.org/officeDocument/2006/relationships/oleObject" Target="../embeddings/oleObject241.bin" TargetMode="Internal" /><Relationship Id="rId3" Type="http://schemas.openxmlformats.org/officeDocument/2006/relationships/image" Target="../media/image163.wmf" /><Relationship Id="rId4" Type="http://schemas.openxmlformats.org/officeDocument/2006/relationships/oleObject" Target="../embeddings/oleObject242.bin" TargetMode="Internal" /><Relationship Id="rId5" Type="http://schemas.openxmlformats.org/officeDocument/2006/relationships/image" Target="../media/image164.wmf" /><Relationship Id="rId6" Type="http://schemas.openxmlformats.org/officeDocument/2006/relationships/oleObject" Target="../embeddings/oleObject243.bin" TargetMode="Internal" /><Relationship Id="rId7" Type="http://schemas.openxmlformats.org/officeDocument/2006/relationships/image" Target="../media/image165.wmf" /><Relationship Id="rId8" Type="http://schemas.openxmlformats.org/officeDocument/2006/relationships/oleObject" Target="../embeddings/oleObject244.bin" TargetMode="Internal" /><Relationship Id="rId9" Type="http://schemas.openxmlformats.org/officeDocument/2006/relationships/image" Target="../media/image1.png"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oleObject" Target="../embeddings/oleObject245.bin" TargetMode="Internal" /><Relationship Id="rId3" Type="http://schemas.openxmlformats.org/officeDocument/2006/relationships/image" Target="../media/image163.wmf" /><Relationship Id="rId4" Type="http://schemas.openxmlformats.org/officeDocument/2006/relationships/oleObject" Target="../embeddings/oleObject246.bin" TargetMode="Internal" /><Relationship Id="rId5" Type="http://schemas.openxmlformats.org/officeDocument/2006/relationships/image" Target="../media/image166.wmf" /><Relationship Id="rId6" Type="http://schemas.openxmlformats.org/officeDocument/2006/relationships/oleObject" Target="../embeddings/oleObject247.bin" TargetMode="Internal" /><Relationship Id="rId7" Type="http://schemas.openxmlformats.org/officeDocument/2006/relationships/image" Target="../media/image1.png" /><Relationship Id="rId8" Type="http://schemas.openxmlformats.org/officeDocument/2006/relationships/hyperlink" Target="../&#26700;&#38754;/&#30446;%20&#24405;.ppt#-1,5,&#27809;&#26377;&#24187;&#28783;&#29255;&#26631;&#39064;" TargetMode="External" /><Relationship Id="rId9" Type="http://schemas.openxmlformats.org/officeDocument/2006/relationships/vmlDrawing" Target="../drawings/vmlDrawing58.vml"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44.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4.xml" /><Relationship Id="rId10" Type="http://schemas.openxmlformats.org/officeDocument/2006/relationships/oleObject" Target="../embeddings/oleObject18.bin" TargetMode="Internal" /><Relationship Id="rId11" Type="http://schemas.openxmlformats.org/officeDocument/2006/relationships/image" Target="../media/image1.png" /><Relationship Id="rId12" Type="http://schemas.openxmlformats.org/officeDocument/2006/relationships/hyperlink" Target="../&#26700;&#38754;/&#30446; &#24405;.ppt#-1,5,&#27809;&#26377;&#24187;&#28783;&#29255;&#26631;&#39064;" TargetMode="External" /><Relationship Id="rId13" Type="http://schemas.openxmlformats.org/officeDocument/2006/relationships/vmlDrawing" Target="../drawings/vmlDrawing6.vml" /><Relationship Id="rId2" Type="http://schemas.openxmlformats.org/officeDocument/2006/relationships/oleObject" Target="../embeddings/oleObject14.bin" TargetMode="Internal" /><Relationship Id="rId3" Type="http://schemas.openxmlformats.org/officeDocument/2006/relationships/image" Target="../media/image11.wmf" /><Relationship Id="rId4" Type="http://schemas.openxmlformats.org/officeDocument/2006/relationships/oleObject" Target="../embeddings/oleObject15.bin" TargetMode="Internal" /><Relationship Id="rId5" Type="http://schemas.openxmlformats.org/officeDocument/2006/relationships/image" Target="../media/image12.wmf" /><Relationship Id="rId6" Type="http://schemas.openxmlformats.org/officeDocument/2006/relationships/oleObject" Target="../embeddings/oleObject16.bin" TargetMode="Internal" /><Relationship Id="rId7" Type="http://schemas.openxmlformats.org/officeDocument/2006/relationships/image" Target="../media/image13.wmf" /><Relationship Id="rId8" Type="http://schemas.openxmlformats.org/officeDocument/2006/relationships/oleObject" Target="../embeddings/oleObject17.bin" TargetMode="Internal" /><Relationship Id="rId9" Type="http://schemas.openxmlformats.org/officeDocument/2006/relationships/image" Target="../media/image14.wmf"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73.xml" /><Relationship Id="rId10" Type="http://schemas.openxmlformats.org/officeDocument/2006/relationships/vmlDrawing" Target="../drawings/vmlDrawing59.vml" /><Relationship Id="rId2" Type="http://schemas.openxmlformats.org/officeDocument/2006/relationships/oleObject" Target="../embeddings/oleObject248.bin" TargetMode="Internal" /><Relationship Id="rId3" Type="http://schemas.openxmlformats.org/officeDocument/2006/relationships/image" Target="../media/image167.wmf" /><Relationship Id="rId4" Type="http://schemas.openxmlformats.org/officeDocument/2006/relationships/oleObject" Target="../embeddings/oleObject249.bin" TargetMode="Internal" /><Relationship Id="rId5" Type="http://schemas.openxmlformats.org/officeDocument/2006/relationships/image" Target="../media/image168.wmf" /><Relationship Id="rId6" Type="http://schemas.openxmlformats.org/officeDocument/2006/relationships/oleObject" Target="../embeddings/oleObject250.bin" TargetMode="Internal" /><Relationship Id="rId7" Type="http://schemas.openxmlformats.org/officeDocument/2006/relationships/hyperlink" Target="../&#26700;&#38754;/&#30446;%20&#24405;.ppt#-1,5,&#27809;&#26377;&#24187;&#28783;&#29255;&#26631;&#39064;" TargetMode="External" /><Relationship Id="rId8" Type="http://schemas.openxmlformats.org/officeDocument/2006/relationships/oleObject" Target="../embeddings/oleObject251.bin" TargetMode="Internal" /><Relationship Id="rId9" Type="http://schemas.openxmlformats.org/officeDocument/2006/relationships/image" Target="../media/image169.png" /></Relationships>
</file>

<file path=ppt/slides/_rels/slide61.xml.rels>&#65279;<?xml version="1.0" encoding="utf-8" standalone="yes"?><Relationships xmlns="http://schemas.openxmlformats.org/package/2006/relationships"><Relationship Id="rId1" Type="http://schemas.openxmlformats.org/officeDocument/2006/relationships/slideLayout" Target="../slideLayouts/slideLayout78.xml" /><Relationship Id="rId10" Type="http://schemas.openxmlformats.org/officeDocument/2006/relationships/oleObject" Target="../embeddings/oleObject256.bin" TargetMode="Internal" /><Relationship Id="rId11" Type="http://schemas.openxmlformats.org/officeDocument/2006/relationships/image" Target="../media/image173.wmf" /><Relationship Id="rId12" Type="http://schemas.openxmlformats.org/officeDocument/2006/relationships/oleObject" Target="../embeddings/oleObject257.bin" TargetMode="Internal" /><Relationship Id="rId13" Type="http://schemas.openxmlformats.org/officeDocument/2006/relationships/image" Target="../media/image169.png" /><Relationship Id="rId14" Type="http://schemas.openxmlformats.org/officeDocument/2006/relationships/hyperlink" Target="../&#26700;&#38754;/&#30446;%20&#24405;.ppt#-1,5,&#27809;&#26377;&#24187;&#28783;&#29255;&#26631;&#39064;" TargetMode="External" /><Relationship Id="rId15" Type="http://schemas.openxmlformats.org/officeDocument/2006/relationships/vmlDrawing" Target="../drawings/vmlDrawing60.vml" /><Relationship Id="rId2" Type="http://schemas.openxmlformats.org/officeDocument/2006/relationships/notesSlide" Target="../notesSlides/notesSlide2.xml" /><Relationship Id="rId3" Type="http://schemas.openxmlformats.org/officeDocument/2006/relationships/oleObject" Target="../embeddings/oleObject252.bin" TargetMode="Internal" /><Relationship Id="rId4" Type="http://schemas.openxmlformats.org/officeDocument/2006/relationships/image" Target="../media/image170.wmf" /><Relationship Id="rId5" Type="http://schemas.openxmlformats.org/officeDocument/2006/relationships/oleObject" Target="../embeddings/oleObject253.bin" TargetMode="Internal" /><Relationship Id="rId6" Type="http://schemas.openxmlformats.org/officeDocument/2006/relationships/image" Target="../media/image171.wmf" /><Relationship Id="rId7" Type="http://schemas.openxmlformats.org/officeDocument/2006/relationships/oleObject" Target="../embeddings/oleObject254.bin" TargetMode="Internal" /><Relationship Id="rId8" Type="http://schemas.openxmlformats.org/officeDocument/2006/relationships/oleObject" Target="../embeddings/oleObject255.bin" TargetMode="Internal" /><Relationship Id="rId9" Type="http://schemas.openxmlformats.org/officeDocument/2006/relationships/image" Target="../media/image172.wmf" /></Relationships>
</file>

<file path=ppt/slides/_rels/slide62.xml.rels>&#65279;<?xml version="1.0" encoding="utf-8" standalone="yes"?><Relationships xmlns="http://schemas.openxmlformats.org/package/2006/relationships"><Relationship Id="rId1" Type="http://schemas.openxmlformats.org/officeDocument/2006/relationships/slideLayout" Target="../slideLayouts/slideLayout78.xml" /><Relationship Id="rId10" Type="http://schemas.openxmlformats.org/officeDocument/2006/relationships/oleObject" Target="../embeddings/oleObject262.bin" TargetMode="Internal" /><Relationship Id="rId11" Type="http://schemas.openxmlformats.org/officeDocument/2006/relationships/oleObject" Target="../embeddings/oleObject263.bin" TargetMode="Internal" /><Relationship Id="rId12" Type="http://schemas.openxmlformats.org/officeDocument/2006/relationships/image" Target="../media/image178.wmf" /><Relationship Id="rId13" Type="http://schemas.openxmlformats.org/officeDocument/2006/relationships/oleObject" Target="../embeddings/oleObject264.bin" TargetMode="Internal" /><Relationship Id="rId14" Type="http://schemas.openxmlformats.org/officeDocument/2006/relationships/image" Target="../media/image170.wmf" /><Relationship Id="rId15" Type="http://schemas.openxmlformats.org/officeDocument/2006/relationships/oleObject" Target="../embeddings/oleObject265.bin" TargetMode="Internal" /><Relationship Id="rId16" Type="http://schemas.openxmlformats.org/officeDocument/2006/relationships/image" Target="../media/image171.wmf" /><Relationship Id="rId17" Type="http://schemas.openxmlformats.org/officeDocument/2006/relationships/oleObject" Target="../embeddings/oleObject266.bin" TargetMode="Internal" /><Relationship Id="rId18" Type="http://schemas.openxmlformats.org/officeDocument/2006/relationships/hyperlink" Target="../&#26700;&#38754;/&#30446;%20&#24405;.ppt#-1,5,&#27809;&#26377;&#24187;&#28783;&#29255;&#26631;&#39064;" TargetMode="External" /><Relationship Id="rId19" Type="http://schemas.openxmlformats.org/officeDocument/2006/relationships/oleObject" Target="../embeddings/oleObject267.bin" TargetMode="Internal" /><Relationship Id="rId2" Type="http://schemas.openxmlformats.org/officeDocument/2006/relationships/oleObject" Target="../embeddings/oleObject258.bin" TargetMode="Internal" /><Relationship Id="rId20" Type="http://schemas.openxmlformats.org/officeDocument/2006/relationships/image" Target="../media/image169.png" /><Relationship Id="rId21" Type="http://schemas.openxmlformats.org/officeDocument/2006/relationships/vmlDrawing" Target="../drawings/vmlDrawing61.vml" /><Relationship Id="rId3" Type="http://schemas.openxmlformats.org/officeDocument/2006/relationships/image" Target="../media/image174.wmf" /><Relationship Id="rId4" Type="http://schemas.openxmlformats.org/officeDocument/2006/relationships/oleObject" Target="../embeddings/oleObject259.bin" TargetMode="Internal" /><Relationship Id="rId5" Type="http://schemas.openxmlformats.org/officeDocument/2006/relationships/image" Target="../media/image175.wmf" /><Relationship Id="rId6" Type="http://schemas.openxmlformats.org/officeDocument/2006/relationships/oleObject" Target="../embeddings/oleObject260.bin" TargetMode="Internal" /><Relationship Id="rId7" Type="http://schemas.openxmlformats.org/officeDocument/2006/relationships/image" Target="../media/image176.wmf" /><Relationship Id="rId8" Type="http://schemas.openxmlformats.org/officeDocument/2006/relationships/oleObject" Target="../embeddings/oleObject261.bin" TargetMode="Internal" /><Relationship Id="rId9" Type="http://schemas.openxmlformats.org/officeDocument/2006/relationships/image" Target="../media/image177.wmf" /></Relationships>
</file>

<file path=ppt/slides/_rels/slide63.xml.rels>&#65279;<?xml version="1.0" encoding="utf-8" standalone="yes"?><Relationships xmlns="http://schemas.openxmlformats.org/package/2006/relationships"><Relationship Id="rId1" Type="http://schemas.openxmlformats.org/officeDocument/2006/relationships/slideLayout" Target="../slideLayouts/slideLayout78.xml" /><Relationship Id="rId10" Type="http://schemas.openxmlformats.org/officeDocument/2006/relationships/hyperlink" Target="../&#26700;&#38754;/&#30446;%20&#24405;.ppt#-1,5,&#27809;&#26377;&#24187;&#28783;&#29255;&#26631;&#39064;" TargetMode="External" /><Relationship Id="rId11" Type="http://schemas.openxmlformats.org/officeDocument/2006/relationships/vmlDrawing" Target="../drawings/vmlDrawing62.vml" /><Relationship Id="rId2" Type="http://schemas.openxmlformats.org/officeDocument/2006/relationships/oleObject" Target="../embeddings/oleObject268.bin" TargetMode="Internal" /><Relationship Id="rId3" Type="http://schemas.openxmlformats.org/officeDocument/2006/relationships/image" Target="../media/image179.wmf" /><Relationship Id="rId4" Type="http://schemas.openxmlformats.org/officeDocument/2006/relationships/oleObject" Target="../embeddings/oleObject269.bin" TargetMode="Internal" /><Relationship Id="rId5" Type="http://schemas.openxmlformats.org/officeDocument/2006/relationships/image" Target="../media/image180.wmf" /><Relationship Id="rId6" Type="http://schemas.openxmlformats.org/officeDocument/2006/relationships/oleObject" Target="../embeddings/oleObject270.bin" TargetMode="Internal" /><Relationship Id="rId7" Type="http://schemas.openxmlformats.org/officeDocument/2006/relationships/image" Target="../media/image181.wmf" /><Relationship Id="rId8" Type="http://schemas.openxmlformats.org/officeDocument/2006/relationships/oleObject" Target="../embeddings/oleObject271.bin" TargetMode="Internal" /><Relationship Id="rId9" Type="http://schemas.openxmlformats.org/officeDocument/2006/relationships/image" Target="../media/image169.png" /></Relationships>
</file>

<file path=ppt/slides/_rels/slide64.xml.rels>&#65279;<?xml version="1.0" encoding="utf-8" standalone="yes"?><Relationships xmlns="http://schemas.openxmlformats.org/package/2006/relationships"><Relationship Id="rId1" Type="http://schemas.openxmlformats.org/officeDocument/2006/relationships/slideLayout" Target="../slideLayouts/slideLayout78.xml" /><Relationship Id="rId10" Type="http://schemas.openxmlformats.org/officeDocument/2006/relationships/vmlDrawing" Target="../drawings/vmlDrawing63.vml" /><Relationship Id="rId2" Type="http://schemas.openxmlformats.org/officeDocument/2006/relationships/oleObject" Target="../embeddings/oleObject272.bin" TargetMode="Internal" /><Relationship Id="rId3" Type="http://schemas.openxmlformats.org/officeDocument/2006/relationships/image" Target="../media/image182.wmf" /><Relationship Id="rId4" Type="http://schemas.openxmlformats.org/officeDocument/2006/relationships/oleObject" Target="../embeddings/oleObject273.bin" TargetMode="Internal" /><Relationship Id="rId5" Type="http://schemas.openxmlformats.org/officeDocument/2006/relationships/image" Target="../media/image183.wmf" /><Relationship Id="rId6" Type="http://schemas.openxmlformats.org/officeDocument/2006/relationships/oleObject" Target="../embeddings/oleObject274.bin" TargetMode="Internal" /><Relationship Id="rId7" Type="http://schemas.openxmlformats.org/officeDocument/2006/relationships/image" Target="../media/image184.wmf" /><Relationship Id="rId8" Type="http://schemas.openxmlformats.org/officeDocument/2006/relationships/oleObject" Target="../embeddings/oleObject275.bin" TargetMode="Internal" /><Relationship Id="rId9" Type="http://schemas.openxmlformats.org/officeDocument/2006/relationships/image" Target="../media/image169.png" /></Relationships>
</file>

<file path=ppt/slides/_rels/slide65.xml.rels>&#65279;<?xml version="1.0" encoding="utf-8" standalone="yes"?><Relationships xmlns="http://schemas.openxmlformats.org/package/2006/relationships"><Relationship Id="rId1" Type="http://schemas.openxmlformats.org/officeDocument/2006/relationships/slideLayout" Target="../slideLayouts/slideLayout78.xml" /><Relationship Id="rId10" Type="http://schemas.openxmlformats.org/officeDocument/2006/relationships/hyperlink" Target="../&#26700;&#38754;/&#30446;%20&#24405;.ppt#-1,5,&#27809;&#26377;&#24187;&#28783;&#29255;&#26631;&#39064;" TargetMode="External" /><Relationship Id="rId11" Type="http://schemas.openxmlformats.org/officeDocument/2006/relationships/oleObject" Target="../embeddings/oleObject282.bin" TargetMode="Internal" /><Relationship Id="rId12" Type="http://schemas.openxmlformats.org/officeDocument/2006/relationships/image" Target="../media/image169.png" /><Relationship Id="rId13" Type="http://schemas.openxmlformats.org/officeDocument/2006/relationships/vmlDrawing" Target="../drawings/vmlDrawing64.vml" /><Relationship Id="rId2" Type="http://schemas.openxmlformats.org/officeDocument/2006/relationships/oleObject" Target="../embeddings/oleObject276.bin" TargetMode="Internal" /><Relationship Id="rId3" Type="http://schemas.openxmlformats.org/officeDocument/2006/relationships/image" Target="../media/image170.wmf" /><Relationship Id="rId4" Type="http://schemas.openxmlformats.org/officeDocument/2006/relationships/oleObject" Target="../embeddings/oleObject277.bin" TargetMode="Internal" /><Relationship Id="rId5" Type="http://schemas.openxmlformats.org/officeDocument/2006/relationships/image" Target="../media/image171.wmf" /><Relationship Id="rId6" Type="http://schemas.openxmlformats.org/officeDocument/2006/relationships/oleObject" Target="../embeddings/oleObject278.bin" TargetMode="Internal" /><Relationship Id="rId7" Type="http://schemas.openxmlformats.org/officeDocument/2006/relationships/oleObject" Target="../embeddings/oleObject279.bin" TargetMode="Internal" /><Relationship Id="rId8" Type="http://schemas.openxmlformats.org/officeDocument/2006/relationships/oleObject" Target="../embeddings/oleObject280.bin" TargetMode="Internal" /><Relationship Id="rId9" Type="http://schemas.openxmlformats.org/officeDocument/2006/relationships/oleObject" Target="../embeddings/oleObject281.bin" TargetMode="Internal" /></Relationships>
</file>

<file path=ppt/slides/_rels/slide66.xml.rels>&#65279;<?xml version="1.0" encoding="utf-8" standalone="yes"?><Relationships xmlns="http://schemas.openxmlformats.org/package/2006/relationships"><Relationship Id="rId1" Type="http://schemas.openxmlformats.org/officeDocument/2006/relationships/slideLayout" Target="../slideLayouts/slideLayout78.xml" /><Relationship Id="rId10" Type="http://schemas.openxmlformats.org/officeDocument/2006/relationships/vmlDrawing" Target="../drawings/vmlDrawing65.vml" /><Relationship Id="rId2" Type="http://schemas.openxmlformats.org/officeDocument/2006/relationships/oleObject" Target="../embeddings/oleObject283.bin" TargetMode="Internal" /><Relationship Id="rId3" Type="http://schemas.openxmlformats.org/officeDocument/2006/relationships/image" Target="../media/image185.wmf" /><Relationship Id="rId4" Type="http://schemas.openxmlformats.org/officeDocument/2006/relationships/oleObject" Target="../embeddings/oleObject284.bin" TargetMode="Internal" /><Relationship Id="rId5" Type="http://schemas.openxmlformats.org/officeDocument/2006/relationships/image" Target="../media/image186.wmf" /><Relationship Id="rId6" Type="http://schemas.openxmlformats.org/officeDocument/2006/relationships/oleObject" Target="../embeddings/oleObject285.bin" TargetMode="Internal" /><Relationship Id="rId7" Type="http://schemas.openxmlformats.org/officeDocument/2006/relationships/image" Target="../media/image187.wmf" /><Relationship Id="rId8" Type="http://schemas.openxmlformats.org/officeDocument/2006/relationships/oleObject" Target="../embeddings/oleObject286.bin" TargetMode="Internal" /><Relationship Id="rId9" Type="http://schemas.openxmlformats.org/officeDocument/2006/relationships/image" Target="../media/image169.png" /></Relationships>
</file>

<file path=ppt/slides/_rels/slide67.xml.rels>&#65279;<?xml version="1.0" encoding="utf-8" standalone="yes"?><Relationships xmlns="http://schemas.openxmlformats.org/package/2006/relationships"><Relationship Id="rId1" Type="http://schemas.openxmlformats.org/officeDocument/2006/relationships/slideLayout" Target="../slideLayouts/slideLayout78.xml" /><Relationship Id="rId10" Type="http://schemas.openxmlformats.org/officeDocument/2006/relationships/oleObject" Target="../embeddings/oleObject291.bin" TargetMode="Internal" /><Relationship Id="rId11" Type="http://schemas.openxmlformats.org/officeDocument/2006/relationships/image" Target="../media/image191.wmf" /><Relationship Id="rId12" Type="http://schemas.openxmlformats.org/officeDocument/2006/relationships/oleObject" Target="../embeddings/oleObject292.bin" TargetMode="Internal" /><Relationship Id="rId13" Type="http://schemas.openxmlformats.org/officeDocument/2006/relationships/image" Target="../media/image192.wmf" /><Relationship Id="rId14" Type="http://schemas.openxmlformats.org/officeDocument/2006/relationships/oleObject" Target="../embeddings/oleObject293.bin" TargetMode="Internal" /><Relationship Id="rId15" Type="http://schemas.openxmlformats.org/officeDocument/2006/relationships/image" Target="../media/image193.wmf" /><Relationship Id="rId16" Type="http://schemas.openxmlformats.org/officeDocument/2006/relationships/hyperlink" Target="../&#26700;&#38754;/&#30446;%20&#24405;.ppt#-1,5,&#27809;&#26377;&#24187;&#28783;&#29255;&#26631;&#39064;" TargetMode="External" /><Relationship Id="rId17" Type="http://schemas.openxmlformats.org/officeDocument/2006/relationships/oleObject" Target="../embeddings/oleObject294.bin" TargetMode="Internal" /><Relationship Id="rId18" Type="http://schemas.openxmlformats.org/officeDocument/2006/relationships/image" Target="../media/image169.png" /><Relationship Id="rId19" Type="http://schemas.openxmlformats.org/officeDocument/2006/relationships/vmlDrawing" Target="../drawings/vmlDrawing66.vml" /><Relationship Id="rId2" Type="http://schemas.openxmlformats.org/officeDocument/2006/relationships/oleObject" Target="../embeddings/oleObject287.bin" TargetMode="Internal" /><Relationship Id="rId3" Type="http://schemas.openxmlformats.org/officeDocument/2006/relationships/image" Target="../media/image188.wmf" /><Relationship Id="rId4" Type="http://schemas.openxmlformats.org/officeDocument/2006/relationships/oleObject" Target="../embeddings/oleObject288.bin" TargetMode="Internal" /><Relationship Id="rId5" Type="http://schemas.openxmlformats.org/officeDocument/2006/relationships/image" Target="../media/image189.wmf" /><Relationship Id="rId6" Type="http://schemas.openxmlformats.org/officeDocument/2006/relationships/oleObject" Target="../embeddings/oleObject289.bin" TargetMode="Internal" /><Relationship Id="rId7" Type="http://schemas.openxmlformats.org/officeDocument/2006/relationships/image" Target="../media/image185.wmf" /><Relationship Id="rId8" Type="http://schemas.openxmlformats.org/officeDocument/2006/relationships/oleObject" Target="../embeddings/oleObject290.bin" TargetMode="Internal" /><Relationship Id="rId9" Type="http://schemas.openxmlformats.org/officeDocument/2006/relationships/image" Target="../media/image190.wmf" /></Relationships>
</file>

<file path=ppt/slides/_rels/slide68.xml.rels>&#65279;<?xml version="1.0" encoding="utf-8" standalone="yes"?><Relationships xmlns="http://schemas.openxmlformats.org/package/2006/relationships"><Relationship Id="rId1" Type="http://schemas.openxmlformats.org/officeDocument/2006/relationships/slideLayout" Target="../slideLayouts/slideLayout78.xml" /><Relationship Id="rId2" Type="http://schemas.openxmlformats.org/officeDocument/2006/relationships/oleObject" Target="../embeddings/oleObject295.bin" TargetMode="Internal" /><Relationship Id="rId3" Type="http://schemas.openxmlformats.org/officeDocument/2006/relationships/image" Target="../media/image194.wmf" /><Relationship Id="rId4" Type="http://schemas.openxmlformats.org/officeDocument/2006/relationships/hyperlink" Target="../&#26700;&#38754;/&#30446;%20&#24405;.ppt#-1,5,&#27809;&#26377;&#24187;&#28783;&#29255;&#26631;&#39064;" TargetMode="External" /><Relationship Id="rId5" Type="http://schemas.openxmlformats.org/officeDocument/2006/relationships/oleObject" Target="../embeddings/oleObject296.bin" TargetMode="Internal" /><Relationship Id="rId6" Type="http://schemas.openxmlformats.org/officeDocument/2006/relationships/image" Target="../media/image169.png" /><Relationship Id="rId7" Type="http://schemas.openxmlformats.org/officeDocument/2006/relationships/vmlDrawing" Target="../drawings/vmlDrawing67.vml" /></Relationships>
</file>

<file path=ppt/slides/_rels/slide69.xml.rels>&#65279;<?xml version="1.0" encoding="utf-8" standalone="yes"?><Relationships xmlns="http://schemas.openxmlformats.org/package/2006/relationships"><Relationship Id="rId1" Type="http://schemas.openxmlformats.org/officeDocument/2006/relationships/slideLayout" Target="../slideLayouts/slideLayout78.xml" /><Relationship Id="rId2" Type="http://schemas.openxmlformats.org/officeDocument/2006/relationships/oleObject" Target="../embeddings/oleObject297.bin" TargetMode="Internal" /><Relationship Id="rId3" Type="http://schemas.openxmlformats.org/officeDocument/2006/relationships/image" Target="../media/image195.wmf" /><Relationship Id="rId4" Type="http://schemas.openxmlformats.org/officeDocument/2006/relationships/hyperlink" Target="../&#26700;&#38754;/&#30446;%20&#24405;.ppt#-1,5,&#27809;&#26377;&#24187;&#28783;&#29255;&#26631;&#39064;" TargetMode="External" /><Relationship Id="rId5" Type="http://schemas.openxmlformats.org/officeDocument/2006/relationships/oleObject" Target="../embeddings/oleObject298.bin" TargetMode="Internal" /><Relationship Id="rId6" Type="http://schemas.openxmlformats.org/officeDocument/2006/relationships/image" Target="../media/image169.png" /><Relationship Id="rId7" Type="http://schemas.openxmlformats.org/officeDocument/2006/relationships/vmlDrawing" Target="../drawings/vmlDrawing68.v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5.xml" /><Relationship Id="rId2" Type="http://schemas.openxmlformats.org/officeDocument/2006/relationships/oleObject" Target="../embeddings/oleObject19.bin" TargetMode="Internal" /><Relationship Id="rId3" Type="http://schemas.openxmlformats.org/officeDocument/2006/relationships/image" Target="../media/image15.wmf" /><Relationship Id="rId4" Type="http://schemas.openxmlformats.org/officeDocument/2006/relationships/oleObject" Target="../embeddings/oleObject20.bin" TargetMode="Internal" /><Relationship Id="rId5" Type="http://schemas.openxmlformats.org/officeDocument/2006/relationships/image" Target="../media/image16.wmf" /><Relationship Id="rId6" Type="http://schemas.openxmlformats.org/officeDocument/2006/relationships/oleObject" Target="../embeddings/oleObject21.bin" TargetMode="Internal" /><Relationship Id="rId7" Type="http://schemas.openxmlformats.org/officeDocument/2006/relationships/image" Target="../media/image1.png" /><Relationship Id="rId8" Type="http://schemas.openxmlformats.org/officeDocument/2006/relationships/hyperlink" Target="../&#26700;&#38754;/&#30446; &#24405;.ppt#-1,5,&#27809;&#26377;&#24187;&#28783;&#29255;&#26631;&#39064;" TargetMode="External" /><Relationship Id="rId9" Type="http://schemas.openxmlformats.org/officeDocument/2006/relationships/vmlDrawing" Target="../drawings/vmlDrawing7.vml" /></Relationships>
</file>

<file path=ppt/slides/_rels/slide70.xml.rels>&#65279;<?xml version="1.0" encoding="utf-8" standalone="yes"?><Relationships xmlns="http://schemas.openxmlformats.org/package/2006/relationships"><Relationship Id="rId1" Type="http://schemas.openxmlformats.org/officeDocument/2006/relationships/slideLayout" Target="../slideLayouts/slideLayout78.xml" /><Relationship Id="rId2" Type="http://schemas.openxmlformats.org/officeDocument/2006/relationships/oleObject" Target="../embeddings/oleObject299.bin" TargetMode="Internal" /><Relationship Id="rId3" Type="http://schemas.openxmlformats.org/officeDocument/2006/relationships/image" Target="../media/image196.wmf" /><Relationship Id="rId4" Type="http://schemas.openxmlformats.org/officeDocument/2006/relationships/oleObject" Target="../embeddings/oleObject300.bin" TargetMode="Internal" /><Relationship Id="rId5" Type="http://schemas.openxmlformats.org/officeDocument/2006/relationships/image" Target="../media/image197.wmf" /><Relationship Id="rId6" Type="http://schemas.openxmlformats.org/officeDocument/2006/relationships/oleObject" Target="../embeddings/oleObject301.bin" TargetMode="Internal" /><Relationship Id="rId7" Type="http://schemas.openxmlformats.org/officeDocument/2006/relationships/image" Target="../media/image169.png" /><Relationship Id="rId8" Type="http://schemas.openxmlformats.org/officeDocument/2006/relationships/hyperlink" Target="../&#26700;&#38754;/&#30446;%20&#24405;.ppt#-1,5,&#27809;&#26377;&#24187;&#28783;&#29255;&#26631;&#39064;" TargetMode="External" /><Relationship Id="rId9" Type="http://schemas.openxmlformats.org/officeDocument/2006/relationships/vmlDrawing" Target="../drawings/vmlDrawing69.vml" /></Relationships>
</file>

<file path=ppt/slides/_rels/slide71.xml.rels>&#65279;<?xml version="1.0" encoding="utf-8" standalone="yes"?><Relationships xmlns="http://schemas.openxmlformats.org/package/2006/relationships"><Relationship Id="rId1" Type="http://schemas.openxmlformats.org/officeDocument/2006/relationships/slideLayout" Target="../slideLayouts/slideLayout83.xml" /><Relationship Id="rId10" Type="http://schemas.openxmlformats.org/officeDocument/2006/relationships/oleObject" Target="../embeddings/oleObject307.bin" TargetMode="Internal" /><Relationship Id="rId11" Type="http://schemas.openxmlformats.org/officeDocument/2006/relationships/oleObject" Target="../embeddings/oleObject308.bin" TargetMode="Internal" /><Relationship Id="rId12" Type="http://schemas.openxmlformats.org/officeDocument/2006/relationships/oleObject" Target="../embeddings/oleObject309.bin" TargetMode="Internal" /><Relationship Id="rId13" Type="http://schemas.openxmlformats.org/officeDocument/2006/relationships/hyperlink" Target="../&#26700;&#38754;/&#30446;%20&#24405;.ppt#-1,5,&#27809;&#26377;&#24187;&#28783;&#29255;&#26631;&#39064;" TargetMode="External" /><Relationship Id="rId14" Type="http://schemas.openxmlformats.org/officeDocument/2006/relationships/oleObject" Target="../embeddings/oleObject310.bin" TargetMode="Internal" /><Relationship Id="rId15" Type="http://schemas.openxmlformats.org/officeDocument/2006/relationships/image" Target="../media/image169.png" /><Relationship Id="rId16" Type="http://schemas.openxmlformats.org/officeDocument/2006/relationships/oleObject" Target="../embeddings/oleObject311.bin" TargetMode="Internal" /><Relationship Id="rId17" Type="http://schemas.openxmlformats.org/officeDocument/2006/relationships/image" Target="../media/image200.wmf" /><Relationship Id="rId18" Type="http://schemas.openxmlformats.org/officeDocument/2006/relationships/oleObject" Target="../embeddings/oleObject312.bin" TargetMode="Internal" /><Relationship Id="rId19" Type="http://schemas.openxmlformats.org/officeDocument/2006/relationships/image" Target="../media/image201.wmf" /><Relationship Id="rId2" Type="http://schemas.openxmlformats.org/officeDocument/2006/relationships/oleObject" Target="../embeddings/oleObject302.bin" TargetMode="Internal" /><Relationship Id="rId20" Type="http://schemas.openxmlformats.org/officeDocument/2006/relationships/oleObject" Target="../embeddings/oleObject313.bin" TargetMode="Internal" /><Relationship Id="rId21" Type="http://schemas.openxmlformats.org/officeDocument/2006/relationships/image" Target="../media/image202.wmf" /><Relationship Id="rId22" Type="http://schemas.openxmlformats.org/officeDocument/2006/relationships/oleObject" Target="../embeddings/oleObject314.bin" TargetMode="Internal" /><Relationship Id="rId23" Type="http://schemas.openxmlformats.org/officeDocument/2006/relationships/image" Target="../media/image203.wmf" /><Relationship Id="rId24" Type="http://schemas.openxmlformats.org/officeDocument/2006/relationships/vmlDrawing" Target="../drawings/vmlDrawing70.vml" /><Relationship Id="rId3" Type="http://schemas.openxmlformats.org/officeDocument/2006/relationships/image" Target="../media/image5.wmf" /><Relationship Id="rId4" Type="http://schemas.openxmlformats.org/officeDocument/2006/relationships/oleObject" Target="../embeddings/oleObject303.bin" TargetMode="Internal" /><Relationship Id="rId5" Type="http://schemas.openxmlformats.org/officeDocument/2006/relationships/image" Target="../media/image198.wmf" /><Relationship Id="rId6" Type="http://schemas.openxmlformats.org/officeDocument/2006/relationships/oleObject" Target="../embeddings/oleObject304.bin" TargetMode="Internal" /><Relationship Id="rId7" Type="http://schemas.openxmlformats.org/officeDocument/2006/relationships/image" Target="../media/image199.wmf" /><Relationship Id="rId8" Type="http://schemas.openxmlformats.org/officeDocument/2006/relationships/oleObject" Target="../embeddings/oleObject305.bin" TargetMode="Internal" /><Relationship Id="rId9" Type="http://schemas.openxmlformats.org/officeDocument/2006/relationships/oleObject" Target="../embeddings/oleObject306.bin" TargetMode="Internal" /></Relationships>
</file>

<file path=ppt/slides/_rels/slide72.xml.rels>&#65279;<?xml version="1.0" encoding="utf-8" standalone="yes"?><Relationships xmlns="http://schemas.openxmlformats.org/package/2006/relationships"><Relationship Id="rId1" Type="http://schemas.openxmlformats.org/officeDocument/2006/relationships/slideLayout" Target="../slideLayouts/slideLayout73.xml" /><Relationship Id="rId10" Type="http://schemas.openxmlformats.org/officeDocument/2006/relationships/oleObject" Target="../embeddings/oleObject319.bin" TargetMode="Internal" /><Relationship Id="rId11" Type="http://schemas.openxmlformats.org/officeDocument/2006/relationships/image" Target="../media/image208.wmf" /><Relationship Id="rId12" Type="http://schemas.openxmlformats.org/officeDocument/2006/relationships/oleObject" Target="../embeddings/oleObject320.bin" TargetMode="Internal" /><Relationship Id="rId13" Type="http://schemas.openxmlformats.org/officeDocument/2006/relationships/image" Target="../media/image209.wmf" /><Relationship Id="rId14" Type="http://schemas.openxmlformats.org/officeDocument/2006/relationships/hyperlink" Target="../&#26700;&#38754;/&#30446;%20&#24405;.ppt#-1,5,&#27809;&#26377;&#24187;&#28783;&#29255;&#26631;&#39064;" TargetMode="External" /><Relationship Id="rId15" Type="http://schemas.openxmlformats.org/officeDocument/2006/relationships/oleObject" Target="../embeddings/oleObject321.bin" TargetMode="Internal" /><Relationship Id="rId16" Type="http://schemas.openxmlformats.org/officeDocument/2006/relationships/image" Target="../media/image169.png" /><Relationship Id="rId17" Type="http://schemas.openxmlformats.org/officeDocument/2006/relationships/vmlDrawing" Target="../drawings/vmlDrawing71.vml" /><Relationship Id="rId2" Type="http://schemas.openxmlformats.org/officeDocument/2006/relationships/oleObject" Target="../embeddings/oleObject315.bin" TargetMode="Internal" /><Relationship Id="rId3" Type="http://schemas.openxmlformats.org/officeDocument/2006/relationships/image" Target="../media/image204.wmf" /><Relationship Id="rId4" Type="http://schemas.openxmlformats.org/officeDocument/2006/relationships/oleObject" Target="../embeddings/oleObject316.bin" TargetMode="Internal" /><Relationship Id="rId5" Type="http://schemas.openxmlformats.org/officeDocument/2006/relationships/image" Target="../media/image205.wmf" /><Relationship Id="rId6" Type="http://schemas.openxmlformats.org/officeDocument/2006/relationships/oleObject" Target="../embeddings/oleObject317.bin" TargetMode="Internal" /><Relationship Id="rId7" Type="http://schemas.openxmlformats.org/officeDocument/2006/relationships/image" Target="../media/image206.wmf" /><Relationship Id="rId8" Type="http://schemas.openxmlformats.org/officeDocument/2006/relationships/oleObject" Target="../embeddings/oleObject318.bin" TargetMode="Internal" /><Relationship Id="rId9" Type="http://schemas.openxmlformats.org/officeDocument/2006/relationships/image" Target="../media/image207.wmf" /></Relationships>
</file>

<file path=ppt/slides/_rels/slide73.xml.rels>&#65279;<?xml version="1.0" encoding="utf-8" standalone="yes"?><Relationships xmlns="http://schemas.openxmlformats.org/package/2006/relationships"><Relationship Id="rId1" Type="http://schemas.openxmlformats.org/officeDocument/2006/relationships/slideLayout" Target="../slideLayouts/slideLayout83.xml" /><Relationship Id="rId10" Type="http://schemas.openxmlformats.org/officeDocument/2006/relationships/oleObject" Target="../embeddings/oleObject326.bin" TargetMode="Internal" /><Relationship Id="rId11" Type="http://schemas.openxmlformats.org/officeDocument/2006/relationships/image" Target="../media/image169.png" /><Relationship Id="rId12" Type="http://schemas.openxmlformats.org/officeDocument/2006/relationships/oleObject" Target="../embeddings/oleObject327.bin" TargetMode="Internal" /><Relationship Id="rId13" Type="http://schemas.openxmlformats.org/officeDocument/2006/relationships/image" Target="../media/image212.wmf" /><Relationship Id="rId14" Type="http://schemas.openxmlformats.org/officeDocument/2006/relationships/oleObject" Target="../embeddings/oleObject328.bin" TargetMode="Internal" /><Relationship Id="rId15" Type="http://schemas.openxmlformats.org/officeDocument/2006/relationships/image" Target="../media/image213.wmf" /><Relationship Id="rId16" Type="http://schemas.openxmlformats.org/officeDocument/2006/relationships/vmlDrawing" Target="../drawings/vmlDrawing72.vml" /><Relationship Id="rId2" Type="http://schemas.openxmlformats.org/officeDocument/2006/relationships/oleObject" Target="../embeddings/oleObject322.bin" TargetMode="Internal" /><Relationship Id="rId3" Type="http://schemas.openxmlformats.org/officeDocument/2006/relationships/image" Target="../media/image5.wmf" /><Relationship Id="rId4" Type="http://schemas.openxmlformats.org/officeDocument/2006/relationships/oleObject" Target="../embeddings/oleObject323.bin" TargetMode="Internal" /><Relationship Id="rId5" Type="http://schemas.openxmlformats.org/officeDocument/2006/relationships/oleObject" Target="../embeddings/oleObject324.bin" TargetMode="Internal" /><Relationship Id="rId6" Type="http://schemas.openxmlformats.org/officeDocument/2006/relationships/image" Target="../media/image210.wmf" /><Relationship Id="rId7" Type="http://schemas.openxmlformats.org/officeDocument/2006/relationships/oleObject" Target="../embeddings/oleObject325.bin" TargetMode="Internal" /><Relationship Id="rId8" Type="http://schemas.openxmlformats.org/officeDocument/2006/relationships/image" Target="../media/image211.wmf" /><Relationship Id="rId9" Type="http://schemas.openxmlformats.org/officeDocument/2006/relationships/hyperlink" Target="../&#26700;&#38754;/&#30446;%20&#24405;.ppt#-1,5,&#27809;&#26377;&#24187;&#28783;&#29255;&#26631;&#39064;" TargetMode="External" /></Relationships>
</file>

<file path=ppt/slides/_rels/slide74.xml.rels>&#65279;<?xml version="1.0" encoding="utf-8" standalone="yes"?><Relationships xmlns="http://schemas.openxmlformats.org/package/2006/relationships"><Relationship Id="rId1" Type="http://schemas.openxmlformats.org/officeDocument/2006/relationships/slideLayout" Target="../slideLayouts/slideLayout83.xml" /><Relationship Id="rId10" Type="http://schemas.openxmlformats.org/officeDocument/2006/relationships/oleObject" Target="../embeddings/oleObject334.bin" TargetMode="Internal" /><Relationship Id="rId11" Type="http://schemas.openxmlformats.org/officeDocument/2006/relationships/oleObject" Target="../embeddings/oleObject335.bin" TargetMode="Internal" /><Relationship Id="rId12" Type="http://schemas.openxmlformats.org/officeDocument/2006/relationships/oleObject" Target="../embeddings/oleObject336.bin" TargetMode="Internal" /><Relationship Id="rId13" Type="http://schemas.openxmlformats.org/officeDocument/2006/relationships/oleObject" Target="../embeddings/oleObject337.bin" TargetMode="Internal" /><Relationship Id="rId14" Type="http://schemas.openxmlformats.org/officeDocument/2006/relationships/oleObject" Target="../embeddings/oleObject338.bin" TargetMode="Internal" /><Relationship Id="rId15" Type="http://schemas.openxmlformats.org/officeDocument/2006/relationships/hyperlink" Target="../&#26700;&#38754;/&#30446;%20&#24405;.ppt#-1,5,&#27809;&#26377;&#24187;&#28783;&#29255;&#26631;&#39064;" TargetMode="External" /><Relationship Id="rId16" Type="http://schemas.openxmlformats.org/officeDocument/2006/relationships/oleObject" Target="../embeddings/oleObject339.bin" TargetMode="Internal" /><Relationship Id="rId17" Type="http://schemas.openxmlformats.org/officeDocument/2006/relationships/image" Target="../media/image169.png" /><Relationship Id="rId18" Type="http://schemas.openxmlformats.org/officeDocument/2006/relationships/oleObject" Target="../embeddings/oleObject340.bin" TargetMode="Internal" /><Relationship Id="rId19" Type="http://schemas.openxmlformats.org/officeDocument/2006/relationships/image" Target="../media/image216.wmf" /><Relationship Id="rId2" Type="http://schemas.openxmlformats.org/officeDocument/2006/relationships/oleObject" Target="../embeddings/oleObject329.bin" TargetMode="Internal" /><Relationship Id="rId20" Type="http://schemas.openxmlformats.org/officeDocument/2006/relationships/oleObject" Target="../embeddings/oleObject341.bin" TargetMode="Internal" /><Relationship Id="rId21" Type="http://schemas.openxmlformats.org/officeDocument/2006/relationships/image" Target="../media/image217.wmf" /><Relationship Id="rId22" Type="http://schemas.openxmlformats.org/officeDocument/2006/relationships/oleObject" Target="../embeddings/oleObject342.bin" TargetMode="Internal" /><Relationship Id="rId23" Type="http://schemas.openxmlformats.org/officeDocument/2006/relationships/image" Target="../media/image218.wmf" /><Relationship Id="rId24" Type="http://schemas.openxmlformats.org/officeDocument/2006/relationships/oleObject" Target="../embeddings/oleObject343.bin" TargetMode="Internal" /><Relationship Id="rId25" Type="http://schemas.openxmlformats.org/officeDocument/2006/relationships/image" Target="../media/image219.wmf" /><Relationship Id="rId26" Type="http://schemas.openxmlformats.org/officeDocument/2006/relationships/oleObject" Target="../embeddings/oleObject344.bin" TargetMode="Internal" /><Relationship Id="rId27" Type="http://schemas.openxmlformats.org/officeDocument/2006/relationships/image" Target="../media/image220.wmf" /><Relationship Id="rId28" Type="http://schemas.openxmlformats.org/officeDocument/2006/relationships/oleObject" Target="../embeddings/oleObject345.bin" TargetMode="Internal" /><Relationship Id="rId29" Type="http://schemas.openxmlformats.org/officeDocument/2006/relationships/image" Target="../media/image221.wmf" /><Relationship Id="rId3" Type="http://schemas.openxmlformats.org/officeDocument/2006/relationships/image" Target="../media/image5.wmf" /><Relationship Id="rId30" Type="http://schemas.openxmlformats.org/officeDocument/2006/relationships/vmlDrawing" Target="../drawings/vmlDrawing73.vml" /><Relationship Id="rId4" Type="http://schemas.openxmlformats.org/officeDocument/2006/relationships/oleObject" Target="../embeddings/oleObject330.bin" TargetMode="Internal" /><Relationship Id="rId5" Type="http://schemas.openxmlformats.org/officeDocument/2006/relationships/image" Target="../media/image214.wmf" /><Relationship Id="rId6" Type="http://schemas.openxmlformats.org/officeDocument/2006/relationships/oleObject" Target="../embeddings/oleObject331.bin" TargetMode="Internal" /><Relationship Id="rId7" Type="http://schemas.openxmlformats.org/officeDocument/2006/relationships/image" Target="../media/image215.wmf" /><Relationship Id="rId8" Type="http://schemas.openxmlformats.org/officeDocument/2006/relationships/oleObject" Target="../embeddings/oleObject332.bin" TargetMode="Internal" /><Relationship Id="rId9" Type="http://schemas.openxmlformats.org/officeDocument/2006/relationships/oleObject" Target="../embeddings/oleObject333.bin" TargetMode="Internal" /></Relationships>
</file>

<file path=ppt/slides/_rels/slide75.xml.rels>&#65279;<?xml version="1.0" encoding="utf-8" standalone="yes"?><Relationships xmlns="http://schemas.openxmlformats.org/package/2006/relationships"><Relationship Id="rId1" Type="http://schemas.openxmlformats.org/officeDocument/2006/relationships/slideLayout" Target="../slideLayouts/slideLayout83.xml" /><Relationship Id="rId10" Type="http://schemas.openxmlformats.org/officeDocument/2006/relationships/oleObject" Target="../embeddings/oleObject351.bin" TargetMode="Internal" /><Relationship Id="rId11" Type="http://schemas.openxmlformats.org/officeDocument/2006/relationships/oleObject" Target="../embeddings/oleObject352.bin" TargetMode="Internal" /><Relationship Id="rId12" Type="http://schemas.openxmlformats.org/officeDocument/2006/relationships/oleObject" Target="../embeddings/oleObject353.bin" TargetMode="Internal" /><Relationship Id="rId13" Type="http://schemas.openxmlformats.org/officeDocument/2006/relationships/oleObject" Target="../embeddings/oleObject354.bin" TargetMode="Internal" /><Relationship Id="rId14" Type="http://schemas.openxmlformats.org/officeDocument/2006/relationships/oleObject" Target="../embeddings/oleObject355.bin" TargetMode="Internal" /><Relationship Id="rId15" Type="http://schemas.openxmlformats.org/officeDocument/2006/relationships/oleObject" Target="../embeddings/oleObject356.bin" TargetMode="Internal" /><Relationship Id="rId16" Type="http://schemas.openxmlformats.org/officeDocument/2006/relationships/oleObject" Target="../embeddings/oleObject357.bin" TargetMode="Internal" /><Relationship Id="rId17" Type="http://schemas.openxmlformats.org/officeDocument/2006/relationships/oleObject" Target="../embeddings/oleObject358.bin" TargetMode="Internal" /><Relationship Id="rId18" Type="http://schemas.openxmlformats.org/officeDocument/2006/relationships/hyperlink" Target="../&#26700;&#38754;/&#30446;%20&#24405;.ppt#-1,5,&#27809;&#26377;&#24187;&#28783;&#29255;&#26631;&#39064;" TargetMode="External" /><Relationship Id="rId19" Type="http://schemas.openxmlformats.org/officeDocument/2006/relationships/oleObject" Target="../embeddings/oleObject359.bin" TargetMode="Internal" /><Relationship Id="rId2" Type="http://schemas.openxmlformats.org/officeDocument/2006/relationships/oleObject" Target="../embeddings/oleObject346.bin" TargetMode="Internal" /><Relationship Id="rId20" Type="http://schemas.openxmlformats.org/officeDocument/2006/relationships/image" Target="../media/image169.png" /><Relationship Id="rId21" Type="http://schemas.openxmlformats.org/officeDocument/2006/relationships/oleObject" Target="../embeddings/oleObject360.bin" TargetMode="Internal" /><Relationship Id="rId22" Type="http://schemas.openxmlformats.org/officeDocument/2006/relationships/image" Target="../media/image224.wmf" /><Relationship Id="rId23" Type="http://schemas.openxmlformats.org/officeDocument/2006/relationships/oleObject" Target="../embeddings/oleObject361.bin" TargetMode="Internal" /><Relationship Id="rId24" Type="http://schemas.openxmlformats.org/officeDocument/2006/relationships/image" Target="../media/image225.wmf" /><Relationship Id="rId25" Type="http://schemas.openxmlformats.org/officeDocument/2006/relationships/oleObject" Target="../embeddings/oleObject362.bin" TargetMode="Internal" /><Relationship Id="rId26" Type="http://schemas.openxmlformats.org/officeDocument/2006/relationships/image" Target="../media/image226.wmf" /><Relationship Id="rId27" Type="http://schemas.openxmlformats.org/officeDocument/2006/relationships/oleObject" Target="../embeddings/oleObject363.bin" TargetMode="Internal" /><Relationship Id="rId28" Type="http://schemas.openxmlformats.org/officeDocument/2006/relationships/image" Target="../media/image227.wmf" /><Relationship Id="rId29" Type="http://schemas.openxmlformats.org/officeDocument/2006/relationships/oleObject" Target="../embeddings/oleObject364.bin" TargetMode="Internal" /><Relationship Id="rId3" Type="http://schemas.openxmlformats.org/officeDocument/2006/relationships/image" Target="../media/image5.wmf" /><Relationship Id="rId30" Type="http://schemas.openxmlformats.org/officeDocument/2006/relationships/image" Target="../media/image228.wmf" /><Relationship Id="rId31" Type="http://schemas.openxmlformats.org/officeDocument/2006/relationships/oleObject" Target="../embeddings/oleObject365.bin" TargetMode="Internal" /><Relationship Id="rId32" Type="http://schemas.openxmlformats.org/officeDocument/2006/relationships/image" Target="../media/image229.wmf" /><Relationship Id="rId33" Type="http://schemas.openxmlformats.org/officeDocument/2006/relationships/oleObject" Target="../embeddings/oleObject366.bin" TargetMode="Internal" /><Relationship Id="rId34" Type="http://schemas.openxmlformats.org/officeDocument/2006/relationships/image" Target="../media/image230.wmf" /><Relationship Id="rId35" Type="http://schemas.openxmlformats.org/officeDocument/2006/relationships/oleObject" Target="../embeddings/oleObject367.bin" TargetMode="Internal" /><Relationship Id="rId36" Type="http://schemas.openxmlformats.org/officeDocument/2006/relationships/image" Target="../media/image231.wmf" /><Relationship Id="rId37" Type="http://schemas.openxmlformats.org/officeDocument/2006/relationships/oleObject" Target="../embeddings/oleObject368.bin" TargetMode="Internal" /><Relationship Id="rId38" Type="http://schemas.openxmlformats.org/officeDocument/2006/relationships/image" Target="../media/image232.wmf" /><Relationship Id="rId39" Type="http://schemas.openxmlformats.org/officeDocument/2006/relationships/vmlDrawing" Target="../drawings/vmlDrawing74.vml" /><Relationship Id="rId4" Type="http://schemas.openxmlformats.org/officeDocument/2006/relationships/oleObject" Target="../embeddings/oleObject347.bin" TargetMode="Internal" /><Relationship Id="rId5" Type="http://schemas.openxmlformats.org/officeDocument/2006/relationships/image" Target="../media/image222.wmf" /><Relationship Id="rId6" Type="http://schemas.openxmlformats.org/officeDocument/2006/relationships/oleObject" Target="../embeddings/oleObject348.bin" TargetMode="Internal" /><Relationship Id="rId7" Type="http://schemas.openxmlformats.org/officeDocument/2006/relationships/image" Target="../media/image223.wmf" /><Relationship Id="rId8" Type="http://schemas.openxmlformats.org/officeDocument/2006/relationships/oleObject" Target="../embeddings/oleObject349.bin" TargetMode="Internal" /><Relationship Id="rId9" Type="http://schemas.openxmlformats.org/officeDocument/2006/relationships/oleObject" Target="../embeddings/oleObject350.bin" TargetMode="Internal" /></Relationships>
</file>

<file path=ppt/slides/_rels/slide76.xml.rels>&#65279;<?xml version="1.0" encoding="utf-8" standalone="yes"?><Relationships xmlns="http://schemas.openxmlformats.org/package/2006/relationships"><Relationship Id="rId1" Type="http://schemas.openxmlformats.org/officeDocument/2006/relationships/slideLayout" Target="../slideLayouts/slideLayout84.xml" /><Relationship Id="rId10" Type="http://schemas.openxmlformats.org/officeDocument/2006/relationships/oleObject" Target="../embeddings/oleObject375.bin" TargetMode="Internal" /><Relationship Id="rId11" Type="http://schemas.openxmlformats.org/officeDocument/2006/relationships/image" Target="../media/image169.png" /><Relationship Id="rId12" Type="http://schemas.openxmlformats.org/officeDocument/2006/relationships/oleObject" Target="../embeddings/oleObject376.bin" TargetMode="Internal" /><Relationship Id="rId13" Type="http://schemas.openxmlformats.org/officeDocument/2006/relationships/image" Target="../media/image233.wmf" /><Relationship Id="rId14" Type="http://schemas.openxmlformats.org/officeDocument/2006/relationships/oleObject" Target="../embeddings/oleObject377.bin" TargetMode="Internal" /><Relationship Id="rId15" Type="http://schemas.openxmlformats.org/officeDocument/2006/relationships/image" Target="../media/image234.wmf" /><Relationship Id="rId16" Type="http://schemas.openxmlformats.org/officeDocument/2006/relationships/oleObject" Target="../embeddings/oleObject378.bin" TargetMode="Internal" /><Relationship Id="rId17" Type="http://schemas.openxmlformats.org/officeDocument/2006/relationships/image" Target="../media/image235.wmf" /><Relationship Id="rId18" Type="http://schemas.openxmlformats.org/officeDocument/2006/relationships/oleObject" Target="../embeddings/oleObject379.bin" TargetMode="Internal" /><Relationship Id="rId19" Type="http://schemas.openxmlformats.org/officeDocument/2006/relationships/image" Target="../media/image236.wmf" /><Relationship Id="rId2" Type="http://schemas.openxmlformats.org/officeDocument/2006/relationships/oleObject" Target="../embeddings/oleObject369.bin" TargetMode="Internal" /><Relationship Id="rId20" Type="http://schemas.openxmlformats.org/officeDocument/2006/relationships/oleObject" Target="../embeddings/oleObject380.bin" TargetMode="Internal" /><Relationship Id="rId21" Type="http://schemas.openxmlformats.org/officeDocument/2006/relationships/image" Target="../media/image237.wmf" /><Relationship Id="rId22" Type="http://schemas.openxmlformats.org/officeDocument/2006/relationships/oleObject" Target="../embeddings/oleObject381.bin" TargetMode="Internal" /><Relationship Id="rId23" Type="http://schemas.openxmlformats.org/officeDocument/2006/relationships/image" Target="../media/image238.wmf" /><Relationship Id="rId24" Type="http://schemas.openxmlformats.org/officeDocument/2006/relationships/vmlDrawing" Target="../drawings/vmlDrawing75.vml" /><Relationship Id="rId3" Type="http://schemas.openxmlformats.org/officeDocument/2006/relationships/image" Target="../media/image5.wmf" /><Relationship Id="rId4" Type="http://schemas.openxmlformats.org/officeDocument/2006/relationships/oleObject" Target="../embeddings/oleObject370.bin" TargetMode="Internal" /><Relationship Id="rId5" Type="http://schemas.openxmlformats.org/officeDocument/2006/relationships/oleObject" Target="../embeddings/oleObject371.bin" TargetMode="Internal" /><Relationship Id="rId6" Type="http://schemas.openxmlformats.org/officeDocument/2006/relationships/oleObject" Target="../embeddings/oleObject372.bin" TargetMode="Internal" /><Relationship Id="rId7" Type="http://schemas.openxmlformats.org/officeDocument/2006/relationships/oleObject" Target="../embeddings/oleObject373.bin" TargetMode="Internal" /><Relationship Id="rId8" Type="http://schemas.openxmlformats.org/officeDocument/2006/relationships/oleObject" Target="../embeddings/oleObject374.bin" TargetMode="Internal" /><Relationship Id="rId9" Type="http://schemas.openxmlformats.org/officeDocument/2006/relationships/hyperlink" Target="../&#26700;&#38754;/&#30446;%20&#24405;.ppt#-1,5,&#27809;&#26377;&#24187;&#28783;&#29255;&#26631;&#39064;" TargetMode="External" /></Relationships>
</file>

<file path=ppt/slides/_rels/slide77.xml.rels>&#65279;<?xml version="1.0" encoding="utf-8" standalone="yes"?><Relationships xmlns="http://schemas.openxmlformats.org/package/2006/relationships"><Relationship Id="rId1" Type="http://schemas.openxmlformats.org/officeDocument/2006/relationships/slideLayout" Target="../slideLayouts/slideLayout85.xml" /><Relationship Id="rId2" Type="http://schemas.openxmlformats.org/officeDocument/2006/relationships/oleObject" Target="../embeddings/oleObject382.bin" TargetMode="Internal" /><Relationship Id="rId3" Type="http://schemas.openxmlformats.org/officeDocument/2006/relationships/image" Target="../media/image239.wmf" /><Relationship Id="rId4" Type="http://schemas.openxmlformats.org/officeDocument/2006/relationships/oleObject" Target="../embeddings/oleObject383.bin" TargetMode="Internal" /><Relationship Id="rId5" Type="http://schemas.openxmlformats.org/officeDocument/2006/relationships/image" Target="../media/image240.wmf" /><Relationship Id="rId6" Type="http://schemas.openxmlformats.org/officeDocument/2006/relationships/hyperlink" Target="../&#26700;&#38754;/&#30446;%20&#24405;.ppt#-1,5,&#27809;&#26377;&#24187;&#28783;&#29255;&#26631;&#39064;" TargetMode="External" /><Relationship Id="rId7" Type="http://schemas.openxmlformats.org/officeDocument/2006/relationships/oleObject" Target="../embeddings/oleObject384.bin" TargetMode="Internal" /><Relationship Id="rId8" Type="http://schemas.openxmlformats.org/officeDocument/2006/relationships/image" Target="../media/image169.png" /><Relationship Id="rId9" Type="http://schemas.openxmlformats.org/officeDocument/2006/relationships/vmlDrawing" Target="../drawings/vmlDrawing76.vml" /></Relationships>
</file>

<file path=ppt/slides/_rels/slide78.xml.rels>&#65279;<?xml version="1.0" encoding="utf-8" standalone="yes"?><Relationships xmlns="http://schemas.openxmlformats.org/package/2006/relationships"><Relationship Id="rId1" Type="http://schemas.openxmlformats.org/officeDocument/2006/relationships/slideLayout" Target="../slideLayouts/slideLayout73.xml" /></Relationships>
</file>

<file path=ppt/slides/_rels/slide79.xml.rels>&#65279;<?xml version="1.0" encoding="utf-8" standalone="yes"?><Relationships xmlns="http://schemas.openxmlformats.org/package/2006/relationships"><Relationship Id="rId1" Type="http://schemas.openxmlformats.org/officeDocument/2006/relationships/slideLayout" Target="../slideLayouts/slideLayout105.xml" /><Relationship Id="rId2" Type="http://schemas.openxmlformats.org/officeDocument/2006/relationships/oleObject" Target="../embeddings/oleObject385.bin" TargetMode="Internal" /><Relationship Id="rId3" Type="http://schemas.openxmlformats.org/officeDocument/2006/relationships/image" Target="../media/image169.png" /><Relationship Id="rId4" Type="http://schemas.openxmlformats.org/officeDocument/2006/relationships/hyperlink" Target="file:///F:\&#26700;&#38754;\&#30446;%20&#24405;.ppt#-1,5,&#27809;&#26377;&#24187;&#28783;&#29255;&#26631;&#39064;" TargetMode="External" /><Relationship Id="rId5" Type="http://schemas.openxmlformats.org/officeDocument/2006/relationships/vmlDrawing" Target="../drawings/vmlDrawing77.v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6.xml" /><Relationship Id="rId2" Type="http://schemas.openxmlformats.org/officeDocument/2006/relationships/oleObject" Target="../embeddings/oleObject22.bin" TargetMode="Internal" /><Relationship Id="rId3" Type="http://schemas.openxmlformats.org/officeDocument/2006/relationships/image" Target="../media/image17.wmf" /><Relationship Id="rId4" Type="http://schemas.openxmlformats.org/officeDocument/2006/relationships/oleObject" Target="../embeddings/oleObject23.bin" TargetMode="Internal" /><Relationship Id="rId5" Type="http://schemas.openxmlformats.org/officeDocument/2006/relationships/image" Target="../media/image18.wmf" /><Relationship Id="rId6" Type="http://schemas.openxmlformats.org/officeDocument/2006/relationships/oleObject" Target="../embeddings/oleObject24.bin" TargetMode="Internal" /><Relationship Id="rId7" Type="http://schemas.openxmlformats.org/officeDocument/2006/relationships/image" Target="../media/image1.png" /><Relationship Id="rId8" Type="http://schemas.openxmlformats.org/officeDocument/2006/relationships/hyperlink" Target="../&#26700;&#38754;/&#30446; &#24405;.ppt#-1,5,&#27809;&#26377;&#24187;&#28783;&#29255;&#26631;&#39064;" TargetMode="External" /><Relationship Id="rId9" Type="http://schemas.openxmlformats.org/officeDocument/2006/relationships/vmlDrawing" Target="../drawings/vmlDrawing8.vml" /></Relationships>
</file>

<file path=ppt/slides/_rels/slide80.xml.rels>&#65279;<?xml version="1.0" encoding="utf-8" standalone="yes"?><Relationships xmlns="http://schemas.openxmlformats.org/package/2006/relationships"><Relationship Id="rId1" Type="http://schemas.openxmlformats.org/officeDocument/2006/relationships/slideLayout" Target="../slideLayouts/slideLayout104.xml" /><Relationship Id="rId2" Type="http://schemas.openxmlformats.org/officeDocument/2006/relationships/oleObject" Target="../embeddings/oleObject386.bin" TargetMode="Internal" /><Relationship Id="rId3" Type="http://schemas.openxmlformats.org/officeDocument/2006/relationships/image" Target="../media/image241.wmf" /><Relationship Id="rId4" Type="http://schemas.openxmlformats.org/officeDocument/2006/relationships/oleObject" Target="../embeddings/oleObject387.bin" TargetMode="Internal" /><Relationship Id="rId5" Type="http://schemas.openxmlformats.org/officeDocument/2006/relationships/image" Target="../media/image169.png" /><Relationship Id="rId6" Type="http://schemas.openxmlformats.org/officeDocument/2006/relationships/hyperlink" Target="file:///F:\&#26700;&#38754;\&#30446;%20&#24405;.ppt#-1,5,&#27809;&#26377;&#24187;&#28783;&#29255;&#26631;&#39064;" TargetMode="External" /><Relationship Id="rId7" Type="http://schemas.openxmlformats.org/officeDocument/2006/relationships/vmlDrawing" Target="../drawings/vmlDrawing78.vml" /></Relationships>
</file>

<file path=ppt/slides/_rels/slide81.xml.rels>&#65279;<?xml version="1.0" encoding="utf-8" standalone="yes"?><Relationships xmlns="http://schemas.openxmlformats.org/package/2006/relationships"><Relationship Id="rId1" Type="http://schemas.openxmlformats.org/officeDocument/2006/relationships/slideLayout" Target="../slideLayouts/slideLayout105.xml" /><Relationship Id="rId2" Type="http://schemas.openxmlformats.org/officeDocument/2006/relationships/oleObject" Target="../embeddings/oleObject388.bin" TargetMode="Internal" /><Relationship Id="rId3" Type="http://schemas.openxmlformats.org/officeDocument/2006/relationships/image" Target="../media/image242.wmf" /><Relationship Id="rId4" Type="http://schemas.openxmlformats.org/officeDocument/2006/relationships/oleObject" Target="../embeddings/oleObject389.bin" TargetMode="Internal" /><Relationship Id="rId5" Type="http://schemas.openxmlformats.org/officeDocument/2006/relationships/image" Target="../media/image243.wmf" /><Relationship Id="rId6" Type="http://schemas.openxmlformats.org/officeDocument/2006/relationships/oleObject" Target="../embeddings/oleObject390.bin" TargetMode="Internal" /><Relationship Id="rId7" Type="http://schemas.openxmlformats.org/officeDocument/2006/relationships/image" Target="../media/image169.png" /><Relationship Id="rId8" Type="http://schemas.openxmlformats.org/officeDocument/2006/relationships/hyperlink" Target="file:///F:\&#26700;&#38754;\&#30446;%20&#24405;.ppt#-1,5,&#27809;&#26377;&#24187;&#28783;&#29255;&#26631;&#39064;" TargetMode="External" /><Relationship Id="rId9" Type="http://schemas.openxmlformats.org/officeDocument/2006/relationships/vmlDrawing" Target="../drawings/vmlDrawing79.vml" /></Relationships>
</file>

<file path=ppt/slides/_rels/slide82.xml.rels>&#65279;<?xml version="1.0" encoding="utf-8" standalone="yes"?><Relationships xmlns="http://schemas.openxmlformats.org/package/2006/relationships"><Relationship Id="rId1" Type="http://schemas.openxmlformats.org/officeDocument/2006/relationships/slideLayout" Target="../slideLayouts/slideLayout106.xml" /><Relationship Id="rId10" Type="http://schemas.openxmlformats.org/officeDocument/2006/relationships/oleObject" Target="../embeddings/oleObject395.bin" TargetMode="Internal" /><Relationship Id="rId11" Type="http://schemas.openxmlformats.org/officeDocument/2006/relationships/image" Target="../media/image169.png" /><Relationship Id="rId12" Type="http://schemas.openxmlformats.org/officeDocument/2006/relationships/hyperlink" Target="file:///F:\&#26700;&#38754;\&#30446;%20&#24405;.ppt#-1,5,&#27809;&#26377;&#24187;&#28783;&#29255;&#26631;&#39064;" TargetMode="External" /><Relationship Id="rId13" Type="http://schemas.openxmlformats.org/officeDocument/2006/relationships/vmlDrawing" Target="../drawings/vmlDrawing80.vml" /><Relationship Id="rId2" Type="http://schemas.openxmlformats.org/officeDocument/2006/relationships/oleObject" Target="../embeddings/oleObject391.bin" TargetMode="Internal" /><Relationship Id="rId3" Type="http://schemas.openxmlformats.org/officeDocument/2006/relationships/image" Target="../media/image244.wmf" /><Relationship Id="rId4" Type="http://schemas.openxmlformats.org/officeDocument/2006/relationships/oleObject" Target="../embeddings/oleObject392.bin" TargetMode="Internal" /><Relationship Id="rId5" Type="http://schemas.openxmlformats.org/officeDocument/2006/relationships/image" Target="../media/image245.wmf" /><Relationship Id="rId6" Type="http://schemas.openxmlformats.org/officeDocument/2006/relationships/oleObject" Target="../embeddings/oleObject393.bin" TargetMode="Internal" /><Relationship Id="rId7" Type="http://schemas.openxmlformats.org/officeDocument/2006/relationships/image" Target="../media/image246.wmf" /><Relationship Id="rId8" Type="http://schemas.openxmlformats.org/officeDocument/2006/relationships/oleObject" Target="../embeddings/oleObject394.bin" TargetMode="Internal" /><Relationship Id="rId9" Type="http://schemas.openxmlformats.org/officeDocument/2006/relationships/image" Target="../media/image247.wmf" /></Relationships>
</file>

<file path=ppt/slides/_rels/slide83.xml.rels>&#65279;<?xml version="1.0" encoding="utf-8" standalone="yes"?><Relationships xmlns="http://schemas.openxmlformats.org/package/2006/relationships"><Relationship Id="rId1" Type="http://schemas.openxmlformats.org/officeDocument/2006/relationships/slideLayout" Target="../slideLayouts/slideLayout107.xml" /><Relationship Id="rId10" Type="http://schemas.openxmlformats.org/officeDocument/2006/relationships/oleObject" Target="../embeddings/oleObject400.bin" TargetMode="Internal" /><Relationship Id="rId11" Type="http://schemas.openxmlformats.org/officeDocument/2006/relationships/image" Target="../media/image169.png" /><Relationship Id="rId12" Type="http://schemas.openxmlformats.org/officeDocument/2006/relationships/hyperlink" Target="file:///F:\&#26700;&#38754;\&#30446;%20&#24405;.ppt#-1,5,&#27809;&#26377;&#24187;&#28783;&#29255;&#26631;&#39064;" TargetMode="External" /><Relationship Id="rId13" Type="http://schemas.openxmlformats.org/officeDocument/2006/relationships/vmlDrawing" Target="../drawings/vmlDrawing81.vml" /><Relationship Id="rId2" Type="http://schemas.openxmlformats.org/officeDocument/2006/relationships/oleObject" Target="../embeddings/oleObject396.bin" TargetMode="Internal" /><Relationship Id="rId3" Type="http://schemas.openxmlformats.org/officeDocument/2006/relationships/image" Target="../media/image248.wmf" /><Relationship Id="rId4" Type="http://schemas.openxmlformats.org/officeDocument/2006/relationships/oleObject" Target="../embeddings/oleObject397.bin" TargetMode="Internal" /><Relationship Id="rId5" Type="http://schemas.openxmlformats.org/officeDocument/2006/relationships/image" Target="../media/image249.wmf" /><Relationship Id="rId6" Type="http://schemas.openxmlformats.org/officeDocument/2006/relationships/oleObject" Target="../embeddings/oleObject398.bin" TargetMode="Internal" /><Relationship Id="rId7" Type="http://schemas.openxmlformats.org/officeDocument/2006/relationships/image" Target="../media/image250.wmf" /><Relationship Id="rId8" Type="http://schemas.openxmlformats.org/officeDocument/2006/relationships/oleObject" Target="../embeddings/oleObject399.bin" TargetMode="Internal" /><Relationship Id="rId9" Type="http://schemas.openxmlformats.org/officeDocument/2006/relationships/image" Target="../media/image251.wmf" /></Relationships>
</file>

<file path=ppt/slides/_rels/slide84.xml.rels>&#65279;<?xml version="1.0" encoding="utf-8" standalone="yes"?><Relationships xmlns="http://schemas.openxmlformats.org/package/2006/relationships"><Relationship Id="rId1" Type="http://schemas.openxmlformats.org/officeDocument/2006/relationships/slideLayout" Target="../slideLayouts/slideLayout108.xml" /><Relationship Id="rId10" Type="http://schemas.openxmlformats.org/officeDocument/2006/relationships/image" Target="../media/image254.wmf" /><Relationship Id="rId11" Type="http://schemas.openxmlformats.org/officeDocument/2006/relationships/oleObject" Target="../embeddings/oleObject406.bin" TargetMode="Internal" /><Relationship Id="rId12" Type="http://schemas.openxmlformats.org/officeDocument/2006/relationships/image" Target="../media/image255.wmf" /><Relationship Id="rId13" Type="http://schemas.openxmlformats.org/officeDocument/2006/relationships/oleObject" Target="../embeddings/oleObject407.bin" TargetMode="Internal" /><Relationship Id="rId14" Type="http://schemas.openxmlformats.org/officeDocument/2006/relationships/image" Target="../media/image169.png" /><Relationship Id="rId15" Type="http://schemas.openxmlformats.org/officeDocument/2006/relationships/hyperlink" Target="file:///F:\&#26700;&#38754;\&#30446;%20&#24405;.ppt#-1,5,&#27809;&#26377;&#24187;&#28783;&#29255;&#26631;&#39064;" TargetMode="External" /><Relationship Id="rId16" Type="http://schemas.openxmlformats.org/officeDocument/2006/relationships/oleObject" Target="../embeddings/oleObject408.bin" TargetMode="Internal" /><Relationship Id="rId17" Type="http://schemas.openxmlformats.org/officeDocument/2006/relationships/image" Target="../media/image256.wmf" /><Relationship Id="rId18" Type="http://schemas.openxmlformats.org/officeDocument/2006/relationships/vmlDrawing" Target="../drawings/vmlDrawing82.vml" /><Relationship Id="rId2" Type="http://schemas.openxmlformats.org/officeDocument/2006/relationships/oleObject" Target="../embeddings/oleObject401.bin" TargetMode="Internal" /><Relationship Id="rId3" Type="http://schemas.openxmlformats.org/officeDocument/2006/relationships/image" Target="../media/image5.wmf" /><Relationship Id="rId4" Type="http://schemas.openxmlformats.org/officeDocument/2006/relationships/oleObject" Target="../embeddings/oleObject402.bin" TargetMode="Internal" /><Relationship Id="rId5" Type="http://schemas.openxmlformats.org/officeDocument/2006/relationships/oleObject" Target="../embeddings/oleObject403.bin" TargetMode="Internal" /><Relationship Id="rId6" Type="http://schemas.openxmlformats.org/officeDocument/2006/relationships/image" Target="../media/image252.wmf" /><Relationship Id="rId7" Type="http://schemas.openxmlformats.org/officeDocument/2006/relationships/oleObject" Target="../embeddings/oleObject404.bin" TargetMode="Internal" /><Relationship Id="rId8" Type="http://schemas.openxmlformats.org/officeDocument/2006/relationships/image" Target="../media/image253.wmf" /><Relationship Id="rId9" Type="http://schemas.openxmlformats.org/officeDocument/2006/relationships/oleObject" Target="../embeddings/oleObject405.bin" TargetMode="Internal" /></Relationships>
</file>

<file path=ppt/slides/_rels/slide85.xml.rels>&#65279;<?xml version="1.0" encoding="utf-8" standalone="yes"?><Relationships xmlns="http://schemas.openxmlformats.org/package/2006/relationships"><Relationship Id="rId1" Type="http://schemas.openxmlformats.org/officeDocument/2006/relationships/slideLayout" Target="../slideLayouts/slideLayout105.xml" /><Relationship Id="rId10" Type="http://schemas.openxmlformats.org/officeDocument/2006/relationships/hyperlink" Target="file:///F:\&#26700;&#38754;\&#30446;%20&#24405;.ppt#-1,5,&#27809;&#26377;&#24187;&#28783;&#29255;&#26631;&#39064;" TargetMode="External" /><Relationship Id="rId11" Type="http://schemas.openxmlformats.org/officeDocument/2006/relationships/vmlDrawing" Target="../drawings/vmlDrawing83.vml" /><Relationship Id="rId2" Type="http://schemas.openxmlformats.org/officeDocument/2006/relationships/oleObject" Target="../embeddings/oleObject409.bin" TargetMode="Internal" /><Relationship Id="rId3" Type="http://schemas.openxmlformats.org/officeDocument/2006/relationships/image" Target="../media/image257.wmf" /><Relationship Id="rId4" Type="http://schemas.openxmlformats.org/officeDocument/2006/relationships/oleObject" Target="../embeddings/oleObject410.bin" TargetMode="Internal" /><Relationship Id="rId5" Type="http://schemas.openxmlformats.org/officeDocument/2006/relationships/image" Target="../media/image258.wmf" /><Relationship Id="rId6" Type="http://schemas.openxmlformats.org/officeDocument/2006/relationships/oleObject" Target="../embeddings/oleObject411.bin" TargetMode="Internal" /><Relationship Id="rId7" Type="http://schemas.openxmlformats.org/officeDocument/2006/relationships/image" Target="../media/image259.wmf" /><Relationship Id="rId8" Type="http://schemas.openxmlformats.org/officeDocument/2006/relationships/oleObject" Target="../embeddings/oleObject412.bin" TargetMode="Internal" /><Relationship Id="rId9" Type="http://schemas.openxmlformats.org/officeDocument/2006/relationships/image" Target="../media/image169.png" /></Relationships>
</file>

<file path=ppt/slides/_rels/slide86.xml.rels>&#65279;<?xml version="1.0" encoding="utf-8" standalone="yes"?><Relationships xmlns="http://schemas.openxmlformats.org/package/2006/relationships"><Relationship Id="rId1" Type="http://schemas.openxmlformats.org/officeDocument/2006/relationships/slideLayout" Target="../slideLayouts/slideLayout109.xml" /><Relationship Id="rId10" Type="http://schemas.openxmlformats.org/officeDocument/2006/relationships/oleObject" Target="../embeddings/oleObject417.bin" TargetMode="Internal" /><Relationship Id="rId11" Type="http://schemas.openxmlformats.org/officeDocument/2006/relationships/image" Target="../media/image169.png" /><Relationship Id="rId12" Type="http://schemas.openxmlformats.org/officeDocument/2006/relationships/hyperlink" Target="file:///F:\&#26700;&#38754;\&#30446;%20&#24405;.ppt#-1,5,&#27809;&#26377;&#24187;&#28783;&#29255;&#26631;&#39064;" TargetMode="External" /><Relationship Id="rId13" Type="http://schemas.openxmlformats.org/officeDocument/2006/relationships/vmlDrawing" Target="../drawings/vmlDrawing84.vml" /><Relationship Id="rId2" Type="http://schemas.openxmlformats.org/officeDocument/2006/relationships/oleObject" Target="../embeddings/oleObject413.bin" TargetMode="Internal" /><Relationship Id="rId3" Type="http://schemas.openxmlformats.org/officeDocument/2006/relationships/image" Target="../media/image260.wmf" /><Relationship Id="rId4" Type="http://schemas.openxmlformats.org/officeDocument/2006/relationships/oleObject" Target="../embeddings/oleObject414.bin" TargetMode="Internal" /><Relationship Id="rId5" Type="http://schemas.openxmlformats.org/officeDocument/2006/relationships/image" Target="../media/image261.wmf" /><Relationship Id="rId6" Type="http://schemas.openxmlformats.org/officeDocument/2006/relationships/oleObject" Target="../embeddings/oleObject415.bin" TargetMode="Internal" /><Relationship Id="rId7" Type="http://schemas.openxmlformats.org/officeDocument/2006/relationships/image" Target="../media/image262.wmf" /><Relationship Id="rId8" Type="http://schemas.openxmlformats.org/officeDocument/2006/relationships/oleObject" Target="../embeddings/oleObject416.bin" TargetMode="Internal" /><Relationship Id="rId9" Type="http://schemas.openxmlformats.org/officeDocument/2006/relationships/image" Target="../media/image263.wmf" /></Relationships>
</file>

<file path=ppt/slides/_rels/slide87.xml.rels>&#65279;<?xml version="1.0" encoding="utf-8" standalone="yes"?><Relationships xmlns="http://schemas.openxmlformats.org/package/2006/relationships"><Relationship Id="rId1" Type="http://schemas.openxmlformats.org/officeDocument/2006/relationships/slideLayout" Target="../slideLayouts/slideLayout105.xml" /><Relationship Id="rId10" Type="http://schemas.openxmlformats.org/officeDocument/2006/relationships/oleObject" Target="../embeddings/oleObject422.bin" TargetMode="Internal" /><Relationship Id="rId11" Type="http://schemas.openxmlformats.org/officeDocument/2006/relationships/image" Target="../media/image268.wmf" /><Relationship Id="rId12" Type="http://schemas.openxmlformats.org/officeDocument/2006/relationships/oleObject" Target="../embeddings/oleObject423.bin" TargetMode="Internal" /><Relationship Id="rId13" Type="http://schemas.openxmlformats.org/officeDocument/2006/relationships/image" Target="../media/image269.wmf" /><Relationship Id="rId14" Type="http://schemas.openxmlformats.org/officeDocument/2006/relationships/oleObject" Target="../embeddings/oleObject424.bin" TargetMode="Internal" /><Relationship Id="rId15" Type="http://schemas.openxmlformats.org/officeDocument/2006/relationships/image" Target="../media/image270.wmf" /><Relationship Id="rId16" Type="http://schemas.openxmlformats.org/officeDocument/2006/relationships/oleObject" Target="../embeddings/oleObject425.bin" TargetMode="Internal" /><Relationship Id="rId17" Type="http://schemas.openxmlformats.org/officeDocument/2006/relationships/image" Target="../media/image271.wmf" /><Relationship Id="rId18" Type="http://schemas.openxmlformats.org/officeDocument/2006/relationships/oleObject" Target="../embeddings/oleObject426.bin" TargetMode="Internal" /><Relationship Id="rId19" Type="http://schemas.openxmlformats.org/officeDocument/2006/relationships/image" Target="../media/image169.png" /><Relationship Id="rId2" Type="http://schemas.openxmlformats.org/officeDocument/2006/relationships/oleObject" Target="../embeddings/oleObject418.bin" TargetMode="Internal" /><Relationship Id="rId20" Type="http://schemas.openxmlformats.org/officeDocument/2006/relationships/hyperlink" Target="file:///F:\&#26700;&#38754;\&#30446;%20&#24405;.ppt#-1,5,&#27809;&#26377;&#24187;&#28783;&#29255;&#26631;&#39064;" TargetMode="External" /><Relationship Id="rId21" Type="http://schemas.openxmlformats.org/officeDocument/2006/relationships/vmlDrawing" Target="../drawings/vmlDrawing85.vml" /><Relationship Id="rId3" Type="http://schemas.openxmlformats.org/officeDocument/2006/relationships/image" Target="../media/image264.wmf" /><Relationship Id="rId4" Type="http://schemas.openxmlformats.org/officeDocument/2006/relationships/oleObject" Target="../embeddings/oleObject419.bin" TargetMode="Internal" /><Relationship Id="rId5" Type="http://schemas.openxmlformats.org/officeDocument/2006/relationships/image" Target="../media/image265.wmf" /><Relationship Id="rId6" Type="http://schemas.openxmlformats.org/officeDocument/2006/relationships/oleObject" Target="../embeddings/oleObject420.bin" TargetMode="Internal" /><Relationship Id="rId7" Type="http://schemas.openxmlformats.org/officeDocument/2006/relationships/image" Target="../media/image266.wmf" /><Relationship Id="rId8" Type="http://schemas.openxmlformats.org/officeDocument/2006/relationships/oleObject" Target="../embeddings/oleObject421.bin" TargetMode="Internal" /><Relationship Id="rId9" Type="http://schemas.openxmlformats.org/officeDocument/2006/relationships/image" Target="../media/image267.wmf" /></Relationships>
</file>

<file path=ppt/slides/_rels/slide88.xml.rels>&#65279;<?xml version="1.0" encoding="utf-8" standalone="yes"?><Relationships xmlns="http://schemas.openxmlformats.org/package/2006/relationships"><Relationship Id="rId1" Type="http://schemas.openxmlformats.org/officeDocument/2006/relationships/slideLayout" Target="../slideLayouts/slideLayout105.xml" /><Relationship Id="rId10" Type="http://schemas.openxmlformats.org/officeDocument/2006/relationships/hyperlink" Target="file:///F:\&#26700;&#38754;\&#30446;%20&#24405;.ppt#-1,5,&#27809;&#26377;&#24187;&#28783;&#29255;&#26631;&#39064;" TargetMode="External" /><Relationship Id="rId11" Type="http://schemas.openxmlformats.org/officeDocument/2006/relationships/vmlDrawing" Target="../drawings/vmlDrawing86.vml" /><Relationship Id="rId2" Type="http://schemas.openxmlformats.org/officeDocument/2006/relationships/oleObject" Target="../embeddings/oleObject427.bin" TargetMode="Internal" /><Relationship Id="rId3" Type="http://schemas.openxmlformats.org/officeDocument/2006/relationships/image" Target="../media/image272.wmf" /><Relationship Id="rId4" Type="http://schemas.openxmlformats.org/officeDocument/2006/relationships/oleObject" Target="../embeddings/oleObject428.bin" TargetMode="Internal" /><Relationship Id="rId5" Type="http://schemas.openxmlformats.org/officeDocument/2006/relationships/image" Target="../media/image273.wmf" /><Relationship Id="rId6" Type="http://schemas.openxmlformats.org/officeDocument/2006/relationships/oleObject" Target="../embeddings/oleObject429.bin" TargetMode="Internal" /><Relationship Id="rId7" Type="http://schemas.openxmlformats.org/officeDocument/2006/relationships/image" Target="../media/image274.wmf" /><Relationship Id="rId8" Type="http://schemas.openxmlformats.org/officeDocument/2006/relationships/oleObject" Target="../embeddings/oleObject430.bin" TargetMode="Internal" /><Relationship Id="rId9" Type="http://schemas.openxmlformats.org/officeDocument/2006/relationships/image" Target="../media/image169.png" /></Relationships>
</file>

<file path=ppt/slides/_rels/slide89.xml.rels>&#65279;<?xml version="1.0" encoding="utf-8" standalone="yes"?><Relationships xmlns="http://schemas.openxmlformats.org/package/2006/relationships"><Relationship Id="rId1" Type="http://schemas.openxmlformats.org/officeDocument/2006/relationships/slideLayout" Target="../slideLayouts/slideLayout110.xml" /><Relationship Id="rId2" Type="http://schemas.openxmlformats.org/officeDocument/2006/relationships/oleObject" Target="../embeddings/oleObject431.bin" TargetMode="Internal" /><Relationship Id="rId3" Type="http://schemas.openxmlformats.org/officeDocument/2006/relationships/image" Target="../media/image275.wmf" /><Relationship Id="rId4" Type="http://schemas.openxmlformats.org/officeDocument/2006/relationships/oleObject" Target="../embeddings/oleObject432.bin" TargetMode="Internal" /><Relationship Id="rId5" Type="http://schemas.openxmlformats.org/officeDocument/2006/relationships/image" Target="../media/image169.png" /><Relationship Id="rId6" Type="http://schemas.openxmlformats.org/officeDocument/2006/relationships/hyperlink" Target="file:///F:\&#26700;&#38754;\&#30446;%20&#24405;.ppt#-1,5,&#27809;&#26377;&#24187;&#28783;&#29255;&#26631;&#39064;" TargetMode="External" /><Relationship Id="rId7" Type="http://schemas.openxmlformats.org/officeDocument/2006/relationships/vmlDrawing" Target="../drawings/vmlDrawing87.v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7.xml" /><Relationship Id="rId2" Type="http://schemas.openxmlformats.org/officeDocument/2006/relationships/oleObject" Target="../embeddings/oleObject25.bin" TargetMode="Internal" /><Relationship Id="rId3" Type="http://schemas.openxmlformats.org/officeDocument/2006/relationships/image" Target="../media/image19.wmf" /><Relationship Id="rId4" Type="http://schemas.openxmlformats.org/officeDocument/2006/relationships/oleObject" Target="../embeddings/oleObject26.bin" TargetMode="Internal" /><Relationship Id="rId5" Type="http://schemas.openxmlformats.org/officeDocument/2006/relationships/image" Target="../media/image1.png" /><Relationship Id="rId6" Type="http://schemas.openxmlformats.org/officeDocument/2006/relationships/hyperlink" Target="../&#26700;&#38754;/&#30446; &#24405;.ppt#-1,5,&#27809;&#26377;&#24187;&#28783;&#29255;&#26631;&#39064;" TargetMode="External" /><Relationship Id="rId7" Type="http://schemas.openxmlformats.org/officeDocument/2006/relationships/vmlDrawing" Target="../drawings/vmlDrawing9.vml" /></Relationships>
</file>

<file path=ppt/slides/_rels/slide90.xml.rels>&#65279;<?xml version="1.0" encoding="utf-8" standalone="yes"?><Relationships xmlns="http://schemas.openxmlformats.org/package/2006/relationships"><Relationship Id="rId1" Type="http://schemas.openxmlformats.org/officeDocument/2006/relationships/slideLayout" Target="../slideLayouts/slideLayout111.xml" /><Relationship Id="rId10" Type="http://schemas.openxmlformats.org/officeDocument/2006/relationships/oleObject" Target="../embeddings/oleObject437.bin" TargetMode="Internal" /><Relationship Id="rId11" Type="http://schemas.openxmlformats.org/officeDocument/2006/relationships/image" Target="../media/image280.wmf" /><Relationship Id="rId12" Type="http://schemas.openxmlformats.org/officeDocument/2006/relationships/oleObject" Target="../embeddings/oleObject438.bin" TargetMode="Internal" /><Relationship Id="rId13" Type="http://schemas.openxmlformats.org/officeDocument/2006/relationships/image" Target="../media/image281.wmf" /><Relationship Id="rId14" Type="http://schemas.openxmlformats.org/officeDocument/2006/relationships/oleObject" Target="../embeddings/oleObject439.bin" TargetMode="Internal" /><Relationship Id="rId15" Type="http://schemas.openxmlformats.org/officeDocument/2006/relationships/image" Target="../media/image169.png" /><Relationship Id="rId16" Type="http://schemas.openxmlformats.org/officeDocument/2006/relationships/hyperlink" Target="file:///F:\&#26700;&#38754;\&#30446;%20&#24405;.ppt#-1,5,&#27809;&#26377;&#24187;&#28783;&#29255;&#26631;&#39064;" TargetMode="External" /><Relationship Id="rId17" Type="http://schemas.openxmlformats.org/officeDocument/2006/relationships/vmlDrawing" Target="../drawings/vmlDrawing88.vml" /><Relationship Id="rId2" Type="http://schemas.openxmlformats.org/officeDocument/2006/relationships/oleObject" Target="../embeddings/oleObject433.bin" TargetMode="Internal" /><Relationship Id="rId3" Type="http://schemas.openxmlformats.org/officeDocument/2006/relationships/image" Target="../media/image276.wmf" /><Relationship Id="rId4" Type="http://schemas.openxmlformats.org/officeDocument/2006/relationships/oleObject" Target="../embeddings/oleObject434.bin" TargetMode="Internal" /><Relationship Id="rId5" Type="http://schemas.openxmlformats.org/officeDocument/2006/relationships/image" Target="../media/image277.wmf" /><Relationship Id="rId6" Type="http://schemas.openxmlformats.org/officeDocument/2006/relationships/oleObject" Target="../embeddings/oleObject435.bin" TargetMode="Internal" /><Relationship Id="rId7" Type="http://schemas.openxmlformats.org/officeDocument/2006/relationships/image" Target="../media/image278.wmf" /><Relationship Id="rId8" Type="http://schemas.openxmlformats.org/officeDocument/2006/relationships/oleObject" Target="../embeddings/oleObject436.bin" TargetMode="Internal" /><Relationship Id="rId9" Type="http://schemas.openxmlformats.org/officeDocument/2006/relationships/image" Target="../media/image279.wmf" /></Relationships>
</file>

<file path=ppt/slides/_rels/slide91.xml.rels>&#65279;<?xml version="1.0" encoding="utf-8" standalone="yes"?><Relationships xmlns="http://schemas.openxmlformats.org/package/2006/relationships"><Relationship Id="rId1" Type="http://schemas.openxmlformats.org/officeDocument/2006/relationships/slideLayout" Target="../slideLayouts/slideLayout112.xml" /><Relationship Id="rId10" Type="http://schemas.openxmlformats.org/officeDocument/2006/relationships/oleObject" Target="../embeddings/oleObject444.bin" TargetMode="Internal" /><Relationship Id="rId11" Type="http://schemas.openxmlformats.org/officeDocument/2006/relationships/image" Target="../media/image286.wmf" /><Relationship Id="rId12" Type="http://schemas.openxmlformats.org/officeDocument/2006/relationships/oleObject" Target="../embeddings/oleObject445.bin" TargetMode="Internal" /><Relationship Id="rId13" Type="http://schemas.openxmlformats.org/officeDocument/2006/relationships/image" Target="../media/image287.wmf" /><Relationship Id="rId14" Type="http://schemas.openxmlformats.org/officeDocument/2006/relationships/oleObject" Target="../embeddings/oleObject446.bin" TargetMode="Internal" /><Relationship Id="rId15" Type="http://schemas.openxmlformats.org/officeDocument/2006/relationships/image" Target="../media/image288.wmf" /><Relationship Id="rId16" Type="http://schemas.openxmlformats.org/officeDocument/2006/relationships/oleObject" Target="../embeddings/oleObject447.bin" TargetMode="Internal" /><Relationship Id="rId17" Type="http://schemas.openxmlformats.org/officeDocument/2006/relationships/image" Target="../media/image169.png" /><Relationship Id="rId18" Type="http://schemas.openxmlformats.org/officeDocument/2006/relationships/hyperlink" Target="file:///F:\&#26700;&#38754;\&#30446;%20&#24405;.ppt#-1,5,&#27809;&#26377;&#24187;&#28783;&#29255;&#26631;&#39064;" TargetMode="External" /><Relationship Id="rId19" Type="http://schemas.openxmlformats.org/officeDocument/2006/relationships/vmlDrawing" Target="../drawings/vmlDrawing89.vml" /><Relationship Id="rId2" Type="http://schemas.openxmlformats.org/officeDocument/2006/relationships/oleObject" Target="../embeddings/oleObject440.bin" TargetMode="Internal" /><Relationship Id="rId3" Type="http://schemas.openxmlformats.org/officeDocument/2006/relationships/image" Target="../media/image282.wmf" /><Relationship Id="rId4" Type="http://schemas.openxmlformats.org/officeDocument/2006/relationships/oleObject" Target="../embeddings/oleObject441.bin" TargetMode="Internal" /><Relationship Id="rId5" Type="http://schemas.openxmlformats.org/officeDocument/2006/relationships/image" Target="../media/image283.wmf" /><Relationship Id="rId6" Type="http://schemas.openxmlformats.org/officeDocument/2006/relationships/oleObject" Target="../embeddings/oleObject442.bin" TargetMode="Internal" /><Relationship Id="rId7" Type="http://schemas.openxmlformats.org/officeDocument/2006/relationships/image" Target="../media/image284.wmf" /><Relationship Id="rId8" Type="http://schemas.openxmlformats.org/officeDocument/2006/relationships/oleObject" Target="../embeddings/oleObject443.bin" TargetMode="Internal" /><Relationship Id="rId9" Type="http://schemas.openxmlformats.org/officeDocument/2006/relationships/image" Target="../media/image285.wmf" /></Relationships>
</file>

<file path=ppt/slides/_rels/slide92.xml.rels>&#65279;<?xml version="1.0" encoding="utf-8" standalone="yes"?><Relationships xmlns="http://schemas.openxmlformats.org/package/2006/relationships"><Relationship Id="rId1" Type="http://schemas.openxmlformats.org/officeDocument/2006/relationships/slideLayout" Target="../slideLayouts/slideLayout105.xml" /><Relationship Id="rId10" Type="http://schemas.openxmlformats.org/officeDocument/2006/relationships/oleObject" Target="../embeddings/oleObject452.bin" TargetMode="Internal" /><Relationship Id="rId11" Type="http://schemas.openxmlformats.org/officeDocument/2006/relationships/image" Target="../media/image292.wmf" /><Relationship Id="rId12" Type="http://schemas.openxmlformats.org/officeDocument/2006/relationships/oleObject" Target="../embeddings/oleObject453.bin" TargetMode="Internal" /><Relationship Id="rId13" Type="http://schemas.openxmlformats.org/officeDocument/2006/relationships/image" Target="../media/image254.wmf" /><Relationship Id="rId14" Type="http://schemas.openxmlformats.org/officeDocument/2006/relationships/oleObject" Target="../embeddings/oleObject454.bin" TargetMode="Internal" /><Relationship Id="rId15" Type="http://schemas.openxmlformats.org/officeDocument/2006/relationships/image" Target="../media/image293.wmf" /><Relationship Id="rId16" Type="http://schemas.openxmlformats.org/officeDocument/2006/relationships/oleObject" Target="../embeddings/oleObject455.bin" TargetMode="Internal" /><Relationship Id="rId17" Type="http://schemas.openxmlformats.org/officeDocument/2006/relationships/image" Target="../media/image294.wmf" /><Relationship Id="rId18" Type="http://schemas.openxmlformats.org/officeDocument/2006/relationships/oleObject" Target="../embeddings/oleObject456.bin" TargetMode="Internal" /><Relationship Id="rId19" Type="http://schemas.openxmlformats.org/officeDocument/2006/relationships/image" Target="../media/image169.png" /><Relationship Id="rId2" Type="http://schemas.openxmlformats.org/officeDocument/2006/relationships/oleObject" Target="../embeddings/oleObject448.bin" TargetMode="Internal" /><Relationship Id="rId20" Type="http://schemas.openxmlformats.org/officeDocument/2006/relationships/hyperlink" Target="file:///F:\&#26700;&#38754;\&#30446;%20&#24405;.ppt#-1,5,&#27809;&#26377;&#24187;&#28783;&#29255;&#26631;&#39064;" TargetMode="External" /><Relationship Id="rId21" Type="http://schemas.openxmlformats.org/officeDocument/2006/relationships/vmlDrawing" Target="../drawings/vmlDrawing90.vml" /><Relationship Id="rId22" Type="http://schemas.openxmlformats.org/officeDocument/2006/relationships/audio" Target="../media/WHOOSH12.wav" /><Relationship Id="rId3" Type="http://schemas.openxmlformats.org/officeDocument/2006/relationships/image" Target="../media/image289.wmf" /><Relationship Id="rId4" Type="http://schemas.openxmlformats.org/officeDocument/2006/relationships/oleObject" Target="../embeddings/oleObject449.bin" TargetMode="Internal" /><Relationship Id="rId5" Type="http://schemas.openxmlformats.org/officeDocument/2006/relationships/image" Target="../media/image290.wmf" /><Relationship Id="rId6" Type="http://schemas.openxmlformats.org/officeDocument/2006/relationships/oleObject" Target="../embeddings/oleObject450.bin" TargetMode="Internal" /><Relationship Id="rId7" Type="http://schemas.openxmlformats.org/officeDocument/2006/relationships/image" Target="../media/image291.wmf" /><Relationship Id="rId8" Type="http://schemas.openxmlformats.org/officeDocument/2006/relationships/oleObject" Target="../embeddings/oleObject451.bin" TargetMode="Internal" /><Relationship Id="rId9" Type="http://schemas.openxmlformats.org/officeDocument/2006/relationships/image" Target="../media/image285.wmf" /></Relationships>
</file>

<file path=ppt/slides/_rels/slide93.xml.rels>&#65279;<?xml version="1.0" encoding="utf-8" standalone="yes"?><Relationships xmlns="http://schemas.openxmlformats.org/package/2006/relationships"><Relationship Id="rId1" Type="http://schemas.openxmlformats.org/officeDocument/2006/relationships/slideLayout" Target="../slideLayouts/slideLayout105.xml" /><Relationship Id="rId10" Type="http://schemas.openxmlformats.org/officeDocument/2006/relationships/oleObject" Target="../embeddings/oleObject461.bin" TargetMode="Internal" /><Relationship Id="rId11" Type="http://schemas.openxmlformats.org/officeDocument/2006/relationships/image" Target="../media/image299.wmf" /><Relationship Id="rId12" Type="http://schemas.openxmlformats.org/officeDocument/2006/relationships/oleObject" Target="../embeddings/oleObject462.bin" TargetMode="Internal" /><Relationship Id="rId13" Type="http://schemas.openxmlformats.org/officeDocument/2006/relationships/image" Target="../media/image300.wmf" /><Relationship Id="rId14" Type="http://schemas.openxmlformats.org/officeDocument/2006/relationships/oleObject" Target="../embeddings/oleObject463.bin" TargetMode="Internal" /><Relationship Id="rId15" Type="http://schemas.openxmlformats.org/officeDocument/2006/relationships/image" Target="../media/image169.png" /><Relationship Id="rId16" Type="http://schemas.openxmlformats.org/officeDocument/2006/relationships/hyperlink" Target="file:///F:\&#26700;&#38754;\&#30446;%20&#24405;.ppt#-1,5,&#27809;&#26377;&#24187;&#28783;&#29255;&#26631;&#39064;" TargetMode="External" /><Relationship Id="rId17" Type="http://schemas.openxmlformats.org/officeDocument/2006/relationships/vmlDrawing" Target="../drawings/vmlDrawing91.vml" /><Relationship Id="rId2" Type="http://schemas.openxmlformats.org/officeDocument/2006/relationships/oleObject" Target="../embeddings/oleObject457.bin" TargetMode="Internal" /><Relationship Id="rId3" Type="http://schemas.openxmlformats.org/officeDocument/2006/relationships/image" Target="../media/image295.wmf" /><Relationship Id="rId4" Type="http://schemas.openxmlformats.org/officeDocument/2006/relationships/oleObject" Target="../embeddings/oleObject458.bin" TargetMode="Internal" /><Relationship Id="rId5" Type="http://schemas.openxmlformats.org/officeDocument/2006/relationships/image" Target="../media/image296.wmf" /><Relationship Id="rId6" Type="http://schemas.openxmlformats.org/officeDocument/2006/relationships/oleObject" Target="../embeddings/oleObject459.bin" TargetMode="Internal" /><Relationship Id="rId7" Type="http://schemas.openxmlformats.org/officeDocument/2006/relationships/image" Target="../media/image297.wmf" /><Relationship Id="rId8" Type="http://schemas.openxmlformats.org/officeDocument/2006/relationships/oleObject" Target="../embeddings/oleObject460.bin" TargetMode="Internal" /><Relationship Id="rId9" Type="http://schemas.openxmlformats.org/officeDocument/2006/relationships/image" Target="../media/image298.wmf" /></Relationships>
</file>

<file path=ppt/slides/_rels/slide94.xml.rels>&#65279;<?xml version="1.0" encoding="utf-8" standalone="yes"?><Relationships xmlns="http://schemas.openxmlformats.org/package/2006/relationships"><Relationship Id="rId1" Type="http://schemas.openxmlformats.org/officeDocument/2006/relationships/slideLayout" Target="../slideLayouts/slideLayout105.xml" /><Relationship Id="rId10" Type="http://schemas.openxmlformats.org/officeDocument/2006/relationships/oleObject" Target="../embeddings/oleObject468.bin" TargetMode="Internal" /><Relationship Id="rId11" Type="http://schemas.openxmlformats.org/officeDocument/2006/relationships/image" Target="../media/image169.png" /><Relationship Id="rId12" Type="http://schemas.openxmlformats.org/officeDocument/2006/relationships/hyperlink" Target="file:///F:\&#26700;&#38754;\&#30446;%20&#24405;.ppt#-1,5,&#27809;&#26377;&#24187;&#28783;&#29255;&#26631;&#39064;" TargetMode="External" /><Relationship Id="rId13" Type="http://schemas.openxmlformats.org/officeDocument/2006/relationships/vmlDrawing" Target="../drawings/vmlDrawing92.vml" /><Relationship Id="rId2" Type="http://schemas.openxmlformats.org/officeDocument/2006/relationships/oleObject" Target="../embeddings/oleObject464.bin" TargetMode="Internal" /><Relationship Id="rId3" Type="http://schemas.openxmlformats.org/officeDocument/2006/relationships/image" Target="../media/image301.wmf" /><Relationship Id="rId4" Type="http://schemas.openxmlformats.org/officeDocument/2006/relationships/oleObject" Target="../embeddings/oleObject465.bin" TargetMode="Internal" /><Relationship Id="rId5" Type="http://schemas.openxmlformats.org/officeDocument/2006/relationships/image" Target="../media/image302.wmf" /><Relationship Id="rId6" Type="http://schemas.openxmlformats.org/officeDocument/2006/relationships/oleObject" Target="../embeddings/oleObject466.bin" TargetMode="Internal" /><Relationship Id="rId7" Type="http://schemas.openxmlformats.org/officeDocument/2006/relationships/image" Target="../media/image303.wmf" /><Relationship Id="rId8" Type="http://schemas.openxmlformats.org/officeDocument/2006/relationships/oleObject" Target="../embeddings/oleObject467.bin" TargetMode="Internal" /><Relationship Id="rId9" Type="http://schemas.openxmlformats.org/officeDocument/2006/relationships/image" Target="../media/image5.wmf" /></Relationships>
</file>

<file path=ppt/slides/_rels/slide95.xml.rels>&#65279;<?xml version="1.0" encoding="utf-8" standalone="yes"?><Relationships xmlns="http://schemas.openxmlformats.org/package/2006/relationships"><Relationship Id="rId1" Type="http://schemas.openxmlformats.org/officeDocument/2006/relationships/slideLayout" Target="../slideLayouts/slideLayout105.xml" /><Relationship Id="rId2" Type="http://schemas.openxmlformats.org/officeDocument/2006/relationships/oleObject" Target="../embeddings/oleObject469.bin" TargetMode="Internal" /><Relationship Id="rId3" Type="http://schemas.openxmlformats.org/officeDocument/2006/relationships/image" Target="../media/image304.wmf" /><Relationship Id="rId4" Type="http://schemas.openxmlformats.org/officeDocument/2006/relationships/oleObject" Target="../embeddings/oleObject470.bin" TargetMode="Internal" /><Relationship Id="rId5" Type="http://schemas.openxmlformats.org/officeDocument/2006/relationships/image" Target="../media/image305.wmf" /><Relationship Id="rId6" Type="http://schemas.openxmlformats.org/officeDocument/2006/relationships/oleObject" Target="../embeddings/oleObject471.bin" TargetMode="Internal" /><Relationship Id="rId7" Type="http://schemas.openxmlformats.org/officeDocument/2006/relationships/image" Target="../media/image169.png" /><Relationship Id="rId8" Type="http://schemas.openxmlformats.org/officeDocument/2006/relationships/hyperlink" Target="file:///F:\&#26700;&#38754;\&#30446;%20&#24405;.ppt#-1,5,&#27809;&#26377;&#24187;&#28783;&#29255;&#26631;&#39064;" TargetMode="External" /><Relationship Id="rId9" Type="http://schemas.openxmlformats.org/officeDocument/2006/relationships/vmlDrawing" Target="../drawings/vmlDrawing93.vml" /></Relationships>
</file>

<file path=ppt/slides/_rels/slide96.xml.rels>&#65279;<?xml version="1.0" encoding="utf-8" standalone="yes"?><Relationships xmlns="http://schemas.openxmlformats.org/package/2006/relationships"><Relationship Id="rId1" Type="http://schemas.openxmlformats.org/officeDocument/2006/relationships/slideLayout" Target="../slideLayouts/slideLayout104.xml" /><Relationship Id="rId10" Type="http://schemas.openxmlformats.org/officeDocument/2006/relationships/hyperlink" Target="file:///F:\&#26700;&#38754;\&#30446;%20&#24405;.ppt#-1,5,&#27809;&#26377;&#24187;&#28783;&#29255;&#26631;&#39064;" TargetMode="External" /><Relationship Id="rId11" Type="http://schemas.openxmlformats.org/officeDocument/2006/relationships/vmlDrawing" Target="../drawings/vmlDrawing94.vml" /><Relationship Id="rId2" Type="http://schemas.openxmlformats.org/officeDocument/2006/relationships/oleObject" Target="../embeddings/oleObject472.bin" TargetMode="Internal" /><Relationship Id="rId3" Type="http://schemas.openxmlformats.org/officeDocument/2006/relationships/image" Target="../media/image306.wmf" /><Relationship Id="rId4" Type="http://schemas.openxmlformats.org/officeDocument/2006/relationships/oleObject" Target="../embeddings/oleObject473.bin" TargetMode="Internal" /><Relationship Id="rId5" Type="http://schemas.openxmlformats.org/officeDocument/2006/relationships/image" Target="../media/image307.wmf" /><Relationship Id="rId6" Type="http://schemas.openxmlformats.org/officeDocument/2006/relationships/oleObject" Target="../embeddings/oleObject474.bin" TargetMode="Internal" /><Relationship Id="rId7" Type="http://schemas.openxmlformats.org/officeDocument/2006/relationships/image" Target="../media/image308.wmf" /><Relationship Id="rId8" Type="http://schemas.openxmlformats.org/officeDocument/2006/relationships/oleObject" Target="../embeddings/oleObject475.bin" TargetMode="Internal" /><Relationship Id="rId9" Type="http://schemas.openxmlformats.org/officeDocument/2006/relationships/image" Target="../media/image169.png" /></Relationships>
</file>

<file path=ppt/slides/_rels/slide97.xml.rels>&#65279;<?xml version="1.0" encoding="utf-8" standalone="yes"?><Relationships xmlns="http://schemas.openxmlformats.org/package/2006/relationships"><Relationship Id="rId1" Type="http://schemas.openxmlformats.org/officeDocument/2006/relationships/slideLayout" Target="../slideLayouts/slideLayout105.xml" /><Relationship Id="rId10" Type="http://schemas.openxmlformats.org/officeDocument/2006/relationships/oleObject" Target="../embeddings/oleObject480.bin" TargetMode="Internal" /><Relationship Id="rId11" Type="http://schemas.openxmlformats.org/officeDocument/2006/relationships/image" Target="../media/image313.wmf" /><Relationship Id="rId12" Type="http://schemas.openxmlformats.org/officeDocument/2006/relationships/oleObject" Target="../embeddings/oleObject481.bin" TargetMode="Internal" /><Relationship Id="rId13" Type="http://schemas.openxmlformats.org/officeDocument/2006/relationships/image" Target="../media/image314.wmf" /><Relationship Id="rId14" Type="http://schemas.openxmlformats.org/officeDocument/2006/relationships/oleObject" Target="../embeddings/oleObject482.bin" TargetMode="Internal" /><Relationship Id="rId15" Type="http://schemas.openxmlformats.org/officeDocument/2006/relationships/image" Target="../media/image315.wmf" /><Relationship Id="rId16" Type="http://schemas.openxmlformats.org/officeDocument/2006/relationships/oleObject" Target="../embeddings/oleObject483.bin" TargetMode="Internal" /><Relationship Id="rId17" Type="http://schemas.openxmlformats.org/officeDocument/2006/relationships/image" Target="../media/image169.png" /><Relationship Id="rId18" Type="http://schemas.openxmlformats.org/officeDocument/2006/relationships/hyperlink" Target="file:///F:\&#26700;&#38754;\&#30446;%20&#24405;.ppt#-1,5,&#27809;&#26377;&#24187;&#28783;&#29255;&#26631;&#39064;" TargetMode="External" /><Relationship Id="rId19" Type="http://schemas.openxmlformats.org/officeDocument/2006/relationships/vmlDrawing" Target="../drawings/vmlDrawing95.vml" /><Relationship Id="rId2" Type="http://schemas.openxmlformats.org/officeDocument/2006/relationships/oleObject" Target="../embeddings/oleObject476.bin" TargetMode="Internal" /><Relationship Id="rId3" Type="http://schemas.openxmlformats.org/officeDocument/2006/relationships/image" Target="../media/image309.wmf" /><Relationship Id="rId4" Type="http://schemas.openxmlformats.org/officeDocument/2006/relationships/oleObject" Target="../embeddings/oleObject477.bin" TargetMode="Internal" /><Relationship Id="rId5" Type="http://schemas.openxmlformats.org/officeDocument/2006/relationships/image" Target="../media/image310.wmf" /><Relationship Id="rId6" Type="http://schemas.openxmlformats.org/officeDocument/2006/relationships/oleObject" Target="../embeddings/oleObject478.bin" TargetMode="Internal" /><Relationship Id="rId7" Type="http://schemas.openxmlformats.org/officeDocument/2006/relationships/image" Target="../media/image311.wmf" /><Relationship Id="rId8" Type="http://schemas.openxmlformats.org/officeDocument/2006/relationships/oleObject" Target="../embeddings/oleObject479.bin" TargetMode="Internal" /><Relationship Id="rId9" Type="http://schemas.openxmlformats.org/officeDocument/2006/relationships/image" Target="../media/image312.wmf" /></Relationships>
</file>

<file path=ppt/slides/_rels/slide98.xml.rels>&#65279;<?xml version="1.0" encoding="utf-8" standalone="yes"?><Relationships xmlns="http://schemas.openxmlformats.org/package/2006/relationships"><Relationship Id="rId1" Type="http://schemas.openxmlformats.org/officeDocument/2006/relationships/slideLayout" Target="../slideLayouts/slideLayout113.xml" /><Relationship Id="rId10" Type="http://schemas.openxmlformats.org/officeDocument/2006/relationships/image" Target="../media/image316.wmf" /><Relationship Id="rId11" Type="http://schemas.openxmlformats.org/officeDocument/2006/relationships/oleObject" Target="../embeddings/oleObject489.bin" TargetMode="Internal" /><Relationship Id="rId12" Type="http://schemas.openxmlformats.org/officeDocument/2006/relationships/image" Target="../media/image317.wmf" /><Relationship Id="rId13" Type="http://schemas.openxmlformats.org/officeDocument/2006/relationships/oleObject" Target="../embeddings/oleObject490.bin" TargetMode="Internal" /><Relationship Id="rId14" Type="http://schemas.openxmlformats.org/officeDocument/2006/relationships/image" Target="../media/image318.wmf" /><Relationship Id="rId15" Type="http://schemas.openxmlformats.org/officeDocument/2006/relationships/vmlDrawing" Target="../drawings/vmlDrawing96.vml" /><Relationship Id="rId2" Type="http://schemas.openxmlformats.org/officeDocument/2006/relationships/oleObject" Target="../embeddings/oleObject484.bin" TargetMode="Internal" /><Relationship Id="rId3" Type="http://schemas.openxmlformats.org/officeDocument/2006/relationships/image" Target="../media/image5.wmf" /><Relationship Id="rId4" Type="http://schemas.openxmlformats.org/officeDocument/2006/relationships/oleObject" Target="../embeddings/oleObject485.bin" TargetMode="Internal" /><Relationship Id="rId5" Type="http://schemas.openxmlformats.org/officeDocument/2006/relationships/oleObject" Target="../embeddings/oleObject486.bin" TargetMode="Internal" /><Relationship Id="rId6" Type="http://schemas.openxmlformats.org/officeDocument/2006/relationships/oleObject" Target="../embeddings/oleObject487.bin" TargetMode="Internal" /><Relationship Id="rId7" Type="http://schemas.openxmlformats.org/officeDocument/2006/relationships/image" Target="../media/image169.png" /><Relationship Id="rId8" Type="http://schemas.openxmlformats.org/officeDocument/2006/relationships/hyperlink" Target="file:///F:\&#26700;&#38754;\&#30446;%20&#24405;.ppt#-1,5,&#27809;&#26377;&#24187;&#28783;&#29255;&#26631;&#39064;" TargetMode="External" /><Relationship Id="rId9" Type="http://schemas.openxmlformats.org/officeDocument/2006/relationships/oleObject" Target="../embeddings/oleObject488.bin" TargetMode="Internal" /></Relationships>
</file>

<file path=ppt/slides/_rels/slide99.xml.rels>&#65279;<?xml version="1.0" encoding="utf-8" standalone="yes"?><Relationships xmlns="http://schemas.openxmlformats.org/package/2006/relationships"><Relationship Id="rId1" Type="http://schemas.openxmlformats.org/officeDocument/2006/relationships/slideLayout" Target="../slideLayouts/slideLayout114.xml" /><Relationship Id="rId10" Type="http://schemas.openxmlformats.org/officeDocument/2006/relationships/oleObject" Target="../embeddings/oleObject495.bin" TargetMode="Internal" /><Relationship Id="rId11" Type="http://schemas.openxmlformats.org/officeDocument/2006/relationships/image" Target="../media/image169.png" /><Relationship Id="rId12" Type="http://schemas.openxmlformats.org/officeDocument/2006/relationships/hyperlink" Target="file:///F:\&#26700;&#38754;\&#30446;%20&#24405;.ppt#-1,5,&#27809;&#26377;&#24187;&#28783;&#29255;&#26631;&#39064;" TargetMode="External" /><Relationship Id="rId13" Type="http://schemas.openxmlformats.org/officeDocument/2006/relationships/vmlDrawing" Target="../drawings/vmlDrawing97.vml" /><Relationship Id="rId14" Type="http://schemas.openxmlformats.org/officeDocument/2006/relationships/audio" Target="../media/DING13.wav" /><Relationship Id="rId2" Type="http://schemas.openxmlformats.org/officeDocument/2006/relationships/oleObject" Target="../embeddings/oleObject491.bin" TargetMode="Internal" /><Relationship Id="rId3" Type="http://schemas.openxmlformats.org/officeDocument/2006/relationships/image" Target="../media/image319.wmf" /><Relationship Id="rId4" Type="http://schemas.openxmlformats.org/officeDocument/2006/relationships/oleObject" Target="../embeddings/oleObject492.bin" TargetMode="Internal" /><Relationship Id="rId5" Type="http://schemas.openxmlformats.org/officeDocument/2006/relationships/image" Target="../media/image320.wmf" /><Relationship Id="rId6" Type="http://schemas.openxmlformats.org/officeDocument/2006/relationships/oleObject" Target="../embeddings/oleObject493.bin" TargetMode="Internal" /><Relationship Id="rId7" Type="http://schemas.openxmlformats.org/officeDocument/2006/relationships/image" Target="../media/image321.wmf" /><Relationship Id="rId8" Type="http://schemas.openxmlformats.org/officeDocument/2006/relationships/oleObject" Target="../embeddings/oleObject494.bin" TargetMode="Internal" /><Relationship Id="rId9" Type="http://schemas.openxmlformats.org/officeDocument/2006/relationships/image" Target="../media/image322.wmf"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7171" name="NotDefined 3" title=""/>
          <p:cNvSpPr/>
          <p:nvPr>
            <p:ph type="body" idx="4294967295"/>
          </p:nvPr>
        </p:nvSpPr>
        <p:spPr>
          <a:xfrm>
            <a:off x="1143000" y="2209800"/>
            <a:ext cx="5791200" cy="4038600"/>
          </a:xfrm>
          <a:noFill/>
          <a:ln>
            <a:miter lim="800000"/>
          </a:ln>
        </p:spPr>
        <p:txBody>
          <a:bodyPr/>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3200" b="0" i="0" u="none" baseline="0">
                <a:solidFill>
                  <a:schemeClr val="tx1"/>
                </a:solidFill>
                <a:effectLst/>
                <a:latin typeface="Arial"/>
                <a:ea typeface="宋体" pitchFamily="2" charset="-122"/>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5pPr>
          </a:lstStyle>
          <a:p>
            <a:pPr lvl="0"/>
            <a:r>
              <a:rPr>
                <a:hlinkClick action="ppaction://noaction"/>
                <a:hlinkMouseOver action="ppaction://noaction"/>
              </a:rPr>
              <a:t>离散型随机变量的概率分布</a:t>
            </a:r>
            <a:br>
              <a:rPr>
                <a:hlinkClick action="ppaction://noaction"/>
                <a:hlinkMouseOver action="ppaction://noaction"/>
              </a:rPr>
            </a:br>
            <a:endParaRPr>
              <a:hlinkClick action="ppaction://noaction"/>
              <a:hlinkMouseOver action="ppaction://noaction"/>
            </a:endParaRPr>
          </a:p>
          <a:p>
            <a:pPr lvl="0"/>
            <a:r>
              <a:rPr>
                <a:hlinkClick action="ppaction://noaction"/>
                <a:hlinkMouseOver action="ppaction://noaction"/>
              </a:rPr>
              <a:t>随机变量的分布函数</a:t>
            </a:r>
            <a:br>
              <a:rPr>
                <a:hlinkClick action="ppaction://noaction"/>
                <a:hlinkMouseOver action="ppaction://noaction"/>
              </a:rPr>
            </a:br>
            <a:endParaRPr>
              <a:hlinkClick action="ppaction://noaction"/>
              <a:hlinkMouseOver action="ppaction://noaction"/>
            </a:endParaRPr>
          </a:p>
          <a:p>
            <a:pPr lvl="0"/>
            <a:r>
              <a:rPr>
                <a:hlinkClick action="ppaction://noaction"/>
                <a:hlinkMouseOver action="ppaction://noaction"/>
              </a:rPr>
              <a:t>连续型随机变量的概率密度</a:t>
            </a:r>
            <a:br>
              <a:rPr>
                <a:hlinkClick action="ppaction://noaction"/>
                <a:hlinkMouseOver action="ppaction://noaction"/>
              </a:rPr>
            </a:br>
            <a:endParaRPr>
              <a:hlinkClick action="ppaction://noaction"/>
              <a:hlinkMouseOver action="ppaction://noaction"/>
            </a:endParaRPr>
          </a:p>
          <a:p>
            <a:pPr lvl="0"/>
            <a:r>
              <a:t>随机变量的函数的分布 </a:t>
            </a:r>
          </a:p>
        </p:txBody>
      </p:sp>
      <p:sp>
        <p:nvSpPr>
          <p:cNvPr id="7173" name="Rectangle 5" title=""/>
          <p:cNvSpPr/>
          <p:nvPr/>
        </p:nvSpPr>
        <p:spPr>
          <a:xfrm>
            <a:off x="685800" y="401638"/>
            <a:ext cx="7772400" cy="228600"/>
          </a:xfrm>
          <a:prstGeom prst="rect">
            <a:avLst/>
          </a:prstGeom>
          <a:noFill/>
          <a:ln>
            <a:noFill/>
            <a:miter lim="800000"/>
          </a:ln>
        </p:spPr>
        <p:txBody>
          <a:bodyPr anchor="ctr" anchorCtr="0"/>
          <a:lstStyle>
            <a:defPPr>
              <a:defRPr lang="zh-CN" altLang="en-US"/>
            </a:defPPr>
            <a:lvl1pPr marL="0" indent="0" algn="ctr" defTabSz="914400" rtl="0" eaLnBrk="1" fontAlgn="base" hangingPunct="1">
              <a:lnSpc>
                <a:spcPct val="100000"/>
              </a:lnSpc>
              <a:spcBef>
                <a:spcPct val="0"/>
              </a:spcBef>
              <a:spcAft>
                <a:spcPct val="0"/>
              </a:spcAft>
              <a:buClrTx/>
              <a:buSzTx/>
              <a:buFontTx/>
              <a:buNone/>
              <a:defRPr kumimoji="0" lang="zh-CN" altLang="en-US" sz="4400" b="0" i="0" u="none" baseline="0">
                <a:solidFill>
                  <a:schemeClr val="tx2"/>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400">
                <a:latin typeface="隶书" pitchFamily="49" charset="-122"/>
                <a:ea typeface="隶书" pitchFamily="49" charset="-122"/>
              </a:rPr>
              <a:t>第二章  </a:t>
            </a:r>
            <a:r>
              <a:rPr sz="2400">
                <a:ea typeface="隶书" pitchFamily="49" charset="-122"/>
              </a:rPr>
              <a:t>随机变量及其分布</a:t>
            </a:r>
            <a:endParaRPr sz="3600"/>
          </a:p>
        </p:txBody>
      </p:sp>
      <p:graphicFrame>
        <p:nvGraphicFramePr>
          <p:cNvPr id="7174" name="Object 6"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038" name="Image" r:id="rId3" imgW="7572375" imgH="19050" progId="Photoshop.Image.5">
                  <p:embed/>
                </p:oleObj>
              </mc:Choice>
              <mc:Fallback>
                <p:oleObj name="Image" r:id="rId3" imgW="7572375" imgH="19050" progId="Photoshop.Image.5">
                  <p:embed/>
                  <p:pic>
                    <p:nvPicPr>
                      <p:cNvPr id="0" name="OLE substitute image"/>
                      <p:cNvPicPr/>
                      <p:nvPr/>
                    </p:nvPicPr>
                    <p:blipFill>
                      <a:blip r:embed="rId4"/>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7178" name="" title=""/>
          <p:cNvSpPr/>
          <p:nvPr/>
        </p:nvSpPr>
        <p:spPr>
          <a:xfrm>
            <a:off x="1143000" y="1249363"/>
            <a:ext cx="2393950" cy="579437"/>
          </a:xfrm>
          <a:prstGeom prst="rect">
            <a:avLst/>
          </a:prstGeom>
          <a:noFill/>
          <a:ln w="12700" cap="sq">
            <a:noFill/>
            <a:miter lim="800000"/>
          </a:ln>
          <a:effectLst/>
        </p:spPr>
        <p:txBody>
          <a:bodyPr>
            <a:spAutoFit/>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eaLnBrk="1" hangingPunct="1">
              <a:buChar char="•"/>
            </a:pPr>
            <a:r>
              <a:rPr sz="3200">
                <a:hlinkClick action="ppaction://noaction"/>
                <a:hlinkMouseOver action="ppaction://noaction"/>
              </a:rPr>
              <a:t>  随机变量</a:t>
            </a:r>
            <a:endParaRPr sz="3200"/>
          </a:p>
        </p:txBody>
      </p:sp>
      <p:sp>
        <p:nvSpPr>
          <p:cNvPr id="7179" name="" title="">
            <a:hlinkClick r:id="rId5"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7180"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5" action="ppaction://hlinkpres"/>
                <a:hlinkMouseOver action="ppaction://noaction"/>
              </a:rPr>
              <a:t>返回主目录</a:t>
            </a:r>
            <a:endParaRPr sz="200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8" dur="500" fill="hold" grpId="0" nodeType="clickEffect">
                                  <p:stCondLst>
                                    <p:cond delay="0"/>
                                  </p:stCondLst>
                                  <p:childTnLst>
                                    <p:set>
                                      <p:cBhvr>
                                        <p:cTn id="6" dur="1" fill="hold">
                                          <p:stCondLst>
                                            <p:cond delay="0"/>
                                          </p:stCondLst>
                                        </p:cTn>
                                        <p:tgtEl>
                                          <p:spTgt spid="7178"/>
                                        </p:tgtEl>
                                        <p:attrNameLst>
                                          <p:attrName>style.visibility</p:attrName>
                                        </p:attrNameLst>
                                      </p:cBhvr>
                                      <p:to>
                                        <p:strVal val="visible"/>
                                      </p:to>
                                    </p:set>
                                    <p:anim calcmode="lin" valueType="num">
                                      <p:cBhvr additive="base">
                                        <p:cTn id="7" dur="500" fill="hold"/>
                                        <p:tgtEl>
                                          <p:spTgt spid="7178"/>
                                        </p:tgtEl>
                                        <p:attrNameLst>
                                          <p:attrName>ppt_x</p:attrName>
                                        </p:attrNameLst>
                                      </p:cBhvr>
                                      <p:tavLst>
                                        <p:tav tm="0">
                                          <p:val>
                                            <p:strVal val="0-#ppt_w/2"/>
                                          </p:val>
                                        </p:tav>
                                        <p:tav tm="100000">
                                          <p:val>
                                            <p:strVal val="#ppt_x"/>
                                          </p:val>
                                        </p:tav>
                                      </p:tavLst>
                                    </p:anim>
                                    <p:anim calcmode="lin" valueType="num">
                                      <p:cBhvr additive="base">
                                        <p:cTn id="8" dur="500" fill="hold"/>
                                        <p:tgtEl>
                                          <p:spTgt spid="717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p:stCondLst>
                              <p:cond delay="0"/>
                            </p:stCondLst>
                            <p:childTnLst>
                              <p:par>
                                <p:cTn id="11" presetID="12" presetClass="entr" presetSubtype="8" dur="500" fill="hold" grpId="0" nodeType="clickEffect">
                                  <p:stCondLst>
                                    <p:cond delay="0"/>
                                  </p:stCondLst>
                                  <p:childTnLst>
                                    <p:set>
                                      <p:cBhvr>
                                        <p:cTn id="12" dur="1" fill="hold">
                                          <p:stCondLst>
                                            <p:cond delay="0"/>
                                          </p:stCondLst>
                                        </p:cTn>
                                        <p:tgtEl>
                                          <p:spTgt spid="7171"/>
                                        </p:tgtEl>
                                        <p:attrNameLst>
                                          <p:attrName>style.visibility</p:attrName>
                                        </p:attrNameLst>
                                      </p:cBhvr>
                                      <p:to>
                                        <p:strVal val="visible"/>
                                      </p:to>
                                    </p:set>
                                    <p:animEffect transition="in" filter="slide(fromLeft)">
                                      <p:cBhvr>
                                        <p:cTn id="13"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8"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28" name="Rectangle 2" title=""/>
          <p:cNvSpPr>
            <a:spLocks noGrp="1"/>
          </p:cNvSpPr>
          <p:nvPr>
            <p:ph type="ctrTitle"/>
          </p:nvPr>
        </p:nvSpPr>
        <p:spPr>
          <a:xfrm>
            <a:off x="228600" y="1600200"/>
            <a:ext cx="6934200" cy="8382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effectLst/>
                <a:latin typeface="Arial"/>
                <a:ea typeface="宋体" pitchFamily="2" charset="-122"/>
              </a:defRPr>
            </a:lvl1pPr>
          </a:lstStyle>
          <a:p>
            <a:pPr lvl="0" eaLnBrk="1" hangingPunct="1"/>
            <a:r>
              <a:rPr lang="zh-CN" altLang="en-US" sz="3200" b="1">
                <a:solidFill>
                  <a:srgbClr val="FF0066"/>
                </a:solidFill>
                <a:latin typeface="宋体" pitchFamily="2" charset="-122"/>
              </a:rPr>
              <a:t>一</a:t>
            </a:r>
            <a:r>
              <a:rPr lang="en-US" altLang="zh-CN" sz="3200" b="1">
                <a:solidFill>
                  <a:srgbClr val="FF0066"/>
                </a:solidFill>
                <a:latin typeface="宋体" pitchFamily="2" charset="-122"/>
              </a:rPr>
              <a:t>.</a:t>
            </a:r>
            <a:r>
              <a:rPr lang="zh-CN" altLang="en-US" sz="3200" b="1">
                <a:solidFill>
                  <a:srgbClr val="FF0066"/>
                </a:solidFill>
                <a:latin typeface="宋体" pitchFamily="2" charset="-122"/>
              </a:rPr>
              <a:t>离散型随机变量的概念与性质</a:t>
            </a:r>
            <a:endParaRPr lang="zh-CN" altLang="en-US" sz="3200" b="1">
              <a:solidFill>
                <a:srgbClr val="FF0066"/>
              </a:solidFill>
              <a:latin typeface="宋体" pitchFamily="2" charset="-122"/>
            </a:endParaRPr>
          </a:p>
        </p:txBody>
      </p:sp>
      <p:sp>
        <p:nvSpPr>
          <p:cNvPr id="1029" name="Rectangle 3"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sp>
        <p:nvSpPr>
          <p:cNvPr id="1030" name="Text Box 4" title=""/>
          <p:cNvSpPr txBox="1"/>
          <p:nvPr/>
        </p:nvSpPr>
        <p:spPr>
          <a:xfrm>
            <a:off x="6400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graphicFrame>
        <p:nvGraphicFramePr>
          <p:cNvPr id="1026" name="Object 5"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064" name="Image" r:id="rId2" imgW="7572375" imgH="19050" progId="Photoshop.Image.5">
                  <p:embed/>
                </p:oleObj>
              </mc:Choice>
              <mc:Fallback>
                <p:oleObj name="Image" r:id="rId2" imgW="7572375" imgH="19050" progId="Photoshop.Image.5">
                  <p:embed/>
                  <p:pic>
                    <p:nvPicPr>
                      <p:cNvPr id="0" name="OLE substitute image"/>
                      <p:cNvPicPr/>
                      <p:nvPr/>
                    </p:nvPicPr>
                    <p:blipFill>
                      <a:blip r:embed="rId3"/>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1031" name="Rectangle 6" title=""/>
          <p:cNvSpPr/>
          <p:nvPr/>
        </p:nvSpPr>
        <p:spPr>
          <a:xfrm>
            <a:off x="685800" y="2895600"/>
            <a:ext cx="3886200" cy="5334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r>
              <a:rPr lang="zh-CN" altLang="en-US" sz="2800">
                <a:solidFill>
                  <a:srgbClr val="FF0066"/>
                </a:solidFill>
              </a:rPr>
              <a:t>离散型随机变量的定义</a:t>
            </a:r>
            <a:endParaRPr lang="zh-CN" altLang="en-US" sz="3200">
              <a:solidFill>
                <a:srgbClr val="FF0066"/>
              </a:solidFill>
            </a:endParaRPr>
          </a:p>
        </p:txBody>
      </p:sp>
      <p:sp>
        <p:nvSpPr>
          <p:cNvPr id="1032" name="Rectangle 7" title=""/>
          <p:cNvSpPr/>
          <p:nvPr/>
        </p:nvSpPr>
        <p:spPr>
          <a:xfrm>
            <a:off x="609600" y="3657600"/>
            <a:ext cx="7772400" cy="10668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spcBef>
                <a:spcPct val="20000"/>
              </a:spcBef>
            </a:pPr>
            <a:r>
              <a:rPr lang="zh-CN" altLang="en-US" sz="3200"/>
              <a:t>如果随机变量 </a:t>
            </a:r>
            <a:r>
              <a:rPr lang="en-US" altLang="zh-CN" sz="3200"/>
              <a:t>X </a:t>
            </a:r>
            <a:r>
              <a:rPr lang="zh-CN" altLang="en-US" sz="3200"/>
              <a:t>的取值是有限个或可列无穷个，则称 </a:t>
            </a:r>
            <a:r>
              <a:rPr lang="en-US" altLang="zh-CN" sz="3200"/>
              <a:t>X </a:t>
            </a:r>
            <a:r>
              <a:rPr lang="zh-CN" altLang="en-US" sz="3200"/>
              <a:t>为离散型随机变量．</a:t>
            </a:r>
            <a:endParaRPr lang="zh-CN" altLang="en-US" sz="3200"/>
          </a:p>
        </p:txBody>
      </p:sp>
      <p:sp>
        <p:nvSpPr>
          <p:cNvPr id="1033" name="Text Box 8" title=""/>
          <p:cNvSpPr txBox="1"/>
          <p:nvPr/>
        </p:nvSpPr>
        <p:spPr>
          <a:xfrm>
            <a:off x="2438400" y="914400"/>
            <a:ext cx="4267200" cy="579438"/>
          </a:xfrm>
          <a:prstGeom prst="rect">
            <a:avLst/>
          </a:prstGeom>
          <a:no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3200">
                <a:latin typeface="Times New Roman" pitchFamily="18" charset="0"/>
              </a:rPr>
              <a:t>§2</a:t>
            </a:r>
            <a:r>
              <a:rPr kumimoji="1" lang="zh-CN" altLang="en-US" sz="3200">
                <a:latin typeface="Times New Roman" pitchFamily="18" charset="0"/>
              </a:rPr>
              <a:t>离散型随机变量</a:t>
            </a:r>
            <a:endParaRPr kumimoji="1" lang="zh-CN" altLang="en-US" sz="3200">
              <a:latin typeface="Times New Roman" pitchFamily="18" charset="0"/>
            </a:endParaRPr>
          </a:p>
        </p:txBody>
      </p:sp>
      <p:graphicFrame>
        <p:nvGraphicFramePr>
          <p:cNvPr id="1027" name="Object 10" title=""/>
          <p:cNvGraphicFramePr>
            <a:graphicFrameLocks noChangeAspect="1"/>
          </p:cNvGraphicFramePr>
          <p:nvPr/>
        </p:nvGraphicFramePr>
        <p:xfrm flipV="1">
          <a:off x="6916738" y="4648200"/>
          <a:ext cx="931862" cy="1371600"/>
        </p:xfrm>
        <a:graphic>
          <a:graphicData uri="http://schemas.openxmlformats.org/presentationml/2006/ole">
            <mc:AlternateContent>
              <mc:Choice xmlns:v="urn:schemas-microsoft-com:vml" Requires="v">
                <p:oleObj spid="_x0000_s1065" name="剪辑" r:id="rId4" imgW="931862" imgH="1371600" progId="MS_ClipArt_Gallery.2">
                  <p:embed/>
                </p:oleObj>
              </mc:Choice>
              <mc:Fallback>
                <p:oleObj name="剪辑" r:id="rId4" imgW="931862" imgH="1371600" progId="MS_ClipArt_Gallery.2">
                  <p:embed/>
                  <p:pic>
                    <p:nvPicPr>
                      <p:cNvPr id="0" name="OLE substitute image"/>
                      <p:cNvPicPr/>
                      <p:nvPr/>
                    </p:nvPicPr>
                    <p:blipFill>
                      <a:blip r:embed="rId5"/>
                      <a:stretch>
                        <a:fillRect/>
                      </a:stretch>
                    </p:blipFill>
                    <p:spPr>
                      <a:xfrm flipV="1">
                        <a:off x="6916738" y="4648200"/>
                        <a:ext cx="931862" cy="1371600"/>
                      </a:xfrm>
                      <a:prstGeom prst="rect">
                        <a:avLst/>
                      </a:prstGeom>
                      <a:noFill/>
                      <a:ln>
                        <a:noFill/>
                        <a:miter lim="800000"/>
                      </a:ln>
                      <a:effectLst/>
                    </p:spPr>
                  </p:pic>
                </p:oleObj>
              </mc:Fallback>
            </mc:AlternateContent>
          </a:graphicData>
        </a:graphic>
      </p:graphicFrame>
      <p:sp>
        <p:nvSpPr>
          <p:cNvPr id="1034" name="AutoShape 11" title="">
            <a:hlinkClick r:id="rId6"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1035" name="Text Box 12"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6"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75" fill="hold" grpId="0" nodeType="afterEffect">
                                  <p:stCondLst>
                                    <p:cond delay="0"/>
                                  </p:stCondLst>
                                  <p:iterate type="lt">
                                    <p:tmPct val="100000"/>
                                  </p:iterate>
                                  <p:childTnLst>
                                    <p:set>
                                      <p:cBhvr>
                                        <p:cTn id="6" dur="1" fill="hold">
                                          <p:stCondLst>
                                            <p:cond delay="0"/>
                                          </p:stCondLst>
                                        </p:cTn>
                                        <p:tgtEl>
                                          <p:spTgt spid="1028"/>
                                        </p:tgtEl>
                                        <p:attrNameLst>
                                          <p:attrName>style.visibility</p:attrName>
                                        </p:attrNameLst>
                                      </p:cBhvr>
                                      <p:to>
                                        <p:strVal val="visible"/>
                                      </p:to>
                                    </p:set>
                                    <p:animEffect transition="in" filter="wipe(left)">
                                      <p:cBhvr>
                                        <p:cTn id="7" dur="75"/>
                                        <p:tgtEl>
                                          <p:spTgt spid="1028"/>
                                        </p:tgtEl>
                                      </p:cBhvr>
                                    </p:animEffect>
                                  </p:childTnLst>
                                </p:cTn>
                              </p:par>
                            </p:childTnLst>
                          </p:cTn>
                        </p:par>
                        <p:par>
                          <p:cTn id="8" fill="hold" nodeType="afterGroup">
                            <p:stCondLst>
                              <p:cond delay="75"/>
                            </p:stCondLst>
                            <p:childTnLst>
                              <p:par>
                                <p:cTn id="9" presetID="22" presetClass="entr" presetSubtype="8" dur="300" fill="hold" grpId="0" nodeType="afterEffect">
                                  <p:stCondLst>
                                    <p:cond delay="0"/>
                                  </p:stCondLst>
                                  <p:iterate type="wd">
                                    <p:tmPct val="100000"/>
                                  </p:iterate>
                                  <p:childTnLst>
                                    <p:set>
                                      <p:cBhvr>
                                        <p:cTn id="10" dur="1" fill="hold">
                                          <p:stCondLst>
                                            <p:cond delay="0"/>
                                          </p:stCondLst>
                                        </p:cTn>
                                        <p:tgtEl>
                                          <p:spTgt spid="1031"/>
                                        </p:tgtEl>
                                        <p:attrNameLst>
                                          <p:attrName>style.visibility</p:attrName>
                                        </p:attrNameLst>
                                      </p:cBhvr>
                                      <p:to>
                                        <p:strVal val="visible"/>
                                      </p:to>
                                    </p:set>
                                    <p:animEffect transition="in" filter="wipe(left)">
                                      <p:cBhvr>
                                        <p:cTn id="11" dur="300"/>
                                        <p:tgtEl>
                                          <p:spTgt spid="1031"/>
                                        </p:tgtEl>
                                      </p:cBhvr>
                                    </p:animEffect>
                                  </p:childTnLst>
                                </p:cTn>
                              </p:par>
                            </p:childTnLst>
                          </p:cTn>
                        </p:par>
                      </p:childTnLst>
                    </p:cTn>
                  </p:par>
                  <p:par>
                    <p:cTn id="12" fill="hold" nodeType="clickPar">
                      <p:stCondLst>
                        <p:cond delay="indefinite"/>
                        <p:cond evt="onBegin" delay="0">
                          <p:tn val="11"/>
                        </p:cond>
                      </p:stCondLst>
                      <p:childTnLst>
                        <p:par>
                          <p:cTn id="13" fill="hold">
                            <p:stCondLst>
                              <p:cond delay="0"/>
                            </p:stCondLst>
                            <p:childTnLst>
                              <p:par>
                                <p:cTn id="14" presetID="22" presetClass="entr" presetSubtype="8" dur="300" fill="hold" grpId="0" nodeType="clickEffect">
                                  <p:stCondLst>
                                    <p:cond delay="0"/>
                                  </p:stCondLst>
                                  <p:iterate type="wd">
                                    <p:tmPct val="100000"/>
                                  </p:iterate>
                                  <p:childTnLst>
                                    <p:set>
                                      <p:cBhvr>
                                        <p:cTn id="15" dur="1" fill="hold">
                                          <p:stCondLst>
                                            <p:cond delay="0"/>
                                          </p:stCondLst>
                                        </p:cTn>
                                        <p:tgtEl>
                                          <p:spTgt spid="1032"/>
                                        </p:tgtEl>
                                        <p:attrNameLst>
                                          <p:attrName>style.visibility</p:attrName>
                                        </p:attrNameLst>
                                      </p:cBhvr>
                                      <p:to>
                                        <p:strVal val="visible"/>
                                      </p:to>
                                    </p:set>
                                    <p:animEffect transition="in" filter="wipe(left)">
                                      <p:cBhvr>
                                        <p:cTn id="16" dur="300"/>
                                        <p:tgtEl>
                                          <p:spTgt spid="1032"/>
                                        </p:tgtEl>
                                      </p:cBhvr>
                                    </p:animEffect>
                                  </p:childTnLst>
                                </p:cTn>
                              </p:par>
                            </p:childTnLst>
                          </p:cTn>
                        </p:par>
                        <p:par>
                          <p:cTn id="17" fill="hold" nodeType="afterGroup">
                            <p:stCondLst>
                              <p:cond delay="300"/>
                            </p:stCondLst>
                            <p:childTnLst>
                              <p:par>
                                <p:cTn id="18" presetID="22" presetClass="entr" presetSubtype="8" dur="500" fill="hold" nodeType="afterEffect">
                                  <p:stCondLst>
                                    <p:cond delay="0"/>
                                  </p:stCondLst>
                                  <p:childTnLst>
                                    <p:set>
                                      <p:cBhvr>
                                        <p:cTn id="19" dur="1" fill="hold">
                                          <p:stCondLst>
                                            <p:cond delay="0"/>
                                          </p:stCondLst>
                                        </p:cTn>
                                        <p:tgtEl>
                                          <p:spTgt spid="1027"/>
                                        </p:tgtEl>
                                        <p:attrNameLst>
                                          <p:attrName>style.visibility</p:attrName>
                                        </p:attrNameLst>
                                      </p:cBhvr>
                                      <p:to>
                                        <p:strVal val="visible"/>
                                      </p:to>
                                    </p:set>
                                    <p:animEffect transition="in" filter="wipe(left)">
                                      <p:cBhvr>
                                        <p:cTn id="20" dur="500"/>
                                        <p:tgtEl>
                                          <p:spTgt spid="1027"/>
                                        </p:tgtEl>
                                      </p:cBhvr>
                                    </p:animEffect>
                                  </p:childTnLst>
                                  <p:subTnLst>
                                    <p:audio>
                                      <p:cMediaNode showWhenStopped="0">
                                        <p:cTn display="0" masterRel="sameClick">
                                          <p:stCondLst>
                                            <p:cond evt="begin" delay="0">
                                              <p:tn val="18"/>
                                            </p:cond>
                                          </p:stCondLst>
                                          <p:endCondLst>
                                            <p:cond evt="onStopAudio" delay="0">
                                              <p:tgtEl>
                                                <p:sldTgt/>
                                              </p:tgtEl>
                                            </p:cond>
                                          </p:endCondLst>
                                        </p:cTn>
                                        <p:tgtEl>
                                          <p:sndTgt r:embed="rId8"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p:bldP spid="1031" grpId="0"/>
      <p:bldP spid="1032" grpId="0"/>
    </p:bldLst>
  </p:timing>
</p:sld>
</file>

<file path=ppt/slides/slide10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4274" name="NotDefined 2" title=""/>
          <p:cNvSpPr/>
          <p:nvPr>
            <p:ph type="title"/>
          </p:nvPr>
        </p:nvSpPr>
        <p:spPr>
          <a:xfrm>
            <a:off x="250825" y="1052513"/>
            <a:ext cx="8229600" cy="576262"/>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900">
                <a:solidFill>
                  <a:srgbClr val="FF5050"/>
                </a:solidFill>
              </a:rPr>
              <a:t>均匀分布的分布函数</a:t>
            </a:r>
            <a:endParaRPr sz="2900">
              <a:solidFill>
                <a:srgbClr val="FF5050"/>
              </a:solidFill>
            </a:endParaRPr>
          </a:p>
        </p:txBody>
      </p:sp>
      <p:graphicFrame>
        <p:nvGraphicFramePr>
          <p:cNvPr id="54275" name="Object 3" title=""/>
          <p:cNvGraphicFramePr>
            <a:graphicFrameLocks noChangeAspect="1"/>
          </p:cNvGraphicFramePr>
          <p:nvPr>
            <p:ph sz="half" idx="1"/>
          </p:nvPr>
        </p:nvGraphicFramePr>
        <p:xfrm flipV="1">
          <a:off x="2419350" y="3757613"/>
          <a:ext cx="114300" cy="215900"/>
        </p:xfrm>
        <a:graphic>
          <a:graphicData uri="http://schemas.openxmlformats.org/presentationml/2006/ole">
            <mc:AlternateContent>
              <mc:Choice xmlns:v="urn:schemas-microsoft-com:vml" Requires="v">
                <p:oleObj spid="_x0000_s1536" name="公式" r:id="rId2" imgW="114300" imgH="215900" progId="Equation.3">
                  <p:embed/>
                </p:oleObj>
              </mc:Choice>
              <mc:Fallback>
                <p:oleObj name="公式" r:id="rId2" imgW="114300" imgH="215900" progId="Equation.3">
                  <p:embed/>
                  <p:pic>
                    <p:nvPicPr>
                      <p:cNvPr id="0" name="OLE substitute image"/>
                      <p:cNvPicPr/>
                      <p:nvPr/>
                    </p:nvPicPr>
                    <p:blipFill>
                      <a:blip r:embed="rId3"/>
                      <a:stretch>
                        <a:fillRect/>
                      </a:stretch>
                    </p:blipFill>
                    <p:spPr>
                      <a:xfrm flipV="1">
                        <a:off x="2419350" y="3757613"/>
                        <a:ext cx="114300" cy="215900"/>
                      </a:xfrm>
                      <a:prstGeom prst="rect">
                        <a:avLst/>
                      </a:prstGeom>
                      <a:noFill/>
                      <a:ln>
                        <a:miter lim="800000"/>
                      </a:ln>
                    </p:spPr>
                  </p:pic>
                </p:oleObj>
              </mc:Fallback>
            </mc:AlternateContent>
          </a:graphicData>
        </a:graphic>
      </p:graphicFrame>
      <p:graphicFrame>
        <p:nvGraphicFramePr>
          <p:cNvPr id="54276" name="Object 4" title=""/>
          <p:cNvGraphicFramePr>
            <a:graphicFrameLocks noChangeAspect="1"/>
          </p:cNvGraphicFramePr>
          <p:nvPr/>
        </p:nvGraphicFramePr>
        <p:xfrm>
          <a:off x="1292225" y="3765550"/>
          <a:ext cx="3508375" cy="1720850"/>
        </p:xfrm>
        <a:graphic>
          <a:graphicData uri="http://schemas.openxmlformats.org/presentationml/2006/ole">
            <mc:AlternateContent>
              <mc:Choice xmlns:v="urn:schemas-microsoft-com:vml" Requires="v">
                <p:oleObj spid="_x0000_s1537" name="公式" r:id="rId4" imgW="3508375" imgH="1720850" progId="Equation.3">
                  <p:embed/>
                </p:oleObj>
              </mc:Choice>
              <mc:Fallback>
                <p:oleObj name="公式" r:id="rId4" imgW="3508375" imgH="1720850" progId="Equation.3">
                  <p:embed/>
                  <p:pic>
                    <p:nvPicPr>
                      <p:cNvPr id="0" name="OLE substitute image"/>
                      <p:cNvPicPr/>
                      <p:nvPr/>
                    </p:nvPicPr>
                    <p:blipFill>
                      <a:blip r:embed="rId5"/>
                      <a:stretch>
                        <a:fillRect/>
                      </a:stretch>
                    </p:blipFill>
                    <p:spPr>
                      <a:xfrm>
                        <a:off x="1292225" y="3765550"/>
                        <a:ext cx="3508375" cy="1720850"/>
                      </a:xfrm>
                      <a:prstGeom prst="rect">
                        <a:avLst/>
                      </a:prstGeom>
                      <a:noFill/>
                      <a:ln>
                        <a:noFill/>
                        <a:miter lim="800000"/>
                      </a:ln>
                    </p:spPr>
                  </p:pic>
                </p:oleObj>
              </mc:Fallback>
            </mc:AlternateContent>
          </a:graphicData>
        </a:graphic>
      </p:graphicFrame>
      <p:sp>
        <p:nvSpPr>
          <p:cNvPr id="54277" name="Rectangle 5" title=""/>
          <p:cNvSpPr/>
          <p:nvPr/>
        </p:nvSpPr>
        <p:spPr>
          <a:xfrm>
            <a:off x="3810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cxnSp>
        <p:nvCxnSpPr>
          <p:cNvPr id="54279" name="" title=""/>
          <p:cNvCxnSpPr/>
          <p:nvPr/>
        </p:nvCxnSpPr>
        <p:spPr>
          <a:xfrm>
            <a:off x="5176838" y="5410200"/>
            <a:ext cx="3505200" cy="0"/>
          </a:xfrm>
          <a:prstGeom prst="line">
            <a:avLst/>
          </a:prstGeom>
          <a:noFill/>
          <a:ln w="19050" cap="sq">
            <a:solidFill>
              <a:schemeClr val="tx1"/>
            </a:solidFill>
            <a:miter lim="800000"/>
            <a:tailEnd type="arrow"/>
          </a:ln>
          <a:effectLst/>
        </p:spPr>
      </p:cxnSp>
      <p:cxnSp>
        <p:nvCxnSpPr>
          <p:cNvPr id="54280" name="" title=""/>
          <p:cNvCxnSpPr/>
          <p:nvPr/>
        </p:nvCxnSpPr>
        <p:spPr>
          <a:xfrm flipH="1" flipV="1">
            <a:off x="6396038" y="3886200"/>
            <a:ext cx="0" cy="1981200"/>
          </a:xfrm>
          <a:prstGeom prst="line">
            <a:avLst/>
          </a:prstGeom>
          <a:noFill/>
          <a:ln w="19050" cap="sq">
            <a:solidFill>
              <a:schemeClr val="tx1"/>
            </a:solidFill>
            <a:miter lim="800000"/>
            <a:tailEnd type="arrow"/>
          </a:ln>
          <a:effectLst/>
        </p:spPr>
      </p:cxnSp>
      <p:cxnSp>
        <p:nvCxnSpPr>
          <p:cNvPr id="54281" name="" title=""/>
          <p:cNvCxnSpPr/>
          <p:nvPr/>
        </p:nvCxnSpPr>
        <p:spPr>
          <a:xfrm flipH="1" flipV="1">
            <a:off x="5638800" y="5294313"/>
            <a:ext cx="0" cy="115887"/>
          </a:xfrm>
          <a:prstGeom prst="line">
            <a:avLst/>
          </a:prstGeom>
          <a:noFill/>
          <a:ln w="12700" cap="sq">
            <a:solidFill>
              <a:schemeClr val="tx1"/>
            </a:solidFill>
            <a:miter lim="800000"/>
          </a:ln>
          <a:effectLst/>
        </p:spPr>
      </p:cxnSp>
      <p:cxnSp>
        <p:nvCxnSpPr>
          <p:cNvPr id="54282" name="" title=""/>
          <p:cNvCxnSpPr/>
          <p:nvPr/>
        </p:nvCxnSpPr>
        <p:spPr>
          <a:xfrm flipH="1" flipV="1">
            <a:off x="7543800" y="5294313"/>
            <a:ext cx="0" cy="115887"/>
          </a:xfrm>
          <a:prstGeom prst="line">
            <a:avLst/>
          </a:prstGeom>
          <a:noFill/>
          <a:ln w="12700" cap="sq">
            <a:solidFill>
              <a:schemeClr val="tx1"/>
            </a:solidFill>
            <a:miter lim="800000"/>
          </a:ln>
          <a:effectLst/>
        </p:spPr>
      </p:cxnSp>
      <p:sp>
        <p:nvSpPr>
          <p:cNvPr id="54283" name="" title=""/>
          <p:cNvSpPr txBox="1"/>
          <p:nvPr/>
        </p:nvSpPr>
        <p:spPr>
          <a:xfrm>
            <a:off x="5410200" y="5334000"/>
            <a:ext cx="609600" cy="519113"/>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i="1"/>
              <a:t>a</a:t>
            </a:r>
            <a:endParaRPr sz="2800"/>
          </a:p>
        </p:txBody>
      </p:sp>
      <p:sp>
        <p:nvSpPr>
          <p:cNvPr id="54284" name="" title=""/>
          <p:cNvSpPr txBox="1"/>
          <p:nvPr/>
        </p:nvSpPr>
        <p:spPr>
          <a:xfrm>
            <a:off x="7315200" y="5334000"/>
            <a:ext cx="609600" cy="519113"/>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i="1"/>
              <a:t>b</a:t>
            </a:r>
            <a:endParaRPr sz="2800"/>
          </a:p>
        </p:txBody>
      </p:sp>
      <p:sp>
        <p:nvSpPr>
          <p:cNvPr id="54285" name="" title=""/>
          <p:cNvSpPr txBox="1"/>
          <p:nvPr/>
        </p:nvSpPr>
        <p:spPr>
          <a:xfrm>
            <a:off x="8458200" y="5410200"/>
            <a:ext cx="609600" cy="519113"/>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i="1"/>
              <a:t>x</a:t>
            </a:r>
            <a:endParaRPr sz="2800"/>
          </a:p>
        </p:txBody>
      </p:sp>
      <p:sp>
        <p:nvSpPr>
          <p:cNvPr id="54286" name="" title=""/>
          <p:cNvSpPr txBox="1"/>
          <p:nvPr/>
        </p:nvSpPr>
        <p:spPr>
          <a:xfrm>
            <a:off x="6405563" y="3657600"/>
            <a:ext cx="1290637" cy="519113"/>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i="1"/>
              <a:t>F </a:t>
            </a:r>
            <a:r>
              <a:rPr sz="2800"/>
              <a:t>(x)</a:t>
            </a:r>
            <a:endParaRPr sz="2800"/>
          </a:p>
        </p:txBody>
      </p:sp>
      <p:sp>
        <p:nvSpPr>
          <p:cNvPr id="54287" name="" title=""/>
          <p:cNvSpPr txBox="1"/>
          <p:nvPr/>
        </p:nvSpPr>
        <p:spPr>
          <a:xfrm>
            <a:off x="6319838" y="5334000"/>
            <a:ext cx="609600" cy="519113"/>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i="1"/>
              <a:t>0</a:t>
            </a:r>
            <a:endParaRPr sz="2800"/>
          </a:p>
        </p:txBody>
      </p:sp>
      <p:cxnSp>
        <p:nvCxnSpPr>
          <p:cNvPr id="54288" name="" title=""/>
          <p:cNvCxnSpPr/>
          <p:nvPr/>
        </p:nvCxnSpPr>
        <p:spPr>
          <a:xfrm>
            <a:off x="6400800" y="4343400"/>
            <a:ext cx="76200" cy="0"/>
          </a:xfrm>
          <a:prstGeom prst="line">
            <a:avLst/>
          </a:prstGeom>
          <a:noFill/>
          <a:ln w="12700" cap="sq">
            <a:solidFill>
              <a:schemeClr val="tx1"/>
            </a:solidFill>
            <a:miter lim="800000"/>
          </a:ln>
          <a:effectLst/>
        </p:spPr>
      </p:cxnSp>
      <p:sp>
        <p:nvSpPr>
          <p:cNvPr id="54289" name="Text Box 11" title=""/>
          <p:cNvSpPr txBox="1"/>
          <p:nvPr/>
        </p:nvSpPr>
        <p:spPr>
          <a:xfrm>
            <a:off x="6019800" y="4052888"/>
            <a:ext cx="304800" cy="519112"/>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a:t>1</a:t>
            </a:r>
            <a:endParaRPr sz="2800"/>
          </a:p>
        </p:txBody>
      </p:sp>
      <p:cxnSp>
        <p:nvCxnSpPr>
          <p:cNvPr id="54290" name="" title=""/>
          <p:cNvCxnSpPr/>
          <p:nvPr/>
        </p:nvCxnSpPr>
        <p:spPr>
          <a:xfrm flipV="1">
            <a:off x="5562600" y="4419600"/>
            <a:ext cx="1905000" cy="990600"/>
          </a:xfrm>
          <a:prstGeom prst="line">
            <a:avLst/>
          </a:prstGeom>
          <a:noFill/>
          <a:ln w="28575" cap="sq">
            <a:solidFill>
              <a:prstClr val="black"/>
            </a:solidFill>
            <a:miter lim="800000"/>
          </a:ln>
          <a:effectLst/>
        </p:spPr>
      </p:cxnSp>
      <p:cxnSp>
        <p:nvCxnSpPr>
          <p:cNvPr id="54291" name="" title=""/>
          <p:cNvCxnSpPr/>
          <p:nvPr/>
        </p:nvCxnSpPr>
        <p:spPr>
          <a:xfrm>
            <a:off x="7467600" y="4419600"/>
            <a:ext cx="1219200" cy="0"/>
          </a:xfrm>
          <a:prstGeom prst="line">
            <a:avLst/>
          </a:prstGeom>
          <a:noFill/>
          <a:ln w="28575" cap="sq">
            <a:solidFill>
              <a:prstClr val="black"/>
            </a:solidFill>
            <a:miter lim="800000"/>
          </a:ln>
          <a:effectLst/>
        </p:spPr>
      </p:cxnSp>
      <p:cxnSp>
        <p:nvCxnSpPr>
          <p:cNvPr id="54292" name="" title=""/>
          <p:cNvCxnSpPr/>
          <p:nvPr/>
        </p:nvCxnSpPr>
        <p:spPr>
          <a:xfrm>
            <a:off x="4724400" y="5410200"/>
            <a:ext cx="914400" cy="0"/>
          </a:xfrm>
          <a:prstGeom prst="line">
            <a:avLst/>
          </a:prstGeom>
          <a:noFill/>
          <a:ln w="28575" cap="sq">
            <a:solidFill>
              <a:prstClr val="black"/>
            </a:solidFill>
            <a:miter lim="800000"/>
          </a:ln>
          <a:effectLst/>
        </p:spPr>
      </p:cxnSp>
      <p:graphicFrame>
        <p:nvGraphicFramePr>
          <p:cNvPr id="54293" name="Object 15" title=""/>
          <p:cNvGraphicFramePr>
            <a:graphicFrameLocks noChangeAspect="1"/>
          </p:cNvGraphicFramePr>
          <p:nvPr/>
        </p:nvGraphicFramePr>
        <p:xfrm>
          <a:off x="785813" y="962025"/>
          <a:ext cx="7572375" cy="28575"/>
        </p:xfrm>
        <a:graphic>
          <a:graphicData uri="http://schemas.openxmlformats.org/presentationml/2006/ole">
            <mc:AlternateContent>
              <mc:Choice xmlns:v="urn:schemas-microsoft-com:vml" Requires="v">
                <p:oleObj spid="_x0000_s1538" name="Image" r:id="rId6" imgW="7572375" imgH="28575" progId="Photoshop.Image.5">
                  <p:embed/>
                </p:oleObj>
              </mc:Choice>
              <mc:Fallback>
                <p:oleObj name="Image" r:id="rId6" imgW="7572375" imgH="28575" progId="Photoshop.Image.5">
                  <p:embed/>
                  <p:pic>
                    <p:nvPicPr>
                      <p:cNvPr id="0" name="OLE substitute image"/>
                      <p:cNvPicPr/>
                      <p:nvPr/>
                    </p:nvPicPr>
                    <p:blipFill>
                      <a:blip r:embed="rId7"/>
                      <a:stretch>
                        <a:fillRect/>
                      </a:stretch>
                    </p:blipFill>
                    <p:spPr>
                      <a:xfrm>
                        <a:off x="785813" y="962025"/>
                        <a:ext cx="7572375" cy="28575"/>
                      </a:xfrm>
                      <a:prstGeom prst="rect">
                        <a:avLst/>
                      </a:prstGeom>
                      <a:noFill/>
                      <a:ln>
                        <a:noFill/>
                        <a:miter lim="800000"/>
                      </a:ln>
                      <a:effectLst/>
                    </p:spPr>
                  </p:pic>
                </p:oleObj>
              </mc:Fallback>
            </mc:AlternateContent>
          </a:graphicData>
        </a:graphic>
      </p:graphicFrame>
      <p:sp>
        <p:nvSpPr>
          <p:cNvPr id="54294" name="HomeButton 16" title="">
            <a:hlinkClick r:id="rId8"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54295" name="Text Box 17"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8" action="ppaction://hlinkpres"/>
                <a:hlinkMouseOver action="ppaction://noaction"/>
              </a:rPr>
              <a:t>返回主目录</a:t>
            </a:r>
            <a:endParaRPr sz="2000">
              <a:ea typeface="隶书" pitchFamily="49" charset="-122"/>
            </a:endParaRPr>
          </a:p>
        </p:txBody>
      </p:sp>
      <p:graphicFrame>
        <p:nvGraphicFramePr>
          <p:cNvPr id="54296" name="Object 18" title=""/>
          <p:cNvGraphicFramePr>
            <a:graphicFrameLocks noChangeAspect="1"/>
          </p:cNvGraphicFramePr>
          <p:nvPr>
            <p:ph sz="half" idx="1"/>
          </p:nvPr>
        </p:nvGraphicFramePr>
        <p:xfrm>
          <a:off x="971550" y="1700213"/>
          <a:ext cx="6840538" cy="1062037"/>
        </p:xfrm>
        <a:graphic>
          <a:graphicData uri="http://schemas.openxmlformats.org/presentationml/2006/ole">
            <mc:AlternateContent>
              <mc:Choice xmlns:v="urn:schemas-microsoft-com:vml" Requires="v">
                <p:oleObj spid="_x0000_s1539" name="公式" r:id="rId9" imgW="6840538" imgH="1062037" progId="Equation.3">
                  <p:embed/>
                </p:oleObj>
              </mc:Choice>
              <mc:Fallback>
                <p:oleObj name="公式" r:id="rId9" imgW="6840538" imgH="1062037" progId="Equation.3">
                  <p:embed/>
                  <p:pic>
                    <p:nvPicPr>
                      <p:cNvPr id="0" name="OLE substitute image"/>
                      <p:cNvPicPr/>
                      <p:nvPr/>
                    </p:nvPicPr>
                    <p:blipFill>
                      <a:blip r:embed="rId10">
                        <a:alphaModFix/>
                      </a:blip>
                      <a:stretch>
                        <a:fillRect/>
                      </a:stretch>
                    </p:blipFill>
                    <p:spPr>
                      <a:xfrm>
                        <a:off x="971550" y="1700213"/>
                        <a:ext cx="6840538" cy="1062037"/>
                      </a:xfrm>
                      <a:prstGeom prst="rect">
                        <a:avLst/>
                      </a:prstGeom>
                      <a:noFill/>
                      <a:ln w="12700" cap="sq" cmpd="sng">
                        <a:noFill/>
                        <a:prstDash val="solid"/>
                        <a:miter lim="800000"/>
                      </a:ln>
                      <a:effec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54275"/>
                                        </p:tgtEl>
                                        <p:attrNameLst>
                                          <p:attrName>style.visibility</p:attrName>
                                        </p:attrNameLst>
                                      </p:cBhvr>
                                      <p:to>
                                        <p:strVal val="visible"/>
                                      </p:to>
                                    </p:set>
                                    <p:animEffect transition="in" filter="wipe(left)">
                                      <p:cBhvr>
                                        <p:cTn id="7" dur="500"/>
                                        <p:tgtEl>
                                          <p:spTgt spid="54275"/>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54276"/>
                                        </p:tgtEl>
                                        <p:attrNameLst>
                                          <p:attrName>style.visibility</p:attrName>
                                        </p:attrNameLst>
                                      </p:cBhvr>
                                      <p:to>
                                        <p:strVal val="visible"/>
                                      </p:to>
                                    </p:set>
                                    <p:animEffect transition="in" filter="wipe(left)">
                                      <p:cBhvr>
                                        <p:cTn id="12" dur="500"/>
                                        <p:tgtEl>
                                          <p:spTgt spid="54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5298" name="NotDefined 2" title=""/>
          <p:cNvSpPr/>
          <p:nvPr>
            <p:ph type="title" idx="4294967295"/>
          </p:nvPr>
        </p:nvSpPr>
        <p:spPr>
          <a:xfrm>
            <a:off x="179388" y="836613"/>
            <a:ext cx="8229600" cy="630237"/>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ea typeface="黑体" pitchFamily="2" charset="-122"/>
              </a:rPr>
              <a:t>例 5</a:t>
            </a:r>
            <a:endParaRPr sz="2500">
              <a:solidFill>
                <a:srgbClr val="FF5050"/>
              </a:solidFill>
              <a:ea typeface="黑体" pitchFamily="2" charset="-122"/>
            </a:endParaRPr>
          </a:p>
        </p:txBody>
      </p:sp>
      <p:sp>
        <p:nvSpPr>
          <p:cNvPr id="55299" name="NotDefined 3" title=""/>
          <p:cNvSpPr/>
          <p:nvPr>
            <p:ph type="body" sz="half" idx="4294967295"/>
          </p:nvPr>
        </p:nvSpPr>
        <p:spPr>
          <a:xfrm>
            <a:off x="468313" y="1125538"/>
            <a:ext cx="8218487" cy="1223962"/>
          </a:xfrm>
          <a:noFill/>
          <a:ln>
            <a:miter lim="800000"/>
          </a:ln>
        </p:spPr>
        <p:txBody>
          <a:bodyPr/>
          <a:lstStyle>
            <a:lvl1pPr marL="342900" indent="-342900"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lang="zh-CN" altLang="en-US" sz="2600" b="0" i="0" u="none" baseline="0">
                <a:solidFill>
                  <a:schemeClr val="tx1"/>
                </a:solidFill>
                <a:effectLst/>
                <a:latin typeface="Arial"/>
                <a:ea typeface="宋体" pitchFamily="2" charset="-122"/>
              </a:defRPr>
            </a:lvl1pPr>
            <a:lvl2pPr marL="669925" indent="-325438" algn="l" defTabSz="914400" rtl="0" eaLnBrk="1" fontAlgn="base" hangingPunct="1">
              <a:lnSpc>
                <a:spcPct val="100000"/>
              </a:lnSpc>
              <a:spcBef>
                <a:spcPct val="20000"/>
              </a:spcBef>
              <a:spcAft>
                <a:spcPct val="0"/>
              </a:spcAft>
              <a:buClr>
                <a:schemeClr val="accent2"/>
              </a:buClr>
              <a:buSzPct val="60000"/>
              <a:buFont typeface="Wingdings" pitchFamily="2" charset="2"/>
              <a:buChar char="q"/>
              <a:defRPr kumimoji="0" lang="zh-CN" altLang="en-US" sz="2200" b="0" i="0" u="none" baseline="0">
                <a:solidFill>
                  <a:schemeClr val="tx1"/>
                </a:solidFill>
                <a:effectLst/>
                <a:latin typeface="Arial"/>
                <a:ea typeface="宋体" pitchFamily="2" charset="-122"/>
              </a:defRPr>
            </a:lvl2pPr>
            <a:lvl3pPr marL="1022350" indent="-350838"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lang="zh-CN" altLang="en-US" sz="2000" b="0" i="0" u="none" baseline="0">
                <a:solidFill>
                  <a:schemeClr val="tx1"/>
                </a:solidFill>
                <a:effectLst/>
                <a:latin typeface="Arial"/>
                <a:ea typeface="宋体" pitchFamily="2" charset="-122"/>
              </a:defRPr>
            </a:lvl3pPr>
            <a:lvl4pPr marL="1339850" indent="-315912" algn="l" defTabSz="914400" rtl="0" eaLnBrk="1" fontAlgn="base" hangingPunct="1">
              <a:lnSpc>
                <a:spcPct val="100000"/>
              </a:lnSpc>
              <a:spcBef>
                <a:spcPct val="20000"/>
              </a:spcBef>
              <a:spcAft>
                <a:spcPct val="0"/>
              </a:spcAft>
              <a:buClr>
                <a:schemeClr val="accent2"/>
              </a:buClr>
              <a:buSzPct val="70000"/>
              <a:buFont typeface="Wingdings" pitchFamily="2" charset="2"/>
              <a:buChar char="q"/>
              <a:defRPr kumimoji="0" lang="zh-CN" altLang="en-US" sz="1800" b="0" i="0" u="none" baseline="0">
                <a:solidFill>
                  <a:schemeClr val="tx1"/>
                </a:solidFill>
                <a:effectLst/>
                <a:latin typeface="Arial"/>
                <a:ea typeface="宋体" pitchFamily="2" charset="-122"/>
              </a:defRPr>
            </a:lvl4pPr>
            <a:lvl5pPr marL="1681162" indent="-339725" algn="l" defTabSz="914400" rtl="0" eaLnBrk="1" fontAlgn="base" hangingPunct="1">
              <a:lnSpc>
                <a:spcPct val="100000"/>
              </a:lnSpc>
              <a:spcBef>
                <a:spcPct val="20000"/>
              </a:spcBef>
              <a:spcAft>
                <a:spcPct val="0"/>
              </a:spcAft>
              <a:buClr>
                <a:schemeClr val="accent1"/>
              </a:buClr>
              <a:buSzPct val="75000"/>
              <a:buFont typeface="Wingdings" pitchFamily="2" charset="2"/>
              <a:buChar char="§"/>
              <a:defRPr kumimoji="0" lang="zh-CN" altLang="en-US" sz="1800" b="0" i="0" u="none" baseline="0">
                <a:solidFill>
                  <a:schemeClr val="tx1"/>
                </a:solidFill>
                <a:effectLst/>
                <a:latin typeface="Arial"/>
                <a:ea typeface="宋体" pitchFamily="2" charset="-122"/>
              </a:defRPr>
            </a:lvl5pPr>
          </a:lstStyle>
          <a:p>
            <a:pPr lvl="0">
              <a:lnSpc>
                <a:spcPct val="90000"/>
              </a:lnSpc>
              <a:buNone/>
            </a:pPr>
            <a:r>
              <a:t>    设公共汽车站从上午7时起每隔15分钟来一班车,如果某乘客到达此站的时间是 7:00 到7:30之间的均匀随机变量．试求该乘客候车时间不超过5分钟的概率．</a:t>
            </a:r>
          </a:p>
          <a:p>
            <a:pPr lvl="0">
              <a:lnSpc>
                <a:spcPct val="90000"/>
              </a:lnSpc>
              <a:buNone/>
            </a:pPr>
            <a:r>
              <a:rPr>
                <a:solidFill>
                  <a:srgbClr val="FF5050"/>
                </a:solidFill>
              </a:rPr>
              <a:t>解：</a:t>
            </a:r>
          </a:p>
          <a:p>
            <a:pPr lvl="0">
              <a:lnSpc>
                <a:spcPct val="90000"/>
              </a:lnSpc>
              <a:buNone/>
            </a:pPr>
            <a:r>
              <a:t>    设该乘客于7时X分到达此站．</a:t>
            </a:r>
          </a:p>
        </p:txBody>
      </p:sp>
      <p:graphicFrame>
        <p:nvGraphicFramePr>
          <p:cNvPr id="55300" name="Object 4" title=""/>
          <p:cNvGraphicFramePr>
            <a:graphicFrameLocks noChangeAspect="1"/>
          </p:cNvGraphicFramePr>
          <p:nvPr>
            <p:ph sz="quarter" idx="1"/>
          </p:nvPr>
        </p:nvGraphicFramePr>
        <p:xfrm flipV="1">
          <a:off x="6610350" y="2586038"/>
          <a:ext cx="114300" cy="215900"/>
        </p:xfrm>
        <a:graphic>
          <a:graphicData uri="http://schemas.openxmlformats.org/presentationml/2006/ole">
            <mc:AlternateContent>
              <mc:Choice xmlns:v="urn:schemas-microsoft-com:vml" Requires="v">
                <p:oleObj spid="_x0000_s1540" name="公式" r:id="rId2" imgW="114300" imgH="215900" progId="Equation.3">
                  <p:embed/>
                </p:oleObj>
              </mc:Choice>
              <mc:Fallback>
                <p:oleObj name="公式" r:id="rId2" imgW="114300" imgH="215900" progId="Equation.3">
                  <p:embed/>
                  <p:pic>
                    <p:nvPicPr>
                      <p:cNvPr id="0" name="OLE substitute image"/>
                      <p:cNvPicPr/>
                      <p:nvPr/>
                    </p:nvPicPr>
                    <p:blipFill>
                      <a:blip r:embed="rId3"/>
                      <a:stretch>
                        <a:fillRect/>
                      </a:stretch>
                    </p:blipFill>
                    <p:spPr>
                      <a:xfrm flipV="1">
                        <a:off x="6610350" y="2586038"/>
                        <a:ext cx="114300" cy="215900"/>
                      </a:xfrm>
                      <a:prstGeom prst="rect">
                        <a:avLst/>
                      </a:prstGeom>
                      <a:noFill/>
                      <a:ln>
                        <a:miter lim="800000"/>
                      </a:ln>
                    </p:spPr>
                  </p:pic>
                </p:oleObj>
              </mc:Fallback>
            </mc:AlternateContent>
          </a:graphicData>
        </a:graphic>
      </p:graphicFrame>
      <p:sp>
        <p:nvSpPr>
          <p:cNvPr id="55301" name="Rectangle 5" title=""/>
          <p:cNvSpPr/>
          <p:nvPr/>
        </p:nvSpPr>
        <p:spPr>
          <a:xfrm>
            <a:off x="4572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55303" name="Object 7" title=""/>
          <p:cNvGraphicFramePr>
            <a:graphicFrameLocks noChangeAspect="1"/>
          </p:cNvGraphicFramePr>
          <p:nvPr/>
        </p:nvGraphicFramePr>
        <p:xfrm>
          <a:off x="1041400" y="5410200"/>
          <a:ext cx="2286000" cy="485775"/>
        </p:xfrm>
        <a:graphic>
          <a:graphicData uri="http://schemas.openxmlformats.org/presentationml/2006/ole">
            <mc:AlternateContent>
              <mc:Choice xmlns:v="urn:schemas-microsoft-com:vml" Requires="v">
                <p:oleObj spid="_x0000_s1541" name="公式" r:id="rId4" imgW="2286000" imgH="485775" progId="Equation.3">
                  <p:embed/>
                </p:oleObj>
              </mc:Choice>
              <mc:Fallback>
                <p:oleObj name="公式" r:id="rId4" imgW="2286000" imgH="485775" progId="Equation.3">
                  <p:embed/>
                  <p:pic>
                    <p:nvPicPr>
                      <p:cNvPr id="0" name="OLE substitute image"/>
                      <p:cNvPicPr/>
                      <p:nvPr/>
                    </p:nvPicPr>
                    <p:blipFill>
                      <a:blip r:embed="rId5"/>
                      <a:stretch>
                        <a:fillRect/>
                      </a:stretch>
                    </p:blipFill>
                    <p:spPr>
                      <a:xfrm>
                        <a:off x="1041400" y="5410200"/>
                        <a:ext cx="2286000" cy="485775"/>
                      </a:xfrm>
                      <a:prstGeom prst="rect">
                        <a:avLst/>
                      </a:prstGeom>
                      <a:noFill/>
                      <a:ln>
                        <a:noFill/>
                        <a:miter lim="800000"/>
                      </a:ln>
                    </p:spPr>
                  </p:pic>
                </p:oleObj>
              </mc:Fallback>
            </mc:AlternateContent>
          </a:graphicData>
        </a:graphic>
      </p:graphicFrame>
      <p:graphicFrame>
        <p:nvGraphicFramePr>
          <p:cNvPr id="55304" name="Object 8" title=""/>
          <p:cNvGraphicFramePr>
            <a:graphicFrameLocks noChangeAspect="1"/>
          </p:cNvGraphicFramePr>
          <p:nvPr/>
        </p:nvGraphicFramePr>
        <p:xfrm>
          <a:off x="3586163" y="4983163"/>
          <a:ext cx="3230562" cy="1341437"/>
        </p:xfrm>
        <a:graphic>
          <a:graphicData uri="http://schemas.openxmlformats.org/presentationml/2006/ole">
            <mc:AlternateContent>
              <mc:Choice xmlns:v="urn:schemas-microsoft-com:vml" Requires="v">
                <p:oleObj spid="_x0000_s1542" name="公式" r:id="rId6" imgW="3230562" imgH="1341437" progId="Equation.3">
                  <p:embed/>
                </p:oleObj>
              </mc:Choice>
              <mc:Fallback>
                <p:oleObj name="公式" r:id="rId6" imgW="3230562" imgH="1341437" progId="Equation.3">
                  <p:embed/>
                  <p:pic>
                    <p:nvPicPr>
                      <p:cNvPr id="0" name="OLE substitute image"/>
                      <p:cNvPicPr/>
                      <p:nvPr/>
                    </p:nvPicPr>
                    <p:blipFill>
                      <a:blip r:embed="rId7"/>
                      <a:stretch>
                        <a:fillRect/>
                      </a:stretch>
                    </p:blipFill>
                    <p:spPr>
                      <a:xfrm>
                        <a:off x="3586163" y="4983163"/>
                        <a:ext cx="3230562" cy="1341437"/>
                      </a:xfrm>
                      <a:prstGeom prst="rect">
                        <a:avLst/>
                      </a:prstGeom>
                      <a:noFill/>
                      <a:ln>
                        <a:noFill/>
                        <a:miter lim="800000"/>
                      </a:ln>
                    </p:spPr>
                  </p:pic>
                </p:oleObj>
              </mc:Fallback>
            </mc:AlternateContent>
          </a:graphicData>
        </a:graphic>
      </p:graphicFrame>
      <p:graphicFrame>
        <p:nvGraphicFramePr>
          <p:cNvPr id="55305" name="Object 9" title=""/>
          <p:cNvGraphicFramePr>
            <a:graphicFrameLocks noChangeAspect="1"/>
          </p:cNvGraphicFramePr>
          <p:nvPr/>
        </p:nvGraphicFramePr>
        <p:xfrm>
          <a:off x="785813" y="962025"/>
          <a:ext cx="7572375" cy="28575"/>
        </p:xfrm>
        <a:graphic>
          <a:graphicData uri="http://schemas.openxmlformats.org/presentationml/2006/ole">
            <mc:AlternateContent>
              <mc:Choice xmlns:v="urn:schemas-microsoft-com:vml" Requires="v">
                <p:oleObj spid="_x0000_s1543" name="Image" r:id="rId8" imgW="7572375" imgH="28575" progId="Photoshop.Image.5">
                  <p:embed/>
                </p:oleObj>
              </mc:Choice>
              <mc:Fallback>
                <p:oleObj name="Image" r:id="rId8" imgW="7572375" imgH="28575" progId="Photoshop.Image.5">
                  <p:embed/>
                  <p:pic>
                    <p:nvPicPr>
                      <p:cNvPr id="0" name="OLE substitute image"/>
                      <p:cNvPicPr/>
                      <p:nvPr/>
                    </p:nvPicPr>
                    <p:blipFill>
                      <a:blip r:embed="rId9"/>
                      <a:stretch>
                        <a:fillRect/>
                      </a:stretch>
                    </p:blipFill>
                    <p:spPr>
                      <a:xfrm>
                        <a:off x="785813" y="962025"/>
                        <a:ext cx="7572375" cy="28575"/>
                      </a:xfrm>
                      <a:prstGeom prst="rect">
                        <a:avLst/>
                      </a:prstGeom>
                      <a:noFill/>
                      <a:ln>
                        <a:noFill/>
                        <a:miter lim="800000"/>
                      </a:ln>
                      <a:effectLst/>
                    </p:spPr>
                  </p:pic>
                </p:oleObj>
              </mc:Fallback>
            </mc:AlternateContent>
          </a:graphicData>
        </a:graphic>
      </p:graphicFrame>
      <p:sp>
        <p:nvSpPr>
          <p:cNvPr id="55306" name="" title="">
            <a:hlinkClick r:id="rId10"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55307"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0" action="ppaction://hlinkpres"/>
                <a:hlinkMouseOver action="ppaction://noaction"/>
              </a:rPr>
              <a:t>返回主目录</a:t>
            </a:r>
            <a:endParaRPr sz="2000">
              <a:ea typeface="隶书" pitchFamily="49" charset="-122"/>
            </a:endParaRPr>
          </a:p>
        </p:txBody>
      </p:sp>
      <p:graphicFrame>
        <p:nvGraphicFramePr>
          <p:cNvPr id="55308" name="" title=""/>
          <p:cNvGraphicFramePr>
            <a:graphicFrameLocks noChangeAspect="1"/>
          </p:cNvGraphicFramePr>
          <p:nvPr>
            <p:ph sz="quarter" idx="1"/>
          </p:nvPr>
        </p:nvGraphicFramePr>
        <p:xfrm>
          <a:off x="1187450" y="3644900"/>
          <a:ext cx="5976938" cy="531813"/>
        </p:xfrm>
        <a:graphic>
          <a:graphicData uri="http://schemas.openxmlformats.org/presentationml/2006/ole">
            <mc:AlternateContent>
              <mc:Choice xmlns:v="urn:schemas-microsoft-com:vml" Requires="v">
                <p:oleObj spid="_x0000_s1544" name="公式" r:id="rId11" imgW="5976938" imgH="531813" progId="Equation.3">
                  <p:embed/>
                </p:oleObj>
              </mc:Choice>
              <mc:Fallback>
                <p:oleObj name="公式" r:id="rId11" imgW="5976938" imgH="531813" progId="Equation.3">
                  <p:embed/>
                  <p:pic>
                    <p:nvPicPr>
                      <p:cNvPr id="0" name="OLE substitute image"/>
                      <p:cNvPicPr/>
                      <p:nvPr/>
                    </p:nvPicPr>
                    <p:blipFill>
                      <a:blip r:embed="rId12">
                        <a:alphaModFix/>
                      </a:blip>
                      <a:stretch>
                        <a:fillRect/>
                      </a:stretch>
                    </p:blipFill>
                    <p:spPr>
                      <a:xfrm>
                        <a:off x="1187450" y="3644900"/>
                        <a:ext cx="5976938" cy="531813"/>
                      </a:xfrm>
                      <a:prstGeom prst="rect">
                        <a:avLst/>
                      </a:prstGeom>
                      <a:noFill/>
                      <a:ln w="12700" cap="sq" cmpd="sng">
                        <a:noFill/>
                        <a:prstDash val="solid"/>
                        <a:miter lim="800000"/>
                      </a:ln>
                      <a:effec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wipe(left)">
                                      <p:cBhvr>
                                        <p:cTn id="7" dur="500"/>
                                        <p:tgtEl>
                                          <p:spTgt spid="55299">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Effect transition="in" filter="wipe(left)">
                                      <p:cBhvr>
                                        <p:cTn id="12" dur="500"/>
                                        <p:tgtEl>
                                          <p:spTgt spid="55299">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grpId="0" nodeType="clickEffect">
                                  <p:stCondLst>
                                    <p:cond delay="0"/>
                                  </p:stCondLst>
                                  <p:childTnLst>
                                    <p:set>
                                      <p:cBhvr>
                                        <p:cTn id="16" dur="1" fill="hold">
                                          <p:stCondLst>
                                            <p:cond delay="0"/>
                                          </p:stCondLst>
                                        </p:cTn>
                                        <p:tgtEl>
                                          <p:spTgt spid="55299">
                                            <p:txEl>
                                              <p:pRg st="2" end="2"/>
                                            </p:txEl>
                                          </p:spTgt>
                                        </p:tgtEl>
                                        <p:attrNameLst>
                                          <p:attrName>style.visibility</p:attrName>
                                        </p:attrNameLst>
                                      </p:cBhvr>
                                      <p:to>
                                        <p:strVal val="visible"/>
                                      </p:to>
                                    </p:set>
                                    <p:animEffect transition="in" filter="wipe(left)">
                                      <p:cBhvr>
                                        <p:cTn id="17" dur="500"/>
                                        <p:tgtEl>
                                          <p:spTgt spid="55299">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55308"/>
                                        </p:tgtEl>
                                        <p:attrNameLst>
                                          <p:attrName>style.visibility</p:attrName>
                                        </p:attrNameLst>
                                      </p:cBhvr>
                                      <p:to>
                                        <p:strVal val="visible"/>
                                      </p:to>
                                    </p:set>
                                    <p:animEffect transition="in" filter="wipe(left)">
                                      <p:cBhvr>
                                        <p:cTn id="22" dur="500"/>
                                        <p:tgtEl>
                                          <p:spTgt spid="55308"/>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55303"/>
                                        </p:tgtEl>
                                        <p:attrNameLst>
                                          <p:attrName>style.visibility</p:attrName>
                                        </p:attrNameLst>
                                      </p:cBhvr>
                                      <p:to>
                                        <p:strVal val="visible"/>
                                      </p:to>
                                    </p:set>
                                    <p:animEffect transition="in" filter="wipe(left)">
                                      <p:cBhvr>
                                        <p:cTn id="27" dur="500"/>
                                        <p:tgtEl>
                                          <p:spTgt spid="55303"/>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55304"/>
                                        </p:tgtEl>
                                        <p:attrNameLst>
                                          <p:attrName>style.visibility</p:attrName>
                                        </p:attrNameLst>
                                      </p:cBhvr>
                                      <p:to>
                                        <p:strVal val="visible"/>
                                      </p:to>
                                    </p:set>
                                    <p:animEffect transition="in" filter="wipe(left)">
                                      <p:cBhvr>
                                        <p:cTn id="32" dur="500"/>
                                        <p:tgtEl>
                                          <p:spTgt spid="55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uiExpand="1" build="p"/>
    </p:bldLst>
  </p:timing>
</p:sld>
</file>

<file path=ppt/slides/slide10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6322" name="NotDefined 2" title=""/>
          <p:cNvSpPr/>
          <p:nvPr>
            <p:ph type="title" idx="4294967295"/>
          </p:nvPr>
        </p:nvSpPr>
        <p:spPr>
          <a:xfrm>
            <a:off x="685800" y="1193800"/>
            <a:ext cx="1981200" cy="609600"/>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ea typeface="黑体" pitchFamily="2" charset="-122"/>
              </a:rPr>
              <a:t>例 5（续）</a:t>
            </a:r>
            <a:endParaRPr sz="2500">
              <a:solidFill>
                <a:srgbClr val="FF5050"/>
              </a:solidFill>
              <a:ea typeface="黑体" pitchFamily="2" charset="-122"/>
            </a:endParaRPr>
          </a:p>
        </p:txBody>
      </p:sp>
      <p:sp>
        <p:nvSpPr>
          <p:cNvPr id="56323" name="NotDefined 3" title=""/>
          <p:cNvSpPr/>
          <p:nvPr>
            <p:ph type="body" sz="half" idx="4294967295"/>
          </p:nvPr>
        </p:nvSpPr>
        <p:spPr>
          <a:xfrm>
            <a:off x="457200" y="1824038"/>
            <a:ext cx="6132513" cy="661987"/>
          </a:xfrm>
          <a:noFill/>
          <a:ln>
            <a:miter lim="800000"/>
          </a:ln>
        </p:spPr>
        <p:txBody>
          <a:bodyPr/>
          <a:lstStyle>
            <a:lvl1pPr marL="342900" indent="-342900"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lang="zh-CN" altLang="en-US" sz="2600" b="0" i="0" u="none" baseline="0">
                <a:solidFill>
                  <a:schemeClr val="tx1"/>
                </a:solidFill>
                <a:effectLst/>
                <a:latin typeface="Arial"/>
                <a:ea typeface="宋体" pitchFamily="2" charset="-122"/>
              </a:defRPr>
            </a:lvl1pPr>
            <a:lvl2pPr marL="669925" indent="-325438" algn="l" defTabSz="914400" rtl="0" eaLnBrk="1" fontAlgn="base" hangingPunct="1">
              <a:lnSpc>
                <a:spcPct val="100000"/>
              </a:lnSpc>
              <a:spcBef>
                <a:spcPct val="20000"/>
              </a:spcBef>
              <a:spcAft>
                <a:spcPct val="0"/>
              </a:spcAft>
              <a:buClr>
                <a:schemeClr val="accent2"/>
              </a:buClr>
              <a:buSzPct val="60000"/>
              <a:buFont typeface="Wingdings" pitchFamily="2" charset="2"/>
              <a:buChar char="q"/>
              <a:defRPr kumimoji="0" lang="zh-CN" altLang="en-US" sz="2200" b="0" i="0" u="none" baseline="0">
                <a:solidFill>
                  <a:schemeClr val="tx1"/>
                </a:solidFill>
                <a:effectLst/>
                <a:latin typeface="Arial"/>
                <a:ea typeface="宋体" pitchFamily="2" charset="-122"/>
              </a:defRPr>
            </a:lvl2pPr>
            <a:lvl3pPr marL="1022350" indent="-350838"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lang="zh-CN" altLang="en-US" sz="2000" b="0" i="0" u="none" baseline="0">
                <a:solidFill>
                  <a:schemeClr val="tx1"/>
                </a:solidFill>
                <a:effectLst/>
                <a:latin typeface="Arial"/>
                <a:ea typeface="宋体" pitchFamily="2" charset="-122"/>
              </a:defRPr>
            </a:lvl3pPr>
            <a:lvl4pPr marL="1339850" indent="-315912" algn="l" defTabSz="914400" rtl="0" eaLnBrk="1" fontAlgn="base" hangingPunct="1">
              <a:lnSpc>
                <a:spcPct val="100000"/>
              </a:lnSpc>
              <a:spcBef>
                <a:spcPct val="20000"/>
              </a:spcBef>
              <a:spcAft>
                <a:spcPct val="0"/>
              </a:spcAft>
              <a:buClr>
                <a:schemeClr val="accent2"/>
              </a:buClr>
              <a:buSzPct val="70000"/>
              <a:buFont typeface="Wingdings" pitchFamily="2" charset="2"/>
              <a:buChar char="q"/>
              <a:defRPr kumimoji="0" lang="zh-CN" altLang="en-US" sz="1800" b="0" i="0" u="none" baseline="0">
                <a:solidFill>
                  <a:schemeClr val="tx1"/>
                </a:solidFill>
                <a:effectLst/>
                <a:latin typeface="Arial"/>
                <a:ea typeface="宋体" pitchFamily="2" charset="-122"/>
              </a:defRPr>
            </a:lvl4pPr>
            <a:lvl5pPr marL="1681162" indent="-339725" algn="l" defTabSz="914400" rtl="0" eaLnBrk="1" fontAlgn="base" hangingPunct="1">
              <a:lnSpc>
                <a:spcPct val="100000"/>
              </a:lnSpc>
              <a:spcBef>
                <a:spcPct val="20000"/>
              </a:spcBef>
              <a:spcAft>
                <a:spcPct val="0"/>
              </a:spcAft>
              <a:buClr>
                <a:schemeClr val="accent1"/>
              </a:buClr>
              <a:buSzPct val="75000"/>
              <a:buFont typeface="Wingdings" pitchFamily="2" charset="2"/>
              <a:buChar char="§"/>
              <a:defRPr kumimoji="0" lang="zh-CN" altLang="en-US" sz="1800" b="0" i="0" u="none" baseline="0">
                <a:solidFill>
                  <a:schemeClr val="tx1"/>
                </a:solidFill>
                <a:effectLst/>
                <a:latin typeface="Arial"/>
                <a:ea typeface="宋体" pitchFamily="2" charset="-122"/>
              </a:defRPr>
            </a:lvl5pPr>
          </a:lstStyle>
          <a:p>
            <a:pPr lvl="0">
              <a:buNone/>
            </a:pPr>
            <a:r>
              <a:t>令：B={ 候车时间不超过5分钟 }</a:t>
            </a:r>
          </a:p>
        </p:txBody>
      </p:sp>
      <p:graphicFrame>
        <p:nvGraphicFramePr>
          <p:cNvPr id="56324" name="Object 4" title=""/>
          <p:cNvGraphicFramePr>
            <a:graphicFrameLocks noChangeAspect="1"/>
          </p:cNvGraphicFramePr>
          <p:nvPr/>
        </p:nvGraphicFramePr>
        <p:xfrm>
          <a:off x="762000" y="2898775"/>
          <a:ext cx="6681788" cy="495300"/>
        </p:xfrm>
        <a:graphic>
          <a:graphicData uri="http://schemas.openxmlformats.org/presentationml/2006/ole">
            <mc:AlternateContent>
              <mc:Choice xmlns:v="urn:schemas-microsoft-com:vml" Requires="v">
                <p:oleObj spid="_x0000_s1545" name="公式" r:id="rId2" imgW="6681788" imgH="495300" progId="Equation.3">
                  <p:embed/>
                </p:oleObj>
              </mc:Choice>
              <mc:Fallback>
                <p:oleObj name="公式" r:id="rId2" imgW="6681788" imgH="495300" progId="Equation.3">
                  <p:embed/>
                  <p:pic>
                    <p:nvPicPr>
                      <p:cNvPr id="0" name="OLE substitute image"/>
                      <p:cNvPicPr/>
                      <p:nvPr/>
                    </p:nvPicPr>
                    <p:blipFill>
                      <a:blip r:embed="rId3"/>
                      <a:stretch>
                        <a:fillRect/>
                      </a:stretch>
                    </p:blipFill>
                    <p:spPr>
                      <a:xfrm>
                        <a:off x="762000" y="2898775"/>
                        <a:ext cx="6681788" cy="495300"/>
                      </a:xfrm>
                      <a:prstGeom prst="rect">
                        <a:avLst/>
                      </a:prstGeom>
                      <a:noFill/>
                      <a:ln>
                        <a:noFill/>
                        <a:miter lim="800000"/>
                      </a:ln>
                    </p:spPr>
                  </p:pic>
                </p:oleObj>
              </mc:Fallback>
            </mc:AlternateContent>
          </a:graphicData>
        </a:graphic>
      </p:graphicFrame>
      <p:graphicFrame>
        <p:nvGraphicFramePr>
          <p:cNvPr id="56325" name="Object 5" title=""/>
          <p:cNvGraphicFramePr>
            <a:graphicFrameLocks noChangeAspect="1"/>
          </p:cNvGraphicFramePr>
          <p:nvPr/>
        </p:nvGraphicFramePr>
        <p:xfrm>
          <a:off x="2590800" y="3562350"/>
          <a:ext cx="2473325" cy="1009650"/>
        </p:xfrm>
        <a:graphic>
          <a:graphicData uri="http://schemas.openxmlformats.org/presentationml/2006/ole">
            <mc:AlternateContent>
              <mc:Choice xmlns:v="urn:schemas-microsoft-com:vml" Requires="v">
                <p:oleObj spid="_x0000_s1546" name="公式" r:id="rId4" imgW="2473325" imgH="1009650" progId="Equation.3">
                  <p:embed/>
                </p:oleObj>
              </mc:Choice>
              <mc:Fallback>
                <p:oleObj name="公式" r:id="rId4" imgW="2473325" imgH="1009650" progId="Equation.3">
                  <p:embed/>
                  <p:pic>
                    <p:nvPicPr>
                      <p:cNvPr id="0" name="OLE substitute image"/>
                      <p:cNvPicPr/>
                      <p:nvPr/>
                    </p:nvPicPr>
                    <p:blipFill>
                      <a:blip r:embed="rId5"/>
                      <a:stretch>
                        <a:fillRect/>
                      </a:stretch>
                    </p:blipFill>
                    <p:spPr>
                      <a:xfrm>
                        <a:off x="2590800" y="3562350"/>
                        <a:ext cx="2473325" cy="1009650"/>
                      </a:xfrm>
                      <a:prstGeom prst="rect">
                        <a:avLst/>
                      </a:prstGeom>
                      <a:noFill/>
                      <a:ln>
                        <a:noFill/>
                        <a:miter lim="800000"/>
                      </a:ln>
                    </p:spPr>
                  </p:pic>
                </p:oleObj>
              </mc:Fallback>
            </mc:AlternateContent>
          </a:graphicData>
        </a:graphic>
      </p:graphicFrame>
      <p:graphicFrame>
        <p:nvGraphicFramePr>
          <p:cNvPr id="56326" name="Object 6" title=""/>
          <p:cNvGraphicFramePr>
            <a:graphicFrameLocks noChangeAspect="1"/>
          </p:cNvGraphicFramePr>
          <p:nvPr/>
        </p:nvGraphicFramePr>
        <p:xfrm>
          <a:off x="5334000" y="3646488"/>
          <a:ext cx="527050" cy="823912"/>
        </p:xfrm>
        <a:graphic>
          <a:graphicData uri="http://schemas.openxmlformats.org/presentationml/2006/ole">
            <mc:AlternateContent>
              <mc:Choice xmlns:v="urn:schemas-microsoft-com:vml" Requires="v">
                <p:oleObj spid="_x0000_s1547" name="公式" r:id="rId6" imgW="527050" imgH="823912" progId="Equation.3">
                  <p:embed/>
                </p:oleObj>
              </mc:Choice>
              <mc:Fallback>
                <p:oleObj name="公式" r:id="rId6" imgW="527050" imgH="823912" progId="Equation.3">
                  <p:embed/>
                  <p:pic>
                    <p:nvPicPr>
                      <p:cNvPr id="0" name="OLE substitute image"/>
                      <p:cNvPicPr/>
                      <p:nvPr/>
                    </p:nvPicPr>
                    <p:blipFill>
                      <a:blip r:embed="rId7"/>
                      <a:stretch>
                        <a:fillRect/>
                      </a:stretch>
                    </p:blipFill>
                    <p:spPr>
                      <a:xfrm>
                        <a:off x="5334000" y="3646488"/>
                        <a:ext cx="527050" cy="823912"/>
                      </a:xfrm>
                      <a:prstGeom prst="rect">
                        <a:avLst/>
                      </a:prstGeom>
                      <a:noFill/>
                      <a:ln>
                        <a:noFill/>
                        <a:miter lim="800000"/>
                      </a:ln>
                    </p:spPr>
                  </p:pic>
                </p:oleObj>
              </mc:Fallback>
            </mc:AlternateContent>
          </a:graphicData>
        </a:graphic>
      </p:graphicFrame>
      <p:sp>
        <p:nvSpPr>
          <p:cNvPr id="56327" name="Rectangle 7" title=""/>
          <p:cNvSpPr/>
          <p:nvPr/>
        </p:nvSpPr>
        <p:spPr>
          <a:xfrm>
            <a:off x="5334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56329" name="Object 9" title=""/>
          <p:cNvGraphicFramePr>
            <a:graphicFrameLocks noChangeAspect="1"/>
          </p:cNvGraphicFramePr>
          <p:nvPr/>
        </p:nvGraphicFramePr>
        <p:xfrm>
          <a:off x="785813" y="962025"/>
          <a:ext cx="7572375" cy="28575"/>
        </p:xfrm>
        <a:graphic>
          <a:graphicData uri="http://schemas.openxmlformats.org/presentationml/2006/ole">
            <mc:AlternateContent>
              <mc:Choice xmlns:v="urn:schemas-microsoft-com:vml" Requires="v">
                <p:oleObj spid="_x0000_s1548" name="Image" r:id="rId8" imgW="7572375" imgH="28575" progId="Photoshop.Image.5">
                  <p:embed/>
                </p:oleObj>
              </mc:Choice>
              <mc:Fallback>
                <p:oleObj name="Image" r:id="rId8" imgW="7572375" imgH="28575" progId="Photoshop.Image.5">
                  <p:embed/>
                  <p:pic>
                    <p:nvPicPr>
                      <p:cNvPr id="0" name="OLE substitute image"/>
                      <p:cNvPicPr/>
                      <p:nvPr/>
                    </p:nvPicPr>
                    <p:blipFill>
                      <a:blip r:embed="rId9"/>
                      <a:stretch>
                        <a:fillRect/>
                      </a:stretch>
                    </p:blipFill>
                    <p:spPr>
                      <a:xfrm>
                        <a:off x="785813" y="962025"/>
                        <a:ext cx="7572375" cy="28575"/>
                      </a:xfrm>
                      <a:prstGeom prst="rect">
                        <a:avLst/>
                      </a:prstGeom>
                      <a:noFill/>
                      <a:ln>
                        <a:noFill/>
                        <a:miter lim="800000"/>
                      </a:ln>
                      <a:effectLst/>
                    </p:spPr>
                  </p:pic>
                </p:oleObj>
              </mc:Fallback>
            </mc:AlternateContent>
          </a:graphicData>
        </a:graphic>
      </p:graphicFrame>
      <p:sp>
        <p:nvSpPr>
          <p:cNvPr id="56330" name="" title="">
            <a:hlinkClick r:id="rId10"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56331"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0"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wipe(left)">
                                      <p:cBhvr>
                                        <p:cTn id="7" dur="500"/>
                                        <p:tgtEl>
                                          <p:spTgt spid="5632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56324"/>
                                        </p:tgtEl>
                                        <p:attrNameLst>
                                          <p:attrName>style.visibility</p:attrName>
                                        </p:attrNameLst>
                                      </p:cBhvr>
                                      <p:to>
                                        <p:strVal val="visible"/>
                                      </p:to>
                                    </p:set>
                                    <p:animEffect transition="in" filter="wipe(left)">
                                      <p:cBhvr>
                                        <p:cTn id="12" dur="500"/>
                                        <p:tgtEl>
                                          <p:spTgt spid="56324"/>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56325"/>
                                        </p:tgtEl>
                                        <p:attrNameLst>
                                          <p:attrName>style.visibility</p:attrName>
                                        </p:attrNameLst>
                                      </p:cBhvr>
                                      <p:to>
                                        <p:strVal val="visible"/>
                                      </p:to>
                                    </p:set>
                                    <p:animEffect transition="in" filter="wipe(left)">
                                      <p:cBhvr>
                                        <p:cTn id="17" dur="500"/>
                                        <p:tgtEl>
                                          <p:spTgt spid="56325"/>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56326"/>
                                        </p:tgtEl>
                                        <p:attrNameLst>
                                          <p:attrName>style.visibility</p:attrName>
                                        </p:attrNameLst>
                                      </p:cBhvr>
                                      <p:to>
                                        <p:strVal val="visible"/>
                                      </p:to>
                                    </p:set>
                                    <p:animEffect transition="in" filter="wipe(left)">
                                      <p:cBhvr>
                                        <p:cTn id="22" dur="500"/>
                                        <p:tgtEl>
                                          <p:spTgt spid="56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10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7346" name="NotDefined 2" title=""/>
          <p:cNvSpPr/>
          <p:nvPr>
            <p:ph type="title"/>
          </p:nvPr>
        </p:nvSpPr>
        <p:spPr>
          <a:xfrm>
            <a:off x="457200" y="885825"/>
            <a:ext cx="1452563" cy="303213"/>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ea typeface="黑体" pitchFamily="2" charset="-122"/>
              </a:rPr>
              <a:t>例 6</a:t>
            </a:r>
            <a:endParaRPr sz="2500">
              <a:solidFill>
                <a:srgbClr val="FF5050"/>
              </a:solidFill>
              <a:ea typeface="黑体" pitchFamily="2" charset="-122"/>
            </a:endParaRPr>
          </a:p>
        </p:txBody>
      </p:sp>
      <p:graphicFrame>
        <p:nvGraphicFramePr>
          <p:cNvPr id="57347" name="Object 3" title=""/>
          <p:cNvGraphicFramePr>
            <a:graphicFrameLocks noChangeAspect="1"/>
          </p:cNvGraphicFramePr>
          <p:nvPr>
            <p:ph idx="1"/>
          </p:nvPr>
        </p:nvGraphicFramePr>
        <p:xfrm>
          <a:off x="762000" y="1674813"/>
          <a:ext cx="7467600" cy="539750"/>
        </p:xfrm>
        <a:graphic>
          <a:graphicData uri="http://schemas.openxmlformats.org/presentationml/2006/ole">
            <mc:AlternateContent>
              <mc:Choice xmlns:v="urn:schemas-microsoft-com:vml" Requires="v">
                <p:oleObj spid="_x0000_s1549" name="公式" r:id="rId2" imgW="7467600" imgH="539750" progId="Equation.3">
                  <p:embed/>
                </p:oleObj>
              </mc:Choice>
              <mc:Fallback>
                <p:oleObj name="公式" r:id="rId2" imgW="7467600" imgH="539750" progId="Equation.3">
                  <p:embed/>
                  <p:pic>
                    <p:nvPicPr>
                      <p:cNvPr id="0" name="OLE substitute image"/>
                      <p:cNvPicPr/>
                      <p:nvPr/>
                    </p:nvPicPr>
                    <p:blipFill>
                      <a:blip r:embed="rId3"/>
                      <a:stretch>
                        <a:fillRect/>
                      </a:stretch>
                    </p:blipFill>
                    <p:spPr>
                      <a:xfrm>
                        <a:off x="762000" y="1674813"/>
                        <a:ext cx="7467600" cy="539750"/>
                      </a:xfrm>
                      <a:prstGeom prst="rect">
                        <a:avLst/>
                      </a:prstGeom>
                      <a:noFill/>
                      <a:ln>
                        <a:miter lim="800000"/>
                      </a:ln>
                    </p:spPr>
                  </p:pic>
                </p:oleObj>
              </mc:Fallback>
            </mc:AlternateContent>
          </a:graphicData>
        </a:graphic>
      </p:graphicFrame>
      <p:graphicFrame>
        <p:nvGraphicFramePr>
          <p:cNvPr id="57348" name="Object 4" title=""/>
          <p:cNvGraphicFramePr>
            <a:graphicFrameLocks noChangeAspect="1"/>
          </p:cNvGraphicFramePr>
          <p:nvPr/>
        </p:nvGraphicFramePr>
        <p:xfrm>
          <a:off x="762000" y="2208213"/>
          <a:ext cx="1628775" cy="508000"/>
        </p:xfrm>
        <a:graphic>
          <a:graphicData uri="http://schemas.openxmlformats.org/presentationml/2006/ole">
            <mc:AlternateContent>
              <mc:Choice xmlns:v="urn:schemas-microsoft-com:vml" Requires="v">
                <p:oleObj spid="_x0000_s1550" name="公式" r:id="rId4" imgW="1628775" imgH="508000" progId="Equation.3">
                  <p:embed/>
                </p:oleObj>
              </mc:Choice>
              <mc:Fallback>
                <p:oleObj name="公式" r:id="rId4" imgW="1628775" imgH="508000" progId="Equation.3">
                  <p:embed/>
                  <p:pic>
                    <p:nvPicPr>
                      <p:cNvPr id="0" name="OLE substitute image"/>
                      <p:cNvPicPr/>
                      <p:nvPr/>
                    </p:nvPicPr>
                    <p:blipFill>
                      <a:blip r:embed="rId5"/>
                      <a:stretch>
                        <a:fillRect/>
                      </a:stretch>
                    </p:blipFill>
                    <p:spPr>
                      <a:xfrm>
                        <a:off x="762000" y="2208213"/>
                        <a:ext cx="1628775" cy="508000"/>
                      </a:xfrm>
                      <a:prstGeom prst="rect">
                        <a:avLst/>
                      </a:prstGeom>
                      <a:noFill/>
                      <a:ln>
                        <a:noFill/>
                        <a:miter lim="800000"/>
                      </a:ln>
                    </p:spPr>
                  </p:pic>
                </p:oleObj>
              </mc:Fallback>
            </mc:AlternateContent>
          </a:graphicData>
        </a:graphic>
      </p:graphicFrame>
      <p:graphicFrame>
        <p:nvGraphicFramePr>
          <p:cNvPr id="57349" name="Object 5" title=""/>
          <p:cNvGraphicFramePr>
            <a:graphicFrameLocks noChangeAspect="1"/>
          </p:cNvGraphicFramePr>
          <p:nvPr/>
        </p:nvGraphicFramePr>
        <p:xfrm>
          <a:off x="2667000" y="2665413"/>
          <a:ext cx="3543300" cy="574675"/>
        </p:xfrm>
        <a:graphic>
          <a:graphicData uri="http://schemas.openxmlformats.org/presentationml/2006/ole">
            <mc:AlternateContent>
              <mc:Choice xmlns:v="urn:schemas-microsoft-com:vml" Requires="v">
                <p:oleObj spid="_x0000_s1551" name="公式" r:id="rId6" imgW="3543300" imgH="574675" progId="Equation.3">
                  <p:embed/>
                </p:oleObj>
              </mc:Choice>
              <mc:Fallback>
                <p:oleObj name="公式" r:id="rId6" imgW="3543300" imgH="574675" progId="Equation.3">
                  <p:embed/>
                  <p:pic>
                    <p:nvPicPr>
                      <p:cNvPr id="0" name="OLE substitute image"/>
                      <p:cNvPicPr/>
                      <p:nvPr/>
                    </p:nvPicPr>
                    <p:blipFill>
                      <a:blip r:embed="rId7"/>
                      <a:stretch>
                        <a:fillRect/>
                      </a:stretch>
                    </p:blipFill>
                    <p:spPr>
                      <a:xfrm>
                        <a:off x="2667000" y="2665413"/>
                        <a:ext cx="3543300" cy="574675"/>
                      </a:xfrm>
                      <a:prstGeom prst="rect">
                        <a:avLst/>
                      </a:prstGeom>
                      <a:noFill/>
                      <a:ln>
                        <a:noFill/>
                        <a:miter lim="800000"/>
                      </a:ln>
                    </p:spPr>
                  </p:pic>
                </p:oleObj>
              </mc:Fallback>
            </mc:AlternateContent>
          </a:graphicData>
        </a:graphic>
      </p:graphicFrame>
      <p:graphicFrame>
        <p:nvGraphicFramePr>
          <p:cNvPr id="57350" name="Object 6" title=""/>
          <p:cNvGraphicFramePr>
            <a:graphicFrameLocks noChangeAspect="1"/>
          </p:cNvGraphicFramePr>
          <p:nvPr/>
        </p:nvGraphicFramePr>
        <p:xfrm>
          <a:off x="762000" y="3275013"/>
          <a:ext cx="2517775" cy="506412"/>
        </p:xfrm>
        <a:graphic>
          <a:graphicData uri="http://schemas.openxmlformats.org/presentationml/2006/ole">
            <mc:AlternateContent>
              <mc:Choice xmlns:v="urn:schemas-microsoft-com:vml" Requires="v">
                <p:oleObj spid="_x0000_s1552" name="公式" r:id="rId8" imgW="2517775" imgH="506412" progId="Equation.3">
                  <p:embed/>
                </p:oleObj>
              </mc:Choice>
              <mc:Fallback>
                <p:oleObj name="公式" r:id="rId8" imgW="2517775" imgH="506412" progId="Equation.3">
                  <p:embed/>
                  <p:pic>
                    <p:nvPicPr>
                      <p:cNvPr id="0" name="OLE substitute image"/>
                      <p:cNvPicPr/>
                      <p:nvPr/>
                    </p:nvPicPr>
                    <p:blipFill>
                      <a:blip r:embed="rId9"/>
                      <a:stretch>
                        <a:fillRect/>
                      </a:stretch>
                    </p:blipFill>
                    <p:spPr>
                      <a:xfrm>
                        <a:off x="762000" y="3275013"/>
                        <a:ext cx="2517775" cy="506412"/>
                      </a:xfrm>
                      <a:prstGeom prst="rect">
                        <a:avLst/>
                      </a:prstGeom>
                      <a:noFill/>
                      <a:ln>
                        <a:noFill/>
                        <a:miter lim="800000"/>
                      </a:ln>
                    </p:spPr>
                  </p:pic>
                </p:oleObj>
              </mc:Fallback>
            </mc:AlternateContent>
          </a:graphicData>
        </a:graphic>
      </p:graphicFrame>
      <p:graphicFrame>
        <p:nvGraphicFramePr>
          <p:cNvPr id="57351" name="Object 7" title=""/>
          <p:cNvGraphicFramePr>
            <a:graphicFrameLocks noChangeAspect="1"/>
          </p:cNvGraphicFramePr>
          <p:nvPr/>
        </p:nvGraphicFramePr>
        <p:xfrm>
          <a:off x="838200" y="3808413"/>
          <a:ext cx="601663" cy="506412"/>
        </p:xfrm>
        <a:graphic>
          <a:graphicData uri="http://schemas.openxmlformats.org/presentationml/2006/ole">
            <mc:AlternateContent>
              <mc:Choice xmlns:v="urn:schemas-microsoft-com:vml" Requires="v">
                <p:oleObj spid="_x0000_s1553" name="公式" r:id="rId10" imgW="601663" imgH="506412" progId="Equation.3">
                  <p:embed/>
                </p:oleObj>
              </mc:Choice>
              <mc:Fallback>
                <p:oleObj name="公式" r:id="rId10" imgW="601663" imgH="506412" progId="Equation.3">
                  <p:embed/>
                  <p:pic>
                    <p:nvPicPr>
                      <p:cNvPr id="0" name="OLE substitute image"/>
                      <p:cNvPicPr/>
                      <p:nvPr/>
                    </p:nvPicPr>
                    <p:blipFill>
                      <a:blip r:embed="rId11">
                        <a:clrChange useA="0">
                          <a:clrFrom>
                            <a:srgbClr val="000000"/>
                          </a:clrFrom>
                          <a:clrTo>
                            <a:srgbClr val="FF5050"/>
                          </a:clrTo>
                        </a:clrChange>
                      </a:blip>
                      <a:stretch>
                        <a:fillRect/>
                      </a:stretch>
                    </p:blipFill>
                    <p:spPr>
                      <a:xfrm>
                        <a:off x="838200" y="3808413"/>
                        <a:ext cx="601663" cy="506412"/>
                      </a:xfrm>
                      <a:prstGeom prst="rect">
                        <a:avLst/>
                      </a:prstGeom>
                      <a:noFill/>
                      <a:ln>
                        <a:noFill/>
                        <a:miter lim="800000"/>
                      </a:ln>
                    </p:spPr>
                  </p:pic>
                </p:oleObj>
              </mc:Fallback>
            </mc:AlternateContent>
          </a:graphicData>
        </a:graphic>
      </p:graphicFrame>
      <p:graphicFrame>
        <p:nvGraphicFramePr>
          <p:cNvPr id="57352" name="Object 8" title=""/>
          <p:cNvGraphicFramePr>
            <a:graphicFrameLocks noChangeAspect="1"/>
          </p:cNvGraphicFramePr>
          <p:nvPr/>
        </p:nvGraphicFramePr>
        <p:xfrm>
          <a:off x="838200" y="4341813"/>
          <a:ext cx="4149725" cy="539750"/>
        </p:xfrm>
        <a:graphic>
          <a:graphicData uri="http://schemas.openxmlformats.org/presentationml/2006/ole">
            <mc:AlternateContent>
              <mc:Choice xmlns:v="urn:schemas-microsoft-com:vml" Requires="v">
                <p:oleObj spid="_x0000_s1554" name="公式" r:id="rId12" imgW="4149725" imgH="539750" progId="Equation.3">
                  <p:embed/>
                </p:oleObj>
              </mc:Choice>
              <mc:Fallback>
                <p:oleObj name="公式" r:id="rId12" imgW="4149725" imgH="539750" progId="Equation.3">
                  <p:embed/>
                  <p:pic>
                    <p:nvPicPr>
                      <p:cNvPr id="0" name="OLE substitute image"/>
                      <p:cNvPicPr/>
                      <p:nvPr/>
                    </p:nvPicPr>
                    <p:blipFill>
                      <a:blip r:embed="rId13"/>
                      <a:stretch>
                        <a:fillRect/>
                      </a:stretch>
                    </p:blipFill>
                    <p:spPr>
                      <a:xfrm>
                        <a:off x="838200" y="4341813"/>
                        <a:ext cx="4149725" cy="539750"/>
                      </a:xfrm>
                      <a:prstGeom prst="rect">
                        <a:avLst/>
                      </a:prstGeom>
                      <a:noFill/>
                      <a:ln>
                        <a:noFill/>
                        <a:miter lim="800000"/>
                      </a:ln>
                    </p:spPr>
                  </p:pic>
                </p:oleObj>
              </mc:Fallback>
            </mc:AlternateContent>
          </a:graphicData>
        </a:graphic>
      </p:graphicFrame>
      <p:graphicFrame>
        <p:nvGraphicFramePr>
          <p:cNvPr id="57353" name="Object 9" title=""/>
          <p:cNvGraphicFramePr>
            <a:graphicFrameLocks noChangeAspect="1"/>
          </p:cNvGraphicFramePr>
          <p:nvPr/>
        </p:nvGraphicFramePr>
        <p:xfrm>
          <a:off x="2667000" y="4875213"/>
          <a:ext cx="3200400" cy="1373187"/>
        </p:xfrm>
        <a:graphic>
          <a:graphicData uri="http://schemas.openxmlformats.org/presentationml/2006/ole">
            <mc:AlternateContent>
              <mc:Choice xmlns:v="urn:schemas-microsoft-com:vml" Requires="v">
                <p:oleObj spid="_x0000_s1555" name="公式" r:id="rId14" imgW="3200400" imgH="1373187" progId="Equation.3">
                  <p:embed/>
                </p:oleObj>
              </mc:Choice>
              <mc:Fallback>
                <p:oleObj name="公式" r:id="rId14" imgW="3200400" imgH="1373187" progId="Equation.3">
                  <p:embed/>
                  <p:pic>
                    <p:nvPicPr>
                      <p:cNvPr id="0" name="OLE substitute image"/>
                      <p:cNvPicPr/>
                      <p:nvPr/>
                    </p:nvPicPr>
                    <p:blipFill>
                      <a:blip r:embed="rId15"/>
                      <a:stretch>
                        <a:fillRect/>
                      </a:stretch>
                    </p:blipFill>
                    <p:spPr>
                      <a:xfrm>
                        <a:off x="2667000" y="4875213"/>
                        <a:ext cx="3200400" cy="1373187"/>
                      </a:xfrm>
                      <a:prstGeom prst="rect">
                        <a:avLst/>
                      </a:prstGeom>
                      <a:noFill/>
                      <a:ln>
                        <a:noFill/>
                        <a:miter lim="800000"/>
                      </a:ln>
                    </p:spPr>
                  </p:pic>
                </p:oleObj>
              </mc:Fallback>
            </mc:AlternateContent>
          </a:graphicData>
        </a:graphic>
      </p:graphicFrame>
      <p:sp>
        <p:nvSpPr>
          <p:cNvPr id="57354" name="" title=""/>
          <p:cNvSpPr/>
          <p:nvPr/>
        </p:nvSpPr>
        <p:spPr>
          <a:xfrm>
            <a:off x="4572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57356" name="" title=""/>
          <p:cNvGraphicFramePr>
            <a:graphicFrameLocks noChangeAspect="1"/>
          </p:cNvGraphicFramePr>
          <p:nvPr/>
        </p:nvGraphicFramePr>
        <p:xfrm>
          <a:off x="785813" y="962025"/>
          <a:ext cx="7572375" cy="28575"/>
        </p:xfrm>
        <a:graphic>
          <a:graphicData uri="http://schemas.openxmlformats.org/presentationml/2006/ole">
            <mc:AlternateContent>
              <mc:Choice xmlns:v="urn:schemas-microsoft-com:vml" Requires="v">
                <p:oleObj spid="_x0000_s1556" name="Image" r:id="rId16" imgW="7572375" imgH="28575" progId="Photoshop.Image.5">
                  <p:embed/>
                </p:oleObj>
              </mc:Choice>
              <mc:Fallback>
                <p:oleObj name="Image" r:id="rId16" imgW="7572375" imgH="28575" progId="Photoshop.Image.5">
                  <p:embed/>
                  <p:pic>
                    <p:nvPicPr>
                      <p:cNvPr id="0" name="OLE substitute image"/>
                      <p:cNvPicPr/>
                      <p:nvPr/>
                    </p:nvPicPr>
                    <p:blipFill>
                      <a:blip r:embed="rId17"/>
                      <a:stretch>
                        <a:fillRect/>
                      </a:stretch>
                    </p:blipFill>
                    <p:spPr>
                      <a:xfrm>
                        <a:off x="785813" y="962025"/>
                        <a:ext cx="7572375" cy="28575"/>
                      </a:xfrm>
                      <a:prstGeom prst="rect">
                        <a:avLst/>
                      </a:prstGeom>
                      <a:noFill/>
                      <a:ln>
                        <a:noFill/>
                        <a:miter lim="800000"/>
                      </a:ln>
                      <a:effectLst/>
                    </p:spPr>
                  </p:pic>
                </p:oleObj>
              </mc:Fallback>
            </mc:AlternateContent>
          </a:graphicData>
        </a:graphic>
      </p:graphicFrame>
      <p:sp>
        <p:nvSpPr>
          <p:cNvPr id="57357" name="" title="">
            <a:hlinkClick r:id="rId18"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57358"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8"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57347"/>
                                        </p:tgtEl>
                                        <p:attrNameLst>
                                          <p:attrName>style.visibility</p:attrName>
                                        </p:attrNameLst>
                                      </p:cBhvr>
                                      <p:to>
                                        <p:strVal val="visible"/>
                                      </p:to>
                                    </p:set>
                                    <p:animEffect transition="in" filter="wipe(left)">
                                      <p:cBhvr>
                                        <p:cTn id="7" dur="500"/>
                                        <p:tgtEl>
                                          <p:spTgt spid="57347"/>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57348"/>
                                        </p:tgtEl>
                                        <p:attrNameLst>
                                          <p:attrName>style.visibility</p:attrName>
                                        </p:attrNameLst>
                                      </p:cBhvr>
                                      <p:to>
                                        <p:strVal val="visible"/>
                                      </p:to>
                                    </p:set>
                                    <p:animEffect transition="in" filter="wipe(left)">
                                      <p:cBhvr>
                                        <p:cTn id="12" dur="500"/>
                                        <p:tgtEl>
                                          <p:spTgt spid="57348"/>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57349"/>
                                        </p:tgtEl>
                                        <p:attrNameLst>
                                          <p:attrName>style.visibility</p:attrName>
                                        </p:attrNameLst>
                                      </p:cBhvr>
                                      <p:to>
                                        <p:strVal val="visible"/>
                                      </p:to>
                                    </p:set>
                                    <p:animEffect transition="in" filter="wipe(left)">
                                      <p:cBhvr>
                                        <p:cTn id="17" dur="500"/>
                                        <p:tgtEl>
                                          <p:spTgt spid="57349"/>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57350"/>
                                        </p:tgtEl>
                                        <p:attrNameLst>
                                          <p:attrName>style.visibility</p:attrName>
                                        </p:attrNameLst>
                                      </p:cBhvr>
                                      <p:to>
                                        <p:strVal val="visible"/>
                                      </p:to>
                                    </p:set>
                                    <p:animEffect transition="in" filter="wipe(left)">
                                      <p:cBhvr>
                                        <p:cTn id="22" dur="500"/>
                                        <p:tgtEl>
                                          <p:spTgt spid="57350"/>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57351"/>
                                        </p:tgtEl>
                                        <p:attrNameLst>
                                          <p:attrName>style.visibility</p:attrName>
                                        </p:attrNameLst>
                                      </p:cBhvr>
                                      <p:to>
                                        <p:strVal val="visible"/>
                                      </p:to>
                                    </p:set>
                                    <p:animEffect transition="in" filter="wipe(left)">
                                      <p:cBhvr>
                                        <p:cTn id="27" dur="500"/>
                                        <p:tgtEl>
                                          <p:spTgt spid="57351"/>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57352"/>
                                        </p:tgtEl>
                                        <p:attrNameLst>
                                          <p:attrName>style.visibility</p:attrName>
                                        </p:attrNameLst>
                                      </p:cBhvr>
                                      <p:to>
                                        <p:strVal val="visible"/>
                                      </p:to>
                                    </p:set>
                                    <p:animEffect transition="in" filter="wipe(left)">
                                      <p:cBhvr>
                                        <p:cTn id="32" dur="500"/>
                                        <p:tgtEl>
                                          <p:spTgt spid="57352"/>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22" presetClass="entr" presetSubtype="8" dur="500" fill="hold" nodeType="clickEffect">
                                  <p:stCondLst>
                                    <p:cond delay="0"/>
                                  </p:stCondLst>
                                  <p:childTnLst>
                                    <p:set>
                                      <p:cBhvr>
                                        <p:cTn id="36" dur="1" fill="hold">
                                          <p:stCondLst>
                                            <p:cond delay="0"/>
                                          </p:stCondLst>
                                        </p:cTn>
                                        <p:tgtEl>
                                          <p:spTgt spid="57353"/>
                                        </p:tgtEl>
                                        <p:attrNameLst>
                                          <p:attrName>style.visibility</p:attrName>
                                        </p:attrNameLst>
                                      </p:cBhvr>
                                      <p:to>
                                        <p:strVal val="visible"/>
                                      </p:to>
                                    </p:set>
                                    <p:animEffect transition="in" filter="wipe(left)">
                                      <p:cBhvr>
                                        <p:cTn id="37" dur="500"/>
                                        <p:tgtEl>
                                          <p:spTgt spid="57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8370" name="NotDefined 2" title=""/>
          <p:cNvSpPr/>
          <p:nvPr>
            <p:ph type="title"/>
          </p:nvPr>
        </p:nvSpPr>
        <p:spPr>
          <a:xfrm>
            <a:off x="457200" y="809625"/>
            <a:ext cx="1774825" cy="531813"/>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ea typeface="黑体" pitchFamily="2" charset="-122"/>
              </a:rPr>
              <a:t>例 6（续）</a:t>
            </a:r>
            <a:endParaRPr sz="2500">
              <a:solidFill>
                <a:srgbClr val="FF5050"/>
              </a:solidFill>
              <a:ea typeface="黑体" pitchFamily="2" charset="-122"/>
            </a:endParaRPr>
          </a:p>
        </p:txBody>
      </p:sp>
      <p:graphicFrame>
        <p:nvGraphicFramePr>
          <p:cNvPr id="58371" name="Object 3" title=""/>
          <p:cNvGraphicFramePr>
            <a:graphicFrameLocks noChangeAspect="1"/>
          </p:cNvGraphicFramePr>
          <p:nvPr>
            <p:ph idx="1"/>
          </p:nvPr>
        </p:nvGraphicFramePr>
        <p:xfrm>
          <a:off x="685800" y="1573213"/>
          <a:ext cx="7162800" cy="577850"/>
        </p:xfrm>
        <a:graphic>
          <a:graphicData uri="http://schemas.openxmlformats.org/presentationml/2006/ole">
            <mc:AlternateContent>
              <mc:Choice xmlns:v="urn:schemas-microsoft-com:vml" Requires="v">
                <p:oleObj spid="_x0000_s1557" name="公式" r:id="rId2" imgW="7162800" imgH="577850" progId="Equation.3">
                  <p:embed/>
                </p:oleObj>
              </mc:Choice>
              <mc:Fallback>
                <p:oleObj name="公式" r:id="rId2" imgW="7162800" imgH="577850" progId="Equation.3">
                  <p:embed/>
                  <p:pic>
                    <p:nvPicPr>
                      <p:cNvPr id="0" name="OLE substitute image"/>
                      <p:cNvPicPr/>
                      <p:nvPr/>
                    </p:nvPicPr>
                    <p:blipFill>
                      <a:blip r:embed="rId3"/>
                      <a:stretch>
                        <a:fillRect/>
                      </a:stretch>
                    </p:blipFill>
                    <p:spPr>
                      <a:xfrm>
                        <a:off x="685800" y="1573213"/>
                        <a:ext cx="7162800" cy="577850"/>
                      </a:xfrm>
                      <a:prstGeom prst="rect">
                        <a:avLst/>
                      </a:prstGeom>
                      <a:noFill/>
                      <a:ln>
                        <a:miter lim="800000"/>
                      </a:ln>
                    </p:spPr>
                  </p:pic>
                </p:oleObj>
              </mc:Fallback>
            </mc:AlternateContent>
          </a:graphicData>
        </a:graphic>
      </p:graphicFrame>
      <p:graphicFrame>
        <p:nvGraphicFramePr>
          <p:cNvPr id="58372" name="Object 4" title=""/>
          <p:cNvGraphicFramePr>
            <a:graphicFrameLocks noChangeAspect="1"/>
          </p:cNvGraphicFramePr>
          <p:nvPr/>
        </p:nvGraphicFramePr>
        <p:xfrm>
          <a:off x="685800" y="2212975"/>
          <a:ext cx="6618288" cy="606425"/>
        </p:xfrm>
        <a:graphic>
          <a:graphicData uri="http://schemas.openxmlformats.org/presentationml/2006/ole">
            <mc:AlternateContent>
              <mc:Choice xmlns:v="urn:schemas-microsoft-com:vml" Requires="v">
                <p:oleObj spid="_x0000_s1558" name="公式" r:id="rId4" imgW="6618288" imgH="606425" progId="Equation.3">
                  <p:embed/>
                </p:oleObj>
              </mc:Choice>
              <mc:Fallback>
                <p:oleObj name="公式" r:id="rId4" imgW="6618288" imgH="606425" progId="Equation.3">
                  <p:embed/>
                  <p:pic>
                    <p:nvPicPr>
                      <p:cNvPr id="0" name="OLE substitute image"/>
                      <p:cNvPicPr/>
                      <p:nvPr/>
                    </p:nvPicPr>
                    <p:blipFill>
                      <a:blip r:embed="rId5"/>
                      <a:stretch>
                        <a:fillRect/>
                      </a:stretch>
                    </p:blipFill>
                    <p:spPr>
                      <a:xfrm>
                        <a:off x="685800" y="2212975"/>
                        <a:ext cx="6618288" cy="606425"/>
                      </a:xfrm>
                      <a:prstGeom prst="rect">
                        <a:avLst/>
                      </a:prstGeom>
                      <a:noFill/>
                      <a:ln>
                        <a:noFill/>
                        <a:miter lim="800000"/>
                      </a:ln>
                    </p:spPr>
                  </p:pic>
                </p:oleObj>
              </mc:Fallback>
            </mc:AlternateContent>
          </a:graphicData>
        </a:graphic>
      </p:graphicFrame>
      <p:graphicFrame>
        <p:nvGraphicFramePr>
          <p:cNvPr id="58373" name="Object 5" title=""/>
          <p:cNvGraphicFramePr>
            <a:graphicFrameLocks noChangeAspect="1"/>
          </p:cNvGraphicFramePr>
          <p:nvPr/>
        </p:nvGraphicFramePr>
        <p:xfrm>
          <a:off x="2600325" y="2944813"/>
          <a:ext cx="3500438" cy="541337"/>
        </p:xfrm>
        <a:graphic>
          <a:graphicData uri="http://schemas.openxmlformats.org/presentationml/2006/ole">
            <mc:AlternateContent>
              <mc:Choice xmlns:v="urn:schemas-microsoft-com:vml" Requires="v">
                <p:oleObj spid="_x0000_s1559" name="公式" r:id="rId6" imgW="3500438" imgH="541337" progId="Equation.3">
                  <p:embed/>
                </p:oleObj>
              </mc:Choice>
              <mc:Fallback>
                <p:oleObj name="公式" r:id="rId6" imgW="3500438" imgH="541337" progId="Equation.3">
                  <p:embed/>
                  <p:pic>
                    <p:nvPicPr>
                      <p:cNvPr id="0" name="OLE substitute image"/>
                      <p:cNvPicPr/>
                      <p:nvPr/>
                    </p:nvPicPr>
                    <p:blipFill>
                      <a:blip r:embed="rId7"/>
                      <a:stretch>
                        <a:fillRect/>
                      </a:stretch>
                    </p:blipFill>
                    <p:spPr>
                      <a:xfrm>
                        <a:off x="2600325" y="2944813"/>
                        <a:ext cx="3500438" cy="541337"/>
                      </a:xfrm>
                      <a:prstGeom prst="rect">
                        <a:avLst/>
                      </a:prstGeom>
                      <a:noFill/>
                      <a:ln>
                        <a:noFill/>
                        <a:miter lim="800000"/>
                      </a:ln>
                    </p:spPr>
                  </p:pic>
                </p:oleObj>
              </mc:Fallback>
            </mc:AlternateContent>
          </a:graphicData>
        </a:graphic>
      </p:graphicFrame>
      <p:graphicFrame>
        <p:nvGraphicFramePr>
          <p:cNvPr id="58374" name="Object 6" title=""/>
          <p:cNvGraphicFramePr>
            <a:graphicFrameLocks noChangeAspect="1"/>
          </p:cNvGraphicFramePr>
          <p:nvPr/>
        </p:nvGraphicFramePr>
        <p:xfrm>
          <a:off x="2600325" y="3554413"/>
          <a:ext cx="3178175" cy="542925"/>
        </p:xfrm>
        <a:graphic>
          <a:graphicData uri="http://schemas.openxmlformats.org/presentationml/2006/ole">
            <mc:AlternateContent>
              <mc:Choice xmlns:v="urn:schemas-microsoft-com:vml" Requires="v">
                <p:oleObj spid="_x0000_s1560" name="公式" r:id="rId8" imgW="3178175" imgH="542925" progId="Equation.3">
                  <p:embed/>
                </p:oleObj>
              </mc:Choice>
              <mc:Fallback>
                <p:oleObj name="公式" r:id="rId8" imgW="3178175" imgH="542925" progId="Equation.3">
                  <p:embed/>
                  <p:pic>
                    <p:nvPicPr>
                      <p:cNvPr id="0" name="OLE substitute image"/>
                      <p:cNvPicPr/>
                      <p:nvPr/>
                    </p:nvPicPr>
                    <p:blipFill>
                      <a:blip r:embed="rId9"/>
                      <a:stretch>
                        <a:fillRect/>
                      </a:stretch>
                    </p:blipFill>
                    <p:spPr>
                      <a:xfrm>
                        <a:off x="2600325" y="3554413"/>
                        <a:ext cx="3178175" cy="542925"/>
                      </a:xfrm>
                      <a:prstGeom prst="rect">
                        <a:avLst/>
                      </a:prstGeom>
                      <a:noFill/>
                      <a:ln>
                        <a:noFill/>
                        <a:miter lim="800000"/>
                      </a:ln>
                    </p:spPr>
                  </p:pic>
                </p:oleObj>
              </mc:Fallback>
            </mc:AlternateContent>
          </a:graphicData>
        </a:graphic>
      </p:graphicFrame>
      <p:graphicFrame>
        <p:nvGraphicFramePr>
          <p:cNvPr id="58375" name="Object 7" title=""/>
          <p:cNvGraphicFramePr>
            <a:graphicFrameLocks noChangeAspect="1"/>
          </p:cNvGraphicFramePr>
          <p:nvPr/>
        </p:nvGraphicFramePr>
        <p:xfrm>
          <a:off x="2667000" y="4038600"/>
          <a:ext cx="2568575" cy="1214438"/>
        </p:xfrm>
        <a:graphic>
          <a:graphicData uri="http://schemas.openxmlformats.org/presentationml/2006/ole">
            <mc:AlternateContent>
              <mc:Choice xmlns:v="urn:schemas-microsoft-com:vml" Requires="v">
                <p:oleObj spid="_x0000_s1561" name="公式" r:id="rId10" imgW="2568575" imgH="1214438" progId="Equation.3">
                  <p:embed/>
                </p:oleObj>
              </mc:Choice>
              <mc:Fallback>
                <p:oleObj name="公式" r:id="rId10" imgW="2568575" imgH="1214438" progId="Equation.3">
                  <p:embed/>
                  <p:pic>
                    <p:nvPicPr>
                      <p:cNvPr id="0" name="OLE substitute image"/>
                      <p:cNvPicPr/>
                      <p:nvPr/>
                    </p:nvPicPr>
                    <p:blipFill>
                      <a:blip r:embed="rId11"/>
                      <a:stretch>
                        <a:fillRect/>
                      </a:stretch>
                    </p:blipFill>
                    <p:spPr>
                      <a:xfrm>
                        <a:off x="2667000" y="4038600"/>
                        <a:ext cx="2568575" cy="1214438"/>
                      </a:xfrm>
                      <a:prstGeom prst="rect">
                        <a:avLst/>
                      </a:prstGeom>
                      <a:noFill/>
                      <a:ln>
                        <a:noFill/>
                        <a:miter lim="800000"/>
                      </a:ln>
                    </p:spPr>
                  </p:pic>
                </p:oleObj>
              </mc:Fallback>
            </mc:AlternateContent>
          </a:graphicData>
        </a:graphic>
      </p:graphicFrame>
      <p:graphicFrame>
        <p:nvGraphicFramePr>
          <p:cNvPr id="58376" name="Object 8" title=""/>
          <p:cNvGraphicFramePr>
            <a:graphicFrameLocks noChangeAspect="1"/>
          </p:cNvGraphicFramePr>
          <p:nvPr/>
        </p:nvGraphicFramePr>
        <p:xfrm>
          <a:off x="2590800" y="5245100"/>
          <a:ext cx="1284288" cy="990600"/>
        </p:xfrm>
        <a:graphic>
          <a:graphicData uri="http://schemas.openxmlformats.org/presentationml/2006/ole">
            <mc:AlternateContent>
              <mc:Choice xmlns:v="urn:schemas-microsoft-com:vml" Requires="v">
                <p:oleObj spid="_x0000_s1562" name="公式" r:id="rId12" imgW="1284288" imgH="990600" progId="Equation.3">
                  <p:embed/>
                </p:oleObj>
              </mc:Choice>
              <mc:Fallback>
                <p:oleObj name="公式" r:id="rId12" imgW="1284288" imgH="990600" progId="Equation.3">
                  <p:embed/>
                  <p:pic>
                    <p:nvPicPr>
                      <p:cNvPr id="0" name="OLE substitute image"/>
                      <p:cNvPicPr/>
                      <p:nvPr/>
                    </p:nvPicPr>
                    <p:blipFill>
                      <a:blip r:embed="rId13"/>
                      <a:stretch>
                        <a:fillRect/>
                      </a:stretch>
                    </p:blipFill>
                    <p:spPr>
                      <a:xfrm>
                        <a:off x="2590800" y="5245100"/>
                        <a:ext cx="1284288" cy="990600"/>
                      </a:xfrm>
                      <a:prstGeom prst="rect">
                        <a:avLst/>
                      </a:prstGeom>
                      <a:noFill/>
                      <a:ln>
                        <a:noFill/>
                        <a:miter lim="800000"/>
                      </a:ln>
                    </p:spPr>
                  </p:pic>
                </p:oleObj>
              </mc:Fallback>
            </mc:AlternateContent>
          </a:graphicData>
        </a:graphic>
      </p:graphicFrame>
      <p:graphicFrame>
        <p:nvGraphicFramePr>
          <p:cNvPr id="58377" name="Object 9" title=""/>
          <p:cNvGraphicFramePr>
            <a:graphicFrameLocks noChangeAspect="1"/>
          </p:cNvGraphicFramePr>
          <p:nvPr/>
        </p:nvGraphicFramePr>
        <p:xfrm>
          <a:off x="3962400" y="5257800"/>
          <a:ext cx="669925" cy="990600"/>
        </p:xfrm>
        <a:graphic>
          <a:graphicData uri="http://schemas.openxmlformats.org/presentationml/2006/ole">
            <mc:AlternateContent>
              <mc:Choice xmlns:v="urn:schemas-microsoft-com:vml" Requires="v">
                <p:oleObj spid="_x0000_s1563" name="公式" r:id="rId14" imgW="669925" imgH="990600" progId="Equation.3">
                  <p:embed/>
                </p:oleObj>
              </mc:Choice>
              <mc:Fallback>
                <p:oleObj name="公式" r:id="rId14" imgW="669925" imgH="990600" progId="Equation.3">
                  <p:embed/>
                  <p:pic>
                    <p:nvPicPr>
                      <p:cNvPr id="0" name="OLE substitute image"/>
                      <p:cNvPicPr/>
                      <p:nvPr/>
                    </p:nvPicPr>
                    <p:blipFill>
                      <a:blip r:embed="rId15"/>
                      <a:stretch>
                        <a:fillRect/>
                      </a:stretch>
                    </p:blipFill>
                    <p:spPr>
                      <a:xfrm>
                        <a:off x="3962400" y="5257800"/>
                        <a:ext cx="669925" cy="990600"/>
                      </a:xfrm>
                      <a:prstGeom prst="rect">
                        <a:avLst/>
                      </a:prstGeom>
                      <a:noFill/>
                      <a:ln>
                        <a:noFill/>
                        <a:miter lim="800000"/>
                      </a:ln>
                    </p:spPr>
                  </p:pic>
                </p:oleObj>
              </mc:Fallback>
            </mc:AlternateContent>
          </a:graphicData>
        </a:graphic>
      </p:graphicFrame>
      <p:sp>
        <p:nvSpPr>
          <p:cNvPr id="58378" name="" title=""/>
          <p:cNvSpPr/>
          <p:nvPr/>
        </p:nvSpPr>
        <p:spPr>
          <a:xfrm>
            <a:off x="5334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58380" name="" title=""/>
          <p:cNvGraphicFramePr>
            <a:graphicFrameLocks noChangeAspect="1"/>
          </p:cNvGraphicFramePr>
          <p:nvPr/>
        </p:nvGraphicFramePr>
        <p:xfrm>
          <a:off x="785813" y="962025"/>
          <a:ext cx="7572375" cy="28575"/>
        </p:xfrm>
        <a:graphic>
          <a:graphicData uri="http://schemas.openxmlformats.org/presentationml/2006/ole">
            <mc:AlternateContent>
              <mc:Choice xmlns:v="urn:schemas-microsoft-com:vml" Requires="v">
                <p:oleObj spid="_x0000_s1564" name="Image" r:id="rId16" imgW="7572375" imgH="28575" progId="Photoshop.Image.5">
                  <p:embed/>
                </p:oleObj>
              </mc:Choice>
              <mc:Fallback>
                <p:oleObj name="Image" r:id="rId16" imgW="7572375" imgH="28575" progId="Photoshop.Image.5">
                  <p:embed/>
                  <p:pic>
                    <p:nvPicPr>
                      <p:cNvPr id="0" name="OLE substitute image"/>
                      <p:cNvPicPr/>
                      <p:nvPr/>
                    </p:nvPicPr>
                    <p:blipFill>
                      <a:blip r:embed="rId17"/>
                      <a:stretch>
                        <a:fillRect/>
                      </a:stretch>
                    </p:blipFill>
                    <p:spPr>
                      <a:xfrm>
                        <a:off x="785813" y="962025"/>
                        <a:ext cx="7572375" cy="28575"/>
                      </a:xfrm>
                      <a:prstGeom prst="rect">
                        <a:avLst/>
                      </a:prstGeom>
                      <a:noFill/>
                      <a:ln>
                        <a:noFill/>
                        <a:miter lim="800000"/>
                      </a:ln>
                      <a:effectLst/>
                    </p:spPr>
                  </p:pic>
                </p:oleObj>
              </mc:Fallback>
            </mc:AlternateContent>
          </a:graphicData>
        </a:graphic>
      </p:graphicFrame>
      <p:sp>
        <p:nvSpPr>
          <p:cNvPr id="58381" name="" title="">
            <a:hlinkClick r:id="rId18"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58382"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8"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58371"/>
                                        </p:tgtEl>
                                        <p:attrNameLst>
                                          <p:attrName>style.visibility</p:attrName>
                                        </p:attrNameLst>
                                      </p:cBhvr>
                                      <p:to>
                                        <p:strVal val="visible"/>
                                      </p:to>
                                    </p:set>
                                    <p:animEffect transition="in" filter="wipe(left)">
                                      <p:cBhvr>
                                        <p:cTn id="7" dur="500"/>
                                        <p:tgtEl>
                                          <p:spTgt spid="58371"/>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58372"/>
                                        </p:tgtEl>
                                        <p:attrNameLst>
                                          <p:attrName>style.visibility</p:attrName>
                                        </p:attrNameLst>
                                      </p:cBhvr>
                                      <p:to>
                                        <p:strVal val="visible"/>
                                      </p:to>
                                    </p:set>
                                    <p:animEffect transition="in" filter="wipe(left)">
                                      <p:cBhvr>
                                        <p:cTn id="12" dur="500"/>
                                        <p:tgtEl>
                                          <p:spTgt spid="58372"/>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58373"/>
                                        </p:tgtEl>
                                        <p:attrNameLst>
                                          <p:attrName>style.visibility</p:attrName>
                                        </p:attrNameLst>
                                      </p:cBhvr>
                                      <p:to>
                                        <p:strVal val="visible"/>
                                      </p:to>
                                    </p:set>
                                    <p:animEffect transition="in" filter="wipe(left)">
                                      <p:cBhvr>
                                        <p:cTn id="17" dur="500"/>
                                        <p:tgtEl>
                                          <p:spTgt spid="58373"/>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58374"/>
                                        </p:tgtEl>
                                        <p:attrNameLst>
                                          <p:attrName>style.visibility</p:attrName>
                                        </p:attrNameLst>
                                      </p:cBhvr>
                                      <p:to>
                                        <p:strVal val="visible"/>
                                      </p:to>
                                    </p:set>
                                    <p:animEffect transition="in" filter="wipe(left)">
                                      <p:cBhvr>
                                        <p:cTn id="22" dur="500"/>
                                        <p:tgtEl>
                                          <p:spTgt spid="58374"/>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58375"/>
                                        </p:tgtEl>
                                        <p:attrNameLst>
                                          <p:attrName>style.visibility</p:attrName>
                                        </p:attrNameLst>
                                      </p:cBhvr>
                                      <p:to>
                                        <p:strVal val="visible"/>
                                      </p:to>
                                    </p:set>
                                    <p:animEffect transition="in" filter="wipe(left)">
                                      <p:cBhvr>
                                        <p:cTn id="27" dur="500"/>
                                        <p:tgtEl>
                                          <p:spTgt spid="58375"/>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58376"/>
                                        </p:tgtEl>
                                        <p:attrNameLst>
                                          <p:attrName>style.visibility</p:attrName>
                                        </p:attrNameLst>
                                      </p:cBhvr>
                                      <p:to>
                                        <p:strVal val="visible"/>
                                      </p:to>
                                    </p:set>
                                    <p:animEffect transition="in" filter="wipe(left)">
                                      <p:cBhvr>
                                        <p:cTn id="32" dur="500"/>
                                        <p:tgtEl>
                                          <p:spTgt spid="58376"/>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22" presetClass="entr" presetSubtype="8" dur="500" fill="hold" nodeType="clickEffect">
                                  <p:stCondLst>
                                    <p:cond delay="0"/>
                                  </p:stCondLst>
                                  <p:childTnLst>
                                    <p:set>
                                      <p:cBhvr>
                                        <p:cTn id="36" dur="1" fill="hold">
                                          <p:stCondLst>
                                            <p:cond delay="0"/>
                                          </p:stCondLst>
                                        </p:cTn>
                                        <p:tgtEl>
                                          <p:spTgt spid="58377"/>
                                        </p:tgtEl>
                                        <p:attrNameLst>
                                          <p:attrName>style.visibility</p:attrName>
                                        </p:attrNameLst>
                                      </p:cBhvr>
                                      <p:to>
                                        <p:strVal val="visible"/>
                                      </p:to>
                                    </p:set>
                                    <p:animEffect transition="in" filter="wipe(left)">
                                      <p:cBhvr>
                                        <p:cTn id="37" dur="500"/>
                                        <p:tgtEl>
                                          <p:spTgt spid="58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9394" name="NotDefined 2" title=""/>
          <p:cNvSpPr/>
          <p:nvPr>
            <p:ph type="title" idx="4294967295"/>
          </p:nvPr>
        </p:nvSpPr>
        <p:spPr>
          <a:xfrm>
            <a:off x="457200" y="733425"/>
            <a:ext cx="2662238" cy="608013"/>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ea typeface="黑体" pitchFamily="2" charset="-122"/>
              </a:rPr>
              <a:t>2．指 数 分 布</a:t>
            </a:r>
            <a:endParaRPr sz="2500">
              <a:solidFill>
                <a:srgbClr val="FF5050"/>
              </a:solidFill>
              <a:ea typeface="黑体" pitchFamily="2" charset="-122"/>
            </a:endParaRPr>
          </a:p>
        </p:txBody>
      </p:sp>
      <p:sp>
        <p:nvSpPr>
          <p:cNvPr id="59395" name="NotDefined 3" title=""/>
          <p:cNvSpPr/>
          <p:nvPr>
            <p:ph type="body" sz="half" idx="4294967295"/>
          </p:nvPr>
        </p:nvSpPr>
        <p:spPr>
          <a:xfrm>
            <a:off x="1143000" y="1824038"/>
            <a:ext cx="5791200" cy="609600"/>
          </a:xfrm>
          <a:noFill/>
          <a:ln>
            <a:miter lim="800000"/>
          </a:ln>
        </p:spPr>
        <p:txBody>
          <a:bodyPr/>
          <a:lstStyle>
            <a:lvl1pPr marL="342900" indent="-342900"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lang="zh-CN" altLang="en-US" sz="2600" b="0" i="0" u="none" baseline="0">
                <a:solidFill>
                  <a:schemeClr val="tx1"/>
                </a:solidFill>
                <a:effectLst/>
                <a:latin typeface="Arial"/>
                <a:ea typeface="宋体" pitchFamily="2" charset="-122"/>
              </a:defRPr>
            </a:lvl1pPr>
            <a:lvl2pPr marL="669925" indent="-325438" algn="l" defTabSz="914400" rtl="0" eaLnBrk="1" fontAlgn="base" hangingPunct="1">
              <a:lnSpc>
                <a:spcPct val="100000"/>
              </a:lnSpc>
              <a:spcBef>
                <a:spcPct val="20000"/>
              </a:spcBef>
              <a:spcAft>
                <a:spcPct val="0"/>
              </a:spcAft>
              <a:buClr>
                <a:schemeClr val="accent2"/>
              </a:buClr>
              <a:buSzPct val="60000"/>
              <a:buFont typeface="Wingdings" pitchFamily="2" charset="2"/>
              <a:buChar char="q"/>
              <a:defRPr kumimoji="0" lang="zh-CN" altLang="en-US" sz="2200" b="0" i="0" u="none" baseline="0">
                <a:solidFill>
                  <a:schemeClr val="tx1"/>
                </a:solidFill>
                <a:effectLst/>
                <a:latin typeface="Arial"/>
                <a:ea typeface="宋体" pitchFamily="2" charset="-122"/>
              </a:defRPr>
            </a:lvl2pPr>
            <a:lvl3pPr marL="1022350" indent="-350838"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lang="zh-CN" altLang="en-US" sz="2000" b="0" i="0" u="none" baseline="0">
                <a:solidFill>
                  <a:schemeClr val="tx1"/>
                </a:solidFill>
                <a:effectLst/>
                <a:latin typeface="Arial"/>
                <a:ea typeface="宋体" pitchFamily="2" charset="-122"/>
              </a:defRPr>
            </a:lvl3pPr>
            <a:lvl4pPr marL="1339850" indent="-315912" algn="l" defTabSz="914400" rtl="0" eaLnBrk="1" fontAlgn="base" hangingPunct="1">
              <a:lnSpc>
                <a:spcPct val="100000"/>
              </a:lnSpc>
              <a:spcBef>
                <a:spcPct val="20000"/>
              </a:spcBef>
              <a:spcAft>
                <a:spcPct val="0"/>
              </a:spcAft>
              <a:buClr>
                <a:schemeClr val="accent2"/>
              </a:buClr>
              <a:buSzPct val="70000"/>
              <a:buFont typeface="Wingdings" pitchFamily="2" charset="2"/>
              <a:buChar char="q"/>
              <a:defRPr kumimoji="0" lang="zh-CN" altLang="en-US" sz="1800" b="0" i="0" u="none" baseline="0">
                <a:solidFill>
                  <a:schemeClr val="tx1"/>
                </a:solidFill>
                <a:effectLst/>
                <a:latin typeface="Arial"/>
                <a:ea typeface="宋体" pitchFamily="2" charset="-122"/>
              </a:defRPr>
            </a:lvl4pPr>
            <a:lvl5pPr marL="1681162" indent="-339725" algn="l" defTabSz="914400" rtl="0" eaLnBrk="1" fontAlgn="base" hangingPunct="1">
              <a:lnSpc>
                <a:spcPct val="100000"/>
              </a:lnSpc>
              <a:spcBef>
                <a:spcPct val="20000"/>
              </a:spcBef>
              <a:spcAft>
                <a:spcPct val="0"/>
              </a:spcAft>
              <a:buClr>
                <a:schemeClr val="accent1"/>
              </a:buClr>
              <a:buSzPct val="75000"/>
              <a:buFont typeface="Wingdings" pitchFamily="2" charset="2"/>
              <a:buChar char="§"/>
              <a:defRPr kumimoji="0" lang="zh-CN" altLang="en-US" sz="1800" b="0" i="0" u="none" baseline="0">
                <a:solidFill>
                  <a:schemeClr val="tx1"/>
                </a:solidFill>
                <a:effectLst/>
                <a:latin typeface="Arial"/>
                <a:ea typeface="宋体" pitchFamily="2" charset="-122"/>
              </a:defRPr>
            </a:lvl5pPr>
          </a:lstStyle>
          <a:p>
            <a:pPr lvl="0">
              <a:buNone/>
            </a:pPr>
            <a:r>
              <a:t>如果随机变量 X 的密度函数为</a:t>
            </a:r>
          </a:p>
        </p:txBody>
      </p:sp>
      <p:graphicFrame>
        <p:nvGraphicFramePr>
          <p:cNvPr id="59396" name="Object 4" title=""/>
          <p:cNvGraphicFramePr>
            <a:graphicFrameLocks noChangeAspect="1"/>
          </p:cNvGraphicFramePr>
          <p:nvPr>
            <p:ph sz="half" idx="1"/>
          </p:nvPr>
        </p:nvGraphicFramePr>
        <p:xfrm>
          <a:off x="2865438" y="2212975"/>
          <a:ext cx="3367087" cy="1300163"/>
        </p:xfrm>
        <a:graphic>
          <a:graphicData uri="http://schemas.openxmlformats.org/presentationml/2006/ole">
            <mc:AlternateContent>
              <mc:Choice xmlns:v="urn:schemas-microsoft-com:vml" Requires="v">
                <p:oleObj spid="_x0000_s1565" name="公式" r:id="rId2" imgW="3367087" imgH="1300163" progId="Equation.3">
                  <p:embed/>
                </p:oleObj>
              </mc:Choice>
              <mc:Fallback>
                <p:oleObj name="公式" r:id="rId2" imgW="3367087" imgH="1300163" progId="Equation.3">
                  <p:embed/>
                  <p:pic>
                    <p:nvPicPr>
                      <p:cNvPr id="0" name="OLE substitute image"/>
                      <p:cNvPicPr/>
                      <p:nvPr/>
                    </p:nvPicPr>
                    <p:blipFill>
                      <a:blip r:embed="rId3"/>
                      <a:stretch>
                        <a:fillRect/>
                      </a:stretch>
                    </p:blipFill>
                    <p:spPr>
                      <a:xfrm>
                        <a:off x="2865438" y="2212975"/>
                        <a:ext cx="3367087" cy="1300163"/>
                      </a:xfrm>
                      <a:prstGeom prst="rect">
                        <a:avLst/>
                      </a:prstGeom>
                      <a:noFill/>
                      <a:ln>
                        <a:miter lim="800000"/>
                      </a:ln>
                    </p:spPr>
                  </p:pic>
                </p:oleObj>
              </mc:Fallback>
            </mc:AlternateContent>
          </a:graphicData>
        </a:graphic>
      </p:graphicFrame>
      <p:graphicFrame>
        <p:nvGraphicFramePr>
          <p:cNvPr id="59397" name="Object 5" title=""/>
          <p:cNvGraphicFramePr>
            <a:graphicFrameLocks noChangeAspect="1"/>
          </p:cNvGraphicFramePr>
          <p:nvPr/>
        </p:nvGraphicFramePr>
        <p:xfrm>
          <a:off x="1143000" y="4318000"/>
          <a:ext cx="6324600" cy="1168400"/>
        </p:xfrm>
        <a:graphic>
          <a:graphicData uri="http://schemas.openxmlformats.org/presentationml/2006/ole">
            <mc:AlternateContent>
              <mc:Choice xmlns:v="urn:schemas-microsoft-com:vml" Requires="v">
                <p:oleObj spid="_x0000_s1566" name="公式" r:id="rId4" imgW="6324600" imgH="1168400" progId="Equation.3">
                  <p:embed/>
                </p:oleObj>
              </mc:Choice>
              <mc:Fallback>
                <p:oleObj name="公式" r:id="rId4" imgW="6324600" imgH="1168400" progId="Equation.3">
                  <p:embed/>
                  <p:pic>
                    <p:nvPicPr>
                      <p:cNvPr id="0" name="OLE substitute image"/>
                      <p:cNvPicPr/>
                      <p:nvPr/>
                    </p:nvPicPr>
                    <p:blipFill>
                      <a:blip r:embed="rId5"/>
                      <a:stretch>
                        <a:fillRect/>
                      </a:stretch>
                    </p:blipFill>
                    <p:spPr>
                      <a:xfrm>
                        <a:off x="1143000" y="4318000"/>
                        <a:ext cx="6324600" cy="1168400"/>
                      </a:xfrm>
                      <a:prstGeom prst="rect">
                        <a:avLst/>
                      </a:prstGeom>
                      <a:noFill/>
                      <a:ln>
                        <a:noFill/>
                        <a:miter lim="800000"/>
                      </a:ln>
                    </p:spPr>
                  </p:pic>
                </p:oleObj>
              </mc:Fallback>
            </mc:AlternateContent>
          </a:graphicData>
        </a:graphic>
      </p:graphicFrame>
      <p:sp>
        <p:nvSpPr>
          <p:cNvPr id="59398" name="Rectangle 6" title=""/>
          <p:cNvSpPr/>
          <p:nvPr/>
        </p:nvSpPr>
        <p:spPr>
          <a:xfrm>
            <a:off x="3810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59400" name="Object 8" title=""/>
          <p:cNvGraphicFramePr>
            <a:graphicFrameLocks noChangeAspect="1"/>
          </p:cNvGraphicFramePr>
          <p:nvPr/>
        </p:nvGraphicFramePr>
        <p:xfrm>
          <a:off x="785813" y="1038225"/>
          <a:ext cx="7572375" cy="28575"/>
        </p:xfrm>
        <a:graphic>
          <a:graphicData uri="http://schemas.openxmlformats.org/presentationml/2006/ole">
            <mc:AlternateContent>
              <mc:Choice xmlns:v="urn:schemas-microsoft-com:vml" Requires="v">
                <p:oleObj spid="_x0000_s1567" name="Image" r:id="rId6" imgW="7572375" imgH="28575" progId="Photoshop.Image.5">
                  <p:embed/>
                </p:oleObj>
              </mc:Choice>
              <mc:Fallback>
                <p:oleObj name="Image" r:id="rId6" imgW="7572375" imgH="28575" progId="Photoshop.Image.5">
                  <p:embed/>
                  <p:pic>
                    <p:nvPicPr>
                      <p:cNvPr id="0" name="OLE substitute image"/>
                      <p:cNvPicPr/>
                      <p:nvPr/>
                    </p:nvPicPr>
                    <p:blipFill>
                      <a:blip r:embed="rId7"/>
                      <a:stretch>
                        <a:fillRect/>
                      </a:stretch>
                    </p:blipFill>
                    <p:spPr>
                      <a:xfrm>
                        <a:off x="785813" y="1038225"/>
                        <a:ext cx="7572375" cy="28575"/>
                      </a:xfrm>
                      <a:prstGeom prst="rect">
                        <a:avLst/>
                      </a:prstGeom>
                      <a:noFill/>
                      <a:ln>
                        <a:noFill/>
                        <a:miter lim="800000"/>
                      </a:ln>
                      <a:effectLst/>
                    </p:spPr>
                  </p:pic>
                </p:oleObj>
              </mc:Fallback>
            </mc:AlternateContent>
          </a:graphicData>
        </a:graphic>
      </p:graphicFrame>
      <p:sp>
        <p:nvSpPr>
          <p:cNvPr id="59401" name="HomeButton 9" title="">
            <a:hlinkClick r:id="rId8"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59402"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8"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wipe(left)">
                                      <p:cBhvr>
                                        <p:cTn id="7" dur="500"/>
                                        <p:tgtEl>
                                          <p:spTgt spid="59395">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59396"/>
                                        </p:tgtEl>
                                        <p:attrNameLst>
                                          <p:attrName>style.visibility</p:attrName>
                                        </p:attrNameLst>
                                      </p:cBhvr>
                                      <p:to>
                                        <p:strVal val="visible"/>
                                      </p:to>
                                    </p:set>
                                    <p:animEffect transition="in" filter="wipe(left)">
                                      <p:cBhvr>
                                        <p:cTn id="12" dur="500"/>
                                        <p:tgtEl>
                                          <p:spTgt spid="59396"/>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59397"/>
                                        </p:tgtEl>
                                        <p:attrNameLst>
                                          <p:attrName>style.visibility</p:attrName>
                                        </p:attrNameLst>
                                      </p:cBhvr>
                                      <p:to>
                                        <p:strVal val="visible"/>
                                      </p:to>
                                    </p:set>
                                    <p:animEffect transition="in" filter="wipe(left)">
                                      <p:cBhvr>
                                        <p:cTn id="17" dur="500"/>
                                        <p:tgtEl>
                                          <p:spTgt spid="59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10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0418" name="NotDefined 2" title=""/>
          <p:cNvSpPr/>
          <p:nvPr>
            <p:ph type="title"/>
          </p:nvPr>
        </p:nvSpPr>
        <p:spPr>
          <a:xfrm>
            <a:off x="468313" y="908050"/>
            <a:ext cx="3146425" cy="433388"/>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ea typeface="隶书" pitchFamily="49" charset="-122"/>
              </a:rPr>
              <a:t>密度函数的验证</a:t>
            </a:r>
            <a:endParaRPr sz="2500">
              <a:solidFill>
                <a:srgbClr val="FF5050"/>
              </a:solidFill>
              <a:ea typeface="隶书" pitchFamily="49" charset="-122"/>
            </a:endParaRPr>
          </a:p>
        </p:txBody>
      </p:sp>
      <p:graphicFrame>
        <p:nvGraphicFramePr>
          <p:cNvPr id="60419" name="Object 3" title=""/>
          <p:cNvGraphicFramePr>
            <a:graphicFrameLocks noChangeAspect="1"/>
          </p:cNvGraphicFramePr>
          <p:nvPr>
            <p:ph idx="1"/>
          </p:nvPr>
        </p:nvGraphicFramePr>
        <p:xfrm>
          <a:off x="685800" y="1644650"/>
          <a:ext cx="7772400" cy="463550"/>
        </p:xfrm>
        <a:graphic>
          <a:graphicData uri="http://schemas.openxmlformats.org/presentationml/2006/ole">
            <mc:AlternateContent>
              <mc:Choice xmlns:v="urn:schemas-microsoft-com:vml" Requires="v">
                <p:oleObj spid="_x0000_s1568" name="公式" r:id="rId2" imgW="7772400" imgH="463550" progId="Equation.3">
                  <p:embed/>
                </p:oleObj>
              </mc:Choice>
              <mc:Fallback>
                <p:oleObj name="公式" r:id="rId2" imgW="7772400" imgH="463550" progId="Equation.3">
                  <p:embed/>
                  <p:pic>
                    <p:nvPicPr>
                      <p:cNvPr id="0" name="OLE substitute image"/>
                      <p:cNvPicPr/>
                      <p:nvPr/>
                    </p:nvPicPr>
                    <p:blipFill>
                      <a:blip r:embed="rId3"/>
                      <a:stretch>
                        <a:fillRect/>
                      </a:stretch>
                    </p:blipFill>
                    <p:spPr>
                      <a:xfrm>
                        <a:off x="685800" y="1644650"/>
                        <a:ext cx="7772400" cy="463550"/>
                      </a:xfrm>
                      <a:prstGeom prst="rect">
                        <a:avLst/>
                      </a:prstGeom>
                      <a:noFill/>
                      <a:ln>
                        <a:miter lim="800000"/>
                      </a:ln>
                    </p:spPr>
                  </p:pic>
                </p:oleObj>
              </mc:Fallback>
            </mc:AlternateContent>
          </a:graphicData>
        </a:graphic>
      </p:graphicFrame>
      <p:graphicFrame>
        <p:nvGraphicFramePr>
          <p:cNvPr id="60420" name="Object 4" title=""/>
          <p:cNvGraphicFramePr>
            <a:graphicFrameLocks noChangeAspect="1"/>
          </p:cNvGraphicFramePr>
          <p:nvPr/>
        </p:nvGraphicFramePr>
        <p:xfrm>
          <a:off x="914400" y="2178050"/>
          <a:ext cx="4333875" cy="481013"/>
        </p:xfrm>
        <a:graphic>
          <a:graphicData uri="http://schemas.openxmlformats.org/presentationml/2006/ole">
            <mc:AlternateContent>
              <mc:Choice xmlns:v="urn:schemas-microsoft-com:vml" Requires="v">
                <p:oleObj spid="_x0000_s1569" name="公式" r:id="rId4" imgW="4333875" imgH="481013" progId="Equation.3">
                  <p:embed/>
                </p:oleObj>
              </mc:Choice>
              <mc:Fallback>
                <p:oleObj name="公式" r:id="rId4" imgW="4333875" imgH="481013" progId="Equation.3">
                  <p:embed/>
                  <p:pic>
                    <p:nvPicPr>
                      <p:cNvPr id="0" name="OLE substitute image"/>
                      <p:cNvPicPr/>
                      <p:nvPr/>
                    </p:nvPicPr>
                    <p:blipFill>
                      <a:blip r:embed="rId5"/>
                      <a:stretch>
                        <a:fillRect/>
                      </a:stretch>
                    </p:blipFill>
                    <p:spPr>
                      <a:xfrm>
                        <a:off x="914400" y="2178050"/>
                        <a:ext cx="4333875" cy="481013"/>
                      </a:xfrm>
                      <a:prstGeom prst="rect">
                        <a:avLst/>
                      </a:prstGeom>
                      <a:noFill/>
                      <a:ln>
                        <a:noFill/>
                        <a:miter lim="800000"/>
                      </a:ln>
                    </p:spPr>
                  </p:pic>
                </p:oleObj>
              </mc:Fallback>
            </mc:AlternateContent>
          </a:graphicData>
        </a:graphic>
      </p:graphicFrame>
      <p:graphicFrame>
        <p:nvGraphicFramePr>
          <p:cNvPr id="60421" name="Object 5" title=""/>
          <p:cNvGraphicFramePr>
            <a:graphicFrameLocks noChangeAspect="1"/>
          </p:cNvGraphicFramePr>
          <p:nvPr/>
        </p:nvGraphicFramePr>
        <p:xfrm>
          <a:off x="914400" y="2559050"/>
          <a:ext cx="5257800" cy="1139825"/>
        </p:xfrm>
        <a:graphic>
          <a:graphicData uri="http://schemas.openxmlformats.org/presentationml/2006/ole">
            <mc:AlternateContent>
              <mc:Choice xmlns:v="urn:schemas-microsoft-com:vml" Requires="v">
                <p:oleObj spid="_x0000_s1570" name="公式" r:id="rId6" imgW="5257800" imgH="1139825" progId="Equation.3">
                  <p:embed/>
                </p:oleObj>
              </mc:Choice>
              <mc:Fallback>
                <p:oleObj name="公式" r:id="rId6" imgW="5257800" imgH="1139825" progId="Equation.3">
                  <p:embed/>
                  <p:pic>
                    <p:nvPicPr>
                      <p:cNvPr id="0" name="OLE substitute image"/>
                      <p:cNvPicPr/>
                      <p:nvPr/>
                    </p:nvPicPr>
                    <p:blipFill>
                      <a:blip r:embed="rId7"/>
                      <a:stretch>
                        <a:fillRect/>
                      </a:stretch>
                    </p:blipFill>
                    <p:spPr>
                      <a:xfrm>
                        <a:off x="914400" y="2559050"/>
                        <a:ext cx="5257800" cy="1139825"/>
                      </a:xfrm>
                      <a:prstGeom prst="rect">
                        <a:avLst/>
                      </a:prstGeom>
                      <a:noFill/>
                      <a:ln>
                        <a:noFill/>
                        <a:miter lim="800000"/>
                      </a:ln>
                    </p:spPr>
                  </p:pic>
                </p:oleObj>
              </mc:Fallback>
            </mc:AlternateContent>
          </a:graphicData>
        </a:graphic>
      </p:graphicFrame>
      <p:graphicFrame>
        <p:nvGraphicFramePr>
          <p:cNvPr id="60422" name="Object 6" title=""/>
          <p:cNvGraphicFramePr>
            <a:graphicFrameLocks noChangeAspect="1"/>
          </p:cNvGraphicFramePr>
          <p:nvPr/>
        </p:nvGraphicFramePr>
        <p:xfrm>
          <a:off x="2921000" y="3560763"/>
          <a:ext cx="1681163" cy="1133475"/>
        </p:xfrm>
        <a:graphic>
          <a:graphicData uri="http://schemas.openxmlformats.org/presentationml/2006/ole">
            <mc:AlternateContent>
              <mc:Choice xmlns:v="urn:schemas-microsoft-com:vml" Requires="v">
                <p:oleObj spid="_x0000_s1571" name="公式" r:id="rId8" imgW="1681163" imgH="1133475" progId="Equation.3">
                  <p:embed/>
                </p:oleObj>
              </mc:Choice>
              <mc:Fallback>
                <p:oleObj name="公式" r:id="rId8" imgW="1681163" imgH="1133475" progId="Equation.3">
                  <p:embed/>
                  <p:pic>
                    <p:nvPicPr>
                      <p:cNvPr id="0" name="OLE substitute image"/>
                      <p:cNvPicPr/>
                      <p:nvPr/>
                    </p:nvPicPr>
                    <p:blipFill>
                      <a:blip r:embed="rId9"/>
                      <a:stretch>
                        <a:fillRect/>
                      </a:stretch>
                    </p:blipFill>
                    <p:spPr>
                      <a:xfrm>
                        <a:off x="2921000" y="3560763"/>
                        <a:ext cx="1681163" cy="1133475"/>
                      </a:xfrm>
                      <a:prstGeom prst="rect">
                        <a:avLst/>
                      </a:prstGeom>
                      <a:noFill/>
                      <a:ln>
                        <a:noFill/>
                        <a:miter lim="800000"/>
                      </a:ln>
                    </p:spPr>
                  </p:pic>
                </p:oleObj>
              </mc:Fallback>
            </mc:AlternateContent>
          </a:graphicData>
        </a:graphic>
      </p:graphicFrame>
      <p:graphicFrame>
        <p:nvGraphicFramePr>
          <p:cNvPr id="60423" name="Object 7" title=""/>
          <p:cNvGraphicFramePr>
            <a:graphicFrameLocks noChangeAspect="1"/>
          </p:cNvGraphicFramePr>
          <p:nvPr/>
        </p:nvGraphicFramePr>
        <p:xfrm>
          <a:off x="6248400" y="3852863"/>
          <a:ext cx="688975" cy="500062"/>
        </p:xfrm>
        <a:graphic>
          <a:graphicData uri="http://schemas.openxmlformats.org/presentationml/2006/ole">
            <mc:AlternateContent>
              <mc:Choice xmlns:v="urn:schemas-microsoft-com:vml" Requires="v">
                <p:oleObj spid="_x0000_s1572" name="公式" r:id="rId10" imgW="688975" imgH="500062" progId="Equation.3">
                  <p:embed/>
                </p:oleObj>
              </mc:Choice>
              <mc:Fallback>
                <p:oleObj name="公式" r:id="rId10" imgW="688975" imgH="500062" progId="Equation.3">
                  <p:embed/>
                  <p:pic>
                    <p:nvPicPr>
                      <p:cNvPr id="0" name="OLE substitute image"/>
                      <p:cNvPicPr/>
                      <p:nvPr/>
                    </p:nvPicPr>
                    <p:blipFill>
                      <a:blip r:embed="rId11"/>
                      <a:stretch>
                        <a:fillRect/>
                      </a:stretch>
                    </p:blipFill>
                    <p:spPr>
                      <a:xfrm>
                        <a:off x="6248400" y="3852863"/>
                        <a:ext cx="688975" cy="500062"/>
                      </a:xfrm>
                      <a:prstGeom prst="rect">
                        <a:avLst/>
                      </a:prstGeom>
                      <a:noFill/>
                      <a:ln>
                        <a:noFill/>
                        <a:miter lim="800000"/>
                      </a:ln>
                    </p:spPr>
                  </p:pic>
                </p:oleObj>
              </mc:Fallback>
            </mc:AlternateContent>
          </a:graphicData>
        </a:graphic>
      </p:graphicFrame>
      <p:graphicFrame>
        <p:nvGraphicFramePr>
          <p:cNvPr id="60424" name="Object 8" title=""/>
          <p:cNvGraphicFramePr>
            <a:graphicFrameLocks noChangeAspect="1"/>
          </p:cNvGraphicFramePr>
          <p:nvPr/>
        </p:nvGraphicFramePr>
        <p:xfrm>
          <a:off x="838200" y="4616450"/>
          <a:ext cx="1447800" cy="401638"/>
        </p:xfrm>
        <a:graphic>
          <a:graphicData uri="http://schemas.openxmlformats.org/presentationml/2006/ole">
            <mc:AlternateContent>
              <mc:Choice xmlns:v="urn:schemas-microsoft-com:vml" Requires="v">
                <p:oleObj spid="_x0000_s1573" name="公式" r:id="rId12" imgW="1447800" imgH="401638" progId="Equation.3">
                  <p:embed/>
                </p:oleObj>
              </mc:Choice>
              <mc:Fallback>
                <p:oleObj name="公式" r:id="rId12" imgW="1447800" imgH="401638" progId="Equation.3">
                  <p:embed/>
                  <p:pic>
                    <p:nvPicPr>
                      <p:cNvPr id="0" name="OLE substitute image"/>
                      <p:cNvPicPr/>
                      <p:nvPr/>
                    </p:nvPicPr>
                    <p:blipFill>
                      <a:blip r:embed="rId13"/>
                      <a:stretch>
                        <a:fillRect/>
                      </a:stretch>
                    </p:blipFill>
                    <p:spPr>
                      <a:xfrm>
                        <a:off x="838200" y="4616450"/>
                        <a:ext cx="1447800" cy="401638"/>
                      </a:xfrm>
                      <a:prstGeom prst="rect">
                        <a:avLst/>
                      </a:prstGeom>
                      <a:noFill/>
                      <a:ln>
                        <a:noFill/>
                        <a:miter lim="800000"/>
                      </a:ln>
                    </p:spPr>
                  </p:pic>
                </p:oleObj>
              </mc:Fallback>
            </mc:AlternateContent>
          </a:graphicData>
        </a:graphic>
      </p:graphicFrame>
      <p:graphicFrame>
        <p:nvGraphicFramePr>
          <p:cNvPr id="60425" name="Object 9" title=""/>
          <p:cNvGraphicFramePr>
            <a:graphicFrameLocks noChangeAspect="1"/>
          </p:cNvGraphicFramePr>
          <p:nvPr/>
        </p:nvGraphicFramePr>
        <p:xfrm>
          <a:off x="4681538" y="3641725"/>
          <a:ext cx="1762125" cy="863600"/>
        </p:xfrm>
        <a:graphic>
          <a:graphicData uri="http://schemas.openxmlformats.org/presentationml/2006/ole">
            <mc:AlternateContent>
              <mc:Choice xmlns:v="urn:schemas-microsoft-com:vml" Requires="v">
                <p:oleObj spid="_x0000_s1574" name="Equation" r:id="rId14" imgW="1762125" imgH="863600" progId="Equation.3">
                  <p:embed/>
                </p:oleObj>
              </mc:Choice>
              <mc:Fallback>
                <p:oleObj name="Equation" r:id="rId14" imgW="1762125" imgH="863600" progId="Equation.3">
                  <p:embed/>
                  <p:pic>
                    <p:nvPicPr>
                      <p:cNvPr id="0" name="OLE substitute image"/>
                      <p:cNvPicPr/>
                      <p:nvPr/>
                    </p:nvPicPr>
                    <p:blipFill>
                      <a:blip r:embed="rId15"/>
                      <a:stretch>
                        <a:fillRect/>
                      </a:stretch>
                    </p:blipFill>
                    <p:spPr>
                      <a:xfrm>
                        <a:off x="4681538" y="3641725"/>
                        <a:ext cx="1762125" cy="863600"/>
                      </a:xfrm>
                      <a:prstGeom prst="rect">
                        <a:avLst/>
                      </a:prstGeom>
                      <a:noFill/>
                      <a:ln>
                        <a:noFill/>
                        <a:miter lim="800000"/>
                      </a:ln>
                    </p:spPr>
                  </p:pic>
                </p:oleObj>
              </mc:Fallback>
            </mc:AlternateContent>
          </a:graphicData>
        </a:graphic>
      </p:graphicFrame>
      <p:graphicFrame>
        <p:nvGraphicFramePr>
          <p:cNvPr id="60426" name="" title=""/>
          <p:cNvGraphicFramePr>
            <a:graphicFrameLocks noChangeAspect="1"/>
          </p:cNvGraphicFramePr>
          <p:nvPr/>
        </p:nvGraphicFramePr>
        <p:xfrm>
          <a:off x="2128838" y="5116513"/>
          <a:ext cx="5948362" cy="1176337"/>
        </p:xfrm>
        <a:graphic>
          <a:graphicData uri="http://schemas.openxmlformats.org/presentationml/2006/ole">
            <mc:AlternateContent>
              <mc:Choice xmlns:v="urn:schemas-microsoft-com:vml" Requires="v">
                <p:oleObj spid="_x0000_s1575" name="公式" r:id="rId16" imgW="5948362" imgH="1176337" progId="Equation.3">
                  <p:embed/>
                </p:oleObj>
              </mc:Choice>
              <mc:Fallback>
                <p:oleObj name="公式" r:id="rId16" imgW="5948362" imgH="1176337" progId="Equation.3">
                  <p:embed/>
                  <p:pic>
                    <p:nvPicPr>
                      <p:cNvPr id="0" name="OLE substitute image"/>
                      <p:cNvPicPr/>
                      <p:nvPr/>
                    </p:nvPicPr>
                    <p:blipFill>
                      <a:blip r:embed="rId17"/>
                      <a:stretch>
                        <a:fillRect/>
                      </a:stretch>
                    </p:blipFill>
                    <p:spPr>
                      <a:xfrm>
                        <a:off x="2128838" y="5116513"/>
                        <a:ext cx="5948362" cy="1176337"/>
                      </a:xfrm>
                      <a:prstGeom prst="rect">
                        <a:avLst/>
                      </a:prstGeom>
                      <a:noFill/>
                      <a:ln>
                        <a:noFill/>
                        <a:miter lim="800000"/>
                      </a:ln>
                    </p:spPr>
                  </p:pic>
                </p:oleObj>
              </mc:Fallback>
            </mc:AlternateContent>
          </a:graphicData>
        </a:graphic>
      </p:graphicFrame>
      <p:sp>
        <p:nvSpPr>
          <p:cNvPr id="60427" name="" title=""/>
          <p:cNvSpPr/>
          <p:nvPr/>
        </p:nvSpPr>
        <p:spPr>
          <a:xfrm>
            <a:off x="457200" y="228600"/>
            <a:ext cx="8382000" cy="608013"/>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60429" name="" title=""/>
          <p:cNvGraphicFramePr>
            <a:graphicFrameLocks noChangeAspect="1"/>
          </p:cNvGraphicFramePr>
          <p:nvPr/>
        </p:nvGraphicFramePr>
        <p:xfrm>
          <a:off x="785813" y="962025"/>
          <a:ext cx="7572375" cy="28575"/>
        </p:xfrm>
        <a:graphic>
          <a:graphicData uri="http://schemas.openxmlformats.org/presentationml/2006/ole">
            <mc:AlternateContent>
              <mc:Choice xmlns:v="urn:schemas-microsoft-com:vml" Requires="v">
                <p:oleObj spid="_x0000_s1576" name="Image" r:id="rId18" imgW="7572375" imgH="28575" progId="Photoshop.Image.5">
                  <p:embed/>
                </p:oleObj>
              </mc:Choice>
              <mc:Fallback>
                <p:oleObj name="Image" r:id="rId18" imgW="7572375" imgH="28575" progId="Photoshop.Image.5">
                  <p:embed/>
                  <p:pic>
                    <p:nvPicPr>
                      <p:cNvPr id="0" name="OLE substitute image"/>
                      <p:cNvPicPr/>
                      <p:nvPr/>
                    </p:nvPicPr>
                    <p:blipFill>
                      <a:blip r:embed="rId19"/>
                      <a:stretch>
                        <a:fillRect/>
                      </a:stretch>
                    </p:blipFill>
                    <p:spPr>
                      <a:xfrm>
                        <a:off x="785813" y="962025"/>
                        <a:ext cx="7572375" cy="28575"/>
                      </a:xfrm>
                      <a:prstGeom prst="rect">
                        <a:avLst/>
                      </a:prstGeom>
                      <a:noFill/>
                      <a:ln>
                        <a:noFill/>
                        <a:miter lim="800000"/>
                      </a:ln>
                      <a:effectLst/>
                    </p:spPr>
                  </p:pic>
                </p:oleObj>
              </mc:Fallback>
            </mc:AlternateContent>
          </a:graphicData>
        </a:graphic>
      </p:graphicFrame>
      <p:sp>
        <p:nvSpPr>
          <p:cNvPr id="60430" name="" title="">
            <a:hlinkClick r:id="rId20"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60431"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20"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60419"/>
                                        </p:tgtEl>
                                        <p:attrNameLst>
                                          <p:attrName>style.visibility</p:attrName>
                                        </p:attrNameLst>
                                      </p:cBhvr>
                                      <p:to>
                                        <p:strVal val="visible"/>
                                      </p:to>
                                    </p:set>
                                    <p:animEffect transition="in" filter="wipe(left)">
                                      <p:cBhvr>
                                        <p:cTn id="7" dur="500"/>
                                        <p:tgtEl>
                                          <p:spTgt spid="60419"/>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60420"/>
                                        </p:tgtEl>
                                        <p:attrNameLst>
                                          <p:attrName>style.visibility</p:attrName>
                                        </p:attrNameLst>
                                      </p:cBhvr>
                                      <p:to>
                                        <p:strVal val="visible"/>
                                      </p:to>
                                    </p:set>
                                    <p:animEffect transition="in" filter="wipe(left)">
                                      <p:cBhvr>
                                        <p:cTn id="12" dur="500"/>
                                        <p:tgtEl>
                                          <p:spTgt spid="60420"/>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60421"/>
                                        </p:tgtEl>
                                        <p:attrNameLst>
                                          <p:attrName>style.visibility</p:attrName>
                                        </p:attrNameLst>
                                      </p:cBhvr>
                                      <p:to>
                                        <p:strVal val="visible"/>
                                      </p:to>
                                    </p:set>
                                    <p:animEffect transition="in" filter="wipe(left)">
                                      <p:cBhvr>
                                        <p:cTn id="17" dur="500"/>
                                        <p:tgtEl>
                                          <p:spTgt spid="60421"/>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60422"/>
                                        </p:tgtEl>
                                        <p:attrNameLst>
                                          <p:attrName>style.visibility</p:attrName>
                                        </p:attrNameLst>
                                      </p:cBhvr>
                                      <p:to>
                                        <p:strVal val="visible"/>
                                      </p:to>
                                    </p:set>
                                    <p:animEffect transition="in" filter="wipe(left)">
                                      <p:cBhvr>
                                        <p:cTn id="22" dur="500"/>
                                        <p:tgtEl>
                                          <p:spTgt spid="60422"/>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60425"/>
                                        </p:tgtEl>
                                        <p:attrNameLst>
                                          <p:attrName>style.visibility</p:attrName>
                                        </p:attrNameLst>
                                      </p:cBhvr>
                                      <p:to>
                                        <p:strVal val="visible"/>
                                      </p:to>
                                    </p:set>
                                    <p:animEffect transition="in" filter="wipe(left)">
                                      <p:cBhvr>
                                        <p:cTn id="27" dur="500"/>
                                        <p:tgtEl>
                                          <p:spTgt spid="60425"/>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60423"/>
                                        </p:tgtEl>
                                        <p:attrNameLst>
                                          <p:attrName>style.visibility</p:attrName>
                                        </p:attrNameLst>
                                      </p:cBhvr>
                                      <p:to>
                                        <p:strVal val="visible"/>
                                      </p:to>
                                    </p:set>
                                    <p:animEffect transition="in" filter="wipe(left)">
                                      <p:cBhvr>
                                        <p:cTn id="32" dur="500"/>
                                        <p:tgtEl>
                                          <p:spTgt spid="60423"/>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22" presetClass="entr" presetSubtype="8" dur="500" fill="hold" nodeType="clickEffect">
                                  <p:stCondLst>
                                    <p:cond delay="0"/>
                                  </p:stCondLst>
                                  <p:childTnLst>
                                    <p:set>
                                      <p:cBhvr>
                                        <p:cTn id="36" dur="1" fill="hold">
                                          <p:stCondLst>
                                            <p:cond delay="0"/>
                                          </p:stCondLst>
                                        </p:cTn>
                                        <p:tgtEl>
                                          <p:spTgt spid="60424"/>
                                        </p:tgtEl>
                                        <p:attrNameLst>
                                          <p:attrName>style.visibility</p:attrName>
                                        </p:attrNameLst>
                                      </p:cBhvr>
                                      <p:to>
                                        <p:strVal val="visible"/>
                                      </p:to>
                                    </p:set>
                                    <p:animEffect transition="in" filter="wipe(left)">
                                      <p:cBhvr>
                                        <p:cTn id="37" dur="500"/>
                                        <p:tgtEl>
                                          <p:spTgt spid="60424"/>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22" presetClass="entr" presetSubtype="8" dur="500" fill="hold" nodeType="clickEffect">
                                  <p:stCondLst>
                                    <p:cond delay="0"/>
                                  </p:stCondLst>
                                  <p:childTnLst>
                                    <p:set>
                                      <p:cBhvr>
                                        <p:cTn id="41" dur="1" fill="hold">
                                          <p:stCondLst>
                                            <p:cond delay="0"/>
                                          </p:stCondLst>
                                        </p:cTn>
                                        <p:tgtEl>
                                          <p:spTgt spid="60426"/>
                                        </p:tgtEl>
                                        <p:attrNameLst>
                                          <p:attrName>style.visibility</p:attrName>
                                        </p:attrNameLst>
                                      </p:cBhvr>
                                      <p:to>
                                        <p:strVal val="visible"/>
                                      </p:to>
                                    </p:set>
                                    <p:animEffect transition="in" filter="wipe(left)">
                                      <p:cBhvr>
                                        <p:cTn id="42" dur="500"/>
                                        <p:tgtEl>
                                          <p:spTgt spid="60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1442" name="NotDefined 2" title=""/>
          <p:cNvSpPr/>
          <p:nvPr>
            <p:ph type="title"/>
          </p:nvPr>
        </p:nvSpPr>
        <p:spPr>
          <a:xfrm>
            <a:off x="674688" y="990600"/>
            <a:ext cx="4495800" cy="609600"/>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900">
                <a:solidFill>
                  <a:srgbClr val="FF5050"/>
                </a:solidFill>
                <a:ea typeface="隶书" pitchFamily="49" charset="-122"/>
              </a:rPr>
              <a:t>指数分布的分布函数</a:t>
            </a:r>
            <a:endParaRPr sz="2900">
              <a:solidFill>
                <a:srgbClr val="FF5050"/>
              </a:solidFill>
              <a:ea typeface="隶书" pitchFamily="49" charset="-122"/>
            </a:endParaRPr>
          </a:p>
        </p:txBody>
      </p:sp>
      <p:graphicFrame>
        <p:nvGraphicFramePr>
          <p:cNvPr id="61443" name="Object 3" title=""/>
          <p:cNvGraphicFramePr>
            <a:graphicFrameLocks noChangeAspect="1"/>
          </p:cNvGraphicFramePr>
          <p:nvPr>
            <p:ph idx="1"/>
          </p:nvPr>
        </p:nvGraphicFramePr>
        <p:xfrm>
          <a:off x="674688" y="1728788"/>
          <a:ext cx="5954712" cy="1158875"/>
        </p:xfrm>
        <a:graphic>
          <a:graphicData uri="http://schemas.openxmlformats.org/presentationml/2006/ole">
            <mc:AlternateContent>
              <mc:Choice xmlns:v="urn:schemas-microsoft-com:vml" Requires="v">
                <p:oleObj spid="_x0000_s1577" name="公式" r:id="rId2" imgW="5954712" imgH="1158875" progId="Equation.3">
                  <p:embed/>
                </p:oleObj>
              </mc:Choice>
              <mc:Fallback>
                <p:oleObj name="公式" r:id="rId2" imgW="5954712" imgH="1158875" progId="Equation.3">
                  <p:embed/>
                  <p:pic>
                    <p:nvPicPr>
                      <p:cNvPr id="0" name="OLE substitute image"/>
                      <p:cNvPicPr/>
                      <p:nvPr/>
                    </p:nvPicPr>
                    <p:blipFill>
                      <a:blip r:embed="rId3"/>
                      <a:stretch>
                        <a:fillRect/>
                      </a:stretch>
                    </p:blipFill>
                    <p:spPr>
                      <a:xfrm>
                        <a:off x="674688" y="1728788"/>
                        <a:ext cx="5954712" cy="1158875"/>
                      </a:xfrm>
                      <a:prstGeom prst="rect">
                        <a:avLst/>
                      </a:prstGeom>
                      <a:noFill/>
                      <a:ln>
                        <a:miter lim="800000"/>
                      </a:ln>
                    </p:spPr>
                  </p:pic>
                </p:oleObj>
              </mc:Fallback>
            </mc:AlternateContent>
          </a:graphicData>
        </a:graphic>
      </p:graphicFrame>
      <p:graphicFrame>
        <p:nvGraphicFramePr>
          <p:cNvPr id="61444" name="Object 4" title=""/>
          <p:cNvGraphicFramePr>
            <a:graphicFrameLocks noChangeAspect="1"/>
          </p:cNvGraphicFramePr>
          <p:nvPr/>
        </p:nvGraphicFramePr>
        <p:xfrm>
          <a:off x="2492375" y="3405188"/>
          <a:ext cx="3657600" cy="1166812"/>
        </p:xfrm>
        <a:graphic>
          <a:graphicData uri="http://schemas.openxmlformats.org/presentationml/2006/ole">
            <mc:AlternateContent>
              <mc:Choice xmlns:v="urn:schemas-microsoft-com:vml" Requires="v">
                <p:oleObj spid="_x0000_s1578" name="公式" r:id="rId4" imgW="3657600" imgH="1166812" progId="Equation.3">
                  <p:embed/>
                </p:oleObj>
              </mc:Choice>
              <mc:Fallback>
                <p:oleObj name="公式" r:id="rId4" imgW="3657600" imgH="1166812" progId="Equation.3">
                  <p:embed/>
                  <p:pic>
                    <p:nvPicPr>
                      <p:cNvPr id="0" name="OLE substitute image"/>
                      <p:cNvPicPr/>
                      <p:nvPr/>
                    </p:nvPicPr>
                    <p:blipFill>
                      <a:blip r:embed="rId5"/>
                      <a:stretch>
                        <a:fillRect/>
                      </a:stretch>
                    </p:blipFill>
                    <p:spPr>
                      <a:xfrm>
                        <a:off x="2492375" y="3405188"/>
                        <a:ext cx="3657600" cy="1166812"/>
                      </a:xfrm>
                      <a:prstGeom prst="rect">
                        <a:avLst/>
                      </a:prstGeom>
                      <a:noFill/>
                      <a:ln>
                        <a:noFill/>
                        <a:miter lim="800000"/>
                      </a:ln>
                    </p:spPr>
                  </p:pic>
                </p:oleObj>
              </mc:Fallback>
            </mc:AlternateContent>
          </a:graphicData>
        </a:graphic>
      </p:graphicFrame>
      <p:sp>
        <p:nvSpPr>
          <p:cNvPr id="61445" name="Rectangle 5" title=""/>
          <p:cNvSpPr/>
          <p:nvPr/>
        </p:nvSpPr>
        <p:spPr>
          <a:xfrm>
            <a:off x="5334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61447" name="Object 7" title=""/>
          <p:cNvGraphicFramePr>
            <a:graphicFrameLocks noChangeAspect="1"/>
          </p:cNvGraphicFramePr>
          <p:nvPr/>
        </p:nvGraphicFramePr>
        <p:xfrm>
          <a:off x="785813" y="962025"/>
          <a:ext cx="7572375" cy="28575"/>
        </p:xfrm>
        <a:graphic>
          <a:graphicData uri="http://schemas.openxmlformats.org/presentationml/2006/ole">
            <mc:AlternateContent>
              <mc:Choice xmlns:v="urn:schemas-microsoft-com:vml" Requires="v">
                <p:oleObj spid="_x0000_s1579" name="Image" r:id="rId6" imgW="7572375" imgH="28575" progId="Photoshop.Image.5">
                  <p:embed/>
                </p:oleObj>
              </mc:Choice>
              <mc:Fallback>
                <p:oleObj name="Image" r:id="rId6" imgW="7572375" imgH="28575" progId="Photoshop.Image.5">
                  <p:embed/>
                  <p:pic>
                    <p:nvPicPr>
                      <p:cNvPr id="0" name="OLE substitute image"/>
                      <p:cNvPicPr/>
                      <p:nvPr/>
                    </p:nvPicPr>
                    <p:blipFill>
                      <a:blip r:embed="rId7"/>
                      <a:stretch>
                        <a:fillRect/>
                      </a:stretch>
                    </p:blipFill>
                    <p:spPr>
                      <a:xfrm>
                        <a:off x="785813" y="962025"/>
                        <a:ext cx="7572375" cy="28575"/>
                      </a:xfrm>
                      <a:prstGeom prst="rect">
                        <a:avLst/>
                      </a:prstGeom>
                      <a:noFill/>
                      <a:ln>
                        <a:noFill/>
                        <a:miter lim="800000"/>
                      </a:ln>
                      <a:effectLst/>
                    </p:spPr>
                  </p:pic>
                </p:oleObj>
              </mc:Fallback>
            </mc:AlternateContent>
          </a:graphicData>
        </a:graphic>
      </p:graphicFrame>
      <p:sp>
        <p:nvSpPr>
          <p:cNvPr id="61448" name="HomeButton 8" title="">
            <a:hlinkClick r:id="rId8"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61449" name="Text Box 9"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8"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61443"/>
                                        </p:tgtEl>
                                        <p:attrNameLst>
                                          <p:attrName>style.visibility</p:attrName>
                                        </p:attrNameLst>
                                      </p:cBhvr>
                                      <p:to>
                                        <p:strVal val="visible"/>
                                      </p:to>
                                    </p:set>
                                    <p:animEffect transition="in" filter="wipe(left)">
                                      <p:cBhvr>
                                        <p:cTn id="7" dur="500"/>
                                        <p:tgtEl>
                                          <p:spTgt spid="61443"/>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61444"/>
                                        </p:tgtEl>
                                        <p:attrNameLst>
                                          <p:attrName>style.visibility</p:attrName>
                                        </p:attrNameLst>
                                      </p:cBhvr>
                                      <p:to>
                                        <p:strVal val="visible"/>
                                      </p:to>
                                    </p:set>
                                    <p:animEffect transition="in" filter="wipe(left)">
                                      <p:cBhvr>
                                        <p:cTn id="12"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2466" name="NotDefined 2" title=""/>
          <p:cNvSpPr/>
          <p:nvPr>
            <p:ph type="title" idx="4294967295"/>
          </p:nvPr>
        </p:nvSpPr>
        <p:spPr>
          <a:xfrm>
            <a:off x="457200" y="809625"/>
            <a:ext cx="1290638" cy="531813"/>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ea typeface="黑体" pitchFamily="2" charset="-122"/>
              </a:rPr>
              <a:t>例 7</a:t>
            </a:r>
            <a:endParaRPr sz="2500">
              <a:solidFill>
                <a:srgbClr val="FF5050"/>
              </a:solidFill>
              <a:ea typeface="黑体" pitchFamily="2" charset="-122"/>
            </a:endParaRPr>
          </a:p>
        </p:txBody>
      </p:sp>
      <p:graphicFrame>
        <p:nvGraphicFramePr>
          <p:cNvPr id="62467" name="Object 3" title=""/>
          <p:cNvGraphicFramePr>
            <a:graphicFrameLocks noChangeAspect="1"/>
          </p:cNvGraphicFramePr>
          <p:nvPr>
            <p:ph sz="half" idx="1"/>
          </p:nvPr>
        </p:nvGraphicFramePr>
        <p:xfrm>
          <a:off x="1090613" y="1760538"/>
          <a:ext cx="7062787" cy="2509837"/>
        </p:xfrm>
        <a:graphic>
          <a:graphicData uri="http://schemas.openxmlformats.org/presentationml/2006/ole">
            <mc:AlternateContent>
              <mc:Choice xmlns:v="urn:schemas-microsoft-com:vml" Requires="v">
                <p:oleObj spid="_x0000_s1580" name="公式" r:id="rId2" imgW="7062787" imgH="2509837" progId="Equation.3">
                  <p:embed/>
                </p:oleObj>
              </mc:Choice>
              <mc:Fallback>
                <p:oleObj name="公式" r:id="rId2" imgW="7062787" imgH="2509837" progId="Equation.3">
                  <p:embed/>
                  <p:pic>
                    <p:nvPicPr>
                      <p:cNvPr id="0" name="OLE substitute image"/>
                      <p:cNvPicPr/>
                      <p:nvPr/>
                    </p:nvPicPr>
                    <p:blipFill>
                      <a:blip r:embed="rId3"/>
                      <a:stretch>
                        <a:fillRect/>
                      </a:stretch>
                    </p:blipFill>
                    <p:spPr>
                      <a:xfrm>
                        <a:off x="1090613" y="1760538"/>
                        <a:ext cx="7062787" cy="2509837"/>
                      </a:xfrm>
                      <a:prstGeom prst="rect">
                        <a:avLst/>
                      </a:prstGeom>
                      <a:noFill/>
                      <a:ln>
                        <a:miter lim="800000"/>
                      </a:ln>
                    </p:spPr>
                  </p:pic>
                </p:oleObj>
              </mc:Fallback>
            </mc:AlternateContent>
          </a:graphicData>
        </a:graphic>
      </p:graphicFrame>
      <p:graphicFrame>
        <p:nvGraphicFramePr>
          <p:cNvPr id="62468" name="Object 4" title=""/>
          <p:cNvGraphicFramePr>
            <a:graphicFrameLocks noChangeAspect="1"/>
          </p:cNvGraphicFramePr>
          <p:nvPr/>
        </p:nvGraphicFramePr>
        <p:xfrm>
          <a:off x="914400" y="4808538"/>
          <a:ext cx="550863" cy="463550"/>
        </p:xfrm>
        <a:graphic>
          <a:graphicData uri="http://schemas.openxmlformats.org/presentationml/2006/ole">
            <mc:AlternateContent>
              <mc:Choice xmlns:v="urn:schemas-microsoft-com:vml" Requires="v">
                <p:oleObj spid="_x0000_s1581" name="公式" r:id="rId4" imgW="550863" imgH="463550" progId="Equation.3">
                  <p:embed/>
                </p:oleObj>
              </mc:Choice>
              <mc:Fallback>
                <p:oleObj name="公式" r:id="rId4" imgW="550863" imgH="463550" progId="Equation.3">
                  <p:embed/>
                  <p:pic>
                    <p:nvPicPr>
                      <p:cNvPr id="0" name="OLE substitute image"/>
                      <p:cNvPicPr/>
                      <p:nvPr/>
                    </p:nvPicPr>
                    <p:blipFill>
                      <a:blip r:embed="rId5">
                        <a:clrChange useA="0">
                          <a:clrFrom>
                            <a:srgbClr val="000000"/>
                          </a:clrFrom>
                          <a:clrTo>
                            <a:srgbClr val="FF5050"/>
                          </a:clrTo>
                        </a:clrChange>
                      </a:blip>
                      <a:stretch>
                        <a:fillRect/>
                      </a:stretch>
                    </p:blipFill>
                    <p:spPr>
                      <a:xfrm>
                        <a:off x="914400" y="4808538"/>
                        <a:ext cx="550863" cy="463550"/>
                      </a:xfrm>
                      <a:prstGeom prst="rect">
                        <a:avLst/>
                      </a:prstGeom>
                      <a:noFill/>
                      <a:ln>
                        <a:noFill/>
                        <a:miter lim="800000"/>
                      </a:ln>
                    </p:spPr>
                  </p:pic>
                </p:oleObj>
              </mc:Fallback>
            </mc:AlternateContent>
          </a:graphicData>
        </a:graphic>
      </p:graphicFrame>
      <p:graphicFrame>
        <p:nvGraphicFramePr>
          <p:cNvPr id="62469" name="Object 5" title=""/>
          <p:cNvGraphicFramePr>
            <a:graphicFrameLocks noChangeAspect="1"/>
          </p:cNvGraphicFramePr>
          <p:nvPr/>
        </p:nvGraphicFramePr>
        <p:xfrm>
          <a:off x="1319213" y="5257800"/>
          <a:ext cx="2482850" cy="492125"/>
        </p:xfrm>
        <a:graphic>
          <a:graphicData uri="http://schemas.openxmlformats.org/presentationml/2006/ole">
            <mc:AlternateContent>
              <mc:Choice xmlns:v="urn:schemas-microsoft-com:vml" Requires="v">
                <p:oleObj spid="_x0000_s1582" name="公式" r:id="rId6" imgW="2482850" imgH="492125" progId="Equation.3">
                  <p:embed/>
                </p:oleObj>
              </mc:Choice>
              <mc:Fallback>
                <p:oleObj name="公式" r:id="rId6" imgW="2482850" imgH="492125" progId="Equation.3">
                  <p:embed/>
                  <p:pic>
                    <p:nvPicPr>
                      <p:cNvPr id="0" name="OLE substitute image"/>
                      <p:cNvPicPr/>
                      <p:nvPr/>
                    </p:nvPicPr>
                    <p:blipFill>
                      <a:blip r:embed="rId7"/>
                      <a:stretch>
                        <a:fillRect/>
                      </a:stretch>
                    </p:blipFill>
                    <p:spPr>
                      <a:xfrm>
                        <a:off x="1319213" y="5257800"/>
                        <a:ext cx="2482850" cy="492125"/>
                      </a:xfrm>
                      <a:prstGeom prst="rect">
                        <a:avLst/>
                      </a:prstGeom>
                      <a:noFill/>
                      <a:ln>
                        <a:noFill/>
                        <a:miter lim="800000"/>
                      </a:ln>
                    </p:spPr>
                  </p:pic>
                </p:oleObj>
              </mc:Fallback>
            </mc:AlternateContent>
          </a:graphicData>
        </a:graphic>
      </p:graphicFrame>
      <p:graphicFrame>
        <p:nvGraphicFramePr>
          <p:cNvPr id="62470" name="Object 6" title=""/>
          <p:cNvGraphicFramePr>
            <a:graphicFrameLocks noChangeAspect="1"/>
          </p:cNvGraphicFramePr>
          <p:nvPr/>
        </p:nvGraphicFramePr>
        <p:xfrm>
          <a:off x="4519613" y="4800600"/>
          <a:ext cx="3405187" cy="1514475"/>
        </p:xfrm>
        <a:graphic>
          <a:graphicData uri="http://schemas.openxmlformats.org/presentationml/2006/ole">
            <mc:AlternateContent>
              <mc:Choice xmlns:v="urn:schemas-microsoft-com:vml" Requires="v">
                <p:oleObj spid="_x0000_s1583" name="公式" r:id="rId8" imgW="3405187" imgH="1514475" progId="Equation.3">
                  <p:embed/>
                </p:oleObj>
              </mc:Choice>
              <mc:Fallback>
                <p:oleObj name="公式" r:id="rId8" imgW="3405187" imgH="1514475" progId="Equation.3">
                  <p:embed/>
                  <p:pic>
                    <p:nvPicPr>
                      <p:cNvPr id="0" name="OLE substitute image"/>
                      <p:cNvPicPr/>
                      <p:nvPr/>
                    </p:nvPicPr>
                    <p:blipFill>
                      <a:blip r:embed="rId9"/>
                      <a:stretch>
                        <a:fillRect/>
                      </a:stretch>
                    </p:blipFill>
                    <p:spPr>
                      <a:xfrm>
                        <a:off x="4519613" y="4800600"/>
                        <a:ext cx="3405187" cy="1514475"/>
                      </a:xfrm>
                      <a:prstGeom prst="rect">
                        <a:avLst/>
                      </a:prstGeom>
                      <a:noFill/>
                      <a:ln>
                        <a:noFill/>
                        <a:miter lim="800000"/>
                      </a:ln>
                    </p:spPr>
                  </p:pic>
                </p:oleObj>
              </mc:Fallback>
            </mc:AlternateContent>
          </a:graphicData>
        </a:graphic>
      </p:graphicFrame>
      <p:sp>
        <p:nvSpPr>
          <p:cNvPr id="62471" name="Rectangle 7" title=""/>
          <p:cNvSpPr/>
          <p:nvPr/>
        </p:nvSpPr>
        <p:spPr>
          <a:xfrm>
            <a:off x="4572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62473" name="Object 9" title=""/>
          <p:cNvGraphicFramePr>
            <a:graphicFrameLocks noChangeAspect="1"/>
          </p:cNvGraphicFramePr>
          <p:nvPr/>
        </p:nvGraphicFramePr>
        <p:xfrm>
          <a:off x="785813" y="1038225"/>
          <a:ext cx="7572375" cy="28575"/>
        </p:xfrm>
        <a:graphic>
          <a:graphicData uri="http://schemas.openxmlformats.org/presentationml/2006/ole">
            <mc:AlternateContent>
              <mc:Choice xmlns:v="urn:schemas-microsoft-com:vml" Requires="v">
                <p:oleObj spid="_x0000_s1584" name="Image" r:id="rId10" imgW="7572375" imgH="28575" progId="Photoshop.Image.5">
                  <p:embed/>
                </p:oleObj>
              </mc:Choice>
              <mc:Fallback>
                <p:oleObj name="Image" r:id="rId10" imgW="7572375" imgH="28575" progId="Photoshop.Image.5">
                  <p:embed/>
                  <p:pic>
                    <p:nvPicPr>
                      <p:cNvPr id="0" name="OLE substitute image"/>
                      <p:cNvPicPr/>
                      <p:nvPr/>
                    </p:nvPicPr>
                    <p:blipFill>
                      <a:blip r:embed="rId11"/>
                      <a:stretch>
                        <a:fillRect/>
                      </a:stretch>
                    </p:blipFill>
                    <p:spPr>
                      <a:xfrm>
                        <a:off x="785813" y="1038225"/>
                        <a:ext cx="7572375" cy="28575"/>
                      </a:xfrm>
                      <a:prstGeom prst="rect">
                        <a:avLst/>
                      </a:prstGeom>
                      <a:noFill/>
                      <a:ln>
                        <a:noFill/>
                        <a:miter lim="800000"/>
                      </a:ln>
                      <a:effectLst/>
                    </p:spPr>
                  </p:pic>
                </p:oleObj>
              </mc:Fallback>
            </mc:AlternateContent>
          </a:graphicData>
        </a:graphic>
      </p:graphicFrame>
      <p:sp>
        <p:nvSpPr>
          <p:cNvPr id="62474" name="" title="">
            <a:hlinkClick r:id="rId12"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62475"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2"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62467"/>
                                        </p:tgtEl>
                                        <p:attrNameLst>
                                          <p:attrName>style.visibility</p:attrName>
                                        </p:attrNameLst>
                                      </p:cBhvr>
                                      <p:to>
                                        <p:strVal val="visible"/>
                                      </p:to>
                                    </p:set>
                                    <p:animEffect transition="in" filter="wipe(left)">
                                      <p:cBhvr>
                                        <p:cTn id="7" dur="500"/>
                                        <p:tgtEl>
                                          <p:spTgt spid="62467"/>
                                        </p:tgtEl>
                                      </p:cBhvr>
                                    </p:animEffect>
                                  </p:childTnLst>
                                  <p:subTnLst>
                                    <p:audio>
                                      <p:cMediaNode showWhenStopped="0">
                                        <p:cTn display="0" masterRel="sameClick">
                                          <p:stCondLst>
                                            <p:cond evt="begin" delay="0">
                                              <p:tn val="5"/>
                                            </p:cond>
                                          </p:stCondLst>
                                          <p:endCondLst>
                                            <p:cond evt="onStopAudio" delay="0">
                                              <p:tgtEl>
                                                <p:sldTgt/>
                                              </p:tgtEl>
                                            </p:cond>
                                          </p:endCondLst>
                                        </p:cTn>
                                        <p:tgtEl>
                                          <p:sndTgt r:embed="rId14" name="DING.WAV"/>
                                        </p:tgtEl>
                                      </p:cMediaNode>
                                    </p:audio>
                                  </p:sub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62468"/>
                                        </p:tgtEl>
                                        <p:attrNameLst>
                                          <p:attrName>style.visibility</p:attrName>
                                        </p:attrNameLst>
                                      </p:cBhvr>
                                      <p:to>
                                        <p:strVal val="visible"/>
                                      </p:to>
                                    </p:set>
                                    <p:animEffect transition="in" filter="wipe(left)">
                                      <p:cBhvr>
                                        <p:cTn id="12" dur="500"/>
                                        <p:tgtEl>
                                          <p:spTgt spid="62468"/>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62469"/>
                                        </p:tgtEl>
                                        <p:attrNameLst>
                                          <p:attrName>style.visibility</p:attrName>
                                        </p:attrNameLst>
                                      </p:cBhvr>
                                      <p:to>
                                        <p:strVal val="visible"/>
                                      </p:to>
                                    </p:set>
                                    <p:animEffect transition="in" filter="wipe(left)">
                                      <p:cBhvr>
                                        <p:cTn id="17" dur="500"/>
                                        <p:tgtEl>
                                          <p:spTgt spid="62469"/>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62470"/>
                                        </p:tgtEl>
                                        <p:attrNameLst>
                                          <p:attrName>style.visibility</p:attrName>
                                        </p:attrNameLst>
                                      </p:cBhvr>
                                      <p:to>
                                        <p:strVal val="visible"/>
                                      </p:to>
                                    </p:set>
                                    <p:animEffect transition="in" filter="wipe(left)">
                                      <p:cBhvr>
                                        <p:cTn id="22" dur="500"/>
                                        <p:tgtEl>
                                          <p:spTgt spid="62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3490" name="NotDefined 2" title=""/>
          <p:cNvSpPr/>
          <p:nvPr>
            <p:ph type="title"/>
          </p:nvPr>
        </p:nvSpPr>
        <p:spPr>
          <a:xfrm>
            <a:off x="457200" y="733425"/>
            <a:ext cx="1855788" cy="531813"/>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ea typeface="黑体" pitchFamily="2" charset="-122"/>
              </a:rPr>
              <a:t>例 7（续）</a:t>
            </a:r>
            <a:endParaRPr sz="2500">
              <a:solidFill>
                <a:srgbClr val="FF5050"/>
              </a:solidFill>
              <a:ea typeface="黑体" pitchFamily="2" charset="-122"/>
            </a:endParaRPr>
          </a:p>
        </p:txBody>
      </p:sp>
      <p:graphicFrame>
        <p:nvGraphicFramePr>
          <p:cNvPr id="63491" name="Object 3" title=""/>
          <p:cNvGraphicFramePr>
            <a:graphicFrameLocks noChangeAspect="1"/>
          </p:cNvGraphicFramePr>
          <p:nvPr>
            <p:ph idx="1"/>
          </p:nvPr>
        </p:nvGraphicFramePr>
        <p:xfrm>
          <a:off x="506413" y="2279650"/>
          <a:ext cx="4791075" cy="579438"/>
        </p:xfrm>
        <a:graphic>
          <a:graphicData uri="http://schemas.openxmlformats.org/presentationml/2006/ole">
            <mc:AlternateContent>
              <mc:Choice xmlns:v="urn:schemas-microsoft-com:vml" Requires="v">
                <p:oleObj spid="_x0000_s1585" name="公式" r:id="rId2" imgW="4791075" imgH="579438" progId="Equation.3">
                  <p:embed/>
                </p:oleObj>
              </mc:Choice>
              <mc:Fallback>
                <p:oleObj name="公式" r:id="rId2" imgW="4791075" imgH="579438" progId="Equation.3">
                  <p:embed/>
                  <p:pic>
                    <p:nvPicPr>
                      <p:cNvPr id="0" name="OLE substitute image"/>
                      <p:cNvPicPr/>
                      <p:nvPr/>
                    </p:nvPicPr>
                    <p:blipFill>
                      <a:blip r:embed="rId3"/>
                      <a:stretch>
                        <a:fillRect/>
                      </a:stretch>
                    </p:blipFill>
                    <p:spPr>
                      <a:xfrm>
                        <a:off x="506413" y="2279650"/>
                        <a:ext cx="4791075" cy="579438"/>
                      </a:xfrm>
                      <a:prstGeom prst="rect">
                        <a:avLst/>
                      </a:prstGeom>
                      <a:noFill/>
                      <a:ln>
                        <a:miter lim="800000"/>
                      </a:ln>
                    </p:spPr>
                  </p:pic>
                </p:oleObj>
              </mc:Fallback>
            </mc:AlternateContent>
          </a:graphicData>
        </a:graphic>
      </p:graphicFrame>
      <p:sp>
        <p:nvSpPr>
          <p:cNvPr id="63492" name="Rectangle 4" title=""/>
          <p:cNvSpPr/>
          <p:nvPr/>
        </p:nvSpPr>
        <p:spPr>
          <a:xfrm>
            <a:off x="685800" y="1828800"/>
            <a:ext cx="6350000" cy="609600"/>
          </a:xfrm>
          <a:prstGeom prst="rect">
            <a:avLst/>
          </a:prstGeom>
          <a:noFill/>
          <a:ln>
            <a:no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r>
              <a:rPr sz="2800"/>
              <a:t>令：B={ 等待时间为10~20分钟 }</a:t>
            </a:r>
            <a:endParaRPr sz="2800"/>
          </a:p>
        </p:txBody>
      </p:sp>
      <p:graphicFrame>
        <p:nvGraphicFramePr>
          <p:cNvPr id="63493" name="Object 5" title=""/>
          <p:cNvGraphicFramePr>
            <a:graphicFrameLocks noChangeAspect="1"/>
          </p:cNvGraphicFramePr>
          <p:nvPr/>
        </p:nvGraphicFramePr>
        <p:xfrm>
          <a:off x="2514600" y="3333750"/>
          <a:ext cx="1924050" cy="1119188"/>
        </p:xfrm>
        <a:graphic>
          <a:graphicData uri="http://schemas.openxmlformats.org/presentationml/2006/ole">
            <mc:AlternateContent>
              <mc:Choice xmlns:v="urn:schemas-microsoft-com:vml" Requires="v">
                <p:oleObj spid="_x0000_s1586" name="公式" r:id="rId4" imgW="1924050" imgH="1119188" progId="Equation.3">
                  <p:embed/>
                </p:oleObj>
              </mc:Choice>
              <mc:Fallback>
                <p:oleObj name="公式" r:id="rId4" imgW="1924050" imgH="1119188" progId="Equation.3">
                  <p:embed/>
                  <p:pic>
                    <p:nvPicPr>
                      <p:cNvPr id="0" name="OLE substitute image"/>
                      <p:cNvPicPr/>
                      <p:nvPr/>
                    </p:nvPicPr>
                    <p:blipFill>
                      <a:blip r:embed="rId5"/>
                      <a:stretch>
                        <a:fillRect/>
                      </a:stretch>
                    </p:blipFill>
                    <p:spPr>
                      <a:xfrm>
                        <a:off x="2514600" y="3333750"/>
                        <a:ext cx="1924050" cy="1119188"/>
                      </a:xfrm>
                      <a:prstGeom prst="rect">
                        <a:avLst/>
                      </a:prstGeom>
                      <a:noFill/>
                      <a:ln>
                        <a:noFill/>
                        <a:miter lim="800000"/>
                      </a:ln>
                    </p:spPr>
                  </p:pic>
                </p:oleObj>
              </mc:Fallback>
            </mc:AlternateContent>
          </a:graphicData>
        </a:graphic>
      </p:graphicFrame>
      <p:graphicFrame>
        <p:nvGraphicFramePr>
          <p:cNvPr id="63494" name="Object 6" title=""/>
          <p:cNvGraphicFramePr>
            <a:graphicFrameLocks noChangeAspect="1"/>
          </p:cNvGraphicFramePr>
          <p:nvPr/>
        </p:nvGraphicFramePr>
        <p:xfrm>
          <a:off x="4572000" y="3257550"/>
          <a:ext cx="1890713" cy="1238250"/>
        </p:xfrm>
        <a:graphic>
          <a:graphicData uri="http://schemas.openxmlformats.org/presentationml/2006/ole">
            <mc:AlternateContent>
              <mc:Choice xmlns:v="urn:schemas-microsoft-com:vml" Requires="v">
                <p:oleObj spid="_x0000_s1587" name="公式" r:id="rId6" imgW="1890713" imgH="1238250" progId="Equation.3">
                  <p:embed/>
                </p:oleObj>
              </mc:Choice>
              <mc:Fallback>
                <p:oleObj name="公式" r:id="rId6" imgW="1890713" imgH="1238250" progId="Equation.3">
                  <p:embed/>
                  <p:pic>
                    <p:nvPicPr>
                      <p:cNvPr id="0" name="OLE substitute image"/>
                      <p:cNvPicPr/>
                      <p:nvPr/>
                    </p:nvPicPr>
                    <p:blipFill>
                      <a:blip r:embed="rId7"/>
                      <a:stretch>
                        <a:fillRect/>
                      </a:stretch>
                    </p:blipFill>
                    <p:spPr>
                      <a:xfrm>
                        <a:off x="4572000" y="3257550"/>
                        <a:ext cx="1890713" cy="1238250"/>
                      </a:xfrm>
                      <a:prstGeom prst="rect">
                        <a:avLst/>
                      </a:prstGeom>
                      <a:noFill/>
                      <a:ln>
                        <a:noFill/>
                        <a:miter lim="800000"/>
                      </a:ln>
                    </p:spPr>
                  </p:pic>
                </p:oleObj>
              </mc:Fallback>
            </mc:AlternateContent>
          </a:graphicData>
        </a:graphic>
      </p:graphicFrame>
      <p:graphicFrame>
        <p:nvGraphicFramePr>
          <p:cNvPr id="63495" name="Object 7" title=""/>
          <p:cNvGraphicFramePr>
            <a:graphicFrameLocks noChangeAspect="1"/>
          </p:cNvGraphicFramePr>
          <p:nvPr/>
        </p:nvGraphicFramePr>
        <p:xfrm>
          <a:off x="2514600" y="4876800"/>
          <a:ext cx="1509713" cy="469900"/>
        </p:xfrm>
        <a:graphic>
          <a:graphicData uri="http://schemas.openxmlformats.org/presentationml/2006/ole">
            <mc:AlternateContent>
              <mc:Choice xmlns:v="urn:schemas-microsoft-com:vml" Requires="v">
                <p:oleObj spid="_x0000_s1588" name="公式" r:id="rId8" imgW="1509713" imgH="469900" progId="Equation.3">
                  <p:embed/>
                </p:oleObj>
              </mc:Choice>
              <mc:Fallback>
                <p:oleObj name="公式" r:id="rId8" imgW="1509713" imgH="469900" progId="Equation.3">
                  <p:embed/>
                  <p:pic>
                    <p:nvPicPr>
                      <p:cNvPr id="0" name="OLE substitute image"/>
                      <p:cNvPicPr/>
                      <p:nvPr/>
                    </p:nvPicPr>
                    <p:blipFill>
                      <a:blip r:embed="rId9"/>
                      <a:stretch>
                        <a:fillRect/>
                      </a:stretch>
                    </p:blipFill>
                    <p:spPr>
                      <a:xfrm>
                        <a:off x="2514600" y="4876800"/>
                        <a:ext cx="1509713" cy="469900"/>
                      </a:xfrm>
                      <a:prstGeom prst="rect">
                        <a:avLst/>
                      </a:prstGeom>
                      <a:noFill/>
                      <a:ln>
                        <a:noFill/>
                        <a:miter lim="800000"/>
                      </a:ln>
                    </p:spPr>
                  </p:pic>
                </p:oleObj>
              </mc:Fallback>
            </mc:AlternateContent>
          </a:graphicData>
        </a:graphic>
      </p:graphicFrame>
      <p:graphicFrame>
        <p:nvGraphicFramePr>
          <p:cNvPr id="63496" name="Object 8" title=""/>
          <p:cNvGraphicFramePr>
            <a:graphicFrameLocks noChangeAspect="1"/>
          </p:cNvGraphicFramePr>
          <p:nvPr/>
        </p:nvGraphicFramePr>
        <p:xfrm>
          <a:off x="4267200" y="4987925"/>
          <a:ext cx="1358900" cy="409575"/>
        </p:xfrm>
        <a:graphic>
          <a:graphicData uri="http://schemas.openxmlformats.org/presentationml/2006/ole">
            <mc:AlternateContent>
              <mc:Choice xmlns:v="urn:schemas-microsoft-com:vml" Requires="v">
                <p:oleObj spid="_x0000_s1589" name="公式" r:id="rId10" imgW="1358900" imgH="409575" progId="Equation.3">
                  <p:embed/>
                </p:oleObj>
              </mc:Choice>
              <mc:Fallback>
                <p:oleObj name="公式" r:id="rId10" imgW="1358900" imgH="409575" progId="Equation.3">
                  <p:embed/>
                  <p:pic>
                    <p:nvPicPr>
                      <p:cNvPr id="0" name="OLE substitute image"/>
                      <p:cNvPicPr/>
                      <p:nvPr/>
                    </p:nvPicPr>
                    <p:blipFill>
                      <a:blip r:embed="rId11"/>
                      <a:stretch>
                        <a:fillRect/>
                      </a:stretch>
                    </p:blipFill>
                    <p:spPr>
                      <a:xfrm>
                        <a:off x="4267200" y="4987925"/>
                        <a:ext cx="1358900" cy="409575"/>
                      </a:xfrm>
                      <a:prstGeom prst="rect">
                        <a:avLst/>
                      </a:prstGeom>
                      <a:noFill/>
                      <a:ln>
                        <a:noFill/>
                        <a:miter lim="800000"/>
                      </a:ln>
                    </p:spPr>
                  </p:pic>
                </p:oleObj>
              </mc:Fallback>
            </mc:AlternateContent>
          </a:graphicData>
        </a:graphic>
      </p:graphicFrame>
      <p:sp>
        <p:nvSpPr>
          <p:cNvPr id="63497" name="Rectangle 9" title=""/>
          <p:cNvSpPr/>
          <p:nvPr/>
        </p:nvSpPr>
        <p:spPr>
          <a:xfrm>
            <a:off x="4572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63499" name="" title=""/>
          <p:cNvGraphicFramePr>
            <a:graphicFrameLocks noChangeAspect="1"/>
          </p:cNvGraphicFramePr>
          <p:nvPr/>
        </p:nvGraphicFramePr>
        <p:xfrm>
          <a:off x="785813" y="962025"/>
          <a:ext cx="7572375" cy="28575"/>
        </p:xfrm>
        <a:graphic>
          <a:graphicData uri="http://schemas.openxmlformats.org/presentationml/2006/ole">
            <mc:AlternateContent>
              <mc:Choice xmlns:v="urn:schemas-microsoft-com:vml" Requires="v">
                <p:oleObj spid="_x0000_s1590" name="Image" r:id="rId12" imgW="7572375" imgH="28575" progId="Photoshop.Image.5">
                  <p:embed/>
                </p:oleObj>
              </mc:Choice>
              <mc:Fallback>
                <p:oleObj name="Image" r:id="rId12" imgW="7572375" imgH="28575" progId="Photoshop.Image.5">
                  <p:embed/>
                  <p:pic>
                    <p:nvPicPr>
                      <p:cNvPr id="0" name="OLE substitute image"/>
                      <p:cNvPicPr/>
                      <p:nvPr/>
                    </p:nvPicPr>
                    <p:blipFill>
                      <a:blip r:embed="rId13"/>
                      <a:stretch>
                        <a:fillRect/>
                      </a:stretch>
                    </p:blipFill>
                    <p:spPr>
                      <a:xfrm>
                        <a:off x="785813" y="962025"/>
                        <a:ext cx="7572375" cy="28575"/>
                      </a:xfrm>
                      <a:prstGeom prst="rect">
                        <a:avLst/>
                      </a:prstGeom>
                      <a:noFill/>
                      <a:ln>
                        <a:noFill/>
                        <a:miter lim="800000"/>
                      </a:ln>
                      <a:effectLst/>
                    </p:spPr>
                  </p:pic>
                </p:oleObj>
              </mc:Fallback>
            </mc:AlternateContent>
          </a:graphicData>
        </a:graphic>
      </p:graphicFrame>
      <p:sp>
        <p:nvSpPr>
          <p:cNvPr id="63500" name="" title="">
            <a:hlinkClick r:id="rId14"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63501"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4"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grpId="0" nodeType="clickEffect">
                                  <p:stCondLst>
                                    <p:cond delay="0"/>
                                  </p:stCondLst>
                                  <p:childTnLst>
                                    <p:set>
                                      <p:cBhvr>
                                        <p:cTn id="6" dur="1" fill="hold">
                                          <p:stCondLst>
                                            <p:cond delay="0"/>
                                          </p:stCondLst>
                                        </p:cTn>
                                        <p:tgtEl>
                                          <p:spTgt spid="63492"/>
                                        </p:tgtEl>
                                        <p:attrNameLst>
                                          <p:attrName>style.visibility</p:attrName>
                                        </p:attrNameLst>
                                      </p:cBhvr>
                                      <p:to>
                                        <p:strVal val="visible"/>
                                      </p:to>
                                    </p:set>
                                    <p:animEffect transition="in" filter="wipe(left)">
                                      <p:cBhvr>
                                        <p:cTn id="7" dur="500"/>
                                        <p:tgtEl>
                                          <p:spTgt spid="63492"/>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63491"/>
                                        </p:tgtEl>
                                        <p:attrNameLst>
                                          <p:attrName>style.visibility</p:attrName>
                                        </p:attrNameLst>
                                      </p:cBhvr>
                                      <p:to>
                                        <p:strVal val="visible"/>
                                      </p:to>
                                    </p:set>
                                    <p:animEffect transition="in" filter="wipe(left)">
                                      <p:cBhvr>
                                        <p:cTn id="12" dur="500"/>
                                        <p:tgtEl>
                                          <p:spTgt spid="63491"/>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63493"/>
                                        </p:tgtEl>
                                        <p:attrNameLst>
                                          <p:attrName>style.visibility</p:attrName>
                                        </p:attrNameLst>
                                      </p:cBhvr>
                                      <p:to>
                                        <p:strVal val="visible"/>
                                      </p:to>
                                    </p:set>
                                    <p:animEffect transition="in" filter="wipe(left)">
                                      <p:cBhvr>
                                        <p:cTn id="17" dur="500"/>
                                        <p:tgtEl>
                                          <p:spTgt spid="63493"/>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63494"/>
                                        </p:tgtEl>
                                        <p:attrNameLst>
                                          <p:attrName>style.visibility</p:attrName>
                                        </p:attrNameLst>
                                      </p:cBhvr>
                                      <p:to>
                                        <p:strVal val="visible"/>
                                      </p:to>
                                    </p:set>
                                    <p:animEffect transition="in" filter="wipe(left)">
                                      <p:cBhvr>
                                        <p:cTn id="22" dur="500"/>
                                        <p:tgtEl>
                                          <p:spTgt spid="63494"/>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63495"/>
                                        </p:tgtEl>
                                        <p:attrNameLst>
                                          <p:attrName>style.visibility</p:attrName>
                                        </p:attrNameLst>
                                      </p:cBhvr>
                                      <p:to>
                                        <p:strVal val="visible"/>
                                      </p:to>
                                    </p:set>
                                    <p:animEffect transition="in" filter="wipe(left)">
                                      <p:cBhvr>
                                        <p:cTn id="27" dur="500"/>
                                        <p:tgtEl>
                                          <p:spTgt spid="63495"/>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63496"/>
                                        </p:tgtEl>
                                        <p:attrNameLst>
                                          <p:attrName>style.visibility</p:attrName>
                                        </p:attrNameLst>
                                      </p:cBhvr>
                                      <p:to>
                                        <p:strVal val="visible"/>
                                      </p:to>
                                    </p:set>
                                    <p:animEffect transition="in" filter="wipe(left)">
                                      <p:cBhvr>
                                        <p:cTn id="32" dur="500"/>
                                        <p:tgtEl>
                                          <p:spTgt spid="63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p:bld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graphicFrame>
        <p:nvGraphicFramePr>
          <p:cNvPr id="2050" name="Object 4"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066" name="Image" r:id="rId2" imgW="7572375" imgH="19050" progId="Photoshop.Image.5">
                  <p:embed/>
                </p:oleObj>
              </mc:Choice>
              <mc:Fallback>
                <p:oleObj name="Image" r:id="rId2" imgW="7572375" imgH="19050" progId="Photoshop.Image.5">
                  <p:embed/>
                  <p:pic>
                    <p:nvPicPr>
                      <p:cNvPr id="0" name="OLE substitute image"/>
                      <p:cNvPicPr/>
                      <p:nvPr/>
                    </p:nvPicPr>
                    <p:blipFill>
                      <a:blip r:embed="rId3"/>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2054" name="Rectangle 5"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sp>
        <p:nvSpPr>
          <p:cNvPr id="2055" name="Text Box 6"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2056" name="Rectangle 7" title=""/>
          <p:cNvSpPr/>
          <p:nvPr/>
        </p:nvSpPr>
        <p:spPr>
          <a:xfrm>
            <a:off x="609600" y="990600"/>
            <a:ext cx="4648200" cy="6858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r>
              <a:rPr lang="zh-CN" altLang="en-US" sz="2800">
                <a:solidFill>
                  <a:srgbClr val="FF0066"/>
                </a:solidFill>
                <a:ea typeface="黑体" pitchFamily="2" charset="-122"/>
              </a:rPr>
              <a:t>离散型随机变量的分布律</a:t>
            </a:r>
            <a:endParaRPr lang="zh-CN" altLang="en-US" sz="2800">
              <a:solidFill>
                <a:srgbClr val="FF0066"/>
              </a:solidFill>
              <a:ea typeface="黑体" pitchFamily="2" charset="-122"/>
            </a:endParaRPr>
          </a:p>
        </p:txBody>
      </p:sp>
      <p:sp>
        <p:nvSpPr>
          <p:cNvPr id="2057" name="Rectangle 8" title=""/>
          <p:cNvSpPr/>
          <p:nvPr/>
        </p:nvSpPr>
        <p:spPr>
          <a:xfrm>
            <a:off x="533400" y="1828800"/>
            <a:ext cx="6705600" cy="5334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zh-CN" altLang="en-US" sz="2800"/>
              <a:t>设离散型随机变量 </a:t>
            </a:r>
            <a:r>
              <a:rPr lang="en-US" altLang="zh-CN" sz="2800"/>
              <a:t>X </a:t>
            </a:r>
            <a:r>
              <a:rPr lang="zh-CN" altLang="en-US" sz="2800"/>
              <a:t>的所有可能取值为</a:t>
            </a:r>
            <a:endParaRPr lang="zh-CN" altLang="en-US" sz="2800"/>
          </a:p>
        </p:txBody>
      </p:sp>
      <p:graphicFrame>
        <p:nvGraphicFramePr>
          <p:cNvPr id="2051" name="Object 9" title=""/>
          <p:cNvGraphicFramePr>
            <a:graphicFrameLocks noChangeAspect="1"/>
          </p:cNvGraphicFramePr>
          <p:nvPr/>
        </p:nvGraphicFramePr>
        <p:xfrm>
          <a:off x="2495550" y="2581275"/>
          <a:ext cx="3403600" cy="542925"/>
        </p:xfrm>
        <a:graphic>
          <a:graphicData uri="http://schemas.openxmlformats.org/presentationml/2006/ole">
            <mc:AlternateContent>
              <mc:Choice xmlns:v="urn:schemas-microsoft-com:vml" Requires="v">
                <p:oleObj spid="_x0000_s1067" name="公式" r:id="rId4" imgW="3403600" imgH="542925" progId="Equation.3">
                  <p:embed/>
                </p:oleObj>
              </mc:Choice>
              <mc:Fallback>
                <p:oleObj name="公式" r:id="rId4" imgW="3403600" imgH="542925" progId="Equation.3">
                  <p:embed/>
                  <p:pic>
                    <p:nvPicPr>
                      <p:cNvPr id="0" name="OLE substitute image"/>
                      <p:cNvPicPr/>
                      <p:nvPr/>
                    </p:nvPicPr>
                    <p:blipFill>
                      <a:blip r:embed="rId5"/>
                      <a:stretch>
                        <a:fillRect/>
                      </a:stretch>
                    </p:blipFill>
                    <p:spPr>
                      <a:xfrm>
                        <a:off x="2495550" y="2581275"/>
                        <a:ext cx="3403600" cy="542925"/>
                      </a:xfrm>
                      <a:prstGeom prst="rect">
                        <a:avLst/>
                      </a:prstGeom>
                      <a:noFill/>
                      <a:ln>
                        <a:noFill/>
                        <a:miter lim="800000"/>
                      </a:ln>
                    </p:spPr>
                  </p:pic>
                </p:oleObj>
              </mc:Fallback>
            </mc:AlternateContent>
          </a:graphicData>
        </a:graphic>
      </p:graphicFrame>
      <p:sp>
        <p:nvSpPr>
          <p:cNvPr id="2058" name="Rectangle 10" title=""/>
          <p:cNvSpPr/>
          <p:nvPr/>
        </p:nvSpPr>
        <p:spPr>
          <a:xfrm>
            <a:off x="609600" y="3182938"/>
            <a:ext cx="1295400" cy="4572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zh-CN" altLang="en-US" sz="2800"/>
              <a:t>并设</a:t>
            </a:r>
            <a:endParaRPr lang="zh-CN" altLang="en-US" sz="2800"/>
          </a:p>
        </p:txBody>
      </p:sp>
      <p:graphicFrame>
        <p:nvGraphicFramePr>
          <p:cNvPr id="2052" name="Object 11" title=""/>
          <p:cNvGraphicFramePr>
            <a:graphicFrameLocks noChangeAspect="1"/>
          </p:cNvGraphicFramePr>
          <p:nvPr/>
        </p:nvGraphicFramePr>
        <p:xfrm>
          <a:off x="1600200" y="3259138"/>
          <a:ext cx="5694363" cy="550862"/>
        </p:xfrm>
        <a:graphic>
          <a:graphicData uri="http://schemas.openxmlformats.org/presentationml/2006/ole">
            <mc:AlternateContent>
              <mc:Choice xmlns:v="urn:schemas-microsoft-com:vml" Requires="v">
                <p:oleObj spid="_x0000_s1068" name="公式" r:id="rId6" imgW="5694363" imgH="550862" progId="Equation.3">
                  <p:embed/>
                </p:oleObj>
              </mc:Choice>
              <mc:Fallback>
                <p:oleObj name="公式" r:id="rId6" imgW="5694363" imgH="550862" progId="Equation.3">
                  <p:embed/>
                  <p:pic>
                    <p:nvPicPr>
                      <p:cNvPr id="0" name="OLE substitute image"/>
                      <p:cNvPicPr/>
                      <p:nvPr/>
                    </p:nvPicPr>
                    <p:blipFill>
                      <a:blip r:embed="rId7"/>
                      <a:stretch>
                        <a:fillRect/>
                      </a:stretch>
                    </p:blipFill>
                    <p:spPr>
                      <a:xfrm>
                        <a:off x="1600200" y="3259138"/>
                        <a:ext cx="5694363" cy="550862"/>
                      </a:xfrm>
                      <a:prstGeom prst="rect">
                        <a:avLst/>
                      </a:prstGeom>
                      <a:noFill/>
                      <a:ln>
                        <a:noFill/>
                        <a:miter lim="800000"/>
                      </a:ln>
                    </p:spPr>
                  </p:pic>
                </p:oleObj>
              </mc:Fallback>
            </mc:AlternateContent>
          </a:graphicData>
        </a:graphic>
      </p:graphicFrame>
      <p:sp>
        <p:nvSpPr>
          <p:cNvPr id="2059" name="Rectangle 12" title=""/>
          <p:cNvSpPr/>
          <p:nvPr/>
        </p:nvSpPr>
        <p:spPr>
          <a:xfrm>
            <a:off x="533400" y="4267200"/>
            <a:ext cx="2209800" cy="5334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zh-CN" altLang="en-US" sz="2800"/>
              <a:t>则称上式或</a:t>
            </a:r>
            <a:endParaRPr lang="zh-CN" altLang="en-US" sz="2800"/>
          </a:p>
        </p:txBody>
      </p:sp>
      <p:graphicFrame>
        <p:nvGraphicFramePr>
          <p:cNvPr id="2053" name="Object 13" title=""/>
          <p:cNvGraphicFramePr>
            <a:graphicFrameLocks noChangeAspect="1"/>
          </p:cNvGraphicFramePr>
          <p:nvPr/>
        </p:nvGraphicFramePr>
        <p:xfrm>
          <a:off x="2454275" y="3962400"/>
          <a:ext cx="6232525" cy="1857375"/>
        </p:xfrm>
        <a:graphic>
          <a:graphicData uri="http://schemas.openxmlformats.org/presentationml/2006/ole">
            <mc:AlternateContent>
              <mc:Choice xmlns:v="urn:schemas-microsoft-com:vml" Requires="v">
                <p:oleObj spid="_x0000_s1069" name="文档" r:id="rId8" imgW="6232525" imgH="1857375" progId="Word.Document.8">
                  <p:embed/>
                </p:oleObj>
              </mc:Choice>
              <mc:Fallback>
                <p:oleObj name="文档" r:id="rId8" imgW="6232525" imgH="1857375" progId="Word.Document.8">
                  <p:embed/>
                  <p:pic>
                    <p:nvPicPr>
                      <p:cNvPr id="0" name="OLE substitute image"/>
                      <p:cNvPicPr/>
                      <p:nvPr/>
                    </p:nvPicPr>
                    <p:blipFill>
                      <a:blip r:embed="rId9"/>
                      <a:stretch>
                        <a:fillRect/>
                      </a:stretch>
                    </p:blipFill>
                    <p:spPr>
                      <a:xfrm>
                        <a:off x="2454275" y="3962400"/>
                        <a:ext cx="6232525" cy="1857375"/>
                      </a:xfrm>
                      <a:prstGeom prst="rect">
                        <a:avLst/>
                      </a:prstGeom>
                      <a:noFill/>
                      <a:ln>
                        <a:noFill/>
                        <a:miter lim="800000"/>
                      </a:ln>
                      <a:effectLst/>
                    </p:spPr>
                  </p:pic>
                </p:oleObj>
              </mc:Fallback>
            </mc:AlternateContent>
          </a:graphicData>
        </a:graphic>
      </p:graphicFrame>
      <p:sp>
        <p:nvSpPr>
          <p:cNvPr id="2060" name="Rectangle 15" title=""/>
          <p:cNvSpPr/>
          <p:nvPr/>
        </p:nvSpPr>
        <p:spPr>
          <a:xfrm>
            <a:off x="533400" y="5486400"/>
            <a:ext cx="5791200" cy="5334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zh-CN" altLang="en-US" sz="2800"/>
              <a:t>为离散型随机变量 </a:t>
            </a:r>
            <a:r>
              <a:rPr lang="en-US" altLang="zh-CN" sz="2800"/>
              <a:t>X </a:t>
            </a:r>
            <a:r>
              <a:rPr lang="zh-CN" altLang="en-US" sz="2800"/>
              <a:t>的分布律．</a:t>
            </a:r>
            <a:endParaRPr lang="zh-CN" altLang="en-US" sz="2800"/>
          </a:p>
        </p:txBody>
      </p:sp>
      <p:sp>
        <p:nvSpPr>
          <p:cNvPr id="2061" name="AutoShape 18" title="">
            <a:hlinkClick r:id="rId10"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2062" name="Text Box 19"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0"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grpId="0" nodeType="clickEffect">
                                  <p:stCondLst>
                                    <p:cond delay="0"/>
                                  </p:stCondLst>
                                  <p:childTnLst>
                                    <p:set>
                                      <p:cBhvr>
                                        <p:cTn id="6" dur="1" fill="hold">
                                          <p:stCondLst>
                                            <p:cond delay="0"/>
                                          </p:stCondLst>
                                        </p:cTn>
                                        <p:tgtEl>
                                          <p:spTgt spid="2057"/>
                                        </p:tgtEl>
                                        <p:attrNameLst>
                                          <p:attrName>style.visibility</p:attrName>
                                        </p:attrNameLst>
                                      </p:cBhvr>
                                      <p:to>
                                        <p:strVal val="visible"/>
                                      </p:to>
                                    </p:set>
                                    <p:animEffect transition="in" filter="wipe(left)">
                                      <p:cBhvr>
                                        <p:cTn id="7" dur="500"/>
                                        <p:tgtEl>
                                          <p:spTgt spid="2057"/>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wipe(left)">
                                      <p:cBhvr>
                                        <p:cTn id="12" dur="500"/>
                                        <p:tgtEl>
                                          <p:spTgt spid="2051"/>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grpId="0" nodeType="clickEffect">
                                  <p:stCondLst>
                                    <p:cond delay="0"/>
                                  </p:stCondLst>
                                  <p:childTnLst>
                                    <p:set>
                                      <p:cBhvr>
                                        <p:cTn id="16" dur="1" fill="hold">
                                          <p:stCondLst>
                                            <p:cond delay="0"/>
                                          </p:stCondLst>
                                        </p:cTn>
                                        <p:tgtEl>
                                          <p:spTgt spid="2058"/>
                                        </p:tgtEl>
                                        <p:attrNameLst>
                                          <p:attrName>style.visibility</p:attrName>
                                        </p:attrNameLst>
                                      </p:cBhvr>
                                      <p:to>
                                        <p:strVal val="visible"/>
                                      </p:to>
                                    </p:set>
                                    <p:animEffect transition="in" filter="wipe(left)">
                                      <p:cBhvr>
                                        <p:cTn id="17" dur="500"/>
                                        <p:tgtEl>
                                          <p:spTgt spid="2058"/>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2052"/>
                                        </p:tgtEl>
                                        <p:attrNameLst>
                                          <p:attrName>style.visibility</p:attrName>
                                        </p:attrNameLst>
                                      </p:cBhvr>
                                      <p:to>
                                        <p:strVal val="visible"/>
                                      </p:to>
                                    </p:set>
                                    <p:animEffect transition="in" filter="wipe(left)">
                                      <p:cBhvr>
                                        <p:cTn id="22" dur="500"/>
                                        <p:tgtEl>
                                          <p:spTgt spid="2052"/>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grpId="0" nodeType="clickEffect">
                                  <p:stCondLst>
                                    <p:cond delay="0"/>
                                  </p:stCondLst>
                                  <p:childTnLst>
                                    <p:set>
                                      <p:cBhvr>
                                        <p:cTn id="26" dur="1" fill="hold">
                                          <p:stCondLst>
                                            <p:cond delay="0"/>
                                          </p:stCondLst>
                                        </p:cTn>
                                        <p:tgtEl>
                                          <p:spTgt spid="2059"/>
                                        </p:tgtEl>
                                        <p:attrNameLst>
                                          <p:attrName>style.visibility</p:attrName>
                                        </p:attrNameLst>
                                      </p:cBhvr>
                                      <p:to>
                                        <p:strVal val="visible"/>
                                      </p:to>
                                    </p:set>
                                    <p:animEffect transition="in" filter="wipe(left)">
                                      <p:cBhvr>
                                        <p:cTn id="27" dur="500"/>
                                        <p:tgtEl>
                                          <p:spTgt spid="2059"/>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2053"/>
                                        </p:tgtEl>
                                        <p:attrNameLst>
                                          <p:attrName>style.visibility</p:attrName>
                                        </p:attrNameLst>
                                      </p:cBhvr>
                                      <p:to>
                                        <p:strVal val="visible"/>
                                      </p:to>
                                    </p:set>
                                    <p:animEffect transition="in" filter="wipe(left)">
                                      <p:cBhvr>
                                        <p:cTn id="32" dur="500"/>
                                        <p:tgtEl>
                                          <p:spTgt spid="2053"/>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22" presetClass="entr" presetSubtype="8" dur="500" fill="hold" grpId="0" nodeType="clickEffect">
                                  <p:stCondLst>
                                    <p:cond delay="0"/>
                                  </p:stCondLst>
                                  <p:childTnLst>
                                    <p:set>
                                      <p:cBhvr>
                                        <p:cTn id="36" dur="1" fill="hold">
                                          <p:stCondLst>
                                            <p:cond delay="0"/>
                                          </p:stCondLst>
                                        </p:cTn>
                                        <p:tgtEl>
                                          <p:spTgt spid="2060"/>
                                        </p:tgtEl>
                                        <p:attrNameLst>
                                          <p:attrName>style.visibility</p:attrName>
                                        </p:attrNameLst>
                                      </p:cBhvr>
                                      <p:to>
                                        <p:strVal val="visible"/>
                                      </p:to>
                                    </p:set>
                                    <p:animEffect transition="in" filter="wipe(left)">
                                      <p:cBhvr>
                                        <p:cTn id="37" dur="500"/>
                                        <p:tgtEl>
                                          <p:spTgt spid="2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 grpId="0"/>
      <p:bldP spid="2058" grpId="0"/>
      <p:bldP spid="2059" grpId="0"/>
      <p:bldP spid="2060" grpId="0"/>
    </p:bldLst>
  </p:timing>
</p:sld>
</file>

<file path=ppt/slides/slide1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1746" name="NotDefined 2" title=""/>
          <p:cNvSpPr/>
          <p:nvPr>
            <p:ph type="title" sz="quarter" idx="4294967295"/>
          </p:nvPr>
        </p:nvSpPr>
        <p:spPr>
          <a:xfrm>
            <a:off x="457200" y="277813"/>
            <a:ext cx="8229600" cy="1139825"/>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latin typeface="宋体" pitchFamily="2" charset="-122"/>
              </a:rPr>
              <a:t>3．正 态 分 布</a:t>
            </a:r>
            <a:endParaRPr sz="2500">
              <a:solidFill>
                <a:srgbClr val="FF5050"/>
              </a:solidFill>
              <a:latin typeface="宋体" pitchFamily="2" charset="-122"/>
            </a:endParaRPr>
          </a:p>
        </p:txBody>
      </p:sp>
      <p:graphicFrame>
        <p:nvGraphicFramePr>
          <p:cNvPr id="31747" name="Object 3" title=""/>
          <p:cNvGraphicFramePr>
            <a:graphicFrameLocks noChangeAspect="1"/>
          </p:cNvGraphicFramePr>
          <p:nvPr>
            <p:ph sz="quarter" idx="1"/>
          </p:nvPr>
        </p:nvGraphicFramePr>
        <p:xfrm flipV="1">
          <a:off x="2419350" y="2586038"/>
          <a:ext cx="114300" cy="215900"/>
        </p:xfrm>
        <a:graphic>
          <a:graphicData uri="http://schemas.openxmlformats.org/presentationml/2006/ole">
            <mc:AlternateContent>
              <mc:Choice xmlns:v="urn:schemas-microsoft-com:vml" Requires="v">
                <p:oleObj spid="_x0000_s1591" name="公式" r:id="rId2" imgW="114300" imgH="215900" progId="Equation.3">
                  <p:embed/>
                </p:oleObj>
              </mc:Choice>
              <mc:Fallback>
                <p:oleObj name="公式" r:id="rId2" imgW="114300" imgH="215900" progId="Equation.3">
                  <p:embed/>
                  <p:pic>
                    <p:nvPicPr>
                      <p:cNvPr id="0" name="OLE substitute image"/>
                      <p:cNvPicPr/>
                      <p:nvPr/>
                    </p:nvPicPr>
                    <p:blipFill>
                      <a:blip r:embed="rId3"/>
                      <a:stretch>
                        <a:fillRect/>
                      </a:stretch>
                    </p:blipFill>
                    <p:spPr>
                      <a:xfrm flipV="1">
                        <a:off x="2419350" y="2586038"/>
                        <a:ext cx="114300" cy="215900"/>
                      </a:xfrm>
                      <a:prstGeom prst="rect">
                        <a:avLst/>
                      </a:prstGeom>
                      <a:noFill/>
                      <a:ln>
                        <a:miter lim="800000"/>
                      </a:ln>
                    </p:spPr>
                  </p:pic>
                </p:oleObj>
              </mc:Fallback>
            </mc:AlternateContent>
          </a:graphicData>
        </a:graphic>
      </p:graphicFrame>
      <p:graphicFrame>
        <p:nvGraphicFramePr>
          <p:cNvPr id="31778" name="Object 22" title=""/>
          <p:cNvGraphicFramePr>
            <a:graphicFrameLocks noChangeAspect="1"/>
          </p:cNvGraphicFramePr>
          <p:nvPr>
            <p:ph sz="quarter" idx="1"/>
          </p:nvPr>
        </p:nvGraphicFramePr>
        <p:xfrm>
          <a:off x="684213" y="1484313"/>
          <a:ext cx="5400675" cy="473075"/>
        </p:xfrm>
        <a:graphic>
          <a:graphicData uri="http://schemas.openxmlformats.org/presentationml/2006/ole">
            <mc:AlternateContent>
              <mc:Choice xmlns:v="urn:schemas-microsoft-com:vml" Requires="v">
                <p:oleObj spid="_x0000_s1592" name="公式" r:id="rId4" imgW="5400675" imgH="473075" progId="Equation.3">
                  <p:embed/>
                </p:oleObj>
              </mc:Choice>
              <mc:Fallback>
                <p:oleObj name="公式" r:id="rId4" imgW="5400675" imgH="473075" progId="Equation.3">
                  <p:embed/>
                  <p:pic>
                    <p:nvPicPr>
                      <p:cNvPr id="0" name="OLE substitute image"/>
                      <p:cNvPicPr/>
                      <p:nvPr/>
                    </p:nvPicPr>
                    <p:blipFill>
                      <a:blip r:embed="rId5">
                        <a:alphaModFix/>
                      </a:blip>
                      <a:stretch>
                        <a:fillRect/>
                      </a:stretch>
                    </p:blipFill>
                    <p:spPr>
                      <a:xfrm>
                        <a:off x="684213" y="1484313"/>
                        <a:ext cx="5400675" cy="473075"/>
                      </a:xfrm>
                      <a:prstGeom prst="rect">
                        <a:avLst/>
                      </a:prstGeom>
                      <a:noFill/>
                      <a:ln w="12700" cap="sq" cmpd="sng">
                        <a:noFill/>
                        <a:prstDash val="solid"/>
                        <a:miter lim="800000"/>
                      </a:ln>
                      <a:effectLst/>
                    </p:spPr>
                  </p:pic>
                </p:oleObj>
              </mc:Fallback>
            </mc:AlternateContent>
          </a:graphicData>
        </a:graphic>
      </p:graphicFrame>
      <p:graphicFrame>
        <p:nvGraphicFramePr>
          <p:cNvPr id="31780" name="Object 24" title=""/>
          <p:cNvGraphicFramePr>
            <a:graphicFrameLocks noChangeAspect="1"/>
          </p:cNvGraphicFramePr>
          <p:nvPr>
            <p:ph sz="quarter" idx="1"/>
          </p:nvPr>
        </p:nvGraphicFramePr>
        <p:xfrm>
          <a:off x="1042988" y="1916113"/>
          <a:ext cx="4105275" cy="787400"/>
        </p:xfrm>
        <a:graphic>
          <a:graphicData uri="http://schemas.openxmlformats.org/presentationml/2006/ole">
            <mc:AlternateContent>
              <mc:Choice xmlns:v="urn:schemas-microsoft-com:vml" Requires="v">
                <p:oleObj spid="_x0000_s1593" name="公式" r:id="rId6" imgW="4105275" imgH="787400" progId="Equation.3">
                  <p:embed/>
                </p:oleObj>
              </mc:Choice>
              <mc:Fallback>
                <p:oleObj name="公式" r:id="rId6" imgW="4105275" imgH="787400" progId="Equation.3">
                  <p:embed/>
                  <p:pic>
                    <p:nvPicPr>
                      <p:cNvPr id="0" name="OLE substitute image"/>
                      <p:cNvPicPr/>
                      <p:nvPr/>
                    </p:nvPicPr>
                    <p:blipFill>
                      <a:blip r:embed="rId7">
                        <a:alphaModFix/>
                      </a:blip>
                      <a:stretch>
                        <a:fillRect/>
                      </a:stretch>
                    </p:blipFill>
                    <p:spPr>
                      <a:xfrm>
                        <a:off x="1042988" y="1916113"/>
                        <a:ext cx="4105275" cy="787400"/>
                      </a:xfrm>
                      <a:prstGeom prst="rect">
                        <a:avLst/>
                      </a:prstGeom>
                      <a:noFill/>
                      <a:ln w="12700" cap="sq" cmpd="sng">
                        <a:noFill/>
                        <a:prstDash val="solid"/>
                        <a:miter lim="800000"/>
                      </a:ln>
                      <a:effectLst/>
                    </p:spPr>
                  </p:pic>
                </p:oleObj>
              </mc:Fallback>
            </mc:AlternateContent>
          </a:graphicData>
        </a:graphic>
      </p:graphicFrame>
      <p:graphicFrame>
        <p:nvGraphicFramePr>
          <p:cNvPr id="31748" name="Object 4" title=""/>
          <p:cNvGraphicFramePr>
            <a:graphicFrameLocks noChangeAspect="1"/>
          </p:cNvGraphicFramePr>
          <p:nvPr/>
        </p:nvGraphicFramePr>
        <p:xfrm flipV="1">
          <a:off x="4491038" y="2262188"/>
          <a:ext cx="261937" cy="490537"/>
        </p:xfrm>
        <a:graphic>
          <a:graphicData uri="http://schemas.openxmlformats.org/presentationml/2006/ole">
            <mc:AlternateContent>
              <mc:Choice xmlns:v="urn:schemas-microsoft-com:vml" Requires="v">
                <p:oleObj spid="_x0000_s1594" name="公式" r:id="rId8" imgW="261937" imgH="490537" progId="Equation.3">
                  <p:embed/>
                </p:oleObj>
              </mc:Choice>
              <mc:Fallback>
                <p:oleObj name="公式" r:id="rId8" imgW="261937" imgH="490537" progId="Equation.3">
                  <p:embed/>
                  <p:pic>
                    <p:nvPicPr>
                      <p:cNvPr id="0" name="OLE substitute image"/>
                      <p:cNvPicPr/>
                      <p:nvPr/>
                    </p:nvPicPr>
                    <p:blipFill>
                      <a:blip r:embed="rId3"/>
                      <a:stretch>
                        <a:fillRect/>
                      </a:stretch>
                    </p:blipFill>
                    <p:spPr>
                      <a:xfrm flipV="1">
                        <a:off x="4491038" y="2262188"/>
                        <a:ext cx="261937" cy="490537"/>
                      </a:xfrm>
                      <a:prstGeom prst="rect">
                        <a:avLst/>
                      </a:prstGeom>
                      <a:noFill/>
                      <a:ln>
                        <a:noFill/>
                        <a:miter lim="800000"/>
                      </a:ln>
                    </p:spPr>
                  </p:pic>
                </p:oleObj>
              </mc:Fallback>
            </mc:AlternateContent>
          </a:graphicData>
        </a:graphic>
      </p:graphicFrame>
      <p:graphicFrame>
        <p:nvGraphicFramePr>
          <p:cNvPr id="31749" name="Object 5" title=""/>
          <p:cNvGraphicFramePr>
            <a:graphicFrameLocks noChangeAspect="1"/>
          </p:cNvGraphicFramePr>
          <p:nvPr/>
        </p:nvGraphicFramePr>
        <p:xfrm flipV="1">
          <a:off x="6335713" y="2940050"/>
          <a:ext cx="260350" cy="488950"/>
        </p:xfrm>
        <a:graphic>
          <a:graphicData uri="http://schemas.openxmlformats.org/presentationml/2006/ole">
            <mc:AlternateContent>
              <mc:Choice xmlns:v="urn:schemas-microsoft-com:vml" Requires="v">
                <p:oleObj spid="_x0000_s1595" name="公式" r:id="rId9" imgW="260350" imgH="488950" progId="Equation.3">
                  <p:embed/>
                </p:oleObj>
              </mc:Choice>
              <mc:Fallback>
                <p:oleObj name="公式" r:id="rId9" imgW="260350" imgH="488950" progId="Equation.3">
                  <p:embed/>
                  <p:pic>
                    <p:nvPicPr>
                      <p:cNvPr id="0" name="OLE substitute image"/>
                      <p:cNvPicPr/>
                      <p:nvPr/>
                    </p:nvPicPr>
                    <p:blipFill>
                      <a:blip r:embed="rId3"/>
                      <a:stretch>
                        <a:fillRect/>
                      </a:stretch>
                    </p:blipFill>
                    <p:spPr>
                      <a:xfrm flipV="1">
                        <a:off x="6335713" y="2940050"/>
                        <a:ext cx="260350" cy="488950"/>
                      </a:xfrm>
                      <a:prstGeom prst="rect">
                        <a:avLst/>
                      </a:prstGeom>
                      <a:noFill/>
                      <a:ln>
                        <a:noFill/>
                        <a:miter lim="800000"/>
                      </a:ln>
                    </p:spPr>
                  </p:pic>
                </p:oleObj>
              </mc:Fallback>
            </mc:AlternateContent>
          </a:graphicData>
        </a:graphic>
      </p:graphicFrame>
      <p:graphicFrame>
        <p:nvGraphicFramePr>
          <p:cNvPr id="31750" name="Object 6" title=""/>
          <p:cNvGraphicFramePr>
            <a:graphicFrameLocks noChangeAspect="1"/>
          </p:cNvGraphicFramePr>
          <p:nvPr/>
        </p:nvGraphicFramePr>
        <p:xfrm flipV="1">
          <a:off x="4330700" y="3925888"/>
          <a:ext cx="328613" cy="619125"/>
        </p:xfrm>
        <a:graphic>
          <a:graphicData uri="http://schemas.openxmlformats.org/presentationml/2006/ole">
            <mc:AlternateContent>
              <mc:Choice xmlns:v="urn:schemas-microsoft-com:vml" Requires="v">
                <p:oleObj spid="_x0000_s1596" name="公式" r:id="rId10" imgW="328613" imgH="619125" progId="Equation.3">
                  <p:embed/>
                </p:oleObj>
              </mc:Choice>
              <mc:Fallback>
                <p:oleObj name="公式" r:id="rId10" imgW="328613" imgH="619125" progId="Equation.3">
                  <p:embed/>
                  <p:pic>
                    <p:nvPicPr>
                      <p:cNvPr id="0" name="OLE substitute image"/>
                      <p:cNvPicPr/>
                      <p:nvPr/>
                    </p:nvPicPr>
                    <p:blipFill>
                      <a:blip r:embed="rId3"/>
                      <a:stretch>
                        <a:fillRect/>
                      </a:stretch>
                    </p:blipFill>
                    <p:spPr>
                      <a:xfrm flipV="1">
                        <a:off x="4330700" y="3925888"/>
                        <a:ext cx="328613" cy="619125"/>
                      </a:xfrm>
                      <a:prstGeom prst="rect">
                        <a:avLst/>
                      </a:prstGeom>
                      <a:noFill/>
                      <a:ln>
                        <a:noFill/>
                        <a:miter lim="800000"/>
                      </a:ln>
                    </p:spPr>
                  </p:pic>
                </p:oleObj>
              </mc:Fallback>
            </mc:AlternateContent>
          </a:graphicData>
        </a:graphic>
      </p:graphicFrame>
      <p:graphicFrame>
        <p:nvGraphicFramePr>
          <p:cNvPr id="31751" name="Object 7" title=""/>
          <p:cNvGraphicFramePr>
            <a:graphicFrameLocks noChangeAspect="1"/>
          </p:cNvGraphicFramePr>
          <p:nvPr/>
        </p:nvGraphicFramePr>
        <p:xfrm flipV="1">
          <a:off x="3222625" y="5205413"/>
          <a:ext cx="260350" cy="495300"/>
        </p:xfrm>
        <a:graphic>
          <a:graphicData uri="http://schemas.openxmlformats.org/presentationml/2006/ole">
            <mc:AlternateContent>
              <mc:Choice xmlns:v="urn:schemas-microsoft-com:vml" Requires="v">
                <p:oleObj spid="_x0000_s1597" name="公式" r:id="rId11" imgW="260350" imgH="495300" progId="Equation.3">
                  <p:embed/>
                </p:oleObj>
              </mc:Choice>
              <mc:Fallback>
                <p:oleObj name="公式" r:id="rId11" imgW="260350" imgH="495300" progId="Equation.3">
                  <p:embed/>
                  <p:pic>
                    <p:nvPicPr>
                      <p:cNvPr id="0" name="OLE substitute image"/>
                      <p:cNvPicPr/>
                      <p:nvPr/>
                    </p:nvPicPr>
                    <p:blipFill>
                      <a:blip r:embed="rId3"/>
                      <a:stretch>
                        <a:fillRect/>
                      </a:stretch>
                    </p:blipFill>
                    <p:spPr>
                      <a:xfrm flipV="1">
                        <a:off x="3222625" y="5205413"/>
                        <a:ext cx="260350" cy="495300"/>
                      </a:xfrm>
                      <a:prstGeom prst="rect">
                        <a:avLst/>
                      </a:prstGeom>
                      <a:noFill/>
                      <a:ln>
                        <a:noFill/>
                        <a:miter lim="800000"/>
                      </a:ln>
                    </p:spPr>
                  </p:pic>
                </p:oleObj>
              </mc:Fallback>
            </mc:AlternateContent>
          </a:graphicData>
        </a:graphic>
      </p:graphicFrame>
      <p:sp>
        <p:nvSpPr>
          <p:cNvPr id="31752" name="Rectangle 8" title=""/>
          <p:cNvSpPr/>
          <p:nvPr/>
        </p:nvSpPr>
        <p:spPr>
          <a:xfrm>
            <a:off x="250825" y="620713"/>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cxnSp>
        <p:nvCxnSpPr>
          <p:cNvPr id="31754" name="" title=""/>
          <p:cNvCxnSpPr/>
          <p:nvPr/>
        </p:nvCxnSpPr>
        <p:spPr>
          <a:xfrm flipH="1" flipV="1">
            <a:off x="5562600" y="4419600"/>
            <a:ext cx="0" cy="2209800"/>
          </a:xfrm>
          <a:prstGeom prst="line">
            <a:avLst/>
          </a:prstGeom>
          <a:noFill/>
          <a:ln w="19050" cap="sq">
            <a:solidFill>
              <a:schemeClr val="tx1"/>
            </a:solidFill>
            <a:miter lim="800000"/>
            <a:tailEnd type="arrow"/>
          </a:ln>
          <a:effectLst/>
        </p:spPr>
      </p:cxnSp>
      <p:sp>
        <p:nvSpPr>
          <p:cNvPr id="31755" name="" title=""/>
          <p:cNvSpPr txBox="1"/>
          <p:nvPr/>
        </p:nvSpPr>
        <p:spPr>
          <a:xfrm>
            <a:off x="8763000" y="6338888"/>
            <a:ext cx="609600" cy="519112"/>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i="1"/>
              <a:t>x</a:t>
            </a:r>
            <a:endParaRPr sz="2800"/>
          </a:p>
        </p:txBody>
      </p:sp>
      <p:sp>
        <p:nvSpPr>
          <p:cNvPr id="31756" name="" title=""/>
          <p:cNvSpPr txBox="1"/>
          <p:nvPr/>
        </p:nvSpPr>
        <p:spPr>
          <a:xfrm>
            <a:off x="5562600" y="4191000"/>
            <a:ext cx="1290638" cy="519113"/>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i="1"/>
              <a:t>f </a:t>
            </a:r>
            <a:r>
              <a:rPr sz="2800"/>
              <a:t>(x)</a:t>
            </a:r>
            <a:endParaRPr sz="2800"/>
          </a:p>
        </p:txBody>
      </p:sp>
      <p:sp>
        <p:nvSpPr>
          <p:cNvPr id="31757" name="" title=""/>
          <p:cNvSpPr txBox="1"/>
          <p:nvPr/>
        </p:nvSpPr>
        <p:spPr>
          <a:xfrm>
            <a:off x="5181600" y="6394450"/>
            <a:ext cx="609600" cy="519113"/>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i="1"/>
              <a:t>0</a:t>
            </a:r>
            <a:endParaRPr sz="2800"/>
          </a:p>
        </p:txBody>
      </p:sp>
      <p:sp>
        <p:nvSpPr>
          <p:cNvPr id="31758" name="" title=""/>
          <p:cNvSpPr/>
          <p:nvPr/>
        </p:nvSpPr>
        <p:spPr>
          <a:xfrm>
            <a:off x="5181600" y="4572000"/>
            <a:ext cx="3810000" cy="1524000"/>
          </a:xfrm>
          <a:custGeom>
            <a:rect l="l" t="t" r="r" b="b"/>
            <a:pathLst>
              <a:path w="1392" h="640">
                <a:moveTo>
                  <a:pt x="0" y="640"/>
                </a:moveTo>
                <a:cubicBezTo>
                  <a:pt x="96" y="640"/>
                  <a:pt x="192" y="640"/>
                  <a:pt x="288" y="544"/>
                </a:cubicBezTo>
                <a:cubicBezTo>
                  <a:pt x="384" y="448"/>
                  <a:pt x="496" y="128"/>
                  <a:pt x="576" y="64"/>
                </a:cubicBezTo>
                <a:cubicBezTo>
                  <a:pt x="656" y="0"/>
                  <a:pt x="696" y="88"/>
                  <a:pt x="768" y="160"/>
                </a:cubicBezTo>
                <a:cubicBezTo>
                  <a:pt x="840" y="232"/>
                  <a:pt x="904" y="416"/>
                  <a:pt x="1008" y="496"/>
                </a:cubicBezTo>
                <a:cubicBezTo>
                  <a:pt x="1112" y="576"/>
                  <a:pt x="1328" y="616"/>
                  <a:pt x="1392" y="640"/>
                </a:cubicBezTo>
              </a:path>
            </a:pathLst>
          </a:custGeom>
          <a:noFill/>
          <a:ln w="19050" cap="sq" cmpd="sng">
            <a:solidFill>
              <a:srgbClr val="000000"/>
            </a:solidFill>
            <a:prstDash val="solid"/>
            <a:round/>
            <a:headEnd type="none" w="sm" len="sm"/>
            <a:tailEnd type="none" w="sm" len="sm"/>
          </a:ln>
          <a:effectLst/>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cxnSp>
        <p:nvCxnSpPr>
          <p:cNvPr id="31759" name="" title=""/>
          <p:cNvCxnSpPr/>
          <p:nvPr/>
        </p:nvCxnSpPr>
        <p:spPr>
          <a:xfrm flipH="1" flipV="1">
            <a:off x="6934200" y="4648200"/>
            <a:ext cx="0" cy="1746250"/>
          </a:xfrm>
          <a:prstGeom prst="line">
            <a:avLst/>
          </a:prstGeom>
          <a:noFill/>
          <a:ln w="12700">
            <a:solidFill>
              <a:prstClr val="black"/>
            </a:solidFill>
            <a:miter lim="800000"/>
          </a:ln>
          <a:effectLst/>
        </p:spPr>
      </p:cxnSp>
      <p:cxnSp>
        <p:nvCxnSpPr>
          <p:cNvPr id="31760" name="" title=""/>
          <p:cNvCxnSpPr/>
          <p:nvPr/>
        </p:nvCxnSpPr>
        <p:spPr>
          <a:xfrm>
            <a:off x="5791200" y="4648200"/>
            <a:ext cx="1143000" cy="0"/>
          </a:xfrm>
          <a:prstGeom prst="line">
            <a:avLst/>
          </a:prstGeom>
          <a:noFill/>
          <a:ln w="12700" cap="rnd">
            <a:solidFill>
              <a:srgbClr val="FF0000"/>
            </a:solidFill>
            <a:prstDash val="sysDot"/>
            <a:miter lim="800000"/>
          </a:ln>
          <a:effectLst/>
        </p:spPr>
      </p:cxnSp>
      <p:graphicFrame>
        <p:nvGraphicFramePr>
          <p:cNvPr id="31761" name="Object 11" title=""/>
          <p:cNvGraphicFramePr>
            <a:graphicFrameLocks noChangeAspect="1"/>
          </p:cNvGraphicFramePr>
          <p:nvPr/>
        </p:nvGraphicFramePr>
        <p:xfrm>
          <a:off x="6735763" y="6470650"/>
          <a:ext cx="427037" cy="463550"/>
        </p:xfrm>
        <a:graphic>
          <a:graphicData uri="http://schemas.openxmlformats.org/presentationml/2006/ole">
            <mc:AlternateContent>
              <mc:Choice xmlns:v="urn:schemas-microsoft-com:vml" Requires="v">
                <p:oleObj spid="_x0000_s1598" name="公式" r:id="rId12" imgW="427037" imgH="463550" progId="Equation.3">
                  <p:embed/>
                </p:oleObj>
              </mc:Choice>
              <mc:Fallback>
                <p:oleObj name="公式" r:id="rId12" imgW="427037" imgH="463550" progId="Equation.3">
                  <p:embed/>
                  <p:pic>
                    <p:nvPicPr>
                      <p:cNvPr id="0" name="OLE substitute image"/>
                      <p:cNvPicPr/>
                      <p:nvPr/>
                    </p:nvPicPr>
                    <p:blipFill>
                      <a:blip r:embed="rId13"/>
                      <a:stretch>
                        <a:fillRect/>
                      </a:stretch>
                    </p:blipFill>
                    <p:spPr>
                      <a:xfrm>
                        <a:off x="6735763" y="6470650"/>
                        <a:ext cx="427037" cy="463550"/>
                      </a:xfrm>
                      <a:prstGeom prst="rect">
                        <a:avLst/>
                      </a:prstGeom>
                      <a:noFill/>
                      <a:ln>
                        <a:noFill/>
                        <a:miter lim="800000"/>
                      </a:ln>
                      <a:effectLst/>
                    </p:spPr>
                  </p:pic>
                </p:oleObj>
              </mc:Fallback>
            </mc:AlternateContent>
          </a:graphicData>
        </a:graphic>
      </p:graphicFrame>
      <p:cxnSp>
        <p:nvCxnSpPr>
          <p:cNvPr id="31762" name="" title=""/>
          <p:cNvCxnSpPr/>
          <p:nvPr/>
        </p:nvCxnSpPr>
        <p:spPr>
          <a:xfrm flipH="1" flipV="1">
            <a:off x="6324600" y="5334000"/>
            <a:ext cx="0" cy="1066800"/>
          </a:xfrm>
          <a:prstGeom prst="line">
            <a:avLst/>
          </a:prstGeom>
          <a:noFill/>
          <a:ln w="12700" cap="sq">
            <a:solidFill>
              <a:srgbClr val="0000FF"/>
            </a:solidFill>
            <a:miter lim="800000"/>
          </a:ln>
          <a:effectLst/>
        </p:spPr>
      </p:cxnSp>
      <p:cxnSp>
        <p:nvCxnSpPr>
          <p:cNvPr id="31763" name="" title=""/>
          <p:cNvCxnSpPr/>
          <p:nvPr/>
        </p:nvCxnSpPr>
        <p:spPr>
          <a:xfrm flipH="1" flipV="1">
            <a:off x="7543800" y="5257800"/>
            <a:ext cx="0" cy="1143000"/>
          </a:xfrm>
          <a:prstGeom prst="line">
            <a:avLst/>
          </a:prstGeom>
          <a:noFill/>
          <a:ln w="12700" cap="sq">
            <a:solidFill>
              <a:schemeClr val="tx2"/>
            </a:solidFill>
            <a:miter lim="800000"/>
          </a:ln>
          <a:effectLst/>
        </p:spPr>
      </p:cxnSp>
      <p:cxnSp>
        <p:nvCxnSpPr>
          <p:cNvPr id="31764" name="" title=""/>
          <p:cNvCxnSpPr/>
          <p:nvPr/>
        </p:nvCxnSpPr>
        <p:spPr>
          <a:xfrm flipH="1">
            <a:off x="6400800" y="4953000"/>
            <a:ext cx="457200" cy="762000"/>
          </a:xfrm>
          <a:prstGeom prst="line">
            <a:avLst/>
          </a:prstGeom>
          <a:noFill/>
          <a:ln w="12700" cap="rnd">
            <a:solidFill>
              <a:srgbClr val="0000FF"/>
            </a:solidFill>
            <a:prstDash val="sysDot"/>
            <a:miter lim="800000"/>
          </a:ln>
          <a:effectLst/>
        </p:spPr>
      </p:cxnSp>
      <p:cxnSp>
        <p:nvCxnSpPr>
          <p:cNvPr id="31765" name="" title=""/>
          <p:cNvCxnSpPr/>
          <p:nvPr/>
        </p:nvCxnSpPr>
        <p:spPr>
          <a:xfrm flipH="1">
            <a:off x="6400800" y="5257800"/>
            <a:ext cx="457200" cy="762000"/>
          </a:xfrm>
          <a:prstGeom prst="line">
            <a:avLst/>
          </a:prstGeom>
          <a:noFill/>
          <a:ln w="12700" cap="rnd">
            <a:solidFill>
              <a:srgbClr val="0000FF"/>
            </a:solidFill>
            <a:prstDash val="sysDot"/>
            <a:miter lim="800000"/>
          </a:ln>
          <a:effectLst/>
        </p:spPr>
      </p:cxnSp>
      <p:cxnSp>
        <p:nvCxnSpPr>
          <p:cNvPr id="31766" name="" title=""/>
          <p:cNvCxnSpPr/>
          <p:nvPr/>
        </p:nvCxnSpPr>
        <p:spPr>
          <a:xfrm flipH="1">
            <a:off x="6400800" y="5638800"/>
            <a:ext cx="457200" cy="762000"/>
          </a:xfrm>
          <a:prstGeom prst="line">
            <a:avLst/>
          </a:prstGeom>
          <a:noFill/>
          <a:ln w="12700" cap="rnd">
            <a:solidFill>
              <a:srgbClr val="0000FF"/>
            </a:solidFill>
            <a:prstDash val="sysDot"/>
            <a:miter lim="800000"/>
          </a:ln>
          <a:effectLst/>
        </p:spPr>
      </p:cxnSp>
      <p:cxnSp>
        <p:nvCxnSpPr>
          <p:cNvPr id="31767" name="" title=""/>
          <p:cNvCxnSpPr/>
          <p:nvPr/>
        </p:nvCxnSpPr>
        <p:spPr>
          <a:xfrm flipH="1">
            <a:off x="6553200" y="6019800"/>
            <a:ext cx="304800" cy="381000"/>
          </a:xfrm>
          <a:prstGeom prst="line">
            <a:avLst/>
          </a:prstGeom>
          <a:noFill/>
          <a:ln w="12700" cap="rnd">
            <a:solidFill>
              <a:srgbClr val="0000FF"/>
            </a:solidFill>
            <a:prstDash val="sysDot"/>
            <a:miter lim="800000"/>
          </a:ln>
          <a:effectLst/>
        </p:spPr>
      </p:cxnSp>
      <p:cxnSp>
        <p:nvCxnSpPr>
          <p:cNvPr id="31768" name="" title=""/>
          <p:cNvCxnSpPr/>
          <p:nvPr/>
        </p:nvCxnSpPr>
        <p:spPr>
          <a:xfrm flipH="1">
            <a:off x="7315200" y="5562600"/>
            <a:ext cx="0" cy="0"/>
          </a:xfrm>
          <a:prstGeom prst="line">
            <a:avLst/>
          </a:prstGeom>
          <a:noFill/>
          <a:ln w="12700" cap="sq">
            <a:solidFill>
              <a:schemeClr val="tx1"/>
            </a:solidFill>
            <a:miter lim="800000"/>
          </a:ln>
          <a:effectLst/>
        </p:spPr>
      </p:cxnSp>
      <p:cxnSp>
        <p:nvCxnSpPr>
          <p:cNvPr id="31769" name="" title=""/>
          <p:cNvCxnSpPr/>
          <p:nvPr/>
        </p:nvCxnSpPr>
        <p:spPr>
          <a:xfrm flipH="1">
            <a:off x="6858000" y="5562600"/>
            <a:ext cx="533400" cy="533400"/>
          </a:xfrm>
          <a:prstGeom prst="line">
            <a:avLst/>
          </a:prstGeom>
          <a:noFill/>
          <a:ln w="12700" cap="rnd">
            <a:solidFill>
              <a:schemeClr val="tx2"/>
            </a:solidFill>
            <a:prstDash val="sysDot"/>
            <a:miter lim="800000"/>
          </a:ln>
          <a:effectLst/>
        </p:spPr>
      </p:cxnSp>
      <p:cxnSp>
        <p:nvCxnSpPr>
          <p:cNvPr id="31770" name="" title=""/>
          <p:cNvCxnSpPr/>
          <p:nvPr/>
        </p:nvCxnSpPr>
        <p:spPr>
          <a:xfrm flipH="1">
            <a:off x="6858000" y="5791200"/>
            <a:ext cx="533400" cy="533400"/>
          </a:xfrm>
          <a:prstGeom prst="line">
            <a:avLst/>
          </a:prstGeom>
          <a:noFill/>
          <a:ln w="12700" cap="rnd">
            <a:solidFill>
              <a:schemeClr val="tx2"/>
            </a:solidFill>
            <a:prstDash val="sysDot"/>
            <a:miter lim="800000"/>
          </a:ln>
          <a:effectLst/>
        </p:spPr>
      </p:cxnSp>
      <p:cxnSp>
        <p:nvCxnSpPr>
          <p:cNvPr id="31771" name="" title=""/>
          <p:cNvCxnSpPr/>
          <p:nvPr/>
        </p:nvCxnSpPr>
        <p:spPr>
          <a:xfrm flipH="1">
            <a:off x="7010400" y="6019800"/>
            <a:ext cx="381000" cy="381000"/>
          </a:xfrm>
          <a:prstGeom prst="line">
            <a:avLst/>
          </a:prstGeom>
          <a:noFill/>
          <a:ln w="12700" cap="rnd">
            <a:solidFill>
              <a:schemeClr val="tx2"/>
            </a:solidFill>
            <a:prstDash val="sysDot"/>
            <a:miter lim="800000"/>
          </a:ln>
          <a:effectLst/>
        </p:spPr>
      </p:cxnSp>
      <p:cxnSp>
        <p:nvCxnSpPr>
          <p:cNvPr id="31772" name="" title=""/>
          <p:cNvCxnSpPr/>
          <p:nvPr/>
        </p:nvCxnSpPr>
        <p:spPr>
          <a:xfrm flipH="1">
            <a:off x="6858000" y="5257800"/>
            <a:ext cx="381000" cy="381000"/>
          </a:xfrm>
          <a:prstGeom prst="line">
            <a:avLst/>
          </a:prstGeom>
          <a:noFill/>
          <a:ln w="12700" cap="rnd">
            <a:solidFill>
              <a:schemeClr val="tx2"/>
            </a:solidFill>
            <a:prstDash val="sysDot"/>
            <a:miter lim="800000"/>
          </a:ln>
          <a:effectLst/>
        </p:spPr>
      </p:cxnSp>
      <p:cxnSp>
        <p:nvCxnSpPr>
          <p:cNvPr id="31773" name="" title=""/>
          <p:cNvCxnSpPr/>
          <p:nvPr/>
        </p:nvCxnSpPr>
        <p:spPr>
          <a:xfrm flipH="1">
            <a:off x="6858000" y="5410200"/>
            <a:ext cx="457200" cy="457200"/>
          </a:xfrm>
          <a:prstGeom prst="line">
            <a:avLst/>
          </a:prstGeom>
          <a:noFill/>
          <a:ln w="12700" cap="rnd">
            <a:solidFill>
              <a:schemeClr val="tx2"/>
            </a:solidFill>
            <a:prstDash val="sysDot"/>
            <a:miter lim="800000"/>
          </a:ln>
          <a:effectLst/>
        </p:spPr>
      </p:cxnSp>
      <p:cxnSp>
        <p:nvCxnSpPr>
          <p:cNvPr id="31774" name="" title=""/>
          <p:cNvCxnSpPr/>
          <p:nvPr/>
        </p:nvCxnSpPr>
        <p:spPr>
          <a:xfrm flipH="1">
            <a:off x="6858000" y="5029200"/>
            <a:ext cx="228600" cy="228600"/>
          </a:xfrm>
          <a:prstGeom prst="line">
            <a:avLst/>
          </a:prstGeom>
          <a:noFill/>
          <a:ln w="12700" cap="rnd">
            <a:solidFill>
              <a:schemeClr val="tx2"/>
            </a:solidFill>
            <a:prstDash val="sysDot"/>
            <a:miter lim="800000"/>
          </a:ln>
          <a:effectLst/>
        </p:spPr>
      </p:cxnSp>
      <p:cxnSp>
        <p:nvCxnSpPr>
          <p:cNvPr id="31775" name="" title=""/>
          <p:cNvCxnSpPr/>
          <p:nvPr/>
        </p:nvCxnSpPr>
        <p:spPr>
          <a:xfrm flipH="1">
            <a:off x="6858000" y="5105400"/>
            <a:ext cx="304800" cy="304800"/>
          </a:xfrm>
          <a:prstGeom prst="line">
            <a:avLst/>
          </a:prstGeom>
          <a:noFill/>
          <a:ln w="12700" cap="rnd">
            <a:solidFill>
              <a:schemeClr val="tx2"/>
            </a:solidFill>
            <a:prstDash val="sysDot"/>
            <a:miter lim="800000"/>
          </a:ln>
          <a:effectLst/>
        </p:spPr>
      </p:cxnSp>
      <p:cxnSp>
        <p:nvCxnSpPr>
          <p:cNvPr id="31776" name="" title=""/>
          <p:cNvCxnSpPr/>
          <p:nvPr/>
        </p:nvCxnSpPr>
        <p:spPr>
          <a:xfrm>
            <a:off x="4800600" y="6430963"/>
            <a:ext cx="4267200" cy="0"/>
          </a:xfrm>
          <a:prstGeom prst="line">
            <a:avLst/>
          </a:prstGeom>
          <a:noFill/>
          <a:ln w="12700" cap="sq">
            <a:solidFill>
              <a:schemeClr val="tx1"/>
            </a:solidFill>
            <a:miter lim="800000"/>
            <a:tailEnd type="arrow"/>
          </a:ln>
          <a:effectLst/>
        </p:spPr>
      </p:cxnSp>
      <p:graphicFrame>
        <p:nvGraphicFramePr>
          <p:cNvPr id="31777" name="Object 21" title=""/>
          <p:cNvGraphicFramePr>
            <a:graphicFrameLocks noChangeAspect="1"/>
          </p:cNvGraphicFramePr>
          <p:nvPr/>
        </p:nvGraphicFramePr>
        <p:xfrm>
          <a:off x="785813" y="838200"/>
          <a:ext cx="7572375" cy="28575"/>
        </p:xfrm>
        <a:graphic>
          <a:graphicData uri="http://schemas.openxmlformats.org/presentationml/2006/ole">
            <mc:AlternateContent>
              <mc:Choice xmlns:v="urn:schemas-microsoft-com:vml" Requires="v">
                <p:oleObj spid="_x0000_s1599" name="Image" r:id="rId14" imgW="7572375" imgH="28575" progId="Photoshop.Image.5">
                  <p:embed/>
                </p:oleObj>
              </mc:Choice>
              <mc:Fallback>
                <p:oleObj name="Image" r:id="rId14" imgW="7572375" imgH="28575" progId="Photoshop.Image.5">
                  <p:embed/>
                  <p:pic>
                    <p:nvPicPr>
                      <p:cNvPr id="0" name="OLE substitute image"/>
                      <p:cNvPicPr/>
                      <p:nvPr/>
                    </p:nvPicPr>
                    <p:blipFill>
                      <a:blip r:embed="rId15"/>
                      <a:stretch>
                        <a:fillRect/>
                      </a:stretch>
                    </p:blipFill>
                    <p:spPr>
                      <a:xfrm>
                        <a:off x="785813" y="838200"/>
                        <a:ext cx="7572375" cy="28575"/>
                      </a:xfrm>
                      <a:prstGeom prst="rect">
                        <a:avLst/>
                      </a:prstGeom>
                      <a:noFill/>
                      <a:ln>
                        <a:noFill/>
                        <a:miter lim="800000"/>
                      </a:ln>
                      <a:effectLst/>
                    </p:spPr>
                  </p:pic>
                </p:oleObj>
              </mc:Fallback>
            </mc:AlternateContent>
          </a:graphicData>
        </a:graphic>
      </p:graphicFrame>
      <p:graphicFrame>
        <p:nvGraphicFramePr>
          <p:cNvPr id="31782" name="Object 26" title=""/>
          <p:cNvGraphicFramePr>
            <a:graphicFrameLocks noChangeAspect="1"/>
          </p:cNvGraphicFramePr>
          <p:nvPr>
            <p:ph sz="quarter" idx="1"/>
          </p:nvPr>
        </p:nvGraphicFramePr>
        <p:xfrm>
          <a:off x="4211638" y="2636838"/>
          <a:ext cx="4248150" cy="406400"/>
        </p:xfrm>
        <a:graphic>
          <a:graphicData uri="http://schemas.openxmlformats.org/presentationml/2006/ole">
            <mc:AlternateContent>
              <mc:Choice xmlns:v="urn:schemas-microsoft-com:vml" Requires="v">
                <p:oleObj spid="_x0000_s1600" name="公式" r:id="rId16" imgW="4248150" imgH="406400" progId="Equation.3">
                  <p:embed/>
                </p:oleObj>
              </mc:Choice>
              <mc:Fallback>
                <p:oleObj name="公式" r:id="rId16" imgW="4248150" imgH="406400" progId="Equation.3">
                  <p:embed/>
                  <p:pic>
                    <p:nvPicPr>
                      <p:cNvPr id="0" name="OLE substitute image"/>
                      <p:cNvPicPr/>
                      <p:nvPr/>
                    </p:nvPicPr>
                    <p:blipFill>
                      <a:blip r:embed="rId17">
                        <a:alphaModFix/>
                      </a:blip>
                      <a:stretch>
                        <a:fillRect/>
                      </a:stretch>
                    </p:blipFill>
                    <p:spPr>
                      <a:xfrm>
                        <a:off x="4211638" y="2636838"/>
                        <a:ext cx="4248150" cy="406400"/>
                      </a:xfrm>
                      <a:prstGeom prst="rect">
                        <a:avLst/>
                      </a:prstGeom>
                      <a:noFill/>
                      <a:ln w="12700" cap="sq" cmpd="sng">
                        <a:noFill/>
                        <a:prstDash val="solid"/>
                        <a:miter lim="800000"/>
                      </a:ln>
                      <a:effectLst/>
                    </p:spPr>
                  </p:pic>
                </p:oleObj>
              </mc:Fallback>
            </mc:AlternateContent>
          </a:graphicData>
        </a:graphic>
      </p:graphicFrame>
      <p:graphicFrame>
        <p:nvGraphicFramePr>
          <p:cNvPr id="31784" name="Object 28" title=""/>
          <p:cNvGraphicFramePr>
            <a:graphicFrameLocks noChangeAspect="1"/>
          </p:cNvGraphicFramePr>
          <p:nvPr/>
        </p:nvGraphicFramePr>
        <p:xfrm>
          <a:off x="900113" y="3357563"/>
          <a:ext cx="5508625" cy="901700"/>
        </p:xfrm>
        <a:graphic>
          <a:graphicData uri="http://schemas.openxmlformats.org/presentationml/2006/ole">
            <mc:AlternateContent>
              <mc:Choice xmlns:v="urn:schemas-microsoft-com:vml" Requires="v">
                <p:oleObj spid="_x0000_s1601" name="公式" r:id="rId18" imgW="5508625" imgH="901700" progId="Equation.3">
                  <p:embed/>
                </p:oleObj>
              </mc:Choice>
              <mc:Fallback>
                <p:oleObj name="公式" r:id="rId18" imgW="5508625" imgH="901700" progId="Equation.3">
                  <p:embed/>
                  <p:pic>
                    <p:nvPicPr>
                      <p:cNvPr id="0" name="OLE substitute image"/>
                      <p:cNvPicPr/>
                      <p:nvPr/>
                    </p:nvPicPr>
                    <p:blipFill>
                      <a:blip r:embed="rId19"/>
                      <a:stretch>
                        <a:fillRect/>
                      </a:stretch>
                    </p:blipFill>
                    <p:spPr>
                      <a:xfrm>
                        <a:off x="900113" y="3357563"/>
                        <a:ext cx="5508625" cy="901700"/>
                      </a:xfrm>
                      <a:prstGeom prst="rect">
                        <a:avLst/>
                      </a:prstGeom>
                      <a:noFill/>
                      <a:ln w="12700" cap="sq">
                        <a:noFill/>
                        <a:miter lim="800000"/>
                      </a:ln>
                      <a:effectLst/>
                    </p:spPr>
                  </p:pic>
                </p:oleObj>
              </mc:Fallback>
            </mc:AlternateContent>
          </a:graphicData>
        </a:graphic>
      </p:graphicFrame>
      <p:graphicFrame>
        <p:nvGraphicFramePr>
          <p:cNvPr id="31785" name="Object 29" title=""/>
          <p:cNvGraphicFramePr>
            <a:graphicFrameLocks noChangeAspect="1"/>
          </p:cNvGraphicFramePr>
          <p:nvPr/>
        </p:nvGraphicFramePr>
        <p:xfrm>
          <a:off x="1403350" y="4365625"/>
          <a:ext cx="2735263" cy="623888"/>
        </p:xfrm>
        <a:graphic>
          <a:graphicData uri="http://schemas.openxmlformats.org/presentationml/2006/ole">
            <mc:AlternateContent>
              <mc:Choice xmlns:v="urn:schemas-microsoft-com:vml" Requires="v">
                <p:oleObj spid="_x0000_s1602" name="公式" r:id="rId20" imgW="2735263" imgH="623888" progId="Equation.3">
                  <p:embed/>
                </p:oleObj>
              </mc:Choice>
              <mc:Fallback>
                <p:oleObj name="公式" r:id="rId20" imgW="2735263" imgH="623888" progId="Equation.3">
                  <p:embed/>
                  <p:pic>
                    <p:nvPicPr>
                      <p:cNvPr id="0" name="OLE substitute image"/>
                      <p:cNvPicPr/>
                      <p:nvPr/>
                    </p:nvPicPr>
                    <p:blipFill>
                      <a:blip r:embed="rId21"/>
                      <a:stretch>
                        <a:fillRect/>
                      </a:stretch>
                    </p:blipFill>
                    <p:spPr>
                      <a:xfrm>
                        <a:off x="1403350" y="4365625"/>
                        <a:ext cx="2735263" cy="623888"/>
                      </a:xfrm>
                      <a:prstGeom prst="rect">
                        <a:avLst/>
                      </a:prstGeom>
                      <a:noFill/>
                      <a:ln w="12700" cap="sq">
                        <a:noFill/>
                        <a:miter lim="800000"/>
                      </a:ln>
                      <a:effectLst/>
                    </p:spPr>
                  </p:pic>
                </p:oleObj>
              </mc:Fallback>
            </mc:AlternateContent>
          </a:graphicData>
        </a:graphic>
      </p:graphicFrame>
    </p:spTree>
  </p:cSld>
  <p:clrMapOvr>
    <a:masterClrMapping/>
  </p:clrMapOvr>
  <p:transition>
    <p:random/>
  </p:transition>
  <p:timing/>
</p:sld>
</file>

<file path=ppt/slides/slide1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0722" name="NotDefined 2" title=""/>
          <p:cNvSpPr/>
          <p:nvPr>
            <p:ph type="title"/>
          </p:nvPr>
        </p:nvSpPr>
        <p:spPr>
          <a:xfrm>
            <a:off x="457200" y="733425"/>
            <a:ext cx="2581275" cy="531813"/>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rPr>
              <a:t>标准正态分布</a:t>
            </a:r>
            <a:endParaRPr sz="2500">
              <a:solidFill>
                <a:srgbClr val="FF5050"/>
              </a:solidFill>
            </a:endParaRPr>
          </a:p>
        </p:txBody>
      </p:sp>
      <p:graphicFrame>
        <p:nvGraphicFramePr>
          <p:cNvPr id="30723" name="Object 3" title=""/>
          <p:cNvGraphicFramePr>
            <a:graphicFrameLocks noChangeAspect="1"/>
          </p:cNvGraphicFramePr>
          <p:nvPr>
            <p:ph idx="1"/>
          </p:nvPr>
        </p:nvGraphicFramePr>
        <p:xfrm>
          <a:off x="685800" y="1676400"/>
          <a:ext cx="7848600" cy="571500"/>
        </p:xfrm>
        <a:graphic>
          <a:graphicData uri="http://schemas.openxmlformats.org/presentationml/2006/ole">
            <mc:AlternateContent>
              <mc:Choice xmlns:v="urn:schemas-microsoft-com:vml" Requires="v">
                <p:oleObj spid="_x0000_s1603" name="公式" r:id="rId2" imgW="7848600" imgH="571500" progId="Equation.3">
                  <p:embed/>
                </p:oleObj>
              </mc:Choice>
              <mc:Fallback>
                <p:oleObj name="公式" r:id="rId2" imgW="7848600" imgH="571500" progId="Equation.3">
                  <p:embed/>
                  <p:pic>
                    <p:nvPicPr>
                      <p:cNvPr id="0" name="OLE substitute image"/>
                      <p:cNvPicPr/>
                      <p:nvPr/>
                    </p:nvPicPr>
                    <p:blipFill>
                      <a:blip r:embed="rId3"/>
                      <a:stretch>
                        <a:fillRect/>
                      </a:stretch>
                    </p:blipFill>
                    <p:spPr>
                      <a:xfrm>
                        <a:off x="685800" y="1676400"/>
                        <a:ext cx="7848600" cy="571500"/>
                      </a:xfrm>
                      <a:prstGeom prst="rect">
                        <a:avLst/>
                      </a:prstGeom>
                      <a:noFill/>
                      <a:ln>
                        <a:miter lim="800000"/>
                      </a:ln>
                    </p:spPr>
                  </p:pic>
                </p:oleObj>
              </mc:Fallback>
            </mc:AlternateContent>
          </a:graphicData>
        </a:graphic>
      </p:graphicFrame>
      <p:graphicFrame>
        <p:nvGraphicFramePr>
          <p:cNvPr id="30724" name="Object 4" title=""/>
          <p:cNvGraphicFramePr>
            <a:graphicFrameLocks noChangeAspect="1"/>
          </p:cNvGraphicFramePr>
          <p:nvPr/>
        </p:nvGraphicFramePr>
        <p:xfrm>
          <a:off x="762000" y="2463800"/>
          <a:ext cx="4718050" cy="508000"/>
        </p:xfrm>
        <a:graphic>
          <a:graphicData uri="http://schemas.openxmlformats.org/presentationml/2006/ole">
            <mc:AlternateContent>
              <mc:Choice xmlns:v="urn:schemas-microsoft-com:vml" Requires="v">
                <p:oleObj spid="_x0000_s1604" name="公式" r:id="rId4" imgW="4718050" imgH="508000" progId="Equation.3">
                  <p:embed/>
                </p:oleObj>
              </mc:Choice>
              <mc:Fallback>
                <p:oleObj name="公式" r:id="rId4" imgW="4718050" imgH="508000" progId="Equation.3">
                  <p:embed/>
                  <p:pic>
                    <p:nvPicPr>
                      <p:cNvPr id="0" name="OLE substitute image"/>
                      <p:cNvPicPr/>
                      <p:nvPr/>
                    </p:nvPicPr>
                    <p:blipFill>
                      <a:blip r:embed="rId5"/>
                      <a:stretch>
                        <a:fillRect/>
                      </a:stretch>
                    </p:blipFill>
                    <p:spPr>
                      <a:xfrm>
                        <a:off x="762000" y="2463800"/>
                        <a:ext cx="4718050" cy="508000"/>
                      </a:xfrm>
                      <a:prstGeom prst="rect">
                        <a:avLst/>
                      </a:prstGeom>
                      <a:noFill/>
                      <a:ln>
                        <a:noFill/>
                        <a:miter lim="800000"/>
                      </a:ln>
                    </p:spPr>
                  </p:pic>
                </p:oleObj>
              </mc:Fallback>
            </mc:AlternateContent>
          </a:graphicData>
        </a:graphic>
      </p:graphicFrame>
      <p:graphicFrame>
        <p:nvGraphicFramePr>
          <p:cNvPr id="30725" name="Object 5" title=""/>
          <p:cNvGraphicFramePr>
            <a:graphicFrameLocks noChangeAspect="1"/>
          </p:cNvGraphicFramePr>
          <p:nvPr/>
        </p:nvGraphicFramePr>
        <p:xfrm>
          <a:off x="1503363" y="3200400"/>
          <a:ext cx="6269037" cy="1309688"/>
        </p:xfrm>
        <a:graphic>
          <a:graphicData uri="http://schemas.openxmlformats.org/presentationml/2006/ole">
            <mc:AlternateContent>
              <mc:Choice xmlns:v="urn:schemas-microsoft-com:vml" Requires="v">
                <p:oleObj spid="_x0000_s1605" name="公式" r:id="rId6" imgW="6269037" imgH="1309688" progId="Equation.3">
                  <p:embed/>
                </p:oleObj>
              </mc:Choice>
              <mc:Fallback>
                <p:oleObj name="公式" r:id="rId6" imgW="6269037" imgH="1309688" progId="Equation.3">
                  <p:embed/>
                  <p:pic>
                    <p:nvPicPr>
                      <p:cNvPr id="0" name="OLE substitute image"/>
                      <p:cNvPicPr/>
                      <p:nvPr/>
                    </p:nvPicPr>
                    <p:blipFill>
                      <a:blip r:embed="rId7"/>
                      <a:stretch>
                        <a:fillRect/>
                      </a:stretch>
                    </p:blipFill>
                    <p:spPr>
                      <a:xfrm>
                        <a:off x="1503363" y="3200400"/>
                        <a:ext cx="6269037" cy="1309688"/>
                      </a:xfrm>
                      <a:prstGeom prst="rect">
                        <a:avLst/>
                      </a:prstGeom>
                      <a:noFill/>
                      <a:ln>
                        <a:noFill/>
                        <a:miter lim="800000"/>
                      </a:ln>
                    </p:spPr>
                  </p:pic>
                </p:oleObj>
              </mc:Fallback>
            </mc:AlternateContent>
          </a:graphicData>
        </a:graphic>
      </p:graphicFrame>
      <p:sp>
        <p:nvSpPr>
          <p:cNvPr id="30726" name="Rectangle 6" title=""/>
          <p:cNvSpPr/>
          <p:nvPr/>
        </p:nvSpPr>
        <p:spPr>
          <a:xfrm>
            <a:off x="4572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30728" name="Object 8" title=""/>
          <p:cNvGraphicFramePr>
            <a:graphicFrameLocks noChangeAspect="1"/>
          </p:cNvGraphicFramePr>
          <p:nvPr/>
        </p:nvGraphicFramePr>
        <p:xfrm>
          <a:off x="785813" y="962025"/>
          <a:ext cx="7572375" cy="28575"/>
        </p:xfrm>
        <a:graphic>
          <a:graphicData uri="http://schemas.openxmlformats.org/presentationml/2006/ole">
            <mc:AlternateContent>
              <mc:Choice xmlns:v="urn:schemas-microsoft-com:vml" Requires="v">
                <p:oleObj spid="_x0000_s1606" name="Image" r:id="rId8" imgW="7572375" imgH="28575" progId="Photoshop.Image.5">
                  <p:embed/>
                </p:oleObj>
              </mc:Choice>
              <mc:Fallback>
                <p:oleObj name="Image" r:id="rId8" imgW="7572375" imgH="28575" progId="Photoshop.Image.5">
                  <p:embed/>
                  <p:pic>
                    <p:nvPicPr>
                      <p:cNvPr id="0" name="OLE substitute image"/>
                      <p:cNvPicPr/>
                      <p:nvPr/>
                    </p:nvPicPr>
                    <p:blipFill>
                      <a:blip r:embed="rId9"/>
                      <a:stretch>
                        <a:fillRect/>
                      </a:stretch>
                    </p:blipFill>
                    <p:spPr>
                      <a:xfrm>
                        <a:off x="785813" y="962025"/>
                        <a:ext cx="7572375" cy="28575"/>
                      </a:xfrm>
                      <a:prstGeom prst="rect">
                        <a:avLst/>
                      </a:prstGeom>
                      <a:noFill/>
                      <a:ln>
                        <a:noFill/>
                        <a:miter lim="800000"/>
                      </a:ln>
                      <a:effectLst/>
                    </p:spPr>
                  </p:pic>
                </p:oleObj>
              </mc:Fallback>
            </mc:AlternateContent>
          </a:graphicData>
        </a:graphic>
      </p:graphicFrame>
      <p:sp>
        <p:nvSpPr>
          <p:cNvPr id="30729" name="HomeButton 9" title="">
            <a:hlinkClick r:id="rId10"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30730"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0"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wipe(left)">
                                      <p:cBhvr>
                                        <p:cTn id="7" dur="500"/>
                                        <p:tgtEl>
                                          <p:spTgt spid="30723"/>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30724"/>
                                        </p:tgtEl>
                                        <p:attrNameLst>
                                          <p:attrName>style.visibility</p:attrName>
                                        </p:attrNameLst>
                                      </p:cBhvr>
                                      <p:to>
                                        <p:strVal val="visible"/>
                                      </p:to>
                                    </p:set>
                                    <p:animEffect transition="in" filter="wipe(left)">
                                      <p:cBhvr>
                                        <p:cTn id="12" dur="500"/>
                                        <p:tgtEl>
                                          <p:spTgt spid="30724"/>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30725"/>
                                        </p:tgtEl>
                                        <p:attrNameLst>
                                          <p:attrName>style.visibility</p:attrName>
                                        </p:attrNameLst>
                                      </p:cBhvr>
                                      <p:to>
                                        <p:strVal val="visible"/>
                                      </p:to>
                                    </p:set>
                                    <p:animEffect transition="in" filter="wipe(left)">
                                      <p:cBhvr>
                                        <p:cTn id="17" dur="500"/>
                                        <p:tgtEl>
                                          <p:spTgt spid="30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9698" name="NotDefined 2" title=""/>
          <p:cNvSpPr/>
          <p:nvPr>
            <p:ph type="title"/>
          </p:nvPr>
        </p:nvSpPr>
        <p:spPr>
          <a:xfrm>
            <a:off x="457200" y="657225"/>
            <a:ext cx="2905125" cy="608013"/>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ea typeface="隶书" pitchFamily="49" charset="-122"/>
              </a:rPr>
              <a:t>密度函数的验证</a:t>
            </a:r>
            <a:endParaRPr sz="2500">
              <a:solidFill>
                <a:srgbClr val="FF5050"/>
              </a:solidFill>
              <a:ea typeface="隶书" pitchFamily="49" charset="-122"/>
            </a:endParaRPr>
          </a:p>
        </p:txBody>
      </p:sp>
      <p:graphicFrame>
        <p:nvGraphicFramePr>
          <p:cNvPr id="29699" name="Object 3" title=""/>
          <p:cNvGraphicFramePr>
            <a:graphicFrameLocks noChangeAspect="1"/>
          </p:cNvGraphicFramePr>
          <p:nvPr>
            <p:ph idx="1"/>
          </p:nvPr>
        </p:nvGraphicFramePr>
        <p:xfrm>
          <a:off x="685800" y="1676400"/>
          <a:ext cx="7543800" cy="642938"/>
        </p:xfrm>
        <a:graphic>
          <a:graphicData uri="http://schemas.openxmlformats.org/presentationml/2006/ole">
            <mc:AlternateContent>
              <mc:Choice xmlns:v="urn:schemas-microsoft-com:vml" Requires="v">
                <p:oleObj spid="_x0000_s1607" name="公式" r:id="rId2" imgW="7543800" imgH="642938" progId="Equation.3">
                  <p:embed/>
                </p:oleObj>
              </mc:Choice>
              <mc:Fallback>
                <p:oleObj name="公式" r:id="rId2" imgW="7543800" imgH="642938" progId="Equation.3">
                  <p:embed/>
                  <p:pic>
                    <p:nvPicPr>
                      <p:cNvPr id="0" name="OLE substitute image"/>
                      <p:cNvPicPr/>
                      <p:nvPr/>
                    </p:nvPicPr>
                    <p:blipFill>
                      <a:blip r:embed="rId3"/>
                      <a:stretch>
                        <a:fillRect/>
                      </a:stretch>
                    </p:blipFill>
                    <p:spPr>
                      <a:xfrm>
                        <a:off x="685800" y="1676400"/>
                        <a:ext cx="7543800" cy="642938"/>
                      </a:xfrm>
                      <a:prstGeom prst="rect">
                        <a:avLst/>
                      </a:prstGeom>
                      <a:noFill/>
                      <a:ln>
                        <a:miter lim="800000"/>
                      </a:ln>
                    </p:spPr>
                  </p:pic>
                </p:oleObj>
              </mc:Fallback>
            </mc:AlternateContent>
          </a:graphicData>
        </a:graphic>
      </p:graphicFrame>
      <p:graphicFrame>
        <p:nvGraphicFramePr>
          <p:cNvPr id="29700" name="Object 4" title=""/>
          <p:cNvGraphicFramePr>
            <a:graphicFrameLocks noChangeAspect="1"/>
          </p:cNvGraphicFramePr>
          <p:nvPr/>
        </p:nvGraphicFramePr>
        <p:xfrm>
          <a:off x="1752600" y="2473325"/>
          <a:ext cx="4953000" cy="1641475"/>
        </p:xfrm>
        <a:graphic>
          <a:graphicData uri="http://schemas.openxmlformats.org/presentationml/2006/ole">
            <mc:AlternateContent>
              <mc:Choice xmlns:v="urn:schemas-microsoft-com:vml" Requires="v">
                <p:oleObj spid="_x0000_s1608" name="公式" r:id="rId4" imgW="4953000" imgH="1641475" progId="Equation.3">
                  <p:embed/>
                </p:oleObj>
              </mc:Choice>
              <mc:Fallback>
                <p:oleObj name="公式" r:id="rId4" imgW="4953000" imgH="1641475" progId="Equation.3">
                  <p:embed/>
                  <p:pic>
                    <p:nvPicPr>
                      <p:cNvPr id="0" name="OLE substitute image"/>
                      <p:cNvPicPr/>
                      <p:nvPr/>
                    </p:nvPicPr>
                    <p:blipFill>
                      <a:blip r:embed="rId5"/>
                      <a:stretch>
                        <a:fillRect/>
                      </a:stretch>
                    </p:blipFill>
                    <p:spPr>
                      <a:xfrm>
                        <a:off x="1752600" y="2473325"/>
                        <a:ext cx="4953000" cy="1641475"/>
                      </a:xfrm>
                      <a:prstGeom prst="rect">
                        <a:avLst/>
                      </a:prstGeom>
                      <a:noFill/>
                      <a:ln>
                        <a:noFill/>
                        <a:miter lim="800000"/>
                      </a:ln>
                    </p:spPr>
                  </p:pic>
                </p:oleObj>
              </mc:Fallback>
            </mc:AlternateContent>
          </a:graphicData>
        </a:graphic>
      </p:graphicFrame>
      <p:sp>
        <p:nvSpPr>
          <p:cNvPr id="29701" name="Rectangle 5" title=""/>
          <p:cNvSpPr/>
          <p:nvPr/>
        </p:nvSpPr>
        <p:spPr>
          <a:xfrm>
            <a:off x="4572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29703" name="Object 7" title=""/>
          <p:cNvGraphicFramePr>
            <a:graphicFrameLocks noChangeAspect="1"/>
          </p:cNvGraphicFramePr>
          <p:nvPr/>
        </p:nvGraphicFramePr>
        <p:xfrm>
          <a:off x="685800" y="3873500"/>
          <a:ext cx="1828800" cy="528638"/>
        </p:xfrm>
        <a:graphic>
          <a:graphicData uri="http://schemas.openxmlformats.org/presentationml/2006/ole">
            <mc:AlternateContent>
              <mc:Choice xmlns:v="urn:schemas-microsoft-com:vml" Requires="v">
                <p:oleObj spid="_x0000_s1609" name="公式" r:id="rId6" imgW="1828800" imgH="528638" progId="Equation.3">
                  <p:embed/>
                </p:oleObj>
              </mc:Choice>
              <mc:Fallback>
                <p:oleObj name="公式" r:id="rId6" imgW="1828800" imgH="528638" progId="Equation.3">
                  <p:embed/>
                  <p:pic>
                    <p:nvPicPr>
                      <p:cNvPr id="0" name="OLE substitute image"/>
                      <p:cNvPicPr/>
                      <p:nvPr/>
                    </p:nvPicPr>
                    <p:blipFill>
                      <a:blip r:embed="rId7"/>
                      <a:stretch>
                        <a:fillRect/>
                      </a:stretch>
                    </p:blipFill>
                    <p:spPr>
                      <a:xfrm>
                        <a:off x="685800" y="3873500"/>
                        <a:ext cx="1828800" cy="528638"/>
                      </a:xfrm>
                      <a:prstGeom prst="rect">
                        <a:avLst/>
                      </a:prstGeom>
                      <a:noFill/>
                      <a:ln>
                        <a:noFill/>
                        <a:miter lim="800000"/>
                      </a:ln>
                    </p:spPr>
                  </p:pic>
                </p:oleObj>
              </mc:Fallback>
            </mc:AlternateContent>
          </a:graphicData>
        </a:graphic>
      </p:graphicFrame>
      <p:graphicFrame>
        <p:nvGraphicFramePr>
          <p:cNvPr id="29704" name="Object 8" title=""/>
          <p:cNvGraphicFramePr>
            <a:graphicFrameLocks noChangeAspect="1"/>
          </p:cNvGraphicFramePr>
          <p:nvPr/>
        </p:nvGraphicFramePr>
        <p:xfrm>
          <a:off x="2362200" y="4787900"/>
          <a:ext cx="4495800" cy="1079500"/>
        </p:xfrm>
        <a:graphic>
          <a:graphicData uri="http://schemas.openxmlformats.org/presentationml/2006/ole">
            <mc:AlternateContent>
              <mc:Choice xmlns:v="urn:schemas-microsoft-com:vml" Requires="v">
                <p:oleObj spid="_x0000_s1610" name="公式" r:id="rId8" imgW="4495800" imgH="1079500" progId="Equation.3">
                  <p:embed/>
                </p:oleObj>
              </mc:Choice>
              <mc:Fallback>
                <p:oleObj name="公式" r:id="rId8" imgW="4495800" imgH="1079500" progId="Equation.3">
                  <p:embed/>
                  <p:pic>
                    <p:nvPicPr>
                      <p:cNvPr id="0" name="OLE substitute image"/>
                      <p:cNvPicPr/>
                      <p:nvPr/>
                    </p:nvPicPr>
                    <p:blipFill>
                      <a:blip r:embed="rId9"/>
                      <a:stretch>
                        <a:fillRect/>
                      </a:stretch>
                    </p:blipFill>
                    <p:spPr>
                      <a:xfrm>
                        <a:off x="2362200" y="4787900"/>
                        <a:ext cx="4495800" cy="1079500"/>
                      </a:xfrm>
                      <a:prstGeom prst="rect">
                        <a:avLst/>
                      </a:prstGeom>
                      <a:noFill/>
                      <a:ln>
                        <a:noFill/>
                        <a:miter lim="800000"/>
                      </a:ln>
                    </p:spPr>
                  </p:pic>
                </p:oleObj>
              </mc:Fallback>
            </mc:AlternateContent>
          </a:graphicData>
        </a:graphic>
      </p:graphicFrame>
      <p:graphicFrame>
        <p:nvGraphicFramePr>
          <p:cNvPr id="29705" name="Object 9" title=""/>
          <p:cNvGraphicFramePr>
            <a:graphicFrameLocks noChangeAspect="1"/>
          </p:cNvGraphicFramePr>
          <p:nvPr/>
        </p:nvGraphicFramePr>
        <p:xfrm>
          <a:off x="785813" y="962025"/>
          <a:ext cx="7572375" cy="28575"/>
        </p:xfrm>
        <a:graphic>
          <a:graphicData uri="http://schemas.openxmlformats.org/presentationml/2006/ole">
            <mc:AlternateContent>
              <mc:Choice xmlns:v="urn:schemas-microsoft-com:vml" Requires="v">
                <p:oleObj spid="_x0000_s1611" name="Image" r:id="rId10" imgW="7572375" imgH="28575" progId="Photoshop.Image.5">
                  <p:embed/>
                </p:oleObj>
              </mc:Choice>
              <mc:Fallback>
                <p:oleObj name="Image" r:id="rId10" imgW="7572375" imgH="28575" progId="Photoshop.Image.5">
                  <p:embed/>
                  <p:pic>
                    <p:nvPicPr>
                      <p:cNvPr id="0" name="OLE substitute image"/>
                      <p:cNvPicPr/>
                      <p:nvPr/>
                    </p:nvPicPr>
                    <p:blipFill>
                      <a:blip r:embed="rId11"/>
                      <a:stretch>
                        <a:fillRect/>
                      </a:stretch>
                    </p:blipFill>
                    <p:spPr>
                      <a:xfrm>
                        <a:off x="785813" y="962025"/>
                        <a:ext cx="7572375" cy="28575"/>
                      </a:xfrm>
                      <a:prstGeom prst="rect">
                        <a:avLst/>
                      </a:prstGeom>
                      <a:noFill/>
                      <a:ln>
                        <a:noFill/>
                        <a:miter lim="800000"/>
                      </a:ln>
                      <a:effectLst/>
                    </p:spPr>
                  </p:pic>
                </p:oleObj>
              </mc:Fallback>
            </mc:AlternateContent>
          </a:graphicData>
        </a:graphic>
      </p:graphicFrame>
      <p:sp>
        <p:nvSpPr>
          <p:cNvPr id="29706" name="" title="">
            <a:hlinkClick r:id="rId12"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29707"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2"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wipe(left)">
                                      <p:cBhvr>
                                        <p:cTn id="7" dur="500"/>
                                        <p:tgtEl>
                                          <p:spTgt spid="29699"/>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29700"/>
                                        </p:tgtEl>
                                        <p:attrNameLst>
                                          <p:attrName>style.visibility</p:attrName>
                                        </p:attrNameLst>
                                      </p:cBhvr>
                                      <p:to>
                                        <p:strVal val="visible"/>
                                      </p:to>
                                    </p:set>
                                    <p:animEffect transition="in" filter="wipe(left)">
                                      <p:cBhvr>
                                        <p:cTn id="12" dur="500"/>
                                        <p:tgtEl>
                                          <p:spTgt spid="29700"/>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29703"/>
                                        </p:tgtEl>
                                        <p:attrNameLst>
                                          <p:attrName>style.visibility</p:attrName>
                                        </p:attrNameLst>
                                      </p:cBhvr>
                                      <p:to>
                                        <p:strVal val="visible"/>
                                      </p:to>
                                    </p:set>
                                    <p:animEffect transition="in" filter="wipe(left)">
                                      <p:cBhvr>
                                        <p:cTn id="17" dur="500"/>
                                        <p:tgtEl>
                                          <p:spTgt spid="29703"/>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29704"/>
                                        </p:tgtEl>
                                        <p:attrNameLst>
                                          <p:attrName>style.visibility</p:attrName>
                                        </p:attrNameLst>
                                      </p:cBhvr>
                                      <p:to>
                                        <p:strVal val="visible"/>
                                      </p:to>
                                    </p:set>
                                    <p:animEffect transition="in" filter="wipe(left)">
                                      <p:cBhvr>
                                        <p:cTn id="22" dur="500"/>
                                        <p:tgtEl>
                                          <p:spTgt spid="29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8674" name="NotDefined 2" title=""/>
          <p:cNvSpPr/>
          <p:nvPr>
            <p:ph type="title"/>
          </p:nvPr>
        </p:nvSpPr>
        <p:spPr>
          <a:xfrm>
            <a:off x="457200" y="733425"/>
            <a:ext cx="3630613" cy="531813"/>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ea typeface="隶书" pitchFamily="49" charset="-122"/>
              </a:rPr>
              <a:t>密度函数的验证</a:t>
            </a:r>
            <a:r>
              <a:rPr sz="2500">
                <a:solidFill>
                  <a:srgbClr val="FF5050"/>
                </a:solidFill>
                <a:latin typeface="黑体" pitchFamily="2" charset="-122"/>
                <a:ea typeface="黑体" pitchFamily="2" charset="-122"/>
              </a:rPr>
              <a:t>(</a:t>
            </a:r>
            <a:r>
              <a:rPr sz="2500">
                <a:solidFill>
                  <a:srgbClr val="FF5050"/>
                </a:solidFill>
                <a:ea typeface="隶书" pitchFamily="49" charset="-122"/>
              </a:rPr>
              <a:t>续</a:t>
            </a:r>
            <a:r>
              <a:rPr sz="2500">
                <a:solidFill>
                  <a:srgbClr val="FF5050"/>
                </a:solidFill>
                <a:latin typeface="黑体" pitchFamily="2" charset="-122"/>
                <a:ea typeface="黑体" pitchFamily="2" charset="-122"/>
              </a:rPr>
              <a:t>)</a:t>
            </a:r>
            <a:endParaRPr sz="2500">
              <a:solidFill>
                <a:srgbClr val="FF5050"/>
              </a:solidFill>
              <a:latin typeface="黑体" pitchFamily="2" charset="-122"/>
              <a:ea typeface="黑体" pitchFamily="2" charset="-122"/>
            </a:endParaRPr>
          </a:p>
        </p:txBody>
      </p:sp>
      <p:graphicFrame>
        <p:nvGraphicFramePr>
          <p:cNvPr id="28675" name="Object 3" title=""/>
          <p:cNvGraphicFramePr>
            <a:graphicFrameLocks noChangeAspect="1"/>
          </p:cNvGraphicFramePr>
          <p:nvPr>
            <p:ph idx="1"/>
          </p:nvPr>
        </p:nvGraphicFramePr>
        <p:xfrm>
          <a:off x="1066800" y="1747838"/>
          <a:ext cx="1600200" cy="461962"/>
        </p:xfrm>
        <a:graphic>
          <a:graphicData uri="http://schemas.openxmlformats.org/presentationml/2006/ole">
            <mc:AlternateContent>
              <mc:Choice xmlns:v="urn:schemas-microsoft-com:vml" Requires="v">
                <p:oleObj spid="_x0000_s1612" name="公式" r:id="rId2" imgW="1600200" imgH="461962" progId="Equation.3">
                  <p:embed/>
                </p:oleObj>
              </mc:Choice>
              <mc:Fallback>
                <p:oleObj name="公式" r:id="rId2" imgW="1600200" imgH="461962" progId="Equation.3">
                  <p:embed/>
                  <p:pic>
                    <p:nvPicPr>
                      <p:cNvPr id="0" name="OLE substitute image"/>
                      <p:cNvPicPr/>
                      <p:nvPr/>
                    </p:nvPicPr>
                    <p:blipFill>
                      <a:blip r:embed="rId3"/>
                      <a:stretch>
                        <a:fillRect/>
                      </a:stretch>
                    </p:blipFill>
                    <p:spPr>
                      <a:xfrm>
                        <a:off x="1066800" y="1747838"/>
                        <a:ext cx="1600200" cy="461962"/>
                      </a:xfrm>
                      <a:prstGeom prst="rect">
                        <a:avLst/>
                      </a:prstGeom>
                      <a:noFill/>
                      <a:ln>
                        <a:miter lim="800000"/>
                      </a:ln>
                    </p:spPr>
                  </p:pic>
                </p:oleObj>
              </mc:Fallback>
            </mc:AlternateContent>
          </a:graphicData>
        </a:graphic>
      </p:graphicFrame>
      <p:graphicFrame>
        <p:nvGraphicFramePr>
          <p:cNvPr id="28676" name="Object 4" title=""/>
          <p:cNvGraphicFramePr>
            <a:graphicFrameLocks noChangeAspect="1"/>
          </p:cNvGraphicFramePr>
          <p:nvPr/>
        </p:nvGraphicFramePr>
        <p:xfrm>
          <a:off x="2741613" y="2133600"/>
          <a:ext cx="3963987" cy="952500"/>
        </p:xfrm>
        <a:graphic>
          <a:graphicData uri="http://schemas.openxmlformats.org/presentationml/2006/ole">
            <mc:AlternateContent>
              <mc:Choice xmlns:v="urn:schemas-microsoft-com:vml" Requires="v">
                <p:oleObj spid="_x0000_s1613" name="公式" r:id="rId4" imgW="3963987" imgH="952500" progId="Equation.3">
                  <p:embed/>
                </p:oleObj>
              </mc:Choice>
              <mc:Fallback>
                <p:oleObj name="公式" r:id="rId4" imgW="3963987" imgH="952500" progId="Equation.3">
                  <p:embed/>
                  <p:pic>
                    <p:nvPicPr>
                      <p:cNvPr id="0" name="OLE substitute image"/>
                      <p:cNvPicPr/>
                      <p:nvPr/>
                    </p:nvPicPr>
                    <p:blipFill>
                      <a:blip r:embed="rId5"/>
                      <a:stretch>
                        <a:fillRect/>
                      </a:stretch>
                    </p:blipFill>
                    <p:spPr>
                      <a:xfrm>
                        <a:off x="2741613" y="2133600"/>
                        <a:ext cx="3963987" cy="952500"/>
                      </a:xfrm>
                      <a:prstGeom prst="rect">
                        <a:avLst/>
                      </a:prstGeom>
                      <a:noFill/>
                      <a:ln>
                        <a:noFill/>
                        <a:miter lim="800000"/>
                      </a:ln>
                    </p:spPr>
                  </p:pic>
                </p:oleObj>
              </mc:Fallback>
            </mc:AlternateContent>
          </a:graphicData>
        </a:graphic>
      </p:graphicFrame>
      <p:graphicFrame>
        <p:nvGraphicFramePr>
          <p:cNvPr id="28677" name="Object 5" title=""/>
          <p:cNvGraphicFramePr>
            <a:graphicFrameLocks noChangeAspect="1"/>
          </p:cNvGraphicFramePr>
          <p:nvPr/>
        </p:nvGraphicFramePr>
        <p:xfrm>
          <a:off x="1143000" y="3276600"/>
          <a:ext cx="1676400" cy="484188"/>
        </p:xfrm>
        <a:graphic>
          <a:graphicData uri="http://schemas.openxmlformats.org/presentationml/2006/ole">
            <mc:AlternateContent>
              <mc:Choice xmlns:v="urn:schemas-microsoft-com:vml" Requires="v">
                <p:oleObj spid="_x0000_s1614" name="公式" r:id="rId6" imgW="1676400" imgH="484188" progId="Equation.3">
                  <p:embed/>
                </p:oleObj>
              </mc:Choice>
              <mc:Fallback>
                <p:oleObj name="公式" r:id="rId6" imgW="1676400" imgH="484188" progId="Equation.3">
                  <p:embed/>
                  <p:pic>
                    <p:nvPicPr>
                      <p:cNvPr id="0" name="OLE substitute image"/>
                      <p:cNvPicPr/>
                      <p:nvPr/>
                    </p:nvPicPr>
                    <p:blipFill>
                      <a:blip r:embed="rId7"/>
                      <a:stretch>
                        <a:fillRect/>
                      </a:stretch>
                    </p:blipFill>
                    <p:spPr>
                      <a:xfrm>
                        <a:off x="1143000" y="3276600"/>
                        <a:ext cx="1676400" cy="484188"/>
                      </a:xfrm>
                      <a:prstGeom prst="rect">
                        <a:avLst/>
                      </a:prstGeom>
                      <a:noFill/>
                      <a:ln>
                        <a:noFill/>
                        <a:miter lim="800000"/>
                      </a:ln>
                    </p:spPr>
                  </p:pic>
                </p:oleObj>
              </mc:Fallback>
            </mc:AlternateContent>
          </a:graphicData>
        </a:graphic>
      </p:graphicFrame>
      <p:graphicFrame>
        <p:nvGraphicFramePr>
          <p:cNvPr id="28678" name="Object 6" title=""/>
          <p:cNvGraphicFramePr>
            <a:graphicFrameLocks noChangeAspect="1"/>
          </p:cNvGraphicFramePr>
          <p:nvPr/>
        </p:nvGraphicFramePr>
        <p:xfrm>
          <a:off x="2722563" y="3810000"/>
          <a:ext cx="3830637" cy="1044575"/>
        </p:xfrm>
        <a:graphic>
          <a:graphicData uri="http://schemas.openxmlformats.org/presentationml/2006/ole">
            <mc:AlternateContent>
              <mc:Choice xmlns:v="urn:schemas-microsoft-com:vml" Requires="v">
                <p:oleObj spid="_x0000_s1615" name="公式" r:id="rId8" imgW="3830637" imgH="1044575" progId="Equation.3">
                  <p:embed/>
                </p:oleObj>
              </mc:Choice>
              <mc:Fallback>
                <p:oleObj name="公式" r:id="rId8" imgW="3830637" imgH="1044575" progId="Equation.3">
                  <p:embed/>
                  <p:pic>
                    <p:nvPicPr>
                      <p:cNvPr id="0" name="OLE substitute image"/>
                      <p:cNvPicPr/>
                      <p:nvPr/>
                    </p:nvPicPr>
                    <p:blipFill>
                      <a:blip r:embed="rId9"/>
                      <a:stretch>
                        <a:fillRect/>
                      </a:stretch>
                    </p:blipFill>
                    <p:spPr>
                      <a:xfrm>
                        <a:off x="2722563" y="3810000"/>
                        <a:ext cx="3830637" cy="1044575"/>
                      </a:xfrm>
                      <a:prstGeom prst="rect">
                        <a:avLst/>
                      </a:prstGeom>
                      <a:noFill/>
                      <a:ln>
                        <a:noFill/>
                        <a:miter lim="800000"/>
                      </a:ln>
                    </p:spPr>
                  </p:pic>
                </p:oleObj>
              </mc:Fallback>
            </mc:AlternateContent>
          </a:graphicData>
        </a:graphic>
      </p:graphicFrame>
      <p:graphicFrame>
        <p:nvGraphicFramePr>
          <p:cNvPr id="28679" name="Object 7" title=""/>
          <p:cNvGraphicFramePr>
            <a:graphicFrameLocks noChangeAspect="1"/>
          </p:cNvGraphicFramePr>
          <p:nvPr/>
        </p:nvGraphicFramePr>
        <p:xfrm>
          <a:off x="1219200" y="5105400"/>
          <a:ext cx="3886200" cy="1044575"/>
        </p:xfrm>
        <a:graphic>
          <a:graphicData uri="http://schemas.openxmlformats.org/presentationml/2006/ole">
            <mc:AlternateContent>
              <mc:Choice xmlns:v="urn:schemas-microsoft-com:vml" Requires="v">
                <p:oleObj spid="_x0000_s1616" name="公式" r:id="rId10" imgW="3886200" imgH="1044575" progId="Equation.3">
                  <p:embed/>
                </p:oleObj>
              </mc:Choice>
              <mc:Fallback>
                <p:oleObj name="公式" r:id="rId10" imgW="3886200" imgH="1044575" progId="Equation.3">
                  <p:embed/>
                  <p:pic>
                    <p:nvPicPr>
                      <p:cNvPr id="0" name="OLE substitute image"/>
                      <p:cNvPicPr/>
                      <p:nvPr/>
                    </p:nvPicPr>
                    <p:blipFill>
                      <a:blip r:embed="rId11"/>
                      <a:stretch>
                        <a:fillRect/>
                      </a:stretch>
                    </p:blipFill>
                    <p:spPr>
                      <a:xfrm>
                        <a:off x="1219200" y="5105400"/>
                        <a:ext cx="3886200" cy="1044575"/>
                      </a:xfrm>
                      <a:prstGeom prst="rect">
                        <a:avLst/>
                      </a:prstGeom>
                      <a:noFill/>
                      <a:ln>
                        <a:noFill/>
                        <a:miter lim="800000"/>
                      </a:ln>
                    </p:spPr>
                  </p:pic>
                </p:oleObj>
              </mc:Fallback>
            </mc:AlternateContent>
          </a:graphicData>
        </a:graphic>
      </p:graphicFrame>
      <p:sp>
        <p:nvSpPr>
          <p:cNvPr id="28680" name="Rectangle 8" title=""/>
          <p:cNvSpPr/>
          <p:nvPr/>
        </p:nvSpPr>
        <p:spPr>
          <a:xfrm>
            <a:off x="4572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28682" name="" title=""/>
          <p:cNvGraphicFramePr>
            <a:graphicFrameLocks noChangeAspect="1"/>
          </p:cNvGraphicFramePr>
          <p:nvPr/>
        </p:nvGraphicFramePr>
        <p:xfrm>
          <a:off x="785813" y="962025"/>
          <a:ext cx="7572375" cy="28575"/>
        </p:xfrm>
        <a:graphic>
          <a:graphicData uri="http://schemas.openxmlformats.org/presentationml/2006/ole">
            <mc:AlternateContent>
              <mc:Choice xmlns:v="urn:schemas-microsoft-com:vml" Requires="v">
                <p:oleObj spid="_x0000_s1617" name="Image" r:id="rId12" imgW="7572375" imgH="28575" progId="Photoshop.Image.5">
                  <p:embed/>
                </p:oleObj>
              </mc:Choice>
              <mc:Fallback>
                <p:oleObj name="Image" r:id="rId12" imgW="7572375" imgH="28575" progId="Photoshop.Image.5">
                  <p:embed/>
                  <p:pic>
                    <p:nvPicPr>
                      <p:cNvPr id="0" name="OLE substitute image"/>
                      <p:cNvPicPr/>
                      <p:nvPr/>
                    </p:nvPicPr>
                    <p:blipFill>
                      <a:blip r:embed="rId13"/>
                      <a:stretch>
                        <a:fillRect/>
                      </a:stretch>
                    </p:blipFill>
                    <p:spPr>
                      <a:xfrm>
                        <a:off x="785813" y="962025"/>
                        <a:ext cx="7572375" cy="28575"/>
                      </a:xfrm>
                      <a:prstGeom prst="rect">
                        <a:avLst/>
                      </a:prstGeom>
                      <a:noFill/>
                      <a:ln>
                        <a:noFill/>
                        <a:miter lim="800000"/>
                      </a:ln>
                      <a:effectLst/>
                    </p:spPr>
                  </p:pic>
                </p:oleObj>
              </mc:Fallback>
            </mc:AlternateContent>
          </a:graphicData>
        </a:graphic>
      </p:graphicFrame>
      <p:sp>
        <p:nvSpPr>
          <p:cNvPr id="28683" name="" title="">
            <a:hlinkClick r:id="rId14"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28684"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4"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wipe(left)">
                                      <p:cBhvr>
                                        <p:cTn id="7" dur="500"/>
                                        <p:tgtEl>
                                          <p:spTgt spid="28675"/>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28676"/>
                                        </p:tgtEl>
                                        <p:attrNameLst>
                                          <p:attrName>style.visibility</p:attrName>
                                        </p:attrNameLst>
                                      </p:cBhvr>
                                      <p:to>
                                        <p:strVal val="visible"/>
                                      </p:to>
                                    </p:set>
                                    <p:animEffect transition="in" filter="wipe(left)">
                                      <p:cBhvr>
                                        <p:cTn id="12" dur="500"/>
                                        <p:tgtEl>
                                          <p:spTgt spid="28676"/>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28677"/>
                                        </p:tgtEl>
                                        <p:attrNameLst>
                                          <p:attrName>style.visibility</p:attrName>
                                        </p:attrNameLst>
                                      </p:cBhvr>
                                      <p:to>
                                        <p:strVal val="visible"/>
                                      </p:to>
                                    </p:set>
                                    <p:animEffect transition="in" filter="wipe(left)">
                                      <p:cBhvr>
                                        <p:cTn id="17" dur="500"/>
                                        <p:tgtEl>
                                          <p:spTgt spid="28677"/>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28678"/>
                                        </p:tgtEl>
                                        <p:attrNameLst>
                                          <p:attrName>style.visibility</p:attrName>
                                        </p:attrNameLst>
                                      </p:cBhvr>
                                      <p:to>
                                        <p:strVal val="visible"/>
                                      </p:to>
                                    </p:set>
                                    <p:animEffect transition="in" filter="wipe(left)">
                                      <p:cBhvr>
                                        <p:cTn id="22" dur="500"/>
                                        <p:tgtEl>
                                          <p:spTgt spid="28678"/>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28679"/>
                                        </p:tgtEl>
                                        <p:attrNameLst>
                                          <p:attrName>style.visibility</p:attrName>
                                        </p:attrNameLst>
                                      </p:cBhvr>
                                      <p:to>
                                        <p:strVal val="visible"/>
                                      </p:to>
                                    </p:set>
                                    <p:animEffect transition="in" filter="wipe(left)">
                                      <p:cBhvr>
                                        <p:cTn id="27"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7650" name="NotDefined 2" title=""/>
          <p:cNvSpPr/>
          <p:nvPr>
            <p:ph type="title"/>
          </p:nvPr>
        </p:nvSpPr>
        <p:spPr>
          <a:xfrm>
            <a:off x="468313" y="908050"/>
            <a:ext cx="8229600" cy="558800"/>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ea typeface="隶书" pitchFamily="49" charset="-122"/>
              </a:rPr>
              <a:t>密度函数的验证</a:t>
            </a:r>
            <a:r>
              <a:rPr sz="2500">
                <a:solidFill>
                  <a:srgbClr val="FF5050"/>
                </a:solidFill>
                <a:latin typeface="黑体" pitchFamily="2" charset="-122"/>
                <a:ea typeface="黑体" pitchFamily="2" charset="-122"/>
              </a:rPr>
              <a:t>(</a:t>
            </a:r>
            <a:r>
              <a:rPr sz="2500">
                <a:solidFill>
                  <a:srgbClr val="FF5050"/>
                </a:solidFill>
                <a:ea typeface="隶书" pitchFamily="49" charset="-122"/>
              </a:rPr>
              <a:t>续</a:t>
            </a:r>
            <a:r>
              <a:rPr sz="2500">
                <a:solidFill>
                  <a:srgbClr val="FF5050"/>
                </a:solidFill>
                <a:latin typeface="黑体" pitchFamily="2" charset="-122"/>
                <a:ea typeface="黑体" pitchFamily="2" charset="-122"/>
              </a:rPr>
              <a:t>)</a:t>
            </a:r>
            <a:endParaRPr sz="2500">
              <a:solidFill>
                <a:srgbClr val="FF5050"/>
              </a:solidFill>
              <a:latin typeface="黑体" pitchFamily="2" charset="-122"/>
              <a:ea typeface="黑体" pitchFamily="2" charset="-122"/>
            </a:endParaRPr>
          </a:p>
        </p:txBody>
      </p:sp>
      <p:graphicFrame>
        <p:nvGraphicFramePr>
          <p:cNvPr id="27651" name="Object 3" title=""/>
          <p:cNvGraphicFramePr>
            <a:graphicFrameLocks noChangeAspect="1"/>
          </p:cNvGraphicFramePr>
          <p:nvPr>
            <p:ph sz="half" idx="1"/>
          </p:nvPr>
        </p:nvGraphicFramePr>
        <p:xfrm flipV="1">
          <a:off x="2419350" y="3757613"/>
          <a:ext cx="114300" cy="215900"/>
        </p:xfrm>
        <a:graphic>
          <a:graphicData uri="http://schemas.openxmlformats.org/presentationml/2006/ole">
            <mc:AlternateContent>
              <mc:Choice xmlns:v="urn:schemas-microsoft-com:vml" Requires="v">
                <p:oleObj spid="_x0000_s1618" name="公式" r:id="rId2" imgW="114300" imgH="215900" progId="Equation.3">
                  <p:embed/>
                </p:oleObj>
              </mc:Choice>
              <mc:Fallback>
                <p:oleObj name="公式" r:id="rId2" imgW="114300" imgH="215900" progId="Equation.3">
                  <p:embed/>
                  <p:pic>
                    <p:nvPicPr>
                      <p:cNvPr id="0" name="OLE substitute image"/>
                      <p:cNvPicPr/>
                      <p:nvPr/>
                    </p:nvPicPr>
                    <p:blipFill>
                      <a:blip r:embed="rId3"/>
                      <a:stretch>
                        <a:fillRect/>
                      </a:stretch>
                    </p:blipFill>
                    <p:spPr>
                      <a:xfrm flipV="1">
                        <a:off x="2419350" y="3757613"/>
                        <a:ext cx="114300" cy="215900"/>
                      </a:xfrm>
                      <a:prstGeom prst="rect">
                        <a:avLst/>
                      </a:prstGeom>
                      <a:noFill/>
                      <a:ln>
                        <a:miter lim="800000"/>
                      </a:ln>
                    </p:spPr>
                  </p:pic>
                </p:oleObj>
              </mc:Fallback>
            </mc:AlternateContent>
          </a:graphicData>
        </a:graphic>
      </p:graphicFrame>
      <p:graphicFrame>
        <p:nvGraphicFramePr>
          <p:cNvPr id="27652" name="Object 4" title=""/>
          <p:cNvGraphicFramePr>
            <a:graphicFrameLocks noChangeAspect="1"/>
          </p:cNvGraphicFramePr>
          <p:nvPr/>
        </p:nvGraphicFramePr>
        <p:xfrm>
          <a:off x="4038600" y="2254250"/>
          <a:ext cx="2743200" cy="1403350"/>
        </p:xfrm>
        <a:graphic>
          <a:graphicData uri="http://schemas.openxmlformats.org/presentationml/2006/ole">
            <mc:AlternateContent>
              <mc:Choice xmlns:v="urn:schemas-microsoft-com:vml" Requires="v">
                <p:oleObj spid="_x0000_s1619" name="公式" r:id="rId4" imgW="2743200" imgH="1403350" progId="Equation.3">
                  <p:embed/>
                </p:oleObj>
              </mc:Choice>
              <mc:Fallback>
                <p:oleObj name="公式" r:id="rId4" imgW="2743200" imgH="1403350" progId="Equation.3">
                  <p:embed/>
                  <p:pic>
                    <p:nvPicPr>
                      <p:cNvPr id="0" name="OLE substitute image"/>
                      <p:cNvPicPr/>
                      <p:nvPr/>
                    </p:nvPicPr>
                    <p:blipFill>
                      <a:blip r:embed="rId5">
                        <a:clrChange useA="0">
                          <a:clrFrom>
                            <a:srgbClr val="000000"/>
                          </a:clrFrom>
                          <a:clrTo>
                            <a:srgbClr val="FF0066"/>
                          </a:clrTo>
                        </a:clrChange>
                      </a:blip>
                      <a:stretch>
                        <a:fillRect/>
                      </a:stretch>
                    </p:blipFill>
                    <p:spPr>
                      <a:xfrm>
                        <a:off x="4038600" y="2254250"/>
                        <a:ext cx="2743200" cy="1403350"/>
                      </a:xfrm>
                      <a:prstGeom prst="rect">
                        <a:avLst/>
                      </a:prstGeom>
                      <a:noFill/>
                      <a:ln>
                        <a:noFill/>
                        <a:miter lim="800000"/>
                      </a:ln>
                    </p:spPr>
                  </p:pic>
                </p:oleObj>
              </mc:Fallback>
            </mc:AlternateContent>
          </a:graphicData>
        </a:graphic>
      </p:graphicFrame>
      <p:graphicFrame>
        <p:nvGraphicFramePr>
          <p:cNvPr id="27653" name="Object 5" title=""/>
          <p:cNvGraphicFramePr>
            <a:graphicFrameLocks noChangeAspect="1"/>
          </p:cNvGraphicFramePr>
          <p:nvPr/>
        </p:nvGraphicFramePr>
        <p:xfrm>
          <a:off x="990600" y="3897313"/>
          <a:ext cx="4848225" cy="1403350"/>
        </p:xfrm>
        <a:graphic>
          <a:graphicData uri="http://schemas.openxmlformats.org/presentationml/2006/ole">
            <mc:AlternateContent>
              <mc:Choice xmlns:v="urn:schemas-microsoft-com:vml" Requires="v">
                <p:oleObj spid="_x0000_s1620" name="公式" r:id="rId6" imgW="4848225" imgH="1403350" progId="Equation.3">
                  <p:embed/>
                </p:oleObj>
              </mc:Choice>
              <mc:Fallback>
                <p:oleObj name="公式" r:id="rId6" imgW="4848225" imgH="1403350" progId="Equation.3">
                  <p:embed/>
                  <p:pic>
                    <p:nvPicPr>
                      <p:cNvPr id="0" name="OLE substitute image"/>
                      <p:cNvPicPr/>
                      <p:nvPr/>
                    </p:nvPicPr>
                    <p:blipFill>
                      <a:blip r:embed="rId7"/>
                      <a:stretch>
                        <a:fillRect/>
                      </a:stretch>
                    </p:blipFill>
                    <p:spPr>
                      <a:xfrm>
                        <a:off x="990600" y="3897313"/>
                        <a:ext cx="4848225" cy="1403350"/>
                      </a:xfrm>
                      <a:prstGeom prst="rect">
                        <a:avLst/>
                      </a:prstGeom>
                      <a:noFill/>
                      <a:ln>
                        <a:noFill/>
                        <a:miter lim="800000"/>
                      </a:ln>
                    </p:spPr>
                  </p:pic>
                </p:oleObj>
              </mc:Fallback>
            </mc:AlternateContent>
          </a:graphicData>
        </a:graphic>
      </p:graphicFrame>
      <p:graphicFrame>
        <p:nvGraphicFramePr>
          <p:cNvPr id="27654" name="Object 6" title=""/>
          <p:cNvGraphicFramePr>
            <a:graphicFrameLocks noChangeAspect="1"/>
          </p:cNvGraphicFramePr>
          <p:nvPr/>
        </p:nvGraphicFramePr>
        <p:xfrm>
          <a:off x="2827338" y="5268913"/>
          <a:ext cx="2932112" cy="1208087"/>
        </p:xfrm>
        <a:graphic>
          <a:graphicData uri="http://schemas.openxmlformats.org/presentationml/2006/ole">
            <mc:AlternateContent>
              <mc:Choice xmlns:v="urn:schemas-microsoft-com:vml" Requires="v">
                <p:oleObj spid="_x0000_s1621" name="公式" r:id="rId8" imgW="2932112" imgH="1208087" progId="Equation.3">
                  <p:embed/>
                </p:oleObj>
              </mc:Choice>
              <mc:Fallback>
                <p:oleObj name="公式" r:id="rId8" imgW="2932112" imgH="1208087" progId="Equation.3">
                  <p:embed/>
                  <p:pic>
                    <p:nvPicPr>
                      <p:cNvPr id="0" name="OLE substitute image"/>
                      <p:cNvPicPr/>
                      <p:nvPr/>
                    </p:nvPicPr>
                    <p:blipFill>
                      <a:blip r:embed="rId9"/>
                      <a:stretch>
                        <a:fillRect/>
                      </a:stretch>
                    </p:blipFill>
                    <p:spPr>
                      <a:xfrm>
                        <a:off x="2827338" y="5268913"/>
                        <a:ext cx="2932112" cy="1208087"/>
                      </a:xfrm>
                      <a:prstGeom prst="rect">
                        <a:avLst/>
                      </a:prstGeom>
                      <a:noFill/>
                      <a:ln>
                        <a:noFill/>
                        <a:miter lim="800000"/>
                      </a:ln>
                    </p:spPr>
                  </p:pic>
                </p:oleObj>
              </mc:Fallback>
            </mc:AlternateContent>
          </a:graphicData>
        </a:graphic>
      </p:graphicFrame>
      <p:graphicFrame>
        <p:nvGraphicFramePr>
          <p:cNvPr id="27655" name="Object 7" title=""/>
          <p:cNvGraphicFramePr>
            <a:graphicFrameLocks noChangeAspect="1"/>
          </p:cNvGraphicFramePr>
          <p:nvPr/>
        </p:nvGraphicFramePr>
        <p:xfrm>
          <a:off x="5826125" y="5238750"/>
          <a:ext cx="2708275" cy="1208088"/>
        </p:xfrm>
        <a:graphic>
          <a:graphicData uri="http://schemas.openxmlformats.org/presentationml/2006/ole">
            <mc:AlternateContent>
              <mc:Choice xmlns:v="urn:schemas-microsoft-com:vml" Requires="v">
                <p:oleObj spid="_x0000_s1622" name="公式" r:id="rId10" imgW="2708275" imgH="1208088" progId="Equation.3">
                  <p:embed/>
                </p:oleObj>
              </mc:Choice>
              <mc:Fallback>
                <p:oleObj name="公式" r:id="rId10" imgW="2708275" imgH="1208088" progId="Equation.3">
                  <p:embed/>
                  <p:pic>
                    <p:nvPicPr>
                      <p:cNvPr id="0" name="OLE substitute image"/>
                      <p:cNvPicPr/>
                      <p:nvPr/>
                    </p:nvPicPr>
                    <p:blipFill>
                      <a:blip r:embed="rId11"/>
                      <a:stretch>
                        <a:fillRect/>
                      </a:stretch>
                    </p:blipFill>
                    <p:spPr>
                      <a:xfrm>
                        <a:off x="5826125" y="5238750"/>
                        <a:ext cx="2708275" cy="1208088"/>
                      </a:xfrm>
                      <a:prstGeom prst="rect">
                        <a:avLst/>
                      </a:prstGeom>
                      <a:noFill/>
                      <a:ln>
                        <a:noFill/>
                        <a:miter lim="800000"/>
                      </a:ln>
                    </p:spPr>
                  </p:pic>
                </p:oleObj>
              </mc:Fallback>
            </mc:AlternateContent>
          </a:graphicData>
        </a:graphic>
      </p:graphicFrame>
      <p:sp>
        <p:nvSpPr>
          <p:cNvPr id="27657" name="Rectangle 9" title=""/>
          <p:cNvSpPr/>
          <p:nvPr/>
        </p:nvSpPr>
        <p:spPr>
          <a:xfrm>
            <a:off x="468313" y="188913"/>
            <a:ext cx="8382000" cy="7620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27658" name="" title=""/>
          <p:cNvGraphicFramePr>
            <a:graphicFrameLocks noChangeAspect="1"/>
          </p:cNvGraphicFramePr>
          <p:nvPr/>
        </p:nvGraphicFramePr>
        <p:xfrm>
          <a:off x="785813" y="990600"/>
          <a:ext cx="7572375" cy="28575"/>
        </p:xfrm>
        <a:graphic>
          <a:graphicData uri="http://schemas.openxmlformats.org/presentationml/2006/ole">
            <mc:AlternateContent>
              <mc:Choice xmlns:v="urn:schemas-microsoft-com:vml" Requires="v">
                <p:oleObj spid="_x0000_s1623" name="Image" r:id="rId12" imgW="7572375" imgH="28575" progId="Photoshop.Image.5">
                  <p:embed/>
                </p:oleObj>
              </mc:Choice>
              <mc:Fallback>
                <p:oleObj name="Image" r:id="rId12" imgW="7572375" imgH="28575" progId="Photoshop.Image.5">
                  <p:embed/>
                  <p:pic>
                    <p:nvPicPr>
                      <p:cNvPr id="0" name="OLE substitute image"/>
                      <p:cNvPicPr/>
                      <p:nvPr/>
                    </p:nvPicPr>
                    <p:blipFill>
                      <a:blip r:embed="rId13"/>
                      <a:stretch>
                        <a:fillRect/>
                      </a:stretch>
                    </p:blipFill>
                    <p:spPr>
                      <a:xfrm>
                        <a:off x="785813" y="990600"/>
                        <a:ext cx="7572375" cy="28575"/>
                      </a:xfrm>
                      <a:prstGeom prst="rect">
                        <a:avLst/>
                      </a:prstGeom>
                      <a:noFill/>
                      <a:ln>
                        <a:noFill/>
                        <a:miter lim="800000"/>
                      </a:ln>
                      <a:effectLst/>
                    </p:spPr>
                  </p:pic>
                </p:oleObj>
              </mc:Fallback>
            </mc:AlternateContent>
          </a:graphicData>
        </a:graphic>
      </p:graphicFrame>
      <p:sp>
        <p:nvSpPr>
          <p:cNvPr id="27659" name="" title="">
            <a:hlinkClick r:id="rId14"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27660"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4" action="ppaction://hlinkpres"/>
                <a:hlinkMouseOver action="ppaction://noaction"/>
              </a:rPr>
              <a:t>返回主目录</a:t>
            </a:r>
            <a:endParaRPr sz="2000">
              <a:ea typeface="隶书" pitchFamily="49" charset="-122"/>
            </a:endParaRPr>
          </a:p>
        </p:txBody>
      </p:sp>
      <p:graphicFrame>
        <p:nvGraphicFramePr>
          <p:cNvPr id="27661" name="" title=""/>
          <p:cNvGraphicFramePr>
            <a:graphicFrameLocks noChangeAspect="1"/>
          </p:cNvGraphicFramePr>
          <p:nvPr>
            <p:ph sz="half" idx="1"/>
          </p:nvPr>
        </p:nvGraphicFramePr>
        <p:xfrm>
          <a:off x="827088" y="1484313"/>
          <a:ext cx="3817937" cy="531812"/>
        </p:xfrm>
        <a:graphic>
          <a:graphicData uri="http://schemas.openxmlformats.org/presentationml/2006/ole">
            <mc:AlternateContent>
              <mc:Choice xmlns:v="urn:schemas-microsoft-com:vml" Requires="v">
                <p:oleObj spid="_x0000_s1624" name="公式" r:id="rId15" imgW="3817937" imgH="531812" progId="Equation.3">
                  <p:embed/>
                </p:oleObj>
              </mc:Choice>
              <mc:Fallback>
                <p:oleObj name="公式" r:id="rId15" imgW="3817937" imgH="531812" progId="Equation.3">
                  <p:embed/>
                  <p:pic>
                    <p:nvPicPr>
                      <p:cNvPr id="0" name="OLE substitute image"/>
                      <p:cNvPicPr/>
                      <p:nvPr/>
                    </p:nvPicPr>
                    <p:blipFill>
                      <a:blip r:embed="rId16">
                        <a:alphaModFix/>
                      </a:blip>
                      <a:stretch>
                        <a:fillRect/>
                      </a:stretch>
                    </p:blipFill>
                    <p:spPr>
                      <a:xfrm>
                        <a:off x="827088" y="1484313"/>
                        <a:ext cx="3817937" cy="531812"/>
                      </a:xfrm>
                      <a:prstGeom prst="rect">
                        <a:avLst/>
                      </a:prstGeom>
                      <a:noFill/>
                      <a:ln w="12700" cap="sq" cmpd="sng">
                        <a:noFill/>
                        <a:prstDash val="solid"/>
                        <a:miter lim="800000"/>
                      </a:ln>
                      <a:effec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wipe(left)">
                                      <p:cBhvr>
                                        <p:cTn id="7" dur="500"/>
                                        <p:tgtEl>
                                          <p:spTgt spid="27651"/>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27652"/>
                                        </p:tgtEl>
                                        <p:attrNameLst>
                                          <p:attrName>style.visibility</p:attrName>
                                        </p:attrNameLst>
                                      </p:cBhvr>
                                      <p:to>
                                        <p:strVal val="visible"/>
                                      </p:to>
                                    </p:set>
                                    <p:animEffect transition="in" filter="wipe(left)">
                                      <p:cBhvr>
                                        <p:cTn id="12" dur="500"/>
                                        <p:tgtEl>
                                          <p:spTgt spid="27652"/>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27653"/>
                                        </p:tgtEl>
                                        <p:attrNameLst>
                                          <p:attrName>style.visibility</p:attrName>
                                        </p:attrNameLst>
                                      </p:cBhvr>
                                      <p:to>
                                        <p:strVal val="visible"/>
                                      </p:to>
                                    </p:set>
                                    <p:animEffect transition="in" filter="wipe(left)">
                                      <p:cBhvr>
                                        <p:cTn id="17" dur="500"/>
                                        <p:tgtEl>
                                          <p:spTgt spid="27653"/>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27654"/>
                                        </p:tgtEl>
                                        <p:attrNameLst>
                                          <p:attrName>style.visibility</p:attrName>
                                        </p:attrNameLst>
                                      </p:cBhvr>
                                      <p:to>
                                        <p:strVal val="visible"/>
                                      </p:to>
                                    </p:set>
                                    <p:animEffect transition="in" filter="wipe(left)">
                                      <p:cBhvr>
                                        <p:cTn id="22" dur="500"/>
                                        <p:tgtEl>
                                          <p:spTgt spid="27654"/>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27655"/>
                                        </p:tgtEl>
                                        <p:attrNameLst>
                                          <p:attrName>style.visibility</p:attrName>
                                        </p:attrNameLst>
                                      </p:cBhvr>
                                      <p:to>
                                        <p:strVal val="visible"/>
                                      </p:to>
                                    </p:set>
                                    <p:animEffect transition="in" filter="wipe(left)">
                                      <p:cBhvr>
                                        <p:cTn id="27" dur="5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6626" name="NotDefined 2" title=""/>
          <p:cNvSpPr/>
          <p:nvPr>
            <p:ph type="title"/>
          </p:nvPr>
        </p:nvSpPr>
        <p:spPr>
          <a:xfrm>
            <a:off x="250825" y="765175"/>
            <a:ext cx="8229600" cy="1139825"/>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900">
                <a:solidFill>
                  <a:srgbClr val="FF5050"/>
                </a:solidFill>
                <a:ea typeface="隶书" pitchFamily="49" charset="-122"/>
              </a:rPr>
              <a:t>密度函数的验证</a:t>
            </a:r>
            <a:r>
              <a:rPr sz="2900">
                <a:solidFill>
                  <a:srgbClr val="FF5050"/>
                </a:solidFill>
                <a:latin typeface="黑体" pitchFamily="2" charset="-122"/>
                <a:ea typeface="黑体" pitchFamily="2" charset="-122"/>
              </a:rPr>
              <a:t>(</a:t>
            </a:r>
            <a:r>
              <a:rPr sz="2900">
                <a:solidFill>
                  <a:srgbClr val="FF5050"/>
                </a:solidFill>
                <a:ea typeface="隶书" pitchFamily="49" charset="-122"/>
              </a:rPr>
              <a:t>续</a:t>
            </a:r>
            <a:r>
              <a:rPr sz="2900">
                <a:solidFill>
                  <a:srgbClr val="FF5050"/>
                </a:solidFill>
                <a:latin typeface="黑体" pitchFamily="2" charset="-122"/>
                <a:ea typeface="黑体" pitchFamily="2" charset="-122"/>
              </a:rPr>
              <a:t>)</a:t>
            </a:r>
            <a:endParaRPr sz="2900">
              <a:solidFill>
                <a:srgbClr val="FF5050"/>
              </a:solidFill>
              <a:latin typeface="黑体" pitchFamily="2" charset="-122"/>
              <a:ea typeface="黑体" pitchFamily="2" charset="-122"/>
            </a:endParaRPr>
          </a:p>
        </p:txBody>
      </p:sp>
      <p:graphicFrame>
        <p:nvGraphicFramePr>
          <p:cNvPr id="26627" name="Object 3" title=""/>
          <p:cNvGraphicFramePr>
            <a:graphicFrameLocks noChangeAspect="1"/>
          </p:cNvGraphicFramePr>
          <p:nvPr>
            <p:ph sz="half" idx="1"/>
          </p:nvPr>
        </p:nvGraphicFramePr>
        <p:xfrm flipV="1">
          <a:off x="2419350" y="3757613"/>
          <a:ext cx="114300" cy="215900"/>
        </p:xfrm>
        <a:graphic>
          <a:graphicData uri="http://schemas.openxmlformats.org/presentationml/2006/ole">
            <mc:AlternateContent>
              <mc:Choice xmlns:v="urn:schemas-microsoft-com:vml" Requires="v">
                <p:oleObj spid="_x0000_s1625" name="公式" r:id="rId2" imgW="114300" imgH="215900" progId="Equation.3">
                  <p:embed/>
                </p:oleObj>
              </mc:Choice>
              <mc:Fallback>
                <p:oleObj name="公式" r:id="rId2" imgW="114300" imgH="215900" progId="Equation.3">
                  <p:embed/>
                  <p:pic>
                    <p:nvPicPr>
                      <p:cNvPr id="0" name="OLE substitute image"/>
                      <p:cNvPicPr/>
                      <p:nvPr/>
                    </p:nvPicPr>
                    <p:blipFill>
                      <a:blip r:embed="rId3"/>
                      <a:stretch>
                        <a:fillRect/>
                      </a:stretch>
                    </p:blipFill>
                    <p:spPr>
                      <a:xfrm flipV="1">
                        <a:off x="2419350" y="3757613"/>
                        <a:ext cx="114300" cy="215900"/>
                      </a:xfrm>
                      <a:prstGeom prst="rect">
                        <a:avLst/>
                      </a:prstGeom>
                      <a:noFill/>
                      <a:ln>
                        <a:miter lim="800000"/>
                      </a:ln>
                    </p:spPr>
                  </p:pic>
                </p:oleObj>
              </mc:Fallback>
            </mc:AlternateContent>
          </a:graphicData>
        </a:graphic>
      </p:graphicFrame>
      <p:graphicFrame>
        <p:nvGraphicFramePr>
          <p:cNvPr id="26628" name="Object 4" title=""/>
          <p:cNvGraphicFramePr>
            <a:graphicFrameLocks noChangeAspect="1"/>
          </p:cNvGraphicFramePr>
          <p:nvPr/>
        </p:nvGraphicFramePr>
        <p:xfrm>
          <a:off x="1119188" y="2441575"/>
          <a:ext cx="4024312" cy="1273175"/>
        </p:xfrm>
        <a:graphic>
          <a:graphicData uri="http://schemas.openxmlformats.org/presentationml/2006/ole">
            <mc:AlternateContent>
              <mc:Choice xmlns:v="urn:schemas-microsoft-com:vml" Requires="v">
                <p:oleObj spid="_x0000_s1626" name="公式" r:id="rId4" imgW="4024312" imgH="1273175" progId="Equation.3">
                  <p:embed/>
                </p:oleObj>
              </mc:Choice>
              <mc:Fallback>
                <p:oleObj name="公式" r:id="rId4" imgW="4024312" imgH="1273175" progId="Equation.3">
                  <p:embed/>
                  <p:pic>
                    <p:nvPicPr>
                      <p:cNvPr id="0" name="OLE substitute image"/>
                      <p:cNvPicPr/>
                      <p:nvPr/>
                    </p:nvPicPr>
                    <p:blipFill>
                      <a:blip r:embed="rId5"/>
                      <a:stretch>
                        <a:fillRect/>
                      </a:stretch>
                    </p:blipFill>
                    <p:spPr>
                      <a:xfrm>
                        <a:off x="1119188" y="2441575"/>
                        <a:ext cx="4024312" cy="1273175"/>
                      </a:xfrm>
                      <a:prstGeom prst="rect">
                        <a:avLst/>
                      </a:prstGeom>
                      <a:noFill/>
                      <a:ln>
                        <a:noFill/>
                        <a:miter lim="800000"/>
                      </a:ln>
                    </p:spPr>
                  </p:pic>
                </p:oleObj>
              </mc:Fallback>
            </mc:AlternateContent>
          </a:graphicData>
        </a:graphic>
      </p:graphicFrame>
      <p:graphicFrame>
        <p:nvGraphicFramePr>
          <p:cNvPr id="26629" name="Object 5" title=""/>
          <p:cNvGraphicFramePr>
            <a:graphicFrameLocks noChangeAspect="1"/>
          </p:cNvGraphicFramePr>
          <p:nvPr/>
        </p:nvGraphicFramePr>
        <p:xfrm>
          <a:off x="2819400" y="3736975"/>
          <a:ext cx="2420938" cy="1458913"/>
        </p:xfrm>
        <a:graphic>
          <a:graphicData uri="http://schemas.openxmlformats.org/presentationml/2006/ole">
            <mc:AlternateContent>
              <mc:Choice xmlns:v="urn:schemas-microsoft-com:vml" Requires="v">
                <p:oleObj spid="_x0000_s1627" name="公式" r:id="rId6" imgW="2420938" imgH="1458913" progId="Equation.3">
                  <p:embed/>
                </p:oleObj>
              </mc:Choice>
              <mc:Fallback>
                <p:oleObj name="公式" r:id="rId6" imgW="2420938" imgH="1458913" progId="Equation.3">
                  <p:embed/>
                  <p:pic>
                    <p:nvPicPr>
                      <p:cNvPr id="0" name="OLE substitute image"/>
                      <p:cNvPicPr/>
                      <p:nvPr/>
                    </p:nvPicPr>
                    <p:blipFill>
                      <a:blip r:embed="rId7"/>
                      <a:stretch>
                        <a:fillRect/>
                      </a:stretch>
                    </p:blipFill>
                    <p:spPr>
                      <a:xfrm>
                        <a:off x="2819400" y="3736975"/>
                        <a:ext cx="2420938" cy="1458913"/>
                      </a:xfrm>
                      <a:prstGeom prst="rect">
                        <a:avLst/>
                      </a:prstGeom>
                      <a:noFill/>
                      <a:ln>
                        <a:noFill/>
                        <a:miter lim="800000"/>
                      </a:ln>
                    </p:spPr>
                  </p:pic>
                </p:oleObj>
              </mc:Fallback>
            </mc:AlternateContent>
          </a:graphicData>
        </a:graphic>
      </p:graphicFrame>
      <p:graphicFrame>
        <p:nvGraphicFramePr>
          <p:cNvPr id="26630" name="Object 6" title=""/>
          <p:cNvGraphicFramePr>
            <a:graphicFrameLocks noChangeAspect="1"/>
          </p:cNvGraphicFramePr>
          <p:nvPr/>
        </p:nvGraphicFramePr>
        <p:xfrm>
          <a:off x="5105400" y="4176713"/>
          <a:ext cx="914400" cy="471487"/>
        </p:xfrm>
        <a:graphic>
          <a:graphicData uri="http://schemas.openxmlformats.org/presentationml/2006/ole">
            <mc:AlternateContent>
              <mc:Choice xmlns:v="urn:schemas-microsoft-com:vml" Requires="v">
                <p:oleObj spid="_x0000_s1628" name="公式" r:id="rId8" imgW="914400" imgH="471487" progId="Equation.3">
                  <p:embed/>
                </p:oleObj>
              </mc:Choice>
              <mc:Fallback>
                <p:oleObj name="公式" r:id="rId8" imgW="914400" imgH="471487" progId="Equation.3">
                  <p:embed/>
                  <p:pic>
                    <p:nvPicPr>
                      <p:cNvPr id="0" name="OLE substitute image"/>
                      <p:cNvPicPr/>
                      <p:nvPr/>
                    </p:nvPicPr>
                    <p:blipFill>
                      <a:blip r:embed="rId9"/>
                      <a:stretch>
                        <a:fillRect/>
                      </a:stretch>
                    </p:blipFill>
                    <p:spPr>
                      <a:xfrm>
                        <a:off x="5105400" y="4176713"/>
                        <a:ext cx="914400" cy="471487"/>
                      </a:xfrm>
                      <a:prstGeom prst="rect">
                        <a:avLst/>
                      </a:prstGeom>
                      <a:noFill/>
                      <a:ln>
                        <a:noFill/>
                        <a:miter lim="800000"/>
                      </a:ln>
                    </p:spPr>
                  </p:pic>
                </p:oleObj>
              </mc:Fallback>
            </mc:AlternateContent>
          </a:graphicData>
        </a:graphic>
      </p:graphicFrame>
      <p:graphicFrame>
        <p:nvGraphicFramePr>
          <p:cNvPr id="26631" name="Object 7" title=""/>
          <p:cNvGraphicFramePr>
            <a:graphicFrameLocks noChangeAspect="1"/>
          </p:cNvGraphicFramePr>
          <p:nvPr/>
        </p:nvGraphicFramePr>
        <p:xfrm>
          <a:off x="1042988" y="5337175"/>
          <a:ext cx="4367212" cy="1181100"/>
        </p:xfrm>
        <a:graphic>
          <a:graphicData uri="http://schemas.openxmlformats.org/presentationml/2006/ole">
            <mc:AlternateContent>
              <mc:Choice xmlns:v="urn:schemas-microsoft-com:vml" Requires="v">
                <p:oleObj spid="_x0000_s1629" name="公式" r:id="rId10" imgW="4367212" imgH="1181100" progId="Equation.3">
                  <p:embed/>
                </p:oleObj>
              </mc:Choice>
              <mc:Fallback>
                <p:oleObj name="公式" r:id="rId10" imgW="4367212" imgH="1181100" progId="Equation.3">
                  <p:embed/>
                  <p:pic>
                    <p:nvPicPr>
                      <p:cNvPr id="0" name="OLE substitute image"/>
                      <p:cNvPicPr/>
                      <p:nvPr/>
                    </p:nvPicPr>
                    <p:blipFill>
                      <a:blip r:embed="rId11"/>
                      <a:stretch>
                        <a:fillRect/>
                      </a:stretch>
                    </p:blipFill>
                    <p:spPr>
                      <a:xfrm>
                        <a:off x="1042988" y="5337175"/>
                        <a:ext cx="4367212" cy="1181100"/>
                      </a:xfrm>
                      <a:prstGeom prst="rect">
                        <a:avLst/>
                      </a:prstGeom>
                      <a:noFill/>
                      <a:ln>
                        <a:noFill/>
                        <a:miter lim="800000"/>
                      </a:ln>
                    </p:spPr>
                  </p:pic>
                </p:oleObj>
              </mc:Fallback>
            </mc:AlternateContent>
          </a:graphicData>
        </a:graphic>
      </p:graphicFrame>
      <p:sp>
        <p:nvSpPr>
          <p:cNvPr id="26632" name="Rectangle 8" title=""/>
          <p:cNvSpPr/>
          <p:nvPr/>
        </p:nvSpPr>
        <p:spPr>
          <a:xfrm>
            <a:off x="4572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26634" name="" title=""/>
          <p:cNvGraphicFramePr>
            <a:graphicFrameLocks noChangeAspect="1"/>
          </p:cNvGraphicFramePr>
          <p:nvPr/>
        </p:nvGraphicFramePr>
        <p:xfrm>
          <a:off x="785813" y="962025"/>
          <a:ext cx="7572375" cy="28575"/>
        </p:xfrm>
        <a:graphic>
          <a:graphicData uri="http://schemas.openxmlformats.org/presentationml/2006/ole">
            <mc:AlternateContent>
              <mc:Choice xmlns:v="urn:schemas-microsoft-com:vml" Requires="v">
                <p:oleObj spid="_x0000_s1630" name="Image" r:id="rId12" imgW="7572375" imgH="28575" progId="Photoshop.Image.5">
                  <p:embed/>
                </p:oleObj>
              </mc:Choice>
              <mc:Fallback>
                <p:oleObj name="Image" r:id="rId12" imgW="7572375" imgH="28575" progId="Photoshop.Image.5">
                  <p:embed/>
                  <p:pic>
                    <p:nvPicPr>
                      <p:cNvPr id="0" name="OLE substitute image"/>
                      <p:cNvPicPr/>
                      <p:nvPr/>
                    </p:nvPicPr>
                    <p:blipFill>
                      <a:blip r:embed="rId13"/>
                      <a:stretch>
                        <a:fillRect/>
                      </a:stretch>
                    </p:blipFill>
                    <p:spPr>
                      <a:xfrm>
                        <a:off x="785813" y="962025"/>
                        <a:ext cx="7572375" cy="28575"/>
                      </a:xfrm>
                      <a:prstGeom prst="rect">
                        <a:avLst/>
                      </a:prstGeom>
                      <a:noFill/>
                      <a:ln>
                        <a:noFill/>
                        <a:miter lim="800000"/>
                      </a:ln>
                      <a:effectLst/>
                    </p:spPr>
                  </p:pic>
                </p:oleObj>
              </mc:Fallback>
            </mc:AlternateContent>
          </a:graphicData>
        </a:graphic>
      </p:graphicFrame>
      <p:sp>
        <p:nvSpPr>
          <p:cNvPr id="26635" name="" title="">
            <a:hlinkClick r:id="rId14"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26636"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4" action="ppaction://hlinkpres"/>
                <a:hlinkMouseOver action="ppaction://noaction"/>
              </a:rPr>
              <a:t>返回主目录</a:t>
            </a:r>
            <a:endParaRPr sz="2000">
              <a:ea typeface="隶书" pitchFamily="49" charset="-122"/>
            </a:endParaRPr>
          </a:p>
        </p:txBody>
      </p:sp>
      <p:graphicFrame>
        <p:nvGraphicFramePr>
          <p:cNvPr id="26637" name="" title=""/>
          <p:cNvGraphicFramePr>
            <a:graphicFrameLocks noChangeAspect="1"/>
          </p:cNvGraphicFramePr>
          <p:nvPr>
            <p:ph sz="half" idx="1"/>
          </p:nvPr>
        </p:nvGraphicFramePr>
        <p:xfrm>
          <a:off x="755650" y="1628775"/>
          <a:ext cx="6265863" cy="447675"/>
        </p:xfrm>
        <a:graphic>
          <a:graphicData uri="http://schemas.openxmlformats.org/presentationml/2006/ole">
            <mc:AlternateContent>
              <mc:Choice xmlns:v="urn:schemas-microsoft-com:vml" Requires="v">
                <p:oleObj spid="_x0000_s1631" name="公式" r:id="rId15" imgW="6265863" imgH="447675" progId="Equation.3">
                  <p:embed/>
                </p:oleObj>
              </mc:Choice>
              <mc:Fallback>
                <p:oleObj name="公式" r:id="rId15" imgW="6265863" imgH="447675" progId="Equation.3">
                  <p:embed/>
                  <p:pic>
                    <p:nvPicPr>
                      <p:cNvPr id="0" name="OLE substitute image"/>
                      <p:cNvPicPr/>
                      <p:nvPr/>
                    </p:nvPicPr>
                    <p:blipFill>
                      <a:blip r:embed="rId16">
                        <a:alphaModFix/>
                      </a:blip>
                      <a:stretch>
                        <a:fillRect/>
                      </a:stretch>
                    </p:blipFill>
                    <p:spPr>
                      <a:xfrm>
                        <a:off x="755650" y="1628775"/>
                        <a:ext cx="6265863" cy="447675"/>
                      </a:xfrm>
                      <a:prstGeom prst="rect">
                        <a:avLst/>
                      </a:prstGeom>
                      <a:noFill/>
                      <a:ln w="12700" cap="sq" cmpd="sng">
                        <a:noFill/>
                        <a:prstDash val="solid"/>
                        <a:miter lim="800000"/>
                      </a:ln>
                      <a:effec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wipe(left)">
                                      <p:cBhvr>
                                        <p:cTn id="7" dur="500"/>
                                        <p:tgtEl>
                                          <p:spTgt spid="26628"/>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26629"/>
                                        </p:tgtEl>
                                        <p:attrNameLst>
                                          <p:attrName>style.visibility</p:attrName>
                                        </p:attrNameLst>
                                      </p:cBhvr>
                                      <p:to>
                                        <p:strVal val="visible"/>
                                      </p:to>
                                    </p:set>
                                    <p:animEffect transition="in" filter="wipe(left)">
                                      <p:cBhvr>
                                        <p:cTn id="12" dur="500"/>
                                        <p:tgtEl>
                                          <p:spTgt spid="26629"/>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26630"/>
                                        </p:tgtEl>
                                        <p:attrNameLst>
                                          <p:attrName>style.visibility</p:attrName>
                                        </p:attrNameLst>
                                      </p:cBhvr>
                                      <p:to>
                                        <p:strVal val="visible"/>
                                      </p:to>
                                    </p:set>
                                    <p:animEffect transition="in" filter="wipe(left)">
                                      <p:cBhvr>
                                        <p:cTn id="17" dur="500"/>
                                        <p:tgtEl>
                                          <p:spTgt spid="26630"/>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26631"/>
                                        </p:tgtEl>
                                        <p:attrNameLst>
                                          <p:attrName>style.visibility</p:attrName>
                                        </p:attrNameLst>
                                      </p:cBhvr>
                                      <p:to>
                                        <p:strVal val="visible"/>
                                      </p:to>
                                    </p:set>
                                    <p:animEffect transition="in" filter="wipe(left)">
                                      <p:cBhvr>
                                        <p:cTn id="22" dur="500"/>
                                        <p:tgtEl>
                                          <p:spTgt spid="26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5602" name="NotDefined 2" title=""/>
          <p:cNvSpPr/>
          <p:nvPr>
            <p:ph type="title"/>
          </p:nvPr>
        </p:nvSpPr>
        <p:spPr>
          <a:xfrm>
            <a:off x="457200" y="277813"/>
            <a:ext cx="8229600" cy="1139825"/>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900">
                <a:solidFill>
                  <a:srgbClr val="FF5050"/>
                </a:solidFill>
                <a:ea typeface="隶书" pitchFamily="49" charset="-122"/>
              </a:rPr>
              <a:t>密度函数的验证</a:t>
            </a:r>
            <a:r>
              <a:rPr sz="2900">
                <a:solidFill>
                  <a:srgbClr val="FF5050"/>
                </a:solidFill>
                <a:latin typeface="黑体" pitchFamily="2" charset="-122"/>
                <a:ea typeface="黑体" pitchFamily="2" charset="-122"/>
              </a:rPr>
              <a:t>(</a:t>
            </a:r>
            <a:r>
              <a:rPr sz="2900">
                <a:solidFill>
                  <a:srgbClr val="FF5050"/>
                </a:solidFill>
                <a:ea typeface="隶书" pitchFamily="49" charset="-122"/>
              </a:rPr>
              <a:t>续</a:t>
            </a:r>
            <a:r>
              <a:rPr sz="2900">
                <a:solidFill>
                  <a:srgbClr val="FF5050"/>
                </a:solidFill>
                <a:latin typeface="黑体" pitchFamily="2" charset="-122"/>
                <a:ea typeface="黑体" pitchFamily="2" charset="-122"/>
              </a:rPr>
              <a:t>)</a:t>
            </a:r>
            <a:endParaRPr sz="2900">
              <a:solidFill>
                <a:srgbClr val="FF5050"/>
              </a:solidFill>
              <a:latin typeface="黑体" pitchFamily="2" charset="-122"/>
              <a:ea typeface="黑体" pitchFamily="2" charset="-122"/>
            </a:endParaRPr>
          </a:p>
        </p:txBody>
      </p:sp>
      <p:graphicFrame>
        <p:nvGraphicFramePr>
          <p:cNvPr id="25603" name="Object 3" title=""/>
          <p:cNvGraphicFramePr>
            <a:graphicFrameLocks noChangeAspect="1"/>
          </p:cNvGraphicFramePr>
          <p:nvPr>
            <p:ph sz="half" idx="1"/>
          </p:nvPr>
        </p:nvGraphicFramePr>
        <p:xfrm>
          <a:off x="539750" y="1844675"/>
          <a:ext cx="1800225" cy="523875"/>
        </p:xfrm>
        <a:graphic>
          <a:graphicData uri="http://schemas.openxmlformats.org/presentationml/2006/ole">
            <mc:AlternateContent>
              <mc:Choice xmlns:v="urn:schemas-microsoft-com:vml" Requires="v">
                <p:oleObj spid="_x0000_s1632" name="公式" r:id="rId2" imgW="1800225" imgH="523875" progId="Equation.3">
                  <p:embed/>
                </p:oleObj>
              </mc:Choice>
              <mc:Fallback>
                <p:oleObj name="公式" r:id="rId2" imgW="1800225" imgH="523875" progId="Equation.3">
                  <p:embed/>
                  <p:pic>
                    <p:nvPicPr>
                      <p:cNvPr id="0" name="OLE substitute image"/>
                      <p:cNvPicPr/>
                      <p:nvPr/>
                    </p:nvPicPr>
                    <p:blipFill>
                      <a:blip r:embed="rId3"/>
                      <a:stretch>
                        <a:fillRect/>
                      </a:stretch>
                    </p:blipFill>
                    <p:spPr>
                      <a:xfrm>
                        <a:off x="539750" y="1844675"/>
                        <a:ext cx="1800225" cy="523875"/>
                      </a:xfrm>
                      <a:prstGeom prst="rect">
                        <a:avLst/>
                      </a:prstGeom>
                      <a:noFill/>
                      <a:ln>
                        <a:noFill/>
                        <a:miter lim="800000"/>
                      </a:ln>
                    </p:spPr>
                  </p:pic>
                </p:oleObj>
              </mc:Fallback>
            </mc:AlternateContent>
          </a:graphicData>
        </a:graphic>
      </p:graphicFrame>
      <p:graphicFrame>
        <p:nvGraphicFramePr>
          <p:cNvPr id="25604" name="Object 4" title=""/>
          <p:cNvGraphicFramePr>
            <a:graphicFrameLocks noChangeAspect="1"/>
          </p:cNvGraphicFramePr>
          <p:nvPr/>
        </p:nvGraphicFramePr>
        <p:xfrm>
          <a:off x="2627313" y="1628775"/>
          <a:ext cx="2971800" cy="1081088"/>
        </p:xfrm>
        <a:graphic>
          <a:graphicData uri="http://schemas.openxmlformats.org/presentationml/2006/ole">
            <mc:AlternateContent>
              <mc:Choice xmlns:v="urn:schemas-microsoft-com:vml" Requires="v">
                <p:oleObj spid="_x0000_s1633" name="公式" r:id="rId4" imgW="2971800" imgH="1081088" progId="Equation.3">
                  <p:embed/>
                </p:oleObj>
              </mc:Choice>
              <mc:Fallback>
                <p:oleObj name="公式" r:id="rId4" imgW="2971800" imgH="1081088" progId="Equation.3">
                  <p:embed/>
                  <p:pic>
                    <p:nvPicPr>
                      <p:cNvPr id="0" name="OLE substitute image"/>
                      <p:cNvPicPr/>
                      <p:nvPr/>
                    </p:nvPicPr>
                    <p:blipFill>
                      <a:blip r:embed="rId5"/>
                      <a:stretch>
                        <a:fillRect/>
                      </a:stretch>
                    </p:blipFill>
                    <p:spPr>
                      <a:xfrm>
                        <a:off x="2627313" y="1628775"/>
                        <a:ext cx="2971800" cy="1081088"/>
                      </a:xfrm>
                      <a:prstGeom prst="rect">
                        <a:avLst/>
                      </a:prstGeom>
                      <a:noFill/>
                      <a:ln>
                        <a:noFill/>
                        <a:miter lim="800000"/>
                      </a:ln>
                    </p:spPr>
                  </p:pic>
                </p:oleObj>
              </mc:Fallback>
            </mc:AlternateContent>
          </a:graphicData>
        </a:graphic>
      </p:graphicFrame>
      <p:graphicFrame>
        <p:nvGraphicFramePr>
          <p:cNvPr id="25605" name="Object 5" title=""/>
          <p:cNvGraphicFramePr>
            <a:graphicFrameLocks noChangeAspect="1"/>
          </p:cNvGraphicFramePr>
          <p:nvPr/>
        </p:nvGraphicFramePr>
        <p:xfrm flipV="1">
          <a:off x="3176588" y="3186113"/>
          <a:ext cx="276225" cy="520700"/>
        </p:xfrm>
        <a:graphic>
          <a:graphicData uri="http://schemas.openxmlformats.org/presentationml/2006/ole">
            <mc:AlternateContent>
              <mc:Choice xmlns:v="urn:schemas-microsoft-com:vml" Requires="v">
                <p:oleObj spid="_x0000_s1634" name="公式" r:id="rId6" imgW="276225" imgH="520700" progId="Equation.3">
                  <p:embed/>
                </p:oleObj>
              </mc:Choice>
              <mc:Fallback>
                <p:oleObj name="公式" r:id="rId6" imgW="276225" imgH="520700" progId="Equation.3">
                  <p:embed/>
                  <p:pic>
                    <p:nvPicPr>
                      <p:cNvPr id="0" name="OLE substitute image"/>
                      <p:cNvPicPr/>
                      <p:nvPr/>
                    </p:nvPicPr>
                    <p:blipFill>
                      <a:blip r:embed="rId7"/>
                      <a:stretch>
                        <a:fillRect/>
                      </a:stretch>
                    </p:blipFill>
                    <p:spPr>
                      <a:xfrm flipV="1">
                        <a:off x="3176588" y="3186113"/>
                        <a:ext cx="276225" cy="520700"/>
                      </a:xfrm>
                      <a:prstGeom prst="rect">
                        <a:avLst/>
                      </a:prstGeom>
                      <a:noFill/>
                      <a:ln>
                        <a:noFill/>
                        <a:miter lim="800000"/>
                      </a:ln>
                    </p:spPr>
                  </p:pic>
                </p:oleObj>
              </mc:Fallback>
            </mc:AlternateContent>
          </a:graphicData>
        </a:graphic>
      </p:graphicFrame>
      <p:graphicFrame>
        <p:nvGraphicFramePr>
          <p:cNvPr id="25606" name="Object 6" title=""/>
          <p:cNvGraphicFramePr>
            <a:graphicFrameLocks noChangeAspect="1"/>
          </p:cNvGraphicFramePr>
          <p:nvPr/>
        </p:nvGraphicFramePr>
        <p:xfrm>
          <a:off x="838200" y="4251325"/>
          <a:ext cx="7062788" cy="1223963"/>
        </p:xfrm>
        <a:graphic>
          <a:graphicData uri="http://schemas.openxmlformats.org/presentationml/2006/ole">
            <mc:AlternateContent>
              <mc:Choice xmlns:v="urn:schemas-microsoft-com:vml" Requires="v">
                <p:oleObj spid="_x0000_s1635" name="公式" r:id="rId8" imgW="7062788" imgH="1223963" progId="Equation.3">
                  <p:embed/>
                </p:oleObj>
              </mc:Choice>
              <mc:Fallback>
                <p:oleObj name="公式" r:id="rId8" imgW="7062788" imgH="1223963" progId="Equation.3">
                  <p:embed/>
                  <p:pic>
                    <p:nvPicPr>
                      <p:cNvPr id="0" name="OLE substitute image"/>
                      <p:cNvPicPr/>
                      <p:nvPr/>
                    </p:nvPicPr>
                    <p:blipFill>
                      <a:blip r:embed="rId9"/>
                      <a:stretch>
                        <a:fillRect/>
                      </a:stretch>
                    </p:blipFill>
                    <p:spPr>
                      <a:xfrm>
                        <a:off x="838200" y="4251325"/>
                        <a:ext cx="7062788" cy="1223963"/>
                      </a:xfrm>
                      <a:prstGeom prst="rect">
                        <a:avLst/>
                      </a:prstGeom>
                      <a:noFill/>
                      <a:ln>
                        <a:noFill/>
                        <a:miter lim="800000"/>
                      </a:ln>
                    </p:spPr>
                  </p:pic>
                </p:oleObj>
              </mc:Fallback>
            </mc:AlternateContent>
          </a:graphicData>
        </a:graphic>
      </p:graphicFrame>
      <p:graphicFrame>
        <p:nvGraphicFramePr>
          <p:cNvPr id="25607" name="Object 7" title=""/>
          <p:cNvGraphicFramePr>
            <a:graphicFrameLocks noChangeAspect="1"/>
          </p:cNvGraphicFramePr>
          <p:nvPr/>
        </p:nvGraphicFramePr>
        <p:xfrm>
          <a:off x="4437063" y="5927725"/>
          <a:ext cx="515937" cy="393700"/>
        </p:xfrm>
        <a:graphic>
          <a:graphicData uri="http://schemas.openxmlformats.org/presentationml/2006/ole">
            <mc:AlternateContent>
              <mc:Choice xmlns:v="urn:schemas-microsoft-com:vml" Requires="v">
                <p:oleObj spid="_x0000_s1636" name="公式" r:id="rId10" imgW="515937" imgH="393700" progId="Equation.3">
                  <p:embed/>
                </p:oleObj>
              </mc:Choice>
              <mc:Fallback>
                <p:oleObj name="公式" r:id="rId10" imgW="515937" imgH="393700" progId="Equation.3">
                  <p:embed/>
                  <p:pic>
                    <p:nvPicPr>
                      <p:cNvPr id="0" name="OLE substitute image"/>
                      <p:cNvPicPr/>
                      <p:nvPr/>
                    </p:nvPicPr>
                    <p:blipFill>
                      <a:blip r:embed="rId11"/>
                      <a:stretch>
                        <a:fillRect/>
                      </a:stretch>
                    </p:blipFill>
                    <p:spPr>
                      <a:xfrm>
                        <a:off x="4437063" y="5927725"/>
                        <a:ext cx="515937" cy="393700"/>
                      </a:xfrm>
                      <a:prstGeom prst="rect">
                        <a:avLst/>
                      </a:prstGeom>
                      <a:noFill/>
                      <a:ln>
                        <a:noFill/>
                        <a:miter lim="800000"/>
                      </a:ln>
                    </p:spPr>
                  </p:pic>
                </p:oleObj>
              </mc:Fallback>
            </mc:AlternateContent>
          </a:graphicData>
        </a:graphic>
      </p:graphicFrame>
      <p:graphicFrame>
        <p:nvGraphicFramePr>
          <p:cNvPr id="25608" name="Object 8" title=""/>
          <p:cNvGraphicFramePr>
            <a:graphicFrameLocks noChangeAspect="1"/>
          </p:cNvGraphicFramePr>
          <p:nvPr/>
        </p:nvGraphicFramePr>
        <p:xfrm>
          <a:off x="1998663" y="5546725"/>
          <a:ext cx="2446337" cy="1158875"/>
        </p:xfrm>
        <a:graphic>
          <a:graphicData uri="http://schemas.openxmlformats.org/presentationml/2006/ole">
            <mc:AlternateContent>
              <mc:Choice xmlns:v="urn:schemas-microsoft-com:vml" Requires="v">
                <p:oleObj spid="_x0000_s1637" name="公式" r:id="rId12" imgW="2446337" imgH="1158875" progId="Equation.3">
                  <p:embed/>
                </p:oleObj>
              </mc:Choice>
              <mc:Fallback>
                <p:oleObj name="公式" r:id="rId12" imgW="2446337" imgH="1158875" progId="Equation.3">
                  <p:embed/>
                  <p:pic>
                    <p:nvPicPr>
                      <p:cNvPr id="0" name="OLE substitute image"/>
                      <p:cNvPicPr/>
                      <p:nvPr/>
                    </p:nvPicPr>
                    <p:blipFill>
                      <a:blip r:embed="rId13"/>
                      <a:stretch>
                        <a:fillRect/>
                      </a:stretch>
                    </p:blipFill>
                    <p:spPr>
                      <a:xfrm>
                        <a:off x="1998663" y="5546725"/>
                        <a:ext cx="2446337" cy="1158875"/>
                      </a:xfrm>
                      <a:prstGeom prst="rect">
                        <a:avLst/>
                      </a:prstGeom>
                      <a:noFill/>
                      <a:ln>
                        <a:noFill/>
                        <a:miter lim="800000"/>
                      </a:ln>
                    </p:spPr>
                  </p:pic>
                </p:oleObj>
              </mc:Fallback>
            </mc:AlternateContent>
          </a:graphicData>
        </a:graphic>
      </p:graphicFrame>
      <p:sp>
        <p:nvSpPr>
          <p:cNvPr id="25609" name="Rectangle 9" title=""/>
          <p:cNvSpPr/>
          <p:nvPr/>
        </p:nvSpPr>
        <p:spPr>
          <a:xfrm>
            <a:off x="250825" y="836613"/>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25611" name="" title=""/>
          <p:cNvGraphicFramePr>
            <a:graphicFrameLocks noChangeAspect="1"/>
          </p:cNvGraphicFramePr>
          <p:nvPr/>
        </p:nvGraphicFramePr>
        <p:xfrm>
          <a:off x="785813" y="1038225"/>
          <a:ext cx="7572375" cy="28575"/>
        </p:xfrm>
        <a:graphic>
          <a:graphicData uri="http://schemas.openxmlformats.org/presentationml/2006/ole">
            <mc:AlternateContent>
              <mc:Choice xmlns:v="urn:schemas-microsoft-com:vml" Requires="v">
                <p:oleObj spid="_x0000_s1638" name="Image" r:id="rId14" imgW="7572375" imgH="28575" progId="Photoshop.Image.5">
                  <p:embed/>
                </p:oleObj>
              </mc:Choice>
              <mc:Fallback>
                <p:oleObj name="Image" r:id="rId14" imgW="7572375" imgH="28575" progId="Photoshop.Image.5">
                  <p:embed/>
                  <p:pic>
                    <p:nvPicPr>
                      <p:cNvPr id="0" name="OLE substitute image"/>
                      <p:cNvPicPr/>
                      <p:nvPr/>
                    </p:nvPicPr>
                    <p:blipFill>
                      <a:blip r:embed="rId15"/>
                      <a:stretch>
                        <a:fillRect/>
                      </a:stretch>
                    </p:blipFill>
                    <p:spPr>
                      <a:xfrm>
                        <a:off x="785813" y="1038225"/>
                        <a:ext cx="7572375" cy="28575"/>
                      </a:xfrm>
                      <a:prstGeom prst="rect">
                        <a:avLst/>
                      </a:prstGeom>
                      <a:noFill/>
                      <a:ln>
                        <a:noFill/>
                        <a:miter lim="800000"/>
                      </a:ln>
                      <a:effectLst/>
                    </p:spPr>
                  </p:pic>
                </p:oleObj>
              </mc:Fallback>
            </mc:AlternateContent>
          </a:graphicData>
        </a:graphic>
      </p:graphicFrame>
      <p:sp>
        <p:nvSpPr>
          <p:cNvPr id="25612" name="" title="">
            <a:hlinkClick r:id="rId16"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25613"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6" action="ppaction://hlinkpres"/>
                <a:hlinkMouseOver action="ppaction://noaction"/>
              </a:rPr>
              <a:t>返回主目录</a:t>
            </a:r>
            <a:endParaRPr sz="2000">
              <a:ea typeface="隶书" pitchFamily="49" charset="-122"/>
            </a:endParaRPr>
          </a:p>
        </p:txBody>
      </p:sp>
      <p:graphicFrame>
        <p:nvGraphicFramePr>
          <p:cNvPr id="25614" name="" title=""/>
          <p:cNvGraphicFramePr>
            <a:graphicFrameLocks noChangeAspect="1"/>
          </p:cNvGraphicFramePr>
          <p:nvPr>
            <p:ph sz="half" idx="1"/>
          </p:nvPr>
        </p:nvGraphicFramePr>
        <p:xfrm>
          <a:off x="1187450" y="3068638"/>
          <a:ext cx="4464050" cy="833437"/>
        </p:xfrm>
        <a:graphic>
          <a:graphicData uri="http://schemas.openxmlformats.org/presentationml/2006/ole">
            <mc:AlternateContent>
              <mc:Choice xmlns:v="urn:schemas-microsoft-com:vml" Requires="v">
                <p:oleObj spid="_x0000_s1639" name="公式" r:id="rId17" imgW="4464050" imgH="833437" progId="Equation.3">
                  <p:embed/>
                </p:oleObj>
              </mc:Choice>
              <mc:Fallback>
                <p:oleObj name="公式" r:id="rId17" imgW="4464050" imgH="833437" progId="Equation.3">
                  <p:embed/>
                  <p:pic>
                    <p:nvPicPr>
                      <p:cNvPr id="0" name="OLE substitute image"/>
                      <p:cNvPicPr/>
                      <p:nvPr/>
                    </p:nvPicPr>
                    <p:blipFill>
                      <a:blip r:embed="rId18">
                        <a:alphaModFix/>
                      </a:blip>
                      <a:stretch>
                        <a:fillRect/>
                      </a:stretch>
                    </p:blipFill>
                    <p:spPr>
                      <a:xfrm>
                        <a:off x="1187450" y="3068638"/>
                        <a:ext cx="4464050" cy="833437"/>
                      </a:xfrm>
                      <a:prstGeom prst="rect">
                        <a:avLst/>
                      </a:prstGeom>
                      <a:noFill/>
                      <a:ln w="12700" cap="sq" cmpd="sng">
                        <a:noFill/>
                        <a:prstDash val="solid"/>
                        <a:miter lim="800000"/>
                      </a:ln>
                      <a:effec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wipe(left)">
                                      <p:cBhvr>
                                        <p:cTn id="7" dur="500"/>
                                        <p:tgtEl>
                                          <p:spTgt spid="25603"/>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25604"/>
                                        </p:tgtEl>
                                        <p:attrNameLst>
                                          <p:attrName>style.visibility</p:attrName>
                                        </p:attrNameLst>
                                      </p:cBhvr>
                                      <p:to>
                                        <p:strVal val="visible"/>
                                      </p:to>
                                    </p:set>
                                    <p:animEffect transition="in" filter="wipe(left)">
                                      <p:cBhvr>
                                        <p:cTn id="12" dur="500"/>
                                        <p:tgtEl>
                                          <p:spTgt spid="25604"/>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25605"/>
                                        </p:tgtEl>
                                        <p:attrNameLst>
                                          <p:attrName>style.visibility</p:attrName>
                                        </p:attrNameLst>
                                      </p:cBhvr>
                                      <p:to>
                                        <p:strVal val="visible"/>
                                      </p:to>
                                    </p:set>
                                    <p:animEffect transition="in" filter="wipe(left)">
                                      <p:cBhvr>
                                        <p:cTn id="17" dur="500"/>
                                        <p:tgtEl>
                                          <p:spTgt spid="25605"/>
                                        </p:tgtEl>
                                      </p:cBhvr>
                                    </p:animEffect>
                                  </p:childTnLst>
                                </p:cTn>
                              </p:par>
                              <p:par>
                                <p:cTn id="18" presetID="22" presetClass="entr" presetSubtype="8" dur="500" fill="hold" nodeType="withEffect">
                                  <p:stCondLst>
                                    <p:cond delay="0"/>
                                  </p:stCondLst>
                                  <p:childTnLst>
                                    <p:set>
                                      <p:cBhvr>
                                        <p:cTn id="19" dur="1" fill="hold">
                                          <p:stCondLst>
                                            <p:cond delay="0"/>
                                          </p:stCondLst>
                                        </p:cTn>
                                        <p:tgtEl>
                                          <p:spTgt spid="25614"/>
                                        </p:tgtEl>
                                        <p:attrNameLst>
                                          <p:attrName>style.visibility</p:attrName>
                                        </p:attrNameLst>
                                      </p:cBhvr>
                                      <p:to>
                                        <p:strVal val="visible"/>
                                      </p:to>
                                    </p:set>
                                    <p:animEffect transition="in" filter="wipe(left)">
                                      <p:cBhvr>
                                        <p:cTn id="20" dur="500"/>
                                        <p:tgtEl>
                                          <p:spTgt spid="25614"/>
                                        </p:tgtEl>
                                      </p:cBhvr>
                                    </p:animEffect>
                                  </p:childTnLst>
                                </p:cTn>
                              </p:par>
                            </p:childTnLst>
                          </p:cTn>
                        </p:par>
                      </p:childTnLst>
                    </p:cTn>
                  </p:par>
                  <p:par>
                    <p:cTn id="21" fill="hold" nodeType="clickPar">
                      <p:stCondLst>
                        <p:cond delay="indefinite"/>
                      </p:stCondLst>
                      <p:childTnLst>
                        <p:par>
                          <p:cTn id="22" fill="hold">
                            <p:stCondLst>
                              <p:cond delay="0"/>
                            </p:stCondLst>
                            <p:childTnLst>
                              <p:par>
                                <p:cTn id="23" presetID="22" presetClass="entr" presetSubtype="8" dur="500" fill="hold" nodeType="clickEffect">
                                  <p:stCondLst>
                                    <p:cond delay="0"/>
                                  </p:stCondLst>
                                  <p:childTnLst>
                                    <p:set>
                                      <p:cBhvr>
                                        <p:cTn id="24" dur="1" fill="hold">
                                          <p:stCondLst>
                                            <p:cond delay="0"/>
                                          </p:stCondLst>
                                        </p:cTn>
                                        <p:tgtEl>
                                          <p:spTgt spid="25606"/>
                                        </p:tgtEl>
                                        <p:attrNameLst>
                                          <p:attrName>style.visibility</p:attrName>
                                        </p:attrNameLst>
                                      </p:cBhvr>
                                      <p:to>
                                        <p:strVal val="visible"/>
                                      </p:to>
                                    </p:set>
                                    <p:animEffect transition="in" filter="wipe(left)">
                                      <p:cBhvr>
                                        <p:cTn id="25" dur="500"/>
                                        <p:tgtEl>
                                          <p:spTgt spid="25606"/>
                                        </p:tgtEl>
                                      </p:cBhvr>
                                    </p:animEffect>
                                  </p:childTnLst>
                                </p:cTn>
                              </p:par>
                            </p:childTnLst>
                          </p:cTn>
                        </p:par>
                      </p:childTnLst>
                    </p:cTn>
                  </p:par>
                  <p:par>
                    <p:cTn id="26" fill="hold" nodeType="clickPar">
                      <p:stCondLst>
                        <p:cond delay="indefinite"/>
                      </p:stCondLst>
                      <p:childTnLst>
                        <p:par>
                          <p:cTn id="27" fill="hold">
                            <p:stCondLst>
                              <p:cond delay="0"/>
                            </p:stCondLst>
                            <p:childTnLst>
                              <p:par>
                                <p:cTn id="28" presetID="22" presetClass="entr" presetSubtype="8" dur="500" fill="hold" nodeType="clickEffect">
                                  <p:stCondLst>
                                    <p:cond delay="0"/>
                                  </p:stCondLst>
                                  <p:childTnLst>
                                    <p:set>
                                      <p:cBhvr>
                                        <p:cTn id="29" dur="1" fill="hold">
                                          <p:stCondLst>
                                            <p:cond delay="0"/>
                                          </p:stCondLst>
                                        </p:cTn>
                                        <p:tgtEl>
                                          <p:spTgt spid="25608"/>
                                        </p:tgtEl>
                                        <p:attrNameLst>
                                          <p:attrName>style.visibility</p:attrName>
                                        </p:attrNameLst>
                                      </p:cBhvr>
                                      <p:to>
                                        <p:strVal val="visible"/>
                                      </p:to>
                                    </p:set>
                                    <p:animEffect transition="in" filter="wipe(left)">
                                      <p:cBhvr>
                                        <p:cTn id="30" dur="500"/>
                                        <p:tgtEl>
                                          <p:spTgt spid="25608"/>
                                        </p:tgtEl>
                                      </p:cBhvr>
                                    </p:animEffect>
                                  </p:childTnLst>
                                </p:cTn>
                              </p:par>
                            </p:childTnLst>
                          </p:cTn>
                        </p:par>
                      </p:childTnLst>
                    </p:cTn>
                  </p:par>
                  <p:par>
                    <p:cTn id="31" fill="hold" nodeType="clickPar">
                      <p:stCondLst>
                        <p:cond delay="indefinite"/>
                      </p:stCondLst>
                      <p:childTnLst>
                        <p:par>
                          <p:cTn id="32" fill="hold">
                            <p:stCondLst>
                              <p:cond delay="0"/>
                            </p:stCondLst>
                            <p:childTnLst>
                              <p:par>
                                <p:cTn id="33" presetID="22" presetClass="entr" presetSubtype="8" dur="500" fill="hold" nodeType="clickEffect">
                                  <p:stCondLst>
                                    <p:cond delay="0"/>
                                  </p:stCondLst>
                                  <p:childTnLst>
                                    <p:set>
                                      <p:cBhvr>
                                        <p:cTn id="34" dur="1" fill="hold">
                                          <p:stCondLst>
                                            <p:cond delay="0"/>
                                          </p:stCondLst>
                                        </p:cTn>
                                        <p:tgtEl>
                                          <p:spTgt spid="25607"/>
                                        </p:tgtEl>
                                        <p:attrNameLst>
                                          <p:attrName>style.visibility</p:attrName>
                                        </p:attrNameLst>
                                      </p:cBhvr>
                                      <p:to>
                                        <p:strVal val="visible"/>
                                      </p:to>
                                    </p:set>
                                    <p:animEffect transition="in" filter="wipe(left)">
                                      <p:cBhvr>
                                        <p:cTn id="35"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4578" name="NotDefined 2" title=""/>
          <p:cNvSpPr/>
          <p:nvPr>
            <p:ph type="title"/>
          </p:nvPr>
        </p:nvSpPr>
        <p:spPr>
          <a:xfrm>
            <a:off x="457200" y="581025"/>
            <a:ext cx="3792538" cy="608013"/>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ea typeface="隶书" pitchFamily="49" charset="-122"/>
              </a:rPr>
              <a:t>密度函数的验证</a:t>
            </a:r>
            <a:r>
              <a:rPr sz="2500">
                <a:solidFill>
                  <a:srgbClr val="FF5050"/>
                </a:solidFill>
                <a:latin typeface="黑体" pitchFamily="2" charset="-122"/>
                <a:ea typeface="黑体" pitchFamily="2" charset="-122"/>
              </a:rPr>
              <a:t>(</a:t>
            </a:r>
            <a:r>
              <a:rPr sz="2500">
                <a:solidFill>
                  <a:srgbClr val="FF5050"/>
                </a:solidFill>
                <a:ea typeface="隶书" pitchFamily="49" charset="-122"/>
              </a:rPr>
              <a:t>续</a:t>
            </a:r>
            <a:r>
              <a:rPr sz="2500">
                <a:solidFill>
                  <a:srgbClr val="FF5050"/>
                </a:solidFill>
                <a:latin typeface="黑体" pitchFamily="2" charset="-122"/>
                <a:ea typeface="黑体" pitchFamily="2" charset="-122"/>
              </a:rPr>
              <a:t>)</a:t>
            </a:r>
            <a:endParaRPr sz="2500">
              <a:solidFill>
                <a:srgbClr val="FF5050"/>
              </a:solidFill>
              <a:latin typeface="黑体" pitchFamily="2" charset="-122"/>
              <a:ea typeface="黑体" pitchFamily="2" charset="-122"/>
            </a:endParaRPr>
          </a:p>
        </p:txBody>
      </p:sp>
      <p:graphicFrame>
        <p:nvGraphicFramePr>
          <p:cNvPr id="24579" name="Object 3" title=""/>
          <p:cNvGraphicFramePr>
            <a:graphicFrameLocks noChangeAspect="1"/>
          </p:cNvGraphicFramePr>
          <p:nvPr>
            <p:ph idx="1"/>
          </p:nvPr>
        </p:nvGraphicFramePr>
        <p:xfrm>
          <a:off x="762000" y="1779588"/>
          <a:ext cx="1600200" cy="461962"/>
        </p:xfrm>
        <a:graphic>
          <a:graphicData uri="http://schemas.openxmlformats.org/presentationml/2006/ole">
            <mc:AlternateContent>
              <mc:Choice xmlns:v="urn:schemas-microsoft-com:vml" Requires="v">
                <p:oleObj spid="_x0000_s1640" name="公式" r:id="rId2" imgW="1600200" imgH="461962" progId="Equation.3">
                  <p:embed/>
                </p:oleObj>
              </mc:Choice>
              <mc:Fallback>
                <p:oleObj name="公式" r:id="rId2" imgW="1600200" imgH="461962" progId="Equation.3">
                  <p:embed/>
                  <p:pic>
                    <p:nvPicPr>
                      <p:cNvPr id="0" name="OLE substitute image"/>
                      <p:cNvPicPr/>
                      <p:nvPr/>
                    </p:nvPicPr>
                    <p:blipFill>
                      <a:blip r:embed="rId3"/>
                      <a:stretch>
                        <a:fillRect/>
                      </a:stretch>
                    </p:blipFill>
                    <p:spPr>
                      <a:xfrm>
                        <a:off x="762000" y="1779588"/>
                        <a:ext cx="1600200" cy="461962"/>
                      </a:xfrm>
                      <a:prstGeom prst="rect">
                        <a:avLst/>
                      </a:prstGeom>
                      <a:noFill/>
                      <a:ln>
                        <a:noFill/>
                        <a:miter lim="800000"/>
                      </a:ln>
                    </p:spPr>
                  </p:pic>
                </p:oleObj>
              </mc:Fallback>
            </mc:AlternateContent>
          </a:graphicData>
        </a:graphic>
      </p:graphicFrame>
      <p:graphicFrame>
        <p:nvGraphicFramePr>
          <p:cNvPr id="24580" name="Object 4" title=""/>
          <p:cNvGraphicFramePr>
            <a:graphicFrameLocks noChangeAspect="1"/>
          </p:cNvGraphicFramePr>
          <p:nvPr/>
        </p:nvGraphicFramePr>
        <p:xfrm>
          <a:off x="1828800" y="2133600"/>
          <a:ext cx="6096000" cy="1166813"/>
        </p:xfrm>
        <a:graphic>
          <a:graphicData uri="http://schemas.openxmlformats.org/presentationml/2006/ole">
            <mc:AlternateContent>
              <mc:Choice xmlns:v="urn:schemas-microsoft-com:vml" Requires="v">
                <p:oleObj spid="_x0000_s1641" name="公式" r:id="rId4" imgW="6096000" imgH="1166813" progId="Equation.3">
                  <p:embed/>
                </p:oleObj>
              </mc:Choice>
              <mc:Fallback>
                <p:oleObj name="公式" r:id="rId4" imgW="6096000" imgH="1166813" progId="Equation.3">
                  <p:embed/>
                  <p:pic>
                    <p:nvPicPr>
                      <p:cNvPr id="0" name="OLE substitute image"/>
                      <p:cNvPicPr/>
                      <p:nvPr/>
                    </p:nvPicPr>
                    <p:blipFill>
                      <a:blip r:embed="rId5"/>
                      <a:stretch>
                        <a:fillRect/>
                      </a:stretch>
                    </p:blipFill>
                    <p:spPr>
                      <a:xfrm>
                        <a:off x="1828800" y="2133600"/>
                        <a:ext cx="6096000" cy="1166813"/>
                      </a:xfrm>
                      <a:prstGeom prst="rect">
                        <a:avLst/>
                      </a:prstGeom>
                      <a:noFill/>
                      <a:ln>
                        <a:noFill/>
                        <a:miter lim="800000"/>
                      </a:ln>
                    </p:spPr>
                  </p:pic>
                </p:oleObj>
              </mc:Fallback>
            </mc:AlternateContent>
          </a:graphicData>
        </a:graphic>
      </p:graphicFrame>
      <p:graphicFrame>
        <p:nvGraphicFramePr>
          <p:cNvPr id="24581" name="Object 5" title=""/>
          <p:cNvGraphicFramePr>
            <a:graphicFrameLocks noChangeAspect="1"/>
          </p:cNvGraphicFramePr>
          <p:nvPr/>
        </p:nvGraphicFramePr>
        <p:xfrm>
          <a:off x="661988" y="3860800"/>
          <a:ext cx="7796212" cy="1162050"/>
        </p:xfrm>
        <a:graphic>
          <a:graphicData uri="http://schemas.openxmlformats.org/presentationml/2006/ole">
            <mc:AlternateContent>
              <mc:Choice xmlns:v="urn:schemas-microsoft-com:vml" Requires="v">
                <p:oleObj spid="_x0000_s1642" name="公式" r:id="rId6" imgW="7796212" imgH="1162050" progId="Equation.3">
                  <p:embed/>
                </p:oleObj>
              </mc:Choice>
              <mc:Fallback>
                <p:oleObj name="公式" r:id="rId6" imgW="7796212" imgH="1162050" progId="Equation.3">
                  <p:embed/>
                  <p:pic>
                    <p:nvPicPr>
                      <p:cNvPr id="0" name="OLE substitute image"/>
                      <p:cNvPicPr/>
                      <p:nvPr/>
                    </p:nvPicPr>
                    <p:blipFill>
                      <a:blip r:embed="rId7"/>
                      <a:stretch>
                        <a:fillRect/>
                      </a:stretch>
                    </p:blipFill>
                    <p:spPr>
                      <a:xfrm>
                        <a:off x="661988" y="3860800"/>
                        <a:ext cx="7796212" cy="1162050"/>
                      </a:xfrm>
                      <a:prstGeom prst="rect">
                        <a:avLst/>
                      </a:prstGeom>
                      <a:noFill/>
                      <a:ln>
                        <a:noFill/>
                        <a:miter lim="800000"/>
                      </a:ln>
                    </p:spPr>
                  </p:pic>
                </p:oleObj>
              </mc:Fallback>
            </mc:AlternateContent>
          </a:graphicData>
        </a:graphic>
      </p:graphicFrame>
      <p:sp>
        <p:nvSpPr>
          <p:cNvPr id="24583" name="Rectangle 7" title=""/>
          <p:cNvSpPr/>
          <p:nvPr/>
        </p:nvSpPr>
        <p:spPr>
          <a:xfrm>
            <a:off x="4572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24584" name="Object 8" title=""/>
          <p:cNvGraphicFramePr>
            <a:graphicFrameLocks noChangeAspect="1"/>
          </p:cNvGraphicFramePr>
          <p:nvPr/>
        </p:nvGraphicFramePr>
        <p:xfrm>
          <a:off x="785813" y="990600"/>
          <a:ext cx="7572375" cy="28575"/>
        </p:xfrm>
        <a:graphic>
          <a:graphicData uri="http://schemas.openxmlformats.org/presentationml/2006/ole">
            <mc:AlternateContent>
              <mc:Choice xmlns:v="urn:schemas-microsoft-com:vml" Requires="v">
                <p:oleObj spid="_x0000_s1643" name="Image" r:id="rId8" imgW="7572375" imgH="28575" progId="Photoshop.Image.5">
                  <p:embed/>
                </p:oleObj>
              </mc:Choice>
              <mc:Fallback>
                <p:oleObj name="Image" r:id="rId8" imgW="7572375" imgH="28575" progId="Photoshop.Image.5">
                  <p:embed/>
                  <p:pic>
                    <p:nvPicPr>
                      <p:cNvPr id="0" name="OLE substitute image"/>
                      <p:cNvPicPr/>
                      <p:nvPr/>
                    </p:nvPicPr>
                    <p:blipFill>
                      <a:blip r:embed="rId9"/>
                      <a:stretch>
                        <a:fillRect/>
                      </a:stretch>
                    </p:blipFill>
                    <p:spPr>
                      <a:xfrm>
                        <a:off x="785813" y="990600"/>
                        <a:ext cx="7572375" cy="28575"/>
                      </a:xfrm>
                      <a:prstGeom prst="rect">
                        <a:avLst/>
                      </a:prstGeom>
                      <a:noFill/>
                      <a:ln>
                        <a:noFill/>
                        <a:miter lim="800000"/>
                      </a:ln>
                      <a:effectLst/>
                    </p:spPr>
                  </p:pic>
                </p:oleObj>
              </mc:Fallback>
            </mc:AlternateContent>
          </a:graphicData>
        </a:graphic>
      </p:graphicFrame>
      <p:sp>
        <p:nvSpPr>
          <p:cNvPr id="24585" name="HomeButton 9" title="">
            <a:hlinkClick r:id="rId10"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24586"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0"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wipe(left)">
                                      <p:cBhvr>
                                        <p:cTn id="7" dur="500"/>
                                        <p:tgtEl>
                                          <p:spTgt spid="24579"/>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24580"/>
                                        </p:tgtEl>
                                        <p:attrNameLst>
                                          <p:attrName>style.visibility</p:attrName>
                                        </p:attrNameLst>
                                      </p:cBhvr>
                                      <p:to>
                                        <p:strVal val="visible"/>
                                      </p:to>
                                    </p:set>
                                    <p:animEffect transition="in" filter="wipe(left)">
                                      <p:cBhvr>
                                        <p:cTn id="12" dur="500"/>
                                        <p:tgtEl>
                                          <p:spTgt spid="24580"/>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24581"/>
                                        </p:tgtEl>
                                        <p:attrNameLst>
                                          <p:attrName>style.visibility</p:attrName>
                                        </p:attrNameLst>
                                      </p:cBhvr>
                                      <p:to>
                                        <p:strVal val="visible"/>
                                      </p:to>
                                    </p:set>
                                    <p:animEffect transition="in" filter="wipe(left)">
                                      <p:cBhvr>
                                        <p:cTn id="17" dur="5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3554" name="NotDefined 2" title=""/>
          <p:cNvSpPr/>
          <p:nvPr>
            <p:ph type="title"/>
          </p:nvPr>
        </p:nvSpPr>
        <p:spPr>
          <a:xfrm>
            <a:off x="457200" y="657225"/>
            <a:ext cx="5486400" cy="608013"/>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ea typeface="隶书" pitchFamily="49" charset="-122"/>
              </a:rPr>
              <a:t>正态分布密度函数的图形性质</a:t>
            </a:r>
            <a:endParaRPr sz="2500">
              <a:solidFill>
                <a:srgbClr val="FF5050"/>
              </a:solidFill>
              <a:ea typeface="隶书" pitchFamily="49" charset="-122"/>
            </a:endParaRPr>
          </a:p>
        </p:txBody>
      </p:sp>
      <p:graphicFrame>
        <p:nvGraphicFramePr>
          <p:cNvPr id="23555" name="Object 3" title=""/>
          <p:cNvGraphicFramePr>
            <a:graphicFrameLocks noChangeAspect="1"/>
          </p:cNvGraphicFramePr>
          <p:nvPr>
            <p:ph idx="1"/>
          </p:nvPr>
        </p:nvGraphicFramePr>
        <p:xfrm>
          <a:off x="838200" y="1746250"/>
          <a:ext cx="6858000" cy="2063750"/>
        </p:xfrm>
        <a:graphic>
          <a:graphicData uri="http://schemas.openxmlformats.org/presentationml/2006/ole">
            <mc:AlternateContent>
              <mc:Choice xmlns:v="urn:schemas-microsoft-com:vml" Requires="v">
                <p:oleObj spid="_x0000_s1644" name="公式" r:id="rId2" imgW="6858000" imgH="2063750" progId="Equation.3">
                  <p:embed/>
                </p:oleObj>
              </mc:Choice>
              <mc:Fallback>
                <p:oleObj name="公式" r:id="rId2" imgW="6858000" imgH="2063750" progId="Equation.3">
                  <p:embed/>
                  <p:pic>
                    <p:nvPicPr>
                      <p:cNvPr id="0" name="OLE substitute image"/>
                      <p:cNvPicPr/>
                      <p:nvPr/>
                    </p:nvPicPr>
                    <p:blipFill>
                      <a:blip r:embed="rId3"/>
                      <a:stretch>
                        <a:fillRect/>
                      </a:stretch>
                    </p:blipFill>
                    <p:spPr>
                      <a:xfrm>
                        <a:off x="838200" y="1746250"/>
                        <a:ext cx="6858000" cy="2063750"/>
                      </a:xfrm>
                      <a:prstGeom prst="rect">
                        <a:avLst/>
                      </a:prstGeom>
                      <a:noFill/>
                      <a:ln>
                        <a:noFill/>
                        <a:miter lim="800000"/>
                      </a:ln>
                    </p:spPr>
                  </p:pic>
                </p:oleObj>
              </mc:Fallback>
            </mc:AlternateContent>
          </a:graphicData>
        </a:graphic>
      </p:graphicFrame>
      <p:graphicFrame>
        <p:nvGraphicFramePr>
          <p:cNvPr id="23556" name="Object 4" title=""/>
          <p:cNvGraphicFramePr>
            <a:graphicFrameLocks noChangeAspect="1"/>
          </p:cNvGraphicFramePr>
          <p:nvPr/>
        </p:nvGraphicFramePr>
        <p:xfrm>
          <a:off x="838200" y="3810000"/>
          <a:ext cx="5334000" cy="1549400"/>
        </p:xfrm>
        <a:graphic>
          <a:graphicData uri="http://schemas.openxmlformats.org/presentationml/2006/ole">
            <mc:AlternateContent>
              <mc:Choice xmlns:v="urn:schemas-microsoft-com:vml" Requires="v">
                <p:oleObj spid="_x0000_s1645" name="公式" r:id="rId4" imgW="5334000" imgH="1549400" progId="Equation.3">
                  <p:embed/>
                </p:oleObj>
              </mc:Choice>
              <mc:Fallback>
                <p:oleObj name="公式" r:id="rId4" imgW="5334000" imgH="1549400" progId="Equation.3">
                  <p:embed/>
                  <p:pic>
                    <p:nvPicPr>
                      <p:cNvPr id="0" name="OLE substitute image"/>
                      <p:cNvPicPr/>
                      <p:nvPr/>
                    </p:nvPicPr>
                    <p:blipFill>
                      <a:blip r:embed="rId5"/>
                      <a:stretch>
                        <a:fillRect/>
                      </a:stretch>
                    </p:blipFill>
                    <p:spPr>
                      <a:xfrm>
                        <a:off x="838200" y="3810000"/>
                        <a:ext cx="5334000" cy="1549400"/>
                      </a:xfrm>
                      <a:prstGeom prst="rect">
                        <a:avLst/>
                      </a:prstGeom>
                      <a:noFill/>
                      <a:ln>
                        <a:noFill/>
                        <a:miter lim="800000"/>
                      </a:ln>
                    </p:spPr>
                  </p:pic>
                </p:oleObj>
              </mc:Fallback>
            </mc:AlternateContent>
          </a:graphicData>
        </a:graphic>
      </p:graphicFrame>
      <p:sp>
        <p:nvSpPr>
          <p:cNvPr id="23557" name="Rectangle 5" title=""/>
          <p:cNvSpPr/>
          <p:nvPr/>
        </p:nvSpPr>
        <p:spPr>
          <a:xfrm>
            <a:off x="4572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cxnSp>
        <p:nvCxnSpPr>
          <p:cNvPr id="23559" name="" title=""/>
          <p:cNvCxnSpPr/>
          <p:nvPr/>
        </p:nvCxnSpPr>
        <p:spPr>
          <a:xfrm flipV="1">
            <a:off x="6175375" y="3581400"/>
            <a:ext cx="1588" cy="2555875"/>
          </a:xfrm>
          <a:prstGeom prst="line">
            <a:avLst/>
          </a:prstGeom>
          <a:noFill/>
          <a:ln w="19050" cap="sq">
            <a:solidFill>
              <a:schemeClr val="tx1"/>
            </a:solidFill>
            <a:miter lim="800000"/>
            <a:tailEnd type="arrow"/>
          </a:ln>
          <a:effectLst/>
        </p:spPr>
      </p:cxnSp>
      <p:sp>
        <p:nvSpPr>
          <p:cNvPr id="23560" name="Text Box 8" title=""/>
          <p:cNvSpPr txBox="1"/>
          <p:nvPr/>
        </p:nvSpPr>
        <p:spPr>
          <a:xfrm>
            <a:off x="8534400" y="6034088"/>
            <a:ext cx="609600" cy="519112"/>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i="1"/>
              <a:t>x</a:t>
            </a:r>
            <a:endParaRPr sz="2800"/>
          </a:p>
        </p:txBody>
      </p:sp>
      <p:sp>
        <p:nvSpPr>
          <p:cNvPr id="23561" name="Text Box 9" title=""/>
          <p:cNvSpPr txBox="1"/>
          <p:nvPr/>
        </p:nvSpPr>
        <p:spPr>
          <a:xfrm>
            <a:off x="6248400" y="3429000"/>
            <a:ext cx="1135063" cy="519113"/>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i="1"/>
              <a:t>f </a:t>
            </a:r>
            <a:r>
              <a:rPr sz="2800"/>
              <a:t>(x)</a:t>
            </a:r>
            <a:endParaRPr sz="2800"/>
          </a:p>
        </p:txBody>
      </p:sp>
      <p:sp>
        <p:nvSpPr>
          <p:cNvPr id="23562" name="" title=""/>
          <p:cNvSpPr txBox="1"/>
          <p:nvPr/>
        </p:nvSpPr>
        <p:spPr>
          <a:xfrm>
            <a:off x="5794375" y="6096000"/>
            <a:ext cx="536575" cy="519113"/>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i="1"/>
              <a:t>0</a:t>
            </a:r>
            <a:endParaRPr sz="2800"/>
          </a:p>
        </p:txBody>
      </p:sp>
      <p:sp>
        <p:nvSpPr>
          <p:cNvPr id="23563" name="" title=""/>
          <p:cNvSpPr/>
          <p:nvPr/>
        </p:nvSpPr>
        <p:spPr>
          <a:xfrm>
            <a:off x="5116513" y="4645025"/>
            <a:ext cx="4038600" cy="1339850"/>
          </a:xfrm>
          <a:custGeom>
            <a:rect l="l" t="t" r="r" b="b"/>
            <a:pathLst>
              <a:path w="2544" h="844">
                <a:moveTo>
                  <a:pt x="0" y="800"/>
                </a:moveTo>
                <a:cubicBezTo>
                  <a:pt x="117" y="761"/>
                  <a:pt x="515" y="687"/>
                  <a:pt x="700" y="567"/>
                </a:cubicBezTo>
                <a:cubicBezTo>
                  <a:pt x="885" y="447"/>
                  <a:pt x="986" y="156"/>
                  <a:pt x="1111" y="78"/>
                </a:cubicBezTo>
                <a:cubicBezTo>
                  <a:pt x="1236" y="0"/>
                  <a:pt x="1316" y="11"/>
                  <a:pt x="1448" y="98"/>
                </a:cubicBezTo>
                <a:cubicBezTo>
                  <a:pt x="1580" y="185"/>
                  <a:pt x="1717" y="476"/>
                  <a:pt x="1900" y="600"/>
                </a:cubicBezTo>
                <a:cubicBezTo>
                  <a:pt x="2083" y="724"/>
                  <a:pt x="2410" y="793"/>
                  <a:pt x="2544" y="844"/>
                </a:cubicBezTo>
              </a:path>
            </a:pathLst>
          </a:custGeom>
          <a:noFill/>
          <a:ln w="19050" cap="sq" cmpd="sng">
            <a:solidFill>
              <a:srgbClr val="000000"/>
            </a:solidFill>
            <a:prstDash val="solid"/>
            <a:round/>
            <a:headEnd type="none" w="sm" len="sm"/>
            <a:tailEnd type="none" w="sm" len="sm"/>
          </a:ln>
          <a:effectLst/>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cxnSp>
        <p:nvCxnSpPr>
          <p:cNvPr id="23564" name="" title=""/>
          <p:cNvCxnSpPr/>
          <p:nvPr/>
        </p:nvCxnSpPr>
        <p:spPr>
          <a:xfrm flipH="1" flipV="1">
            <a:off x="7162800" y="4648200"/>
            <a:ext cx="1588" cy="1524000"/>
          </a:xfrm>
          <a:prstGeom prst="line">
            <a:avLst/>
          </a:prstGeom>
          <a:noFill/>
          <a:ln w="12700">
            <a:solidFill>
              <a:prstClr val="black"/>
            </a:solidFill>
            <a:miter lim="800000"/>
          </a:ln>
          <a:effectLst/>
        </p:spPr>
      </p:cxnSp>
      <p:cxnSp>
        <p:nvCxnSpPr>
          <p:cNvPr id="23565" name="" title=""/>
          <p:cNvCxnSpPr/>
          <p:nvPr/>
        </p:nvCxnSpPr>
        <p:spPr>
          <a:xfrm>
            <a:off x="6175375" y="4648200"/>
            <a:ext cx="1006475" cy="1588"/>
          </a:xfrm>
          <a:prstGeom prst="line">
            <a:avLst/>
          </a:prstGeom>
          <a:noFill/>
          <a:ln w="12700" cap="rnd">
            <a:solidFill>
              <a:srgbClr val="FF0000"/>
            </a:solidFill>
            <a:prstDash val="sysDot"/>
            <a:miter lim="800000"/>
          </a:ln>
          <a:effectLst/>
        </p:spPr>
      </p:cxnSp>
      <p:graphicFrame>
        <p:nvGraphicFramePr>
          <p:cNvPr id="23566" name="" title=""/>
          <p:cNvGraphicFramePr>
            <a:graphicFrameLocks noChangeAspect="1"/>
          </p:cNvGraphicFramePr>
          <p:nvPr/>
        </p:nvGraphicFramePr>
        <p:xfrm>
          <a:off x="7013575" y="6172200"/>
          <a:ext cx="376238" cy="407988"/>
        </p:xfrm>
        <a:graphic>
          <a:graphicData uri="http://schemas.openxmlformats.org/presentationml/2006/ole">
            <mc:AlternateContent>
              <mc:Choice xmlns:v="urn:schemas-microsoft-com:vml" Requires="v">
                <p:oleObj spid="_x0000_s1646" name="公式" r:id="rId6" imgW="376238" imgH="407988" progId="Equation.3">
                  <p:embed/>
                </p:oleObj>
              </mc:Choice>
              <mc:Fallback>
                <p:oleObj name="公式" r:id="rId6" imgW="376238" imgH="407988" progId="Equation.3">
                  <p:embed/>
                  <p:pic>
                    <p:nvPicPr>
                      <p:cNvPr id="0" name="OLE substitute image"/>
                      <p:cNvPicPr/>
                      <p:nvPr/>
                    </p:nvPicPr>
                    <p:blipFill>
                      <a:blip r:embed="rId7"/>
                      <a:stretch>
                        <a:fillRect/>
                      </a:stretch>
                    </p:blipFill>
                    <p:spPr>
                      <a:xfrm>
                        <a:off x="7013575" y="6172200"/>
                        <a:ext cx="376238" cy="407988"/>
                      </a:xfrm>
                      <a:prstGeom prst="rect">
                        <a:avLst/>
                      </a:prstGeom>
                      <a:noFill/>
                      <a:ln>
                        <a:noFill/>
                        <a:miter lim="800000"/>
                      </a:ln>
                      <a:effectLst/>
                    </p:spPr>
                  </p:pic>
                </p:oleObj>
              </mc:Fallback>
            </mc:AlternateContent>
          </a:graphicData>
        </a:graphic>
      </p:graphicFrame>
      <p:cxnSp>
        <p:nvCxnSpPr>
          <p:cNvPr id="23567" name="" title=""/>
          <p:cNvCxnSpPr/>
          <p:nvPr/>
        </p:nvCxnSpPr>
        <p:spPr>
          <a:xfrm flipH="1" flipV="1">
            <a:off x="6477000" y="5334000"/>
            <a:ext cx="0" cy="838200"/>
          </a:xfrm>
          <a:prstGeom prst="line">
            <a:avLst/>
          </a:prstGeom>
          <a:noFill/>
          <a:ln w="12700" cap="sq">
            <a:solidFill>
              <a:srgbClr val="0000FF"/>
            </a:solidFill>
            <a:miter lim="800000"/>
          </a:ln>
          <a:effectLst/>
        </p:spPr>
      </p:cxnSp>
      <p:cxnSp>
        <p:nvCxnSpPr>
          <p:cNvPr id="23568" name="" title=""/>
          <p:cNvCxnSpPr/>
          <p:nvPr/>
        </p:nvCxnSpPr>
        <p:spPr>
          <a:xfrm flipH="1" flipV="1">
            <a:off x="7772400" y="5257800"/>
            <a:ext cx="0" cy="914400"/>
          </a:xfrm>
          <a:prstGeom prst="line">
            <a:avLst/>
          </a:prstGeom>
          <a:noFill/>
          <a:ln w="12700" cap="sq">
            <a:solidFill>
              <a:schemeClr val="tx2"/>
            </a:solidFill>
            <a:miter lim="800000"/>
          </a:ln>
          <a:effectLst/>
        </p:spPr>
      </p:cxnSp>
      <p:cxnSp>
        <p:nvCxnSpPr>
          <p:cNvPr id="23569" name="" title=""/>
          <p:cNvCxnSpPr/>
          <p:nvPr/>
        </p:nvCxnSpPr>
        <p:spPr>
          <a:xfrm flipH="1">
            <a:off x="6477000" y="4724400"/>
            <a:ext cx="838200" cy="762000"/>
          </a:xfrm>
          <a:prstGeom prst="line">
            <a:avLst/>
          </a:prstGeom>
          <a:noFill/>
          <a:ln w="12700" cap="rnd">
            <a:solidFill>
              <a:srgbClr val="0000FF"/>
            </a:solidFill>
            <a:prstDash val="sysDot"/>
            <a:miter lim="800000"/>
          </a:ln>
          <a:effectLst/>
        </p:spPr>
      </p:cxnSp>
      <p:cxnSp>
        <p:nvCxnSpPr>
          <p:cNvPr id="23570" name="" title=""/>
          <p:cNvCxnSpPr/>
          <p:nvPr/>
        </p:nvCxnSpPr>
        <p:spPr>
          <a:xfrm flipH="1">
            <a:off x="6477000" y="4800600"/>
            <a:ext cx="914400" cy="914400"/>
          </a:xfrm>
          <a:prstGeom prst="line">
            <a:avLst/>
          </a:prstGeom>
          <a:noFill/>
          <a:ln w="12700" cap="rnd">
            <a:solidFill>
              <a:srgbClr val="0000FF"/>
            </a:solidFill>
            <a:prstDash val="sysDot"/>
            <a:miter lim="800000"/>
          </a:ln>
          <a:effectLst/>
        </p:spPr>
      </p:cxnSp>
      <p:cxnSp>
        <p:nvCxnSpPr>
          <p:cNvPr id="23571" name="" title=""/>
          <p:cNvCxnSpPr/>
          <p:nvPr/>
        </p:nvCxnSpPr>
        <p:spPr>
          <a:xfrm flipH="1">
            <a:off x="6477000" y="5486400"/>
            <a:ext cx="706438" cy="609600"/>
          </a:xfrm>
          <a:prstGeom prst="line">
            <a:avLst/>
          </a:prstGeom>
          <a:noFill/>
          <a:ln w="12700" cap="rnd">
            <a:solidFill>
              <a:srgbClr val="0000FF"/>
            </a:solidFill>
            <a:prstDash val="sysDot"/>
            <a:miter lim="800000"/>
          </a:ln>
          <a:effectLst/>
        </p:spPr>
      </p:cxnSp>
      <p:cxnSp>
        <p:nvCxnSpPr>
          <p:cNvPr id="23572" name="" title=""/>
          <p:cNvCxnSpPr/>
          <p:nvPr/>
        </p:nvCxnSpPr>
        <p:spPr>
          <a:xfrm flipH="1">
            <a:off x="6629400" y="5791200"/>
            <a:ext cx="496888" cy="381000"/>
          </a:xfrm>
          <a:prstGeom prst="line">
            <a:avLst/>
          </a:prstGeom>
          <a:noFill/>
          <a:ln w="12700" cap="rnd">
            <a:solidFill>
              <a:srgbClr val="0000FF"/>
            </a:solidFill>
            <a:prstDash val="sysDot"/>
            <a:miter lim="800000"/>
          </a:ln>
          <a:effectLst/>
        </p:spPr>
      </p:cxnSp>
      <p:cxnSp>
        <p:nvCxnSpPr>
          <p:cNvPr id="23573" name="" title=""/>
          <p:cNvCxnSpPr/>
          <p:nvPr/>
        </p:nvCxnSpPr>
        <p:spPr>
          <a:xfrm>
            <a:off x="7699375" y="5486400"/>
            <a:ext cx="1588" cy="1588"/>
          </a:xfrm>
          <a:prstGeom prst="line">
            <a:avLst/>
          </a:prstGeom>
          <a:noFill/>
          <a:ln w="12700" cap="sq">
            <a:solidFill>
              <a:schemeClr val="tx1"/>
            </a:solidFill>
            <a:miter lim="800000"/>
          </a:ln>
          <a:effectLst/>
        </p:spPr>
      </p:cxnSp>
      <p:cxnSp>
        <p:nvCxnSpPr>
          <p:cNvPr id="23574" name="" title=""/>
          <p:cNvCxnSpPr/>
          <p:nvPr/>
        </p:nvCxnSpPr>
        <p:spPr>
          <a:xfrm flipH="1">
            <a:off x="6858000" y="5486400"/>
            <a:ext cx="850900" cy="685800"/>
          </a:xfrm>
          <a:prstGeom prst="line">
            <a:avLst/>
          </a:prstGeom>
          <a:noFill/>
          <a:ln w="12700" cap="rnd">
            <a:solidFill>
              <a:schemeClr val="tx2"/>
            </a:solidFill>
            <a:prstDash val="sysDot"/>
            <a:miter lim="800000"/>
          </a:ln>
          <a:effectLst/>
        </p:spPr>
      </p:cxnSp>
      <p:cxnSp>
        <p:nvCxnSpPr>
          <p:cNvPr id="23575" name="" title=""/>
          <p:cNvCxnSpPr/>
          <p:nvPr/>
        </p:nvCxnSpPr>
        <p:spPr>
          <a:xfrm flipH="1">
            <a:off x="7162800" y="5638800"/>
            <a:ext cx="609600" cy="533400"/>
          </a:xfrm>
          <a:prstGeom prst="line">
            <a:avLst/>
          </a:prstGeom>
          <a:noFill/>
          <a:ln w="12700" cap="rnd">
            <a:solidFill>
              <a:schemeClr val="tx2"/>
            </a:solidFill>
            <a:prstDash val="sysDot"/>
            <a:miter lim="800000"/>
          </a:ln>
          <a:effectLst/>
        </p:spPr>
      </p:cxnSp>
      <p:cxnSp>
        <p:nvCxnSpPr>
          <p:cNvPr id="23576" name="" title=""/>
          <p:cNvCxnSpPr/>
          <p:nvPr/>
        </p:nvCxnSpPr>
        <p:spPr>
          <a:xfrm flipH="1">
            <a:off x="7391400" y="5867400"/>
            <a:ext cx="381000" cy="304800"/>
          </a:xfrm>
          <a:prstGeom prst="line">
            <a:avLst/>
          </a:prstGeom>
          <a:noFill/>
          <a:ln w="12700" cap="rnd">
            <a:solidFill>
              <a:schemeClr val="tx2"/>
            </a:solidFill>
            <a:prstDash val="sysDot"/>
            <a:miter lim="800000"/>
          </a:ln>
          <a:effectLst/>
        </p:spPr>
      </p:cxnSp>
      <p:cxnSp>
        <p:nvCxnSpPr>
          <p:cNvPr id="23577" name="" title=""/>
          <p:cNvCxnSpPr/>
          <p:nvPr/>
        </p:nvCxnSpPr>
        <p:spPr>
          <a:xfrm flipH="1">
            <a:off x="7242175" y="5181600"/>
            <a:ext cx="334963" cy="304800"/>
          </a:xfrm>
          <a:prstGeom prst="line">
            <a:avLst/>
          </a:prstGeom>
          <a:noFill/>
          <a:ln w="12700" cap="rnd">
            <a:solidFill>
              <a:schemeClr val="tx2"/>
            </a:solidFill>
            <a:prstDash val="sysDot"/>
            <a:miter lim="800000"/>
          </a:ln>
          <a:effectLst/>
        </p:spPr>
      </p:cxnSp>
      <p:cxnSp>
        <p:nvCxnSpPr>
          <p:cNvPr id="23578" name="" title=""/>
          <p:cNvCxnSpPr/>
          <p:nvPr/>
        </p:nvCxnSpPr>
        <p:spPr>
          <a:xfrm flipH="1">
            <a:off x="7242175" y="5334000"/>
            <a:ext cx="401638" cy="365125"/>
          </a:xfrm>
          <a:prstGeom prst="line">
            <a:avLst/>
          </a:prstGeom>
          <a:noFill/>
          <a:ln w="12700" cap="rnd">
            <a:solidFill>
              <a:schemeClr val="tx2"/>
            </a:solidFill>
            <a:prstDash val="sysDot"/>
            <a:miter lim="800000"/>
          </a:ln>
          <a:effectLst/>
        </p:spPr>
      </p:cxnSp>
      <p:cxnSp>
        <p:nvCxnSpPr>
          <p:cNvPr id="23579" name="" title=""/>
          <p:cNvCxnSpPr/>
          <p:nvPr/>
        </p:nvCxnSpPr>
        <p:spPr>
          <a:xfrm flipH="1">
            <a:off x="6477000" y="4953000"/>
            <a:ext cx="1066800" cy="914400"/>
          </a:xfrm>
          <a:prstGeom prst="line">
            <a:avLst/>
          </a:prstGeom>
          <a:noFill/>
          <a:ln w="12700" cap="rnd">
            <a:solidFill>
              <a:schemeClr val="tx2"/>
            </a:solidFill>
            <a:prstDash val="sysDot"/>
            <a:miter lim="800000"/>
          </a:ln>
          <a:effectLst/>
        </p:spPr>
      </p:cxnSp>
      <p:cxnSp>
        <p:nvCxnSpPr>
          <p:cNvPr id="23580" name="" title=""/>
          <p:cNvCxnSpPr/>
          <p:nvPr/>
        </p:nvCxnSpPr>
        <p:spPr>
          <a:xfrm>
            <a:off x="4648200" y="6172200"/>
            <a:ext cx="4191000" cy="0"/>
          </a:xfrm>
          <a:prstGeom prst="line">
            <a:avLst/>
          </a:prstGeom>
          <a:noFill/>
          <a:ln w="12700" cap="sq">
            <a:solidFill>
              <a:schemeClr val="tx1"/>
            </a:solidFill>
            <a:miter lim="800000"/>
            <a:tailEnd type="arrow"/>
          </a:ln>
          <a:effectLst/>
        </p:spPr>
      </p:cxnSp>
      <p:graphicFrame>
        <p:nvGraphicFramePr>
          <p:cNvPr id="23581" name="" title=""/>
          <p:cNvGraphicFramePr>
            <a:graphicFrameLocks noChangeAspect="1"/>
          </p:cNvGraphicFramePr>
          <p:nvPr/>
        </p:nvGraphicFramePr>
        <p:xfrm>
          <a:off x="6096000" y="6096000"/>
          <a:ext cx="838200" cy="506413"/>
        </p:xfrm>
        <a:graphic>
          <a:graphicData uri="http://schemas.openxmlformats.org/presentationml/2006/ole">
            <mc:AlternateContent>
              <mc:Choice xmlns:v="urn:schemas-microsoft-com:vml" Requires="v">
                <p:oleObj spid="_x0000_s1647" name="公式" r:id="rId8" imgW="838200" imgH="506413" progId="Equation.3">
                  <p:embed/>
                </p:oleObj>
              </mc:Choice>
              <mc:Fallback>
                <p:oleObj name="公式" r:id="rId8" imgW="838200" imgH="506413" progId="Equation.3">
                  <p:embed/>
                  <p:pic>
                    <p:nvPicPr>
                      <p:cNvPr id="0" name="OLE substitute image"/>
                      <p:cNvPicPr/>
                      <p:nvPr/>
                    </p:nvPicPr>
                    <p:blipFill>
                      <a:blip r:embed="rId9"/>
                      <a:stretch>
                        <a:fillRect/>
                      </a:stretch>
                    </p:blipFill>
                    <p:spPr>
                      <a:xfrm>
                        <a:off x="6096000" y="6096000"/>
                        <a:ext cx="838200" cy="506413"/>
                      </a:xfrm>
                      <a:prstGeom prst="rect">
                        <a:avLst/>
                      </a:prstGeom>
                      <a:noFill/>
                      <a:ln>
                        <a:noFill/>
                        <a:miter lim="800000"/>
                      </a:ln>
                      <a:effectLst/>
                    </p:spPr>
                  </p:pic>
                </p:oleObj>
              </mc:Fallback>
            </mc:AlternateContent>
          </a:graphicData>
        </a:graphic>
      </p:graphicFrame>
      <p:graphicFrame>
        <p:nvGraphicFramePr>
          <p:cNvPr id="23582" name="" title=""/>
          <p:cNvGraphicFramePr>
            <a:graphicFrameLocks noChangeAspect="1"/>
          </p:cNvGraphicFramePr>
          <p:nvPr/>
        </p:nvGraphicFramePr>
        <p:xfrm>
          <a:off x="7467600" y="6134100"/>
          <a:ext cx="685800" cy="414338"/>
        </p:xfrm>
        <a:graphic>
          <a:graphicData uri="http://schemas.openxmlformats.org/presentationml/2006/ole">
            <mc:AlternateContent>
              <mc:Choice xmlns:v="urn:schemas-microsoft-com:vml" Requires="v">
                <p:oleObj spid="_x0000_s1648" name="公式" r:id="rId10" imgW="685800" imgH="414338" progId="Equation.3">
                  <p:embed/>
                </p:oleObj>
              </mc:Choice>
              <mc:Fallback>
                <p:oleObj name="公式" r:id="rId10" imgW="685800" imgH="414338" progId="Equation.3">
                  <p:embed/>
                  <p:pic>
                    <p:nvPicPr>
                      <p:cNvPr id="0" name="OLE substitute image"/>
                      <p:cNvPicPr/>
                      <p:nvPr/>
                    </p:nvPicPr>
                    <p:blipFill>
                      <a:blip r:embed="rId11"/>
                      <a:stretch>
                        <a:fillRect/>
                      </a:stretch>
                    </p:blipFill>
                    <p:spPr>
                      <a:xfrm>
                        <a:off x="7467600" y="6134100"/>
                        <a:ext cx="685800" cy="414338"/>
                      </a:xfrm>
                      <a:prstGeom prst="rect">
                        <a:avLst/>
                      </a:prstGeom>
                      <a:noFill/>
                      <a:ln>
                        <a:noFill/>
                        <a:miter lim="800000"/>
                      </a:ln>
                      <a:effectLst/>
                    </p:spPr>
                  </p:pic>
                </p:oleObj>
              </mc:Fallback>
            </mc:AlternateContent>
          </a:graphicData>
        </a:graphic>
      </p:graphicFrame>
      <p:graphicFrame>
        <p:nvGraphicFramePr>
          <p:cNvPr id="23583" name="" title=""/>
          <p:cNvGraphicFramePr>
            <a:graphicFrameLocks noChangeAspect="1"/>
          </p:cNvGraphicFramePr>
          <p:nvPr/>
        </p:nvGraphicFramePr>
        <p:xfrm>
          <a:off x="785813" y="962025"/>
          <a:ext cx="7572375" cy="28575"/>
        </p:xfrm>
        <a:graphic>
          <a:graphicData uri="http://schemas.openxmlformats.org/presentationml/2006/ole">
            <mc:AlternateContent>
              <mc:Choice xmlns:v="urn:schemas-microsoft-com:vml" Requires="v">
                <p:oleObj spid="_x0000_s1649" name="Image" r:id="rId12" imgW="7572375" imgH="28575" progId="Photoshop.Image.5">
                  <p:embed/>
                </p:oleObj>
              </mc:Choice>
              <mc:Fallback>
                <p:oleObj name="Image" r:id="rId12" imgW="7572375" imgH="28575" progId="Photoshop.Image.5">
                  <p:embed/>
                  <p:pic>
                    <p:nvPicPr>
                      <p:cNvPr id="0" name="OLE substitute image"/>
                      <p:cNvPicPr/>
                      <p:nvPr/>
                    </p:nvPicPr>
                    <p:blipFill>
                      <a:blip r:embed="rId13"/>
                      <a:stretch>
                        <a:fillRect/>
                      </a:stretch>
                    </p:blipFill>
                    <p:spPr>
                      <a:xfrm>
                        <a:off x="785813" y="962025"/>
                        <a:ext cx="7572375" cy="28575"/>
                      </a:xfrm>
                      <a:prstGeom prst="rect">
                        <a:avLst/>
                      </a:prstGeom>
                      <a:noFill/>
                      <a:ln>
                        <a:noFill/>
                        <a:miter lim="800000"/>
                      </a:ln>
                      <a:effec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wipe(left)">
                                      <p:cBhvr>
                                        <p:cTn id="7" dur="500"/>
                                        <p:tgtEl>
                                          <p:spTgt spid="23555"/>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23556"/>
                                        </p:tgtEl>
                                        <p:attrNameLst>
                                          <p:attrName>style.visibility</p:attrName>
                                        </p:attrNameLst>
                                      </p:cBhvr>
                                      <p:to>
                                        <p:strVal val="visible"/>
                                      </p:to>
                                    </p:set>
                                    <p:animEffect transition="in" filter="wipe(left)">
                                      <p:cBhvr>
                                        <p:cTn id="12"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2530" name="NotDefined 2" title=""/>
          <p:cNvSpPr/>
          <p:nvPr>
            <p:ph type="title"/>
          </p:nvPr>
        </p:nvSpPr>
        <p:spPr>
          <a:xfrm>
            <a:off x="457200" y="733425"/>
            <a:ext cx="6211888" cy="684213"/>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ea typeface="隶书" pitchFamily="49" charset="-122"/>
              </a:rPr>
              <a:t>正态分布密度函数的图形性质（续）</a:t>
            </a:r>
            <a:endParaRPr sz="2500">
              <a:solidFill>
                <a:srgbClr val="FF5050"/>
              </a:solidFill>
              <a:ea typeface="隶书" pitchFamily="49" charset="-122"/>
            </a:endParaRPr>
          </a:p>
        </p:txBody>
      </p:sp>
      <p:graphicFrame>
        <p:nvGraphicFramePr>
          <p:cNvPr id="22531" name="Object 3" title=""/>
          <p:cNvGraphicFramePr>
            <a:graphicFrameLocks noChangeAspect="1"/>
          </p:cNvGraphicFramePr>
          <p:nvPr>
            <p:ph idx="1"/>
          </p:nvPr>
        </p:nvGraphicFramePr>
        <p:xfrm>
          <a:off x="969963" y="1949450"/>
          <a:ext cx="7488237" cy="3613150"/>
        </p:xfrm>
        <a:graphic>
          <a:graphicData uri="http://schemas.openxmlformats.org/presentationml/2006/ole">
            <mc:AlternateContent>
              <mc:Choice xmlns:v="urn:schemas-microsoft-com:vml" Requires="v">
                <p:oleObj spid="_x0000_s1650" name="公式" r:id="rId2" imgW="7488237" imgH="3613150" progId="Equation.3">
                  <p:embed/>
                </p:oleObj>
              </mc:Choice>
              <mc:Fallback>
                <p:oleObj name="公式" r:id="rId2" imgW="7488237" imgH="3613150" progId="Equation.3">
                  <p:embed/>
                  <p:pic>
                    <p:nvPicPr>
                      <p:cNvPr id="0" name="OLE substitute image"/>
                      <p:cNvPicPr/>
                      <p:nvPr/>
                    </p:nvPicPr>
                    <p:blipFill>
                      <a:blip r:embed="rId3"/>
                      <a:stretch>
                        <a:fillRect/>
                      </a:stretch>
                    </p:blipFill>
                    <p:spPr>
                      <a:xfrm>
                        <a:off x="969963" y="1949450"/>
                        <a:ext cx="7488237" cy="3613150"/>
                      </a:xfrm>
                      <a:prstGeom prst="rect">
                        <a:avLst/>
                      </a:prstGeom>
                      <a:noFill/>
                      <a:ln>
                        <a:noFill/>
                        <a:miter lim="800000"/>
                      </a:ln>
                    </p:spPr>
                  </p:pic>
                </p:oleObj>
              </mc:Fallback>
            </mc:AlternateContent>
          </a:graphicData>
        </a:graphic>
      </p:graphicFrame>
      <p:sp>
        <p:nvSpPr>
          <p:cNvPr id="22532" name="Rectangle 4" title=""/>
          <p:cNvSpPr/>
          <p:nvPr/>
        </p:nvSpPr>
        <p:spPr>
          <a:xfrm>
            <a:off x="4572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22534" name="Object 6" title=""/>
          <p:cNvGraphicFramePr>
            <a:graphicFrameLocks noChangeAspect="1"/>
          </p:cNvGraphicFramePr>
          <p:nvPr/>
        </p:nvGraphicFramePr>
        <p:xfrm>
          <a:off x="785813" y="962025"/>
          <a:ext cx="7572375" cy="28575"/>
        </p:xfrm>
        <a:graphic>
          <a:graphicData uri="http://schemas.openxmlformats.org/presentationml/2006/ole">
            <mc:AlternateContent>
              <mc:Choice xmlns:v="urn:schemas-microsoft-com:vml" Requires="v">
                <p:oleObj spid="_x0000_s1651" name="Image" r:id="rId4" imgW="7572375" imgH="28575" progId="Photoshop.Image.5">
                  <p:embed/>
                </p:oleObj>
              </mc:Choice>
              <mc:Fallback>
                <p:oleObj name="Image" r:id="rId4" imgW="7572375" imgH="28575" progId="Photoshop.Image.5">
                  <p:embed/>
                  <p:pic>
                    <p:nvPicPr>
                      <p:cNvPr id="0" name="OLE substitute image"/>
                      <p:cNvPicPr/>
                      <p:nvPr/>
                    </p:nvPicPr>
                    <p:blipFill>
                      <a:blip r:embed="rId5"/>
                      <a:stretch>
                        <a:fillRect/>
                      </a:stretch>
                    </p:blipFill>
                    <p:spPr>
                      <a:xfrm>
                        <a:off x="785813" y="962025"/>
                        <a:ext cx="7572375" cy="28575"/>
                      </a:xfrm>
                      <a:prstGeom prst="rect">
                        <a:avLst/>
                      </a:prstGeom>
                      <a:noFill/>
                      <a:ln>
                        <a:noFill/>
                        <a:miter lim="800000"/>
                      </a:ln>
                      <a:effectLst/>
                    </p:spPr>
                  </p:pic>
                </p:oleObj>
              </mc:Fallback>
            </mc:AlternateContent>
          </a:graphicData>
        </a:graphic>
      </p:graphicFrame>
      <p:sp>
        <p:nvSpPr>
          <p:cNvPr id="22535" name="HomeButton 7" title="">
            <a:hlinkClick r:id="rId6"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22536" name="Text Box 8"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6"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wipe(left)">
                                      <p:cBhvr>
                                        <p:cTn id="7" dur="5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078" name="Rectangle 2" title=""/>
          <p:cNvSpPr>
            <a:spLocks noGrp="1"/>
          </p:cNvSpPr>
          <p:nvPr>
            <p:ph type="title"/>
          </p:nvPr>
        </p:nvSpPr>
        <p:spPr>
          <a:xfrm>
            <a:off x="457200" y="503238"/>
            <a:ext cx="2339975" cy="5334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lgn="l" eaLnBrk="1" hangingPunct="1"/>
            <a:r>
              <a:rPr lang="zh-CN" altLang="en-US" sz="3200">
                <a:solidFill>
                  <a:srgbClr val="FF0066"/>
                </a:solidFill>
                <a:ea typeface="隶书" pitchFamily="49" charset="-122"/>
              </a:rPr>
              <a:t>说    明</a:t>
            </a:r>
            <a:endParaRPr lang="zh-CN" altLang="en-US" sz="3200">
              <a:solidFill>
                <a:srgbClr val="FF0066"/>
              </a:solidFill>
              <a:ea typeface="隶书" pitchFamily="49" charset="-122"/>
            </a:endParaRPr>
          </a:p>
        </p:txBody>
      </p:sp>
      <p:sp>
        <p:nvSpPr>
          <p:cNvPr id="3079" name="Rectangle 3" title=""/>
          <p:cNvSpPr>
            <a:spLocks noGrp="1"/>
          </p:cNvSpPr>
          <p:nvPr>
            <p:ph type="body" idx="4294967295"/>
          </p:nvPr>
        </p:nvSpPr>
        <p:spPr>
          <a:xfrm>
            <a:off x="609600" y="1371600"/>
            <a:ext cx="8153400" cy="16002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mn-lt"/>
                <a:ea typeface="+mn-ea"/>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mn-lt"/>
                <a:ea typeface="+mn-ea"/>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mn-lt"/>
                <a:ea typeface="+mn-ea"/>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mn-lt"/>
                <a:ea typeface="+mn-ea"/>
              </a:defRPr>
            </a:lvl5pPr>
            <a:lvl6pPr marL="2514600" indent="-228600" algn="l" rtl="0" fontAlgn="base">
              <a:spcBef>
                <a:spcPct val="20000"/>
              </a:spcBef>
              <a:spcAft>
                <a:spcPct val="0"/>
              </a:spcAft>
              <a:buChar char="»"/>
              <a:defRPr lang="zh-CN" altLang="en-US" sz="2000">
                <a:solidFill>
                  <a:schemeClr val="tx1"/>
                </a:solidFill>
                <a:latin typeface="+mn-lt"/>
                <a:ea typeface="+mn-ea"/>
              </a:defRPr>
            </a:lvl6pPr>
            <a:lvl7pPr marL="2971800" indent="-228600" algn="l" rtl="0" fontAlgn="base">
              <a:spcBef>
                <a:spcPct val="20000"/>
              </a:spcBef>
              <a:spcAft>
                <a:spcPct val="0"/>
              </a:spcAft>
              <a:buChar char="»"/>
              <a:defRPr lang="zh-CN" altLang="en-US" sz="2000">
                <a:solidFill>
                  <a:schemeClr val="tx1"/>
                </a:solidFill>
                <a:latin typeface="+mn-lt"/>
                <a:ea typeface="+mn-ea"/>
              </a:defRPr>
            </a:lvl7pPr>
            <a:lvl8pPr marL="3429000" indent="-228600" algn="l" rtl="0" fontAlgn="base">
              <a:spcBef>
                <a:spcPct val="20000"/>
              </a:spcBef>
              <a:spcAft>
                <a:spcPct val="0"/>
              </a:spcAft>
              <a:buChar char="»"/>
              <a:defRPr lang="zh-CN" altLang="en-US" sz="2000">
                <a:solidFill>
                  <a:schemeClr val="tx1"/>
                </a:solidFill>
                <a:latin typeface="+mn-lt"/>
                <a:ea typeface="+mn-ea"/>
              </a:defRPr>
            </a:lvl8pPr>
            <a:lvl9pPr marL="3886200" indent="-228600" algn="l" rtl="0" fontAlgn="base">
              <a:spcBef>
                <a:spcPct val="20000"/>
              </a:spcBef>
              <a:spcAft>
                <a:spcPct val="0"/>
              </a:spcAft>
              <a:buChar char="»"/>
              <a:defRPr lang="zh-CN" altLang="en-US" sz="2000">
                <a:solidFill>
                  <a:schemeClr val="tx1"/>
                </a:solidFill>
                <a:latin typeface="+mn-lt"/>
                <a:ea typeface="+mn-ea"/>
              </a:defRPr>
            </a:lvl9pPr>
          </a:lstStyle>
          <a:p>
            <a:pPr lvl="0" eaLnBrk="1" hangingPunct="1">
              <a:buNone/>
            </a:pPr>
            <a:r>
              <a:rPr lang="zh-CN" altLang="en-US" sz="2800"/>
              <a:t>离散型随机变量可完全由其分布律来刻划．</a:t>
            </a:r>
            <a:endParaRPr lang="zh-CN" altLang="en-US" sz="2800"/>
          </a:p>
          <a:p>
            <a:pPr lvl="0" eaLnBrk="1" hangingPunct="1">
              <a:buNone/>
            </a:pPr>
            <a:r>
              <a:rPr lang="zh-CN" altLang="en-US" sz="2800"/>
              <a:t>即离散型随机变量可完全由其的可能取值以及取这</a:t>
            </a:r>
            <a:endParaRPr lang="zh-CN" altLang="en-US" sz="2800"/>
          </a:p>
          <a:p>
            <a:pPr lvl="0" eaLnBrk="1" hangingPunct="1">
              <a:buNone/>
            </a:pPr>
            <a:r>
              <a:rPr lang="zh-CN" altLang="en-US" sz="2800"/>
              <a:t>些值的概率唯一确定．</a:t>
            </a:r>
            <a:endParaRPr lang="zh-CN" altLang="en-US" sz="2800"/>
          </a:p>
        </p:txBody>
      </p:sp>
      <p:sp>
        <p:nvSpPr>
          <p:cNvPr id="3080" name="Rectangle 4"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3074" name="Object 6"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070" name="Image" r:id="rId2" imgW="7572375" imgH="19050" progId="Photoshop.Image.5">
                  <p:embed/>
                </p:oleObj>
              </mc:Choice>
              <mc:Fallback>
                <p:oleObj name="Image" r:id="rId2" imgW="7572375" imgH="19050" progId="Photoshop.Image.5">
                  <p:embed/>
                  <p:pic>
                    <p:nvPicPr>
                      <p:cNvPr id="0" name="OLE substitute image"/>
                      <p:cNvPicPr/>
                      <p:nvPr/>
                    </p:nvPicPr>
                    <p:blipFill>
                      <a:blip r:embed="rId3"/>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3081" name="Text Box 7"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3082" name="Rectangle 8" title=""/>
          <p:cNvSpPr/>
          <p:nvPr/>
        </p:nvSpPr>
        <p:spPr>
          <a:xfrm>
            <a:off x="152400" y="3048000"/>
            <a:ext cx="5562600" cy="609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800">
                <a:solidFill>
                  <a:srgbClr val="FF0066"/>
                </a:solidFill>
                <a:ea typeface="黑体" pitchFamily="2" charset="-122"/>
              </a:rPr>
              <a:t>离散型随机变量分布律的性质</a:t>
            </a:r>
            <a:r>
              <a:rPr lang="en-US" altLang="zh-CN" sz="2800">
                <a:solidFill>
                  <a:srgbClr val="FF0066"/>
                </a:solidFill>
                <a:ea typeface="黑体" pitchFamily="2" charset="-122"/>
              </a:rPr>
              <a:t>:</a:t>
            </a:r>
            <a:endParaRPr lang="en-US" altLang="zh-CN" sz="2800">
              <a:solidFill>
                <a:srgbClr val="FF0066"/>
              </a:solidFill>
              <a:ea typeface="黑体" pitchFamily="2" charset="-122"/>
            </a:endParaRPr>
          </a:p>
        </p:txBody>
      </p:sp>
      <p:graphicFrame>
        <p:nvGraphicFramePr>
          <p:cNvPr id="3075" name="Object 10" title=""/>
          <p:cNvGraphicFramePr>
            <a:graphicFrameLocks noChangeAspect="1"/>
          </p:cNvGraphicFramePr>
          <p:nvPr/>
        </p:nvGraphicFramePr>
        <p:xfrm>
          <a:off x="830263" y="3962400"/>
          <a:ext cx="4656137" cy="1152525"/>
        </p:xfrm>
        <a:graphic>
          <a:graphicData uri="http://schemas.openxmlformats.org/presentationml/2006/ole">
            <mc:AlternateContent>
              <mc:Choice xmlns:v="urn:schemas-microsoft-com:vml" Requires="v">
                <p:oleObj spid="_x0000_s1071" name="公式" r:id="rId4" imgW="4656137" imgH="1152525" progId="Equation.3">
                  <p:embed/>
                </p:oleObj>
              </mc:Choice>
              <mc:Fallback>
                <p:oleObj name="公式" r:id="rId4" imgW="4656137" imgH="1152525" progId="Equation.3">
                  <p:embed/>
                  <p:pic>
                    <p:nvPicPr>
                      <p:cNvPr id="0" name="OLE substitute image"/>
                      <p:cNvPicPr/>
                      <p:nvPr/>
                    </p:nvPicPr>
                    <p:blipFill>
                      <a:blip r:embed="rId5"/>
                      <a:stretch>
                        <a:fillRect/>
                      </a:stretch>
                    </p:blipFill>
                    <p:spPr>
                      <a:xfrm>
                        <a:off x="830263" y="3962400"/>
                        <a:ext cx="4656137" cy="1152525"/>
                      </a:xfrm>
                      <a:prstGeom prst="rect">
                        <a:avLst/>
                      </a:prstGeom>
                      <a:noFill/>
                      <a:ln>
                        <a:noFill/>
                        <a:miter lim="800000"/>
                      </a:ln>
                    </p:spPr>
                  </p:pic>
                </p:oleObj>
              </mc:Fallback>
            </mc:AlternateContent>
          </a:graphicData>
        </a:graphic>
      </p:graphicFrame>
      <p:graphicFrame>
        <p:nvGraphicFramePr>
          <p:cNvPr id="3076" name="Object 11" title=""/>
          <p:cNvGraphicFramePr>
            <a:graphicFrameLocks noChangeAspect="1"/>
          </p:cNvGraphicFramePr>
          <p:nvPr/>
        </p:nvGraphicFramePr>
        <p:xfrm>
          <a:off x="762000" y="5143500"/>
          <a:ext cx="2514600" cy="925513"/>
        </p:xfrm>
        <a:graphic>
          <a:graphicData uri="http://schemas.openxmlformats.org/presentationml/2006/ole">
            <mc:AlternateContent>
              <mc:Choice xmlns:v="urn:schemas-microsoft-com:vml" Requires="v">
                <p:oleObj spid="_x0000_s1072" name="公式" r:id="rId6" imgW="2514600" imgH="925513" progId="Equation.3">
                  <p:embed/>
                </p:oleObj>
              </mc:Choice>
              <mc:Fallback>
                <p:oleObj name="公式" r:id="rId6" imgW="2514600" imgH="925513" progId="Equation.3">
                  <p:embed/>
                  <p:pic>
                    <p:nvPicPr>
                      <p:cNvPr id="0" name="OLE substitute image"/>
                      <p:cNvPicPr/>
                      <p:nvPr/>
                    </p:nvPicPr>
                    <p:blipFill>
                      <a:blip r:embed="rId7"/>
                      <a:stretch>
                        <a:fillRect/>
                      </a:stretch>
                    </p:blipFill>
                    <p:spPr>
                      <a:xfrm>
                        <a:off x="762000" y="5143500"/>
                        <a:ext cx="2514600" cy="925513"/>
                      </a:xfrm>
                      <a:prstGeom prst="rect">
                        <a:avLst/>
                      </a:prstGeom>
                      <a:noFill/>
                      <a:ln>
                        <a:noFill/>
                        <a:miter lim="800000"/>
                      </a:ln>
                    </p:spPr>
                  </p:pic>
                </p:oleObj>
              </mc:Fallback>
            </mc:AlternateContent>
          </a:graphicData>
        </a:graphic>
      </p:graphicFrame>
      <p:graphicFrame>
        <p:nvGraphicFramePr>
          <p:cNvPr id="3077" name="Object 12" title=""/>
          <p:cNvGraphicFramePr>
            <a:graphicFrameLocks noChangeAspect="1"/>
          </p:cNvGraphicFramePr>
          <p:nvPr/>
        </p:nvGraphicFramePr>
        <p:xfrm>
          <a:off x="7315200" y="4800600"/>
          <a:ext cx="762000" cy="1447800"/>
        </p:xfrm>
        <a:graphic>
          <a:graphicData uri="http://schemas.openxmlformats.org/presentationml/2006/ole">
            <mc:AlternateContent>
              <mc:Choice xmlns:v="urn:schemas-microsoft-com:vml" Requires="v">
                <p:oleObj spid="_x0000_s1073" name="剪辑" r:id="rId8" imgW="762000" imgH="1447800" progId="MS_ClipArt_Gallery.2">
                  <p:embed/>
                </p:oleObj>
              </mc:Choice>
              <mc:Fallback>
                <p:oleObj name="剪辑" r:id="rId8" imgW="762000" imgH="1447800" progId="MS_ClipArt_Gallery.2">
                  <p:embed/>
                  <p:pic>
                    <p:nvPicPr>
                      <p:cNvPr id="0" name="OLE substitute image"/>
                      <p:cNvPicPr/>
                      <p:nvPr/>
                    </p:nvPicPr>
                    <p:blipFill>
                      <a:blip r:embed="rId9"/>
                      <a:stretch>
                        <a:fillRect/>
                      </a:stretch>
                    </p:blipFill>
                    <p:spPr>
                      <a:xfrm>
                        <a:off x="7315200" y="4800600"/>
                        <a:ext cx="762000" cy="1447800"/>
                      </a:xfrm>
                      <a:prstGeom prst="rect">
                        <a:avLst/>
                      </a:prstGeom>
                      <a:noFill/>
                      <a:ln>
                        <a:noFill/>
                        <a:miter lim="800000"/>
                      </a:ln>
                      <a:effectLst/>
                    </p:spPr>
                  </p:pic>
                </p:oleObj>
              </mc:Fallback>
            </mc:AlternateContent>
          </a:graphicData>
        </a:graphic>
      </p:graphicFrame>
      <p:sp>
        <p:nvSpPr>
          <p:cNvPr id="3083" name="AutoShape 13" title="">
            <a:hlinkClick r:id="rId10"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3084" name="Text Box 14"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0"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dur="500" fill="hold" grpId="0" nodeType="afterEffect">
                                  <p:stCondLst>
                                    <p:cond delay="0"/>
                                  </p:stCondLst>
                                  <p:childTnLst>
                                    <p:set>
                                      <p:cBhvr>
                                        <p:cTn id="6" dur="1" fill="hold">
                                          <p:stCondLst>
                                            <p:cond delay="499"/>
                                          </p:stCondLst>
                                        </p:cTn>
                                        <p:tgtEl>
                                          <p:spTgt spid="3078"/>
                                        </p:tgtEl>
                                        <p:attrNameLst>
                                          <p:attrName>style.visibility</p:attrName>
                                        </p:attrNameLst>
                                      </p:cBhvr>
                                      <p:to>
                                        <p:strVal val="visible"/>
                                      </p:to>
                                    </p:set>
                                  </p:childTnLst>
                                </p:cTn>
                              </p:par>
                            </p:childTnLst>
                          </p:cTn>
                        </p:par>
                      </p:childTnLst>
                    </p:cTn>
                  </p:par>
                  <p:par>
                    <p:cTn id="7" fill="hold" nodeType="clickPar">
                      <p:stCondLst>
                        <p:cond delay="indefinite"/>
                        <p:cond evt="onBegin" delay="0">
                          <p:tn val="6"/>
                        </p:cond>
                      </p:stCondLst>
                      <p:childTnLst>
                        <p:par>
                          <p:cTn id="8" fill="hold">
                            <p:stCondLst>
                              <p:cond delay="0"/>
                            </p:stCondLst>
                            <p:childTnLst>
                              <p:par>
                                <p:cTn id="9" presetID="22" presetClass="entr" presetSubtype="8" dur="500" fill="hold" grpId="0" nodeType="clickEffect">
                                  <p:stCondLst>
                                    <p:cond delay="0"/>
                                  </p:stCondLst>
                                  <p:childTnLst>
                                    <p:set>
                                      <p:cBhvr>
                                        <p:cTn id="10" dur="1" fill="hold">
                                          <p:stCondLst>
                                            <p:cond delay="0"/>
                                          </p:stCondLst>
                                        </p:cTn>
                                        <p:tgtEl>
                                          <p:spTgt spid="3079">
                                            <p:txEl>
                                              <p:pRg st="0" end="0"/>
                                            </p:txEl>
                                          </p:spTgt>
                                        </p:tgtEl>
                                        <p:attrNameLst>
                                          <p:attrName>style.visibility</p:attrName>
                                        </p:attrNameLst>
                                      </p:cBhvr>
                                      <p:to>
                                        <p:strVal val="visible"/>
                                      </p:to>
                                    </p:set>
                                    <p:animEffect transition="in" filter="wipe(left)">
                                      <p:cBhvr>
                                        <p:cTn id="11" dur="500"/>
                                        <p:tgtEl>
                                          <p:spTgt spid="3079">
                                            <p:txEl>
                                              <p:pRg st="0" end="0"/>
                                            </p:txEl>
                                          </p:spTgt>
                                        </p:tgtEl>
                                      </p:cBhvr>
                                    </p:animEffect>
                                  </p:childTnLst>
                                </p:cTn>
                              </p:par>
                            </p:childTnLst>
                          </p:cTn>
                        </p:par>
                      </p:childTnLst>
                    </p:cTn>
                  </p:par>
                  <p:par>
                    <p:cTn id="12" fill="hold" nodeType="clickPar">
                      <p:stCondLst>
                        <p:cond delay="indefinite"/>
                        <p:cond evt="onBegin" delay="0">
                          <p:tn val="11"/>
                        </p:cond>
                      </p:stCondLst>
                      <p:childTnLst>
                        <p:par>
                          <p:cTn id="13" fill="hold">
                            <p:stCondLst>
                              <p:cond delay="0"/>
                            </p:stCondLst>
                            <p:childTnLst>
                              <p:par>
                                <p:cTn id="14" presetID="22" presetClass="entr" presetSubtype="8" dur="500" fill="hold" grpId="0" nodeType="clickEffect">
                                  <p:stCondLst>
                                    <p:cond delay="0"/>
                                  </p:stCondLst>
                                  <p:childTnLst>
                                    <p:set>
                                      <p:cBhvr>
                                        <p:cTn id="15" dur="1" fill="hold">
                                          <p:stCondLst>
                                            <p:cond delay="0"/>
                                          </p:stCondLst>
                                        </p:cTn>
                                        <p:tgtEl>
                                          <p:spTgt spid="3079">
                                            <p:txEl>
                                              <p:pRg st="1" end="1"/>
                                            </p:txEl>
                                          </p:spTgt>
                                        </p:tgtEl>
                                        <p:attrNameLst>
                                          <p:attrName>style.visibility</p:attrName>
                                        </p:attrNameLst>
                                      </p:cBhvr>
                                      <p:to>
                                        <p:strVal val="visible"/>
                                      </p:to>
                                    </p:set>
                                    <p:animEffect transition="in" filter="wipe(left)">
                                      <p:cBhvr>
                                        <p:cTn id="16" dur="500"/>
                                        <p:tgtEl>
                                          <p:spTgt spid="3079">
                                            <p:txEl>
                                              <p:pRg st="1" end="1"/>
                                            </p:txEl>
                                          </p:spTgt>
                                        </p:tgtEl>
                                      </p:cBhvr>
                                    </p:animEffect>
                                  </p:childTnLst>
                                </p:cTn>
                              </p:par>
                            </p:childTnLst>
                          </p:cTn>
                        </p:par>
                      </p:childTnLst>
                    </p:cTn>
                  </p:par>
                  <p:par>
                    <p:cTn id="17" fill="hold" nodeType="clickPar">
                      <p:stCondLst>
                        <p:cond delay="indefinite"/>
                        <p:cond evt="onBegin" delay="0">
                          <p:tn val="16"/>
                        </p:cond>
                      </p:stCondLst>
                      <p:childTnLst>
                        <p:par>
                          <p:cTn id="18" fill="hold">
                            <p:stCondLst>
                              <p:cond delay="0"/>
                            </p:stCondLst>
                            <p:childTnLst>
                              <p:par>
                                <p:cTn id="19" presetID="22" presetClass="entr" presetSubtype="8" dur="500" fill="hold" grpId="0" nodeType="clickEffect">
                                  <p:stCondLst>
                                    <p:cond delay="0"/>
                                  </p:stCondLst>
                                  <p:childTnLst>
                                    <p:set>
                                      <p:cBhvr>
                                        <p:cTn id="20" dur="1" fill="hold">
                                          <p:stCondLst>
                                            <p:cond delay="0"/>
                                          </p:stCondLst>
                                        </p:cTn>
                                        <p:tgtEl>
                                          <p:spTgt spid="3079">
                                            <p:txEl>
                                              <p:pRg st="2" end="2"/>
                                            </p:txEl>
                                          </p:spTgt>
                                        </p:tgtEl>
                                        <p:attrNameLst>
                                          <p:attrName>style.visibility</p:attrName>
                                        </p:attrNameLst>
                                      </p:cBhvr>
                                      <p:to>
                                        <p:strVal val="visible"/>
                                      </p:to>
                                    </p:set>
                                    <p:animEffect transition="in" filter="wipe(left)">
                                      <p:cBhvr>
                                        <p:cTn id="21" dur="500"/>
                                        <p:tgtEl>
                                          <p:spTgt spid="3079">
                                            <p:txEl>
                                              <p:pRg st="2" end="2"/>
                                            </p:txEl>
                                          </p:spTgt>
                                        </p:tgtEl>
                                      </p:cBhvr>
                                    </p:animEffect>
                                  </p:childTnLst>
                                </p:cTn>
                              </p:par>
                            </p:childTnLst>
                          </p:cTn>
                        </p:par>
                        <p:par>
                          <p:cTn id="22" fill="hold" nodeType="afterGroup">
                            <p:stCondLst>
                              <p:cond delay="500"/>
                            </p:stCondLst>
                            <p:childTnLst>
                              <p:par>
                                <p:cTn id="23" presetID="22" presetClass="entr" presetSubtype="8" dur="500" fill="hold" grpId="0" nodeType="afterEffect">
                                  <p:stCondLst>
                                    <p:cond delay="0"/>
                                  </p:stCondLst>
                                  <p:childTnLst>
                                    <p:set>
                                      <p:cBhvr>
                                        <p:cTn id="24" dur="1" fill="hold">
                                          <p:stCondLst>
                                            <p:cond delay="0"/>
                                          </p:stCondLst>
                                        </p:cTn>
                                        <p:tgtEl>
                                          <p:spTgt spid="3082"/>
                                        </p:tgtEl>
                                        <p:attrNameLst>
                                          <p:attrName>style.visibility</p:attrName>
                                        </p:attrNameLst>
                                      </p:cBhvr>
                                      <p:to>
                                        <p:strVal val="visible"/>
                                      </p:to>
                                    </p:set>
                                    <p:animEffect transition="in" filter="wipe(left)">
                                      <p:cBhvr>
                                        <p:cTn id="25" dur="500"/>
                                        <p:tgtEl>
                                          <p:spTgt spid="3082"/>
                                        </p:tgtEl>
                                      </p:cBhvr>
                                    </p:animEffect>
                                  </p:childTnLst>
                                </p:cTn>
                              </p:par>
                            </p:childTnLst>
                          </p:cTn>
                        </p:par>
                        <p:par>
                          <p:cTn id="26" fill="hold" nodeType="afterGroup">
                            <p:stCondLst>
                              <p:cond delay="1000"/>
                            </p:stCondLst>
                            <p:childTnLst>
                              <p:par>
                                <p:cTn id="27" presetID="22" presetClass="entr" presetSubtype="8" dur="500" fill="hold" nodeType="afterEffect">
                                  <p:stCondLst>
                                    <p:cond delay="0"/>
                                  </p:stCondLst>
                                  <p:childTnLst>
                                    <p:set>
                                      <p:cBhvr>
                                        <p:cTn id="28" dur="1" fill="hold">
                                          <p:stCondLst>
                                            <p:cond delay="0"/>
                                          </p:stCondLst>
                                        </p:cTn>
                                        <p:tgtEl>
                                          <p:spTgt spid="3077"/>
                                        </p:tgtEl>
                                        <p:attrNameLst>
                                          <p:attrName>style.visibility</p:attrName>
                                        </p:attrNameLst>
                                      </p:cBhvr>
                                      <p:to>
                                        <p:strVal val="visible"/>
                                      </p:to>
                                    </p:set>
                                    <p:animEffect transition="in" filter="wipe(left)">
                                      <p:cBhvr>
                                        <p:cTn id="29" dur="500"/>
                                        <p:tgtEl>
                                          <p:spTgt spid="3077"/>
                                        </p:tgtEl>
                                      </p:cBhvr>
                                    </p:animEffect>
                                  </p:childTnLst>
                                </p:cTn>
                              </p:par>
                            </p:childTnLst>
                          </p:cTn>
                        </p:par>
                      </p:childTnLst>
                    </p:cTn>
                  </p:par>
                  <p:par>
                    <p:cTn id="30" fill="hold" nodeType="clickPar">
                      <p:stCondLst>
                        <p:cond delay="indefinite"/>
                        <p:cond evt="onBegin" delay="0">
                          <p:tn val="29"/>
                        </p:cond>
                      </p:stCondLst>
                      <p:childTnLst>
                        <p:par>
                          <p:cTn id="31" fill="hold">
                            <p:stCondLst>
                              <p:cond delay="0"/>
                            </p:stCondLst>
                            <p:childTnLst>
                              <p:par>
                                <p:cTn id="32" presetID="22" presetClass="entr" presetSubtype="8" dur="500" fill="hold" nodeType="clickEffect">
                                  <p:stCondLst>
                                    <p:cond delay="0"/>
                                  </p:stCondLst>
                                  <p:childTnLst>
                                    <p:set>
                                      <p:cBhvr>
                                        <p:cTn id="33" dur="1" fill="hold">
                                          <p:stCondLst>
                                            <p:cond delay="0"/>
                                          </p:stCondLst>
                                        </p:cTn>
                                        <p:tgtEl>
                                          <p:spTgt spid="3075"/>
                                        </p:tgtEl>
                                        <p:attrNameLst>
                                          <p:attrName>style.visibility</p:attrName>
                                        </p:attrNameLst>
                                      </p:cBhvr>
                                      <p:to>
                                        <p:strVal val="visible"/>
                                      </p:to>
                                    </p:set>
                                    <p:animEffect transition="in" filter="wipe(left)">
                                      <p:cBhvr>
                                        <p:cTn id="34" dur="500"/>
                                        <p:tgtEl>
                                          <p:spTgt spid="3075"/>
                                        </p:tgtEl>
                                      </p:cBhvr>
                                    </p:animEffect>
                                  </p:childTnLst>
                                </p:cTn>
                              </p:par>
                            </p:childTnLst>
                          </p:cTn>
                        </p:par>
                      </p:childTnLst>
                    </p:cTn>
                  </p:par>
                  <p:par>
                    <p:cTn id="35" fill="hold" nodeType="clickPar">
                      <p:stCondLst>
                        <p:cond delay="indefinite"/>
                        <p:cond evt="onBegin" delay="0">
                          <p:tn val="34"/>
                        </p:cond>
                      </p:stCondLst>
                      <p:childTnLst>
                        <p:par>
                          <p:cTn id="36" fill="hold">
                            <p:stCondLst>
                              <p:cond delay="0"/>
                            </p:stCondLst>
                            <p:childTnLst>
                              <p:par>
                                <p:cTn id="37" presetID="22" presetClass="entr" presetSubtype="8" dur="500" fill="hold" nodeType="clickEffect">
                                  <p:stCondLst>
                                    <p:cond delay="0"/>
                                  </p:stCondLst>
                                  <p:childTnLst>
                                    <p:set>
                                      <p:cBhvr>
                                        <p:cTn id="38" dur="1" fill="hold">
                                          <p:stCondLst>
                                            <p:cond delay="0"/>
                                          </p:stCondLst>
                                        </p:cTn>
                                        <p:tgtEl>
                                          <p:spTgt spid="3076"/>
                                        </p:tgtEl>
                                        <p:attrNameLst>
                                          <p:attrName>style.visibility</p:attrName>
                                        </p:attrNameLst>
                                      </p:cBhvr>
                                      <p:to>
                                        <p:strVal val="visible"/>
                                      </p:to>
                                    </p:set>
                                    <p:animEffect transition="in" filter="wipe(left)">
                                      <p:cBhvr>
                                        <p:cTn id="39"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p:bldP spid="3079" grpId="0" uiExpand="1" build="p"/>
      <p:bldP spid="3082" grpId="0"/>
    </p:bldLst>
  </p:timing>
</p:sld>
</file>

<file path=ppt/slides/slide1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1506" name="NotDefined 2" title=""/>
          <p:cNvSpPr/>
          <p:nvPr>
            <p:ph type="title"/>
          </p:nvPr>
        </p:nvSpPr>
        <p:spPr>
          <a:xfrm>
            <a:off x="685800" y="1143000"/>
            <a:ext cx="6019800" cy="685800"/>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ea typeface="隶书" pitchFamily="49" charset="-122"/>
              </a:rPr>
              <a:t>正态分布密度函数的图形性质（续）</a:t>
            </a:r>
            <a:endParaRPr sz="2500">
              <a:solidFill>
                <a:srgbClr val="FF5050"/>
              </a:solidFill>
              <a:ea typeface="隶书" pitchFamily="49" charset="-122"/>
            </a:endParaRPr>
          </a:p>
        </p:txBody>
      </p:sp>
      <p:graphicFrame>
        <p:nvGraphicFramePr>
          <p:cNvPr id="21507" name="Object 3" title=""/>
          <p:cNvGraphicFramePr>
            <a:graphicFrameLocks noChangeAspect="1"/>
          </p:cNvGraphicFramePr>
          <p:nvPr>
            <p:ph idx="1"/>
          </p:nvPr>
        </p:nvGraphicFramePr>
        <p:xfrm>
          <a:off x="698500" y="1757363"/>
          <a:ext cx="6884988" cy="1250950"/>
        </p:xfrm>
        <a:graphic>
          <a:graphicData uri="http://schemas.openxmlformats.org/presentationml/2006/ole">
            <mc:AlternateContent>
              <mc:Choice xmlns:v="urn:schemas-microsoft-com:vml" Requires="v">
                <p:oleObj spid="_x0000_s1652" name="公式" r:id="rId2" imgW="6884988" imgH="1250950" progId="Equation.3">
                  <p:embed/>
                </p:oleObj>
              </mc:Choice>
              <mc:Fallback>
                <p:oleObj name="公式" r:id="rId2" imgW="6884988" imgH="1250950" progId="Equation.3">
                  <p:embed/>
                  <p:pic>
                    <p:nvPicPr>
                      <p:cNvPr id="0" name="OLE substitute image"/>
                      <p:cNvPicPr/>
                      <p:nvPr/>
                    </p:nvPicPr>
                    <p:blipFill>
                      <a:blip r:embed="rId3"/>
                      <a:stretch>
                        <a:fillRect/>
                      </a:stretch>
                    </p:blipFill>
                    <p:spPr>
                      <a:xfrm>
                        <a:off x="698500" y="1757363"/>
                        <a:ext cx="6884988" cy="1250950"/>
                      </a:xfrm>
                      <a:prstGeom prst="rect">
                        <a:avLst/>
                      </a:prstGeom>
                      <a:noFill/>
                      <a:ln>
                        <a:noFill/>
                        <a:miter lim="800000"/>
                      </a:ln>
                    </p:spPr>
                  </p:pic>
                </p:oleObj>
              </mc:Fallback>
            </mc:AlternateContent>
          </a:graphicData>
        </a:graphic>
      </p:graphicFrame>
      <p:graphicFrame>
        <p:nvGraphicFramePr>
          <p:cNvPr id="21508" name="Object 4" title=""/>
          <p:cNvGraphicFramePr>
            <a:graphicFrameLocks noChangeAspect="1"/>
          </p:cNvGraphicFramePr>
          <p:nvPr/>
        </p:nvGraphicFramePr>
        <p:xfrm>
          <a:off x="914400" y="3495675"/>
          <a:ext cx="6629400" cy="2271713"/>
        </p:xfrm>
        <a:graphic>
          <a:graphicData uri="http://schemas.openxmlformats.org/presentationml/2006/ole">
            <mc:AlternateContent>
              <mc:Choice xmlns:v="urn:schemas-microsoft-com:vml" Requires="v">
                <p:oleObj spid="_x0000_s1653" name="公式" r:id="rId4" imgW="6629400" imgH="2271713" progId="Equation.3">
                  <p:embed/>
                </p:oleObj>
              </mc:Choice>
              <mc:Fallback>
                <p:oleObj name="公式" r:id="rId4" imgW="6629400" imgH="2271713" progId="Equation.3">
                  <p:embed/>
                  <p:pic>
                    <p:nvPicPr>
                      <p:cNvPr id="0" name="OLE substitute image"/>
                      <p:cNvPicPr/>
                      <p:nvPr/>
                    </p:nvPicPr>
                    <p:blipFill>
                      <a:blip r:embed="rId5"/>
                      <a:stretch>
                        <a:fillRect/>
                      </a:stretch>
                    </p:blipFill>
                    <p:spPr>
                      <a:xfrm>
                        <a:off x="914400" y="3495675"/>
                        <a:ext cx="6629400" cy="2271713"/>
                      </a:xfrm>
                      <a:prstGeom prst="rect">
                        <a:avLst/>
                      </a:prstGeom>
                      <a:noFill/>
                      <a:ln>
                        <a:noFill/>
                        <a:miter lim="800000"/>
                      </a:ln>
                    </p:spPr>
                  </p:pic>
                </p:oleObj>
              </mc:Fallback>
            </mc:AlternateContent>
          </a:graphicData>
        </a:graphic>
      </p:graphicFrame>
      <p:sp>
        <p:nvSpPr>
          <p:cNvPr id="21509" name="Rectangle 5" title=""/>
          <p:cNvSpPr/>
          <p:nvPr/>
        </p:nvSpPr>
        <p:spPr>
          <a:xfrm>
            <a:off x="4572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21511" name="Object 7" title=""/>
          <p:cNvGraphicFramePr>
            <a:graphicFrameLocks noChangeAspect="1"/>
          </p:cNvGraphicFramePr>
          <p:nvPr/>
        </p:nvGraphicFramePr>
        <p:xfrm>
          <a:off x="785813" y="962025"/>
          <a:ext cx="7572375" cy="28575"/>
        </p:xfrm>
        <a:graphic>
          <a:graphicData uri="http://schemas.openxmlformats.org/presentationml/2006/ole">
            <mc:AlternateContent>
              <mc:Choice xmlns:v="urn:schemas-microsoft-com:vml" Requires="v">
                <p:oleObj spid="_x0000_s1654" name="Image" r:id="rId6" imgW="7572375" imgH="28575" progId="Photoshop.Image.5">
                  <p:embed/>
                </p:oleObj>
              </mc:Choice>
              <mc:Fallback>
                <p:oleObj name="Image" r:id="rId6" imgW="7572375" imgH="28575" progId="Photoshop.Image.5">
                  <p:embed/>
                  <p:pic>
                    <p:nvPicPr>
                      <p:cNvPr id="0" name="OLE substitute image"/>
                      <p:cNvPicPr/>
                      <p:nvPr/>
                    </p:nvPicPr>
                    <p:blipFill>
                      <a:blip r:embed="rId7"/>
                      <a:stretch>
                        <a:fillRect/>
                      </a:stretch>
                    </p:blipFill>
                    <p:spPr>
                      <a:xfrm>
                        <a:off x="785813" y="962025"/>
                        <a:ext cx="7572375" cy="28575"/>
                      </a:xfrm>
                      <a:prstGeom prst="rect">
                        <a:avLst/>
                      </a:prstGeom>
                      <a:noFill/>
                      <a:ln>
                        <a:noFill/>
                        <a:miter lim="800000"/>
                      </a:ln>
                      <a:effectLst/>
                    </p:spPr>
                  </p:pic>
                </p:oleObj>
              </mc:Fallback>
            </mc:AlternateContent>
          </a:graphicData>
        </a:graphic>
      </p:graphicFrame>
      <p:sp>
        <p:nvSpPr>
          <p:cNvPr id="21512" name="HomeButton 8" title="">
            <a:hlinkClick r:id="rId8"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21513" name="Text Box 9"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8"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wipe(left)">
                                      <p:cBhvr>
                                        <p:cTn id="7" dur="500"/>
                                        <p:tgtEl>
                                          <p:spTgt spid="21507"/>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21508"/>
                                        </p:tgtEl>
                                        <p:attrNameLst>
                                          <p:attrName>style.visibility</p:attrName>
                                        </p:attrNameLst>
                                      </p:cBhvr>
                                      <p:to>
                                        <p:strVal val="visible"/>
                                      </p:to>
                                    </p:set>
                                    <p:animEffect transition="in" filter="wipe(left)">
                                      <p:cBhvr>
                                        <p:cTn id="12" dur="5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0482" name="NotDefined 2" title=""/>
          <p:cNvSpPr/>
          <p:nvPr>
            <p:ph type="title"/>
          </p:nvPr>
        </p:nvSpPr>
        <p:spPr>
          <a:xfrm>
            <a:off x="457200" y="430213"/>
            <a:ext cx="6938963" cy="608012"/>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rPr>
              <a:t>正态分布密度函数的图形性质（续）</a:t>
            </a:r>
            <a:endParaRPr sz="2500">
              <a:solidFill>
                <a:srgbClr val="FF5050"/>
              </a:solidFill>
            </a:endParaRPr>
          </a:p>
        </p:txBody>
      </p:sp>
      <p:graphicFrame>
        <p:nvGraphicFramePr>
          <p:cNvPr id="20483" name="Object 3" title=""/>
          <p:cNvGraphicFramePr>
            <a:graphicFrameLocks noChangeAspect="1"/>
          </p:cNvGraphicFramePr>
          <p:nvPr>
            <p:ph idx="1"/>
          </p:nvPr>
        </p:nvGraphicFramePr>
        <p:xfrm>
          <a:off x="685800" y="1295400"/>
          <a:ext cx="7848600" cy="3117850"/>
        </p:xfrm>
        <a:graphic>
          <a:graphicData uri="http://schemas.openxmlformats.org/presentationml/2006/ole">
            <mc:AlternateContent>
              <mc:Choice xmlns:v="urn:schemas-microsoft-com:vml" Requires="v">
                <p:oleObj spid="_x0000_s1655" name="公式" r:id="rId2" imgW="7848600" imgH="3117850" progId="Equation.3">
                  <p:embed/>
                </p:oleObj>
              </mc:Choice>
              <mc:Fallback>
                <p:oleObj name="公式" r:id="rId2" imgW="7848600" imgH="3117850" progId="Equation.3">
                  <p:embed/>
                  <p:pic>
                    <p:nvPicPr>
                      <p:cNvPr id="0" name="OLE substitute image"/>
                      <p:cNvPicPr/>
                      <p:nvPr/>
                    </p:nvPicPr>
                    <p:blipFill>
                      <a:blip r:embed="rId3"/>
                      <a:stretch>
                        <a:fillRect/>
                      </a:stretch>
                    </p:blipFill>
                    <p:spPr>
                      <a:xfrm>
                        <a:off x="685800" y="1295400"/>
                        <a:ext cx="7848600" cy="3117850"/>
                      </a:xfrm>
                      <a:prstGeom prst="rect">
                        <a:avLst/>
                      </a:prstGeom>
                      <a:noFill/>
                      <a:ln>
                        <a:noFill/>
                        <a:miter lim="800000"/>
                      </a:ln>
                    </p:spPr>
                  </p:pic>
                </p:oleObj>
              </mc:Fallback>
            </mc:AlternateContent>
          </a:graphicData>
        </a:graphic>
      </p:graphicFrame>
      <p:sp>
        <p:nvSpPr>
          <p:cNvPr id="20484" name="Rectangle 4" title=""/>
          <p:cNvSpPr/>
          <p:nvPr/>
        </p:nvSpPr>
        <p:spPr>
          <a:xfrm>
            <a:off x="457200" y="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cxnSp>
        <p:nvCxnSpPr>
          <p:cNvPr id="20486" name="" title=""/>
          <p:cNvCxnSpPr/>
          <p:nvPr/>
        </p:nvCxnSpPr>
        <p:spPr>
          <a:xfrm>
            <a:off x="457200" y="6553200"/>
            <a:ext cx="6324600" cy="0"/>
          </a:xfrm>
          <a:prstGeom prst="line">
            <a:avLst/>
          </a:prstGeom>
          <a:noFill/>
          <a:ln w="19050" cap="sq">
            <a:solidFill>
              <a:schemeClr val="tx1"/>
            </a:solidFill>
            <a:miter lim="800000"/>
            <a:tailEnd type="arrow"/>
          </a:ln>
          <a:effectLst/>
        </p:spPr>
      </p:cxnSp>
      <p:cxnSp>
        <p:nvCxnSpPr>
          <p:cNvPr id="20487" name="" title=""/>
          <p:cNvCxnSpPr/>
          <p:nvPr/>
        </p:nvCxnSpPr>
        <p:spPr>
          <a:xfrm flipH="1" flipV="1">
            <a:off x="2514600" y="4419600"/>
            <a:ext cx="0" cy="2438400"/>
          </a:xfrm>
          <a:prstGeom prst="line">
            <a:avLst/>
          </a:prstGeom>
          <a:noFill/>
          <a:ln w="19050" cap="sq">
            <a:solidFill>
              <a:schemeClr val="tx1"/>
            </a:solidFill>
            <a:miter lim="800000"/>
            <a:tailEnd type="arrow"/>
          </a:ln>
          <a:effectLst/>
        </p:spPr>
      </p:cxnSp>
      <p:sp>
        <p:nvSpPr>
          <p:cNvPr id="20488" name="Text Box 8" title=""/>
          <p:cNvSpPr txBox="1"/>
          <p:nvPr/>
        </p:nvSpPr>
        <p:spPr>
          <a:xfrm>
            <a:off x="6324600" y="6400800"/>
            <a:ext cx="609600" cy="519113"/>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i="1"/>
              <a:t>x</a:t>
            </a:r>
            <a:endParaRPr sz="2800"/>
          </a:p>
        </p:txBody>
      </p:sp>
      <p:sp>
        <p:nvSpPr>
          <p:cNvPr id="20489" name="Text Box 9" title=""/>
          <p:cNvSpPr txBox="1"/>
          <p:nvPr/>
        </p:nvSpPr>
        <p:spPr>
          <a:xfrm>
            <a:off x="2667000" y="4357688"/>
            <a:ext cx="914400" cy="519112"/>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i="1"/>
              <a:t>f </a:t>
            </a:r>
            <a:r>
              <a:rPr sz="2800"/>
              <a:t>(x)</a:t>
            </a:r>
            <a:endParaRPr sz="2800"/>
          </a:p>
        </p:txBody>
      </p:sp>
      <p:sp>
        <p:nvSpPr>
          <p:cNvPr id="20490" name="" title=""/>
          <p:cNvSpPr txBox="1"/>
          <p:nvPr/>
        </p:nvSpPr>
        <p:spPr>
          <a:xfrm>
            <a:off x="2133600" y="6491288"/>
            <a:ext cx="228600" cy="519112"/>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i="1"/>
              <a:t>0</a:t>
            </a:r>
            <a:endParaRPr sz="2800"/>
          </a:p>
        </p:txBody>
      </p:sp>
      <p:sp>
        <p:nvSpPr>
          <p:cNvPr id="20491" name="" title=""/>
          <p:cNvSpPr/>
          <p:nvPr/>
        </p:nvSpPr>
        <p:spPr>
          <a:xfrm>
            <a:off x="685800" y="5334000"/>
            <a:ext cx="2209800" cy="1016000"/>
          </a:xfrm>
          <a:custGeom>
            <a:rect l="l" t="t" r="r" b="b"/>
            <a:pathLst>
              <a:path w="1392" h="640">
                <a:moveTo>
                  <a:pt x="0" y="640"/>
                </a:moveTo>
                <a:cubicBezTo>
                  <a:pt x="96" y="640"/>
                  <a:pt x="192" y="640"/>
                  <a:pt x="288" y="544"/>
                </a:cubicBezTo>
                <a:cubicBezTo>
                  <a:pt x="384" y="448"/>
                  <a:pt x="496" y="128"/>
                  <a:pt x="576" y="64"/>
                </a:cubicBezTo>
                <a:cubicBezTo>
                  <a:pt x="656" y="0"/>
                  <a:pt x="696" y="88"/>
                  <a:pt x="768" y="160"/>
                </a:cubicBezTo>
                <a:cubicBezTo>
                  <a:pt x="840" y="232"/>
                  <a:pt x="904" y="416"/>
                  <a:pt x="1008" y="496"/>
                </a:cubicBezTo>
                <a:cubicBezTo>
                  <a:pt x="1112" y="576"/>
                  <a:pt x="1328" y="616"/>
                  <a:pt x="1392" y="640"/>
                </a:cubicBezTo>
              </a:path>
            </a:pathLst>
          </a:custGeom>
          <a:noFill/>
          <a:ln w="28575" cap="sq" cmpd="sng">
            <a:solidFill>
              <a:srgbClr val="000000"/>
            </a:solidFill>
            <a:prstDash val="solid"/>
            <a:round/>
            <a:headEnd type="none" w="sm" len="sm"/>
            <a:tailEnd type="none" w="sm" len="sm"/>
          </a:ln>
          <a:effectLst/>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cxnSp>
        <p:nvCxnSpPr>
          <p:cNvPr id="20492" name="" title=""/>
          <p:cNvCxnSpPr/>
          <p:nvPr/>
        </p:nvCxnSpPr>
        <p:spPr>
          <a:xfrm flipH="1" flipV="1">
            <a:off x="1676400" y="5410200"/>
            <a:ext cx="17463" cy="1143000"/>
          </a:xfrm>
          <a:prstGeom prst="line">
            <a:avLst/>
          </a:prstGeom>
          <a:noFill/>
          <a:ln w="12700" cap="rnd">
            <a:solidFill>
              <a:prstClr val="black"/>
            </a:solidFill>
            <a:prstDash val="sysDot"/>
            <a:miter lim="800000"/>
          </a:ln>
          <a:effectLst/>
        </p:spPr>
      </p:cxnSp>
      <p:sp>
        <p:nvSpPr>
          <p:cNvPr id="20493" name="" title=""/>
          <p:cNvSpPr/>
          <p:nvPr/>
        </p:nvSpPr>
        <p:spPr>
          <a:xfrm>
            <a:off x="3810000" y="5334000"/>
            <a:ext cx="2209800" cy="1016000"/>
          </a:xfrm>
          <a:custGeom>
            <a:rect l="l" t="t" r="r" b="b"/>
            <a:pathLst>
              <a:path w="1392" h="640">
                <a:moveTo>
                  <a:pt x="0" y="640"/>
                </a:moveTo>
                <a:cubicBezTo>
                  <a:pt x="96" y="640"/>
                  <a:pt x="192" y="640"/>
                  <a:pt x="288" y="544"/>
                </a:cubicBezTo>
                <a:cubicBezTo>
                  <a:pt x="384" y="448"/>
                  <a:pt x="496" y="128"/>
                  <a:pt x="576" y="64"/>
                </a:cubicBezTo>
                <a:cubicBezTo>
                  <a:pt x="656" y="0"/>
                  <a:pt x="696" y="88"/>
                  <a:pt x="768" y="160"/>
                </a:cubicBezTo>
                <a:cubicBezTo>
                  <a:pt x="840" y="232"/>
                  <a:pt x="904" y="416"/>
                  <a:pt x="1008" y="496"/>
                </a:cubicBezTo>
                <a:cubicBezTo>
                  <a:pt x="1112" y="576"/>
                  <a:pt x="1328" y="616"/>
                  <a:pt x="1392" y="640"/>
                </a:cubicBezTo>
              </a:path>
            </a:pathLst>
          </a:custGeom>
          <a:noFill/>
          <a:ln w="28575" cap="sq" cmpd="sng">
            <a:solidFill>
              <a:srgbClr val="000000"/>
            </a:solidFill>
            <a:prstDash val="solid"/>
            <a:round/>
            <a:headEnd type="none" w="sm" len="sm"/>
            <a:tailEnd type="none" w="sm" len="sm"/>
          </a:ln>
          <a:effectLst/>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cxnSp>
        <p:nvCxnSpPr>
          <p:cNvPr id="20494" name="" title=""/>
          <p:cNvCxnSpPr/>
          <p:nvPr/>
        </p:nvCxnSpPr>
        <p:spPr>
          <a:xfrm flipH="1" flipV="1">
            <a:off x="4800600" y="4648200"/>
            <a:ext cx="17463" cy="1905000"/>
          </a:xfrm>
          <a:prstGeom prst="line">
            <a:avLst/>
          </a:prstGeom>
          <a:noFill/>
          <a:ln w="12700" cap="rnd">
            <a:solidFill>
              <a:prstClr val="black"/>
            </a:solidFill>
            <a:prstDash val="sysDot"/>
            <a:miter lim="800000"/>
          </a:ln>
          <a:effectLst/>
        </p:spPr>
      </p:cxnSp>
      <p:sp>
        <p:nvSpPr>
          <p:cNvPr id="20495" name="" title=""/>
          <p:cNvSpPr/>
          <p:nvPr/>
        </p:nvSpPr>
        <p:spPr>
          <a:xfrm>
            <a:off x="4114800" y="4800600"/>
            <a:ext cx="1524000" cy="1676400"/>
          </a:xfrm>
          <a:custGeom>
            <a:rect l="l" t="t" r="r" b="b"/>
            <a:pathLst>
              <a:path w="1392" h="640">
                <a:moveTo>
                  <a:pt x="0" y="640"/>
                </a:moveTo>
                <a:cubicBezTo>
                  <a:pt x="96" y="640"/>
                  <a:pt x="192" y="640"/>
                  <a:pt x="288" y="544"/>
                </a:cubicBezTo>
                <a:cubicBezTo>
                  <a:pt x="384" y="448"/>
                  <a:pt x="496" y="128"/>
                  <a:pt x="576" y="64"/>
                </a:cubicBezTo>
                <a:cubicBezTo>
                  <a:pt x="656" y="0"/>
                  <a:pt x="696" y="88"/>
                  <a:pt x="768" y="160"/>
                </a:cubicBezTo>
                <a:cubicBezTo>
                  <a:pt x="840" y="232"/>
                  <a:pt x="904" y="416"/>
                  <a:pt x="1008" y="496"/>
                </a:cubicBezTo>
                <a:cubicBezTo>
                  <a:pt x="1112" y="576"/>
                  <a:pt x="1328" y="616"/>
                  <a:pt x="1392" y="640"/>
                </a:cubicBezTo>
              </a:path>
            </a:pathLst>
          </a:custGeom>
          <a:noFill/>
          <a:ln w="19050" cap="sq" cmpd="sng">
            <a:solidFill>
              <a:srgbClr val="FF0000"/>
            </a:solidFill>
            <a:prstDash val="solid"/>
            <a:round/>
            <a:headEnd type="none" w="sm" len="sm"/>
            <a:tailEnd type="none" w="sm" len="sm"/>
          </a:ln>
          <a:effectLst/>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20496" name="Custom 10" title=""/>
          <p:cNvSpPr/>
          <p:nvPr/>
        </p:nvSpPr>
        <p:spPr>
          <a:xfrm>
            <a:off x="3429000" y="5791200"/>
            <a:ext cx="3048000" cy="685800"/>
          </a:xfrm>
          <a:custGeom>
            <a:rect l="l" t="t" r="r" b="b"/>
            <a:pathLst>
              <a:path w="1392" h="640">
                <a:moveTo>
                  <a:pt x="0" y="640"/>
                </a:moveTo>
                <a:cubicBezTo>
                  <a:pt x="96" y="640"/>
                  <a:pt x="192" y="640"/>
                  <a:pt x="288" y="544"/>
                </a:cubicBezTo>
                <a:cubicBezTo>
                  <a:pt x="384" y="448"/>
                  <a:pt x="496" y="128"/>
                  <a:pt x="576" y="64"/>
                </a:cubicBezTo>
                <a:cubicBezTo>
                  <a:pt x="656" y="0"/>
                  <a:pt x="696" y="88"/>
                  <a:pt x="768" y="160"/>
                </a:cubicBezTo>
                <a:cubicBezTo>
                  <a:pt x="840" y="232"/>
                  <a:pt x="904" y="416"/>
                  <a:pt x="1008" y="496"/>
                </a:cubicBezTo>
                <a:cubicBezTo>
                  <a:pt x="1112" y="576"/>
                  <a:pt x="1328" y="616"/>
                  <a:pt x="1392" y="640"/>
                </a:cubicBezTo>
              </a:path>
            </a:pathLst>
          </a:custGeom>
          <a:noFill/>
          <a:ln w="19050" cap="sq" cmpd="sng">
            <a:solidFill>
              <a:srgbClr val="0000FF"/>
            </a:solidFill>
            <a:prstDash val="solid"/>
            <a:round/>
            <a:headEnd type="none" w="sm" len="sm"/>
            <a:tailEnd type="none" w="sm" len="sm"/>
          </a:ln>
          <a:effectLst/>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graphicFrame>
        <p:nvGraphicFramePr>
          <p:cNvPr id="20497" name="Object 11" title=""/>
          <p:cNvGraphicFramePr>
            <a:graphicFrameLocks noChangeAspect="1"/>
          </p:cNvGraphicFramePr>
          <p:nvPr/>
        </p:nvGraphicFramePr>
        <p:xfrm>
          <a:off x="1447800" y="6629400"/>
          <a:ext cx="211138" cy="228600"/>
        </p:xfrm>
        <a:graphic>
          <a:graphicData uri="http://schemas.openxmlformats.org/presentationml/2006/ole">
            <mc:AlternateContent>
              <mc:Choice xmlns:v="urn:schemas-microsoft-com:vml" Requires="v">
                <p:oleObj spid="_x0000_s1656" name="公式" r:id="rId4" imgW="211138" imgH="228600" progId="Equation.3">
                  <p:embed/>
                </p:oleObj>
              </mc:Choice>
              <mc:Fallback>
                <p:oleObj name="公式" r:id="rId4" imgW="211138" imgH="228600" progId="Equation.3">
                  <p:embed/>
                  <p:pic>
                    <p:nvPicPr>
                      <p:cNvPr id="0" name="OLE substitute image"/>
                      <p:cNvPicPr/>
                      <p:nvPr/>
                    </p:nvPicPr>
                    <p:blipFill>
                      <a:blip r:embed="rId5"/>
                      <a:stretch>
                        <a:fillRect/>
                      </a:stretch>
                    </p:blipFill>
                    <p:spPr>
                      <a:xfrm>
                        <a:off x="1447800" y="6629400"/>
                        <a:ext cx="211138" cy="228600"/>
                      </a:xfrm>
                      <a:prstGeom prst="rect">
                        <a:avLst/>
                      </a:prstGeom>
                      <a:noFill/>
                      <a:ln>
                        <a:noFill/>
                        <a:miter lim="800000"/>
                      </a:ln>
                      <a:effectLst/>
                    </p:spPr>
                  </p:pic>
                </p:oleObj>
              </mc:Fallback>
            </mc:AlternateContent>
          </a:graphicData>
        </a:graphic>
      </p:graphicFrame>
      <p:graphicFrame>
        <p:nvGraphicFramePr>
          <p:cNvPr id="20498" name="Object 12" title=""/>
          <p:cNvGraphicFramePr>
            <a:graphicFrameLocks noChangeAspect="1"/>
          </p:cNvGraphicFramePr>
          <p:nvPr/>
        </p:nvGraphicFramePr>
        <p:xfrm>
          <a:off x="4632325" y="6469063"/>
          <a:ext cx="320675" cy="388937"/>
        </p:xfrm>
        <a:graphic>
          <a:graphicData uri="http://schemas.openxmlformats.org/presentationml/2006/ole">
            <mc:AlternateContent>
              <mc:Choice xmlns:v="urn:schemas-microsoft-com:vml" Requires="v">
                <p:oleObj spid="_x0000_s1657" name="公式" r:id="rId6" imgW="320675" imgH="388937" progId="Equation.3">
                  <p:embed/>
                </p:oleObj>
              </mc:Choice>
              <mc:Fallback>
                <p:oleObj name="公式" r:id="rId6" imgW="320675" imgH="388937" progId="Equation.3">
                  <p:embed/>
                  <p:pic>
                    <p:nvPicPr>
                      <p:cNvPr id="0" name="OLE substitute image"/>
                      <p:cNvPicPr/>
                      <p:nvPr/>
                    </p:nvPicPr>
                    <p:blipFill>
                      <a:blip r:embed="rId7"/>
                      <a:stretch>
                        <a:fillRect/>
                      </a:stretch>
                    </p:blipFill>
                    <p:spPr>
                      <a:xfrm>
                        <a:off x="4632325" y="6469063"/>
                        <a:ext cx="320675" cy="388937"/>
                      </a:xfrm>
                      <a:prstGeom prst="rect">
                        <a:avLst/>
                      </a:prstGeom>
                      <a:noFill/>
                      <a:ln>
                        <a:noFill/>
                        <a:miter lim="800000"/>
                      </a:ln>
                      <a:effectLst/>
                    </p:spPr>
                  </p:pic>
                </p:oleObj>
              </mc:Fallback>
            </mc:AlternateContent>
          </a:graphicData>
        </a:graphic>
      </p:graphicFrame>
      <p:cxnSp>
        <p:nvCxnSpPr>
          <p:cNvPr id="20499" name="" title=""/>
          <p:cNvCxnSpPr/>
          <p:nvPr/>
        </p:nvCxnSpPr>
        <p:spPr>
          <a:xfrm flipH="1">
            <a:off x="2514600" y="5867400"/>
            <a:ext cx="2286000" cy="0"/>
          </a:xfrm>
          <a:prstGeom prst="line">
            <a:avLst/>
          </a:prstGeom>
          <a:noFill/>
          <a:ln w="12700" cap="rnd">
            <a:solidFill>
              <a:srgbClr val="0000FF"/>
            </a:solidFill>
            <a:prstDash val="sysDot"/>
            <a:miter lim="800000"/>
          </a:ln>
          <a:effectLst/>
        </p:spPr>
      </p:cxnSp>
      <p:cxnSp>
        <p:nvCxnSpPr>
          <p:cNvPr id="20500" name="" title=""/>
          <p:cNvCxnSpPr/>
          <p:nvPr/>
        </p:nvCxnSpPr>
        <p:spPr>
          <a:xfrm flipH="1">
            <a:off x="2514600" y="5410200"/>
            <a:ext cx="2286000" cy="0"/>
          </a:xfrm>
          <a:prstGeom prst="line">
            <a:avLst/>
          </a:prstGeom>
          <a:noFill/>
          <a:ln w="12700" cap="rnd">
            <a:solidFill>
              <a:prstClr val="black"/>
            </a:solidFill>
            <a:prstDash val="sysDot"/>
            <a:miter lim="800000"/>
          </a:ln>
          <a:effectLst/>
        </p:spPr>
      </p:cxnSp>
      <p:cxnSp>
        <p:nvCxnSpPr>
          <p:cNvPr id="20501" name="" title=""/>
          <p:cNvCxnSpPr/>
          <p:nvPr/>
        </p:nvCxnSpPr>
        <p:spPr>
          <a:xfrm flipH="1">
            <a:off x="2514600" y="4876800"/>
            <a:ext cx="2286000" cy="0"/>
          </a:xfrm>
          <a:prstGeom prst="line">
            <a:avLst/>
          </a:prstGeom>
          <a:noFill/>
          <a:ln w="12700" cap="rnd">
            <a:solidFill>
              <a:srgbClr val="FF0000"/>
            </a:solidFill>
            <a:prstDash val="sysDot"/>
            <a:miter lim="800000"/>
          </a:ln>
          <a:effectLst/>
        </p:spPr>
      </p:cxnSp>
      <p:graphicFrame>
        <p:nvGraphicFramePr>
          <p:cNvPr id="20502" name="Object 16" title=""/>
          <p:cNvGraphicFramePr>
            <a:graphicFrameLocks noChangeAspect="1"/>
          </p:cNvGraphicFramePr>
          <p:nvPr/>
        </p:nvGraphicFramePr>
        <p:xfrm>
          <a:off x="785813" y="762000"/>
          <a:ext cx="7572375" cy="28575"/>
        </p:xfrm>
        <a:graphic>
          <a:graphicData uri="http://schemas.openxmlformats.org/presentationml/2006/ole">
            <mc:AlternateContent>
              <mc:Choice xmlns:v="urn:schemas-microsoft-com:vml" Requires="v">
                <p:oleObj spid="_x0000_s1658" name="Image" r:id="rId8" imgW="7572375" imgH="28575" progId="Photoshop.Image.5">
                  <p:embed/>
                </p:oleObj>
              </mc:Choice>
              <mc:Fallback>
                <p:oleObj name="Image" r:id="rId8" imgW="7572375" imgH="28575" progId="Photoshop.Image.5">
                  <p:embed/>
                  <p:pic>
                    <p:nvPicPr>
                      <p:cNvPr id="0" name="OLE substitute image"/>
                      <p:cNvPicPr/>
                      <p:nvPr/>
                    </p:nvPicPr>
                    <p:blipFill>
                      <a:blip r:embed="rId9"/>
                      <a:stretch>
                        <a:fillRect/>
                      </a:stretch>
                    </p:blipFill>
                    <p:spPr>
                      <a:xfrm>
                        <a:off x="785813" y="762000"/>
                        <a:ext cx="7572375" cy="28575"/>
                      </a:xfrm>
                      <a:prstGeom prst="rect">
                        <a:avLst/>
                      </a:prstGeom>
                      <a:noFill/>
                      <a:ln>
                        <a:noFill/>
                        <a:miter lim="800000"/>
                      </a:ln>
                      <a:effectLst/>
                    </p:spPr>
                  </p:pic>
                </p:oleObj>
              </mc:Fallback>
            </mc:AlternateContent>
          </a:graphicData>
        </a:graphic>
      </p:graphicFrame>
      <p:sp>
        <p:nvSpPr>
          <p:cNvPr id="20503" name="HomeButton 17" title="">
            <a:hlinkClick r:id="rId10"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20504" name="Text Box 18"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0"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wipe(left)">
                                      <p:cBhvr>
                                        <p:cTn id="7" dur="500"/>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9458" name="NotDefined 2" title=""/>
          <p:cNvSpPr/>
          <p:nvPr>
            <p:ph type="title"/>
          </p:nvPr>
        </p:nvSpPr>
        <p:spPr>
          <a:xfrm>
            <a:off x="381000" y="914400"/>
            <a:ext cx="3505200" cy="685800"/>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ea typeface="隶书" pitchFamily="49" charset="-122"/>
              </a:rPr>
              <a:t>正态分布的重要性</a:t>
            </a:r>
            <a:endParaRPr sz="2500">
              <a:solidFill>
                <a:srgbClr val="FF5050"/>
              </a:solidFill>
              <a:ea typeface="隶书" pitchFamily="49" charset="-122"/>
            </a:endParaRPr>
          </a:p>
        </p:txBody>
      </p:sp>
      <p:sp>
        <p:nvSpPr>
          <p:cNvPr id="19459" name="Rectangle 3" title=""/>
          <p:cNvSpPr/>
          <p:nvPr/>
        </p:nvSpPr>
        <p:spPr>
          <a:xfrm>
            <a:off x="685800" y="1447800"/>
            <a:ext cx="8178800" cy="1066800"/>
          </a:xfrm>
          <a:prstGeom prst="rect">
            <a:avLst/>
          </a:prstGeom>
          <a:noFill/>
          <a:ln>
            <a:no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r>
              <a:rPr sz="2800"/>
              <a:t>正态分布是概率论中最重要的分布，这可以由以下情形加以说明：</a:t>
            </a:r>
            <a:endParaRPr sz="2800"/>
          </a:p>
        </p:txBody>
      </p:sp>
      <p:sp>
        <p:nvSpPr>
          <p:cNvPr id="19460" name="Rectangle 4" title=""/>
          <p:cNvSpPr/>
          <p:nvPr/>
        </p:nvSpPr>
        <p:spPr>
          <a:xfrm>
            <a:off x="685800" y="2514600"/>
            <a:ext cx="8178800" cy="2514600"/>
          </a:xfrm>
          <a:prstGeom prst="rect">
            <a:avLst/>
          </a:prstGeom>
          <a:noFill/>
          <a:ln>
            <a:no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r>
              <a:rPr sz="2800"/>
              <a:t>⑴．正态分布是自然界及工程技术中最常见的分布之一，大量的随机现象都是服从或近似服从正态分布的．可以证明，</a:t>
            </a:r>
            <a:r>
              <a:rPr sz="2800">
                <a:solidFill>
                  <a:schemeClr val="tx2"/>
                </a:solidFill>
              </a:rPr>
              <a:t>如果一个随机指标受到诸多因素的影响，但其中任何一个因素都不起决定性作用，则该随机指标一定服从或近似服从正态分布</a:t>
            </a:r>
            <a:r>
              <a:rPr sz="2800"/>
              <a:t>．</a:t>
            </a:r>
            <a:endParaRPr sz="2800"/>
          </a:p>
        </p:txBody>
      </p:sp>
      <p:sp>
        <p:nvSpPr>
          <p:cNvPr id="19461" name="Rectangle 5" title=""/>
          <p:cNvSpPr/>
          <p:nvPr/>
        </p:nvSpPr>
        <p:spPr>
          <a:xfrm>
            <a:off x="457200" y="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sp>
        <p:nvSpPr>
          <p:cNvPr id="19463" name="Rectangle 7" title=""/>
          <p:cNvSpPr/>
          <p:nvPr/>
        </p:nvSpPr>
        <p:spPr>
          <a:xfrm>
            <a:off x="685800" y="4724400"/>
            <a:ext cx="8382000" cy="1295400"/>
          </a:xfrm>
          <a:prstGeom prst="rect">
            <a:avLst/>
          </a:prstGeom>
          <a:noFill/>
          <a:ln>
            <a:no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nSpc>
                <a:spcPct val="120000"/>
              </a:lnSpc>
            </a:pPr>
            <a:r>
              <a:rPr sz="2800"/>
              <a:t>⑵．正态分布有许多良好的性质，这些性质是其它许多分布所不具备的．</a:t>
            </a:r>
            <a:endParaRPr sz="2800"/>
          </a:p>
        </p:txBody>
      </p:sp>
      <p:sp>
        <p:nvSpPr>
          <p:cNvPr id="19464" name="Rectangle 8" title=""/>
          <p:cNvSpPr/>
          <p:nvPr/>
        </p:nvSpPr>
        <p:spPr>
          <a:xfrm>
            <a:off x="685800" y="5715000"/>
            <a:ext cx="8178800" cy="609600"/>
          </a:xfrm>
          <a:prstGeom prst="rect">
            <a:avLst/>
          </a:prstGeom>
          <a:noFill/>
          <a:ln>
            <a:no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nSpc>
                <a:spcPct val="130000"/>
              </a:lnSpc>
            </a:pPr>
            <a:r>
              <a:rPr sz="2800"/>
              <a:t>⑶．正态分布可以作为许多分布的近似分布．</a:t>
            </a:r>
            <a:endParaRPr sz="2800"/>
          </a:p>
        </p:txBody>
      </p:sp>
      <p:graphicFrame>
        <p:nvGraphicFramePr>
          <p:cNvPr id="19465" name="Object 9" title=""/>
          <p:cNvGraphicFramePr>
            <a:graphicFrameLocks noChangeAspect="1"/>
          </p:cNvGraphicFramePr>
          <p:nvPr/>
        </p:nvGraphicFramePr>
        <p:xfrm>
          <a:off x="785813" y="838200"/>
          <a:ext cx="7572375" cy="28575"/>
        </p:xfrm>
        <a:graphic>
          <a:graphicData uri="http://schemas.openxmlformats.org/presentationml/2006/ole">
            <mc:AlternateContent>
              <mc:Choice xmlns:v="urn:schemas-microsoft-com:vml" Requires="v">
                <p:oleObj spid="_x0000_s1659" name="Image" r:id="rId2" imgW="7572375" imgH="28575" progId="Photoshop.Image.5">
                  <p:embed/>
                </p:oleObj>
              </mc:Choice>
              <mc:Fallback>
                <p:oleObj name="Image" r:id="rId2" imgW="7572375" imgH="28575" progId="Photoshop.Image.5">
                  <p:embed/>
                  <p:pic>
                    <p:nvPicPr>
                      <p:cNvPr id="0" name="OLE substitute image"/>
                      <p:cNvPicPr/>
                      <p:nvPr/>
                    </p:nvPicPr>
                    <p:blipFill>
                      <a:blip r:embed="rId3"/>
                      <a:stretch>
                        <a:fillRect/>
                      </a:stretch>
                    </p:blipFill>
                    <p:spPr>
                      <a:xfrm>
                        <a:off x="785813" y="838200"/>
                        <a:ext cx="7572375" cy="28575"/>
                      </a:xfrm>
                      <a:prstGeom prst="rect">
                        <a:avLst/>
                      </a:prstGeom>
                      <a:noFill/>
                      <a:ln>
                        <a:noFill/>
                        <a:miter lim="800000"/>
                      </a:ln>
                      <a:effectLst/>
                    </p:spPr>
                  </p:pic>
                </p:oleObj>
              </mc:Fallback>
            </mc:AlternateContent>
          </a:graphicData>
        </a:graphic>
      </p:graphicFrame>
      <p:sp>
        <p:nvSpPr>
          <p:cNvPr id="19468" name="" title="">
            <a:hlinkClick r:id="rId4"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19469"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4"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300" fill="hold" grpId="0" nodeType="clickEffect">
                                  <p:stCondLst>
                                    <p:cond delay="0"/>
                                  </p:stCondLst>
                                  <p:iterate type="wd">
                                    <p:tmPct val="100000"/>
                                  </p:iterate>
                                  <p:childTnLst>
                                    <p:set>
                                      <p:cBhvr>
                                        <p:cTn id="6" dur="1" fill="hold">
                                          <p:stCondLst>
                                            <p:cond delay="0"/>
                                          </p:stCondLst>
                                        </p:cTn>
                                        <p:tgtEl>
                                          <p:spTgt spid="19459"/>
                                        </p:tgtEl>
                                        <p:attrNameLst>
                                          <p:attrName>style.visibility</p:attrName>
                                        </p:attrNameLst>
                                      </p:cBhvr>
                                      <p:to>
                                        <p:strVal val="visible"/>
                                      </p:to>
                                    </p:set>
                                    <p:animEffect transition="in" filter="wipe(left)">
                                      <p:cBhvr>
                                        <p:cTn id="7" dur="300"/>
                                        <p:tgtEl>
                                          <p:spTgt spid="19459"/>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300" fill="hold" grpId="0" nodeType="clickEffect">
                                  <p:stCondLst>
                                    <p:cond delay="0"/>
                                  </p:stCondLst>
                                  <p:iterate type="wd">
                                    <p:tmPct val="100000"/>
                                  </p:iterate>
                                  <p:childTnLst>
                                    <p:set>
                                      <p:cBhvr>
                                        <p:cTn id="11" dur="1" fill="hold">
                                          <p:stCondLst>
                                            <p:cond delay="0"/>
                                          </p:stCondLst>
                                        </p:cTn>
                                        <p:tgtEl>
                                          <p:spTgt spid="19460"/>
                                        </p:tgtEl>
                                        <p:attrNameLst>
                                          <p:attrName>style.visibility</p:attrName>
                                        </p:attrNameLst>
                                      </p:cBhvr>
                                      <p:to>
                                        <p:strVal val="visible"/>
                                      </p:to>
                                    </p:set>
                                    <p:animEffect transition="in" filter="wipe(left)">
                                      <p:cBhvr>
                                        <p:cTn id="12" dur="300"/>
                                        <p:tgtEl>
                                          <p:spTgt spid="19460"/>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300" fill="hold" grpId="0" nodeType="clickEffect">
                                  <p:stCondLst>
                                    <p:cond delay="0"/>
                                  </p:stCondLst>
                                  <p:iterate type="wd">
                                    <p:tmPct val="100000"/>
                                  </p:iterate>
                                  <p:childTnLst>
                                    <p:set>
                                      <p:cBhvr>
                                        <p:cTn id="16" dur="1" fill="hold">
                                          <p:stCondLst>
                                            <p:cond delay="0"/>
                                          </p:stCondLst>
                                        </p:cTn>
                                        <p:tgtEl>
                                          <p:spTgt spid="19463"/>
                                        </p:tgtEl>
                                        <p:attrNameLst>
                                          <p:attrName>style.visibility</p:attrName>
                                        </p:attrNameLst>
                                      </p:cBhvr>
                                      <p:to>
                                        <p:strVal val="visible"/>
                                      </p:to>
                                    </p:set>
                                    <p:animEffect transition="in" filter="wipe(left)">
                                      <p:cBhvr>
                                        <p:cTn id="17" dur="300"/>
                                        <p:tgtEl>
                                          <p:spTgt spid="19463"/>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300" fill="hold" grpId="0" nodeType="clickEffect">
                                  <p:stCondLst>
                                    <p:cond delay="0"/>
                                  </p:stCondLst>
                                  <p:iterate type="wd">
                                    <p:tmPct val="100000"/>
                                  </p:iterate>
                                  <p:childTnLst>
                                    <p:set>
                                      <p:cBhvr>
                                        <p:cTn id="21" dur="1" fill="hold">
                                          <p:stCondLst>
                                            <p:cond delay="0"/>
                                          </p:stCondLst>
                                        </p:cTn>
                                        <p:tgtEl>
                                          <p:spTgt spid="19464"/>
                                        </p:tgtEl>
                                        <p:attrNameLst>
                                          <p:attrName>style.visibility</p:attrName>
                                        </p:attrNameLst>
                                      </p:cBhvr>
                                      <p:to>
                                        <p:strVal val="visible"/>
                                      </p:to>
                                    </p:set>
                                    <p:animEffect transition="in" filter="wipe(left)">
                                      <p:cBhvr>
                                        <p:cTn id="22" dur="3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P spid="19460" grpId="0"/>
      <p:bldP spid="19463" grpId="0"/>
      <p:bldP spid="19464" grpId="0"/>
    </p:bldLst>
  </p:timing>
</p:sld>
</file>

<file path=ppt/slides/slide1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8434" name="NotDefined 2" title=""/>
          <p:cNvSpPr/>
          <p:nvPr>
            <p:ph type="title"/>
          </p:nvPr>
        </p:nvSpPr>
        <p:spPr>
          <a:xfrm>
            <a:off x="452438" y="657225"/>
            <a:ext cx="3711575" cy="608013"/>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ea typeface="隶书" pitchFamily="49" charset="-122"/>
              </a:rPr>
              <a:t>标准正态分布的计算</a:t>
            </a:r>
            <a:endParaRPr sz="2500">
              <a:solidFill>
                <a:srgbClr val="FF5050"/>
              </a:solidFill>
              <a:ea typeface="隶书" pitchFamily="49" charset="-122"/>
            </a:endParaRPr>
          </a:p>
        </p:txBody>
      </p:sp>
      <p:graphicFrame>
        <p:nvGraphicFramePr>
          <p:cNvPr id="18435" name="Object 3" title=""/>
          <p:cNvGraphicFramePr>
            <a:graphicFrameLocks noChangeAspect="1"/>
          </p:cNvGraphicFramePr>
          <p:nvPr>
            <p:ph idx="1"/>
          </p:nvPr>
        </p:nvGraphicFramePr>
        <p:xfrm>
          <a:off x="757238" y="1797050"/>
          <a:ext cx="6858000" cy="488950"/>
        </p:xfrm>
        <a:graphic>
          <a:graphicData uri="http://schemas.openxmlformats.org/presentationml/2006/ole">
            <mc:AlternateContent>
              <mc:Choice xmlns:v="urn:schemas-microsoft-com:vml" Requires="v">
                <p:oleObj spid="_x0000_s1660" name="公式" r:id="rId2" imgW="6858000" imgH="488950" progId="Equation.3">
                  <p:embed/>
                </p:oleObj>
              </mc:Choice>
              <mc:Fallback>
                <p:oleObj name="公式" r:id="rId2" imgW="6858000" imgH="488950" progId="Equation.3">
                  <p:embed/>
                  <p:pic>
                    <p:nvPicPr>
                      <p:cNvPr id="0" name="OLE substitute image"/>
                      <p:cNvPicPr/>
                      <p:nvPr/>
                    </p:nvPicPr>
                    <p:blipFill>
                      <a:blip r:embed="rId3"/>
                      <a:stretch>
                        <a:fillRect/>
                      </a:stretch>
                    </p:blipFill>
                    <p:spPr>
                      <a:xfrm>
                        <a:off x="757238" y="1797050"/>
                        <a:ext cx="6858000" cy="488950"/>
                      </a:xfrm>
                      <a:prstGeom prst="rect">
                        <a:avLst/>
                      </a:prstGeom>
                      <a:noFill/>
                      <a:ln>
                        <a:miter lim="800000"/>
                      </a:ln>
                    </p:spPr>
                  </p:pic>
                </p:oleObj>
              </mc:Fallback>
            </mc:AlternateContent>
          </a:graphicData>
        </a:graphic>
      </p:graphicFrame>
      <p:graphicFrame>
        <p:nvGraphicFramePr>
          <p:cNvPr id="18436" name="Object 4" title=""/>
          <p:cNvGraphicFramePr>
            <a:graphicFrameLocks noChangeAspect="1"/>
          </p:cNvGraphicFramePr>
          <p:nvPr/>
        </p:nvGraphicFramePr>
        <p:xfrm>
          <a:off x="2205038" y="2244725"/>
          <a:ext cx="4516437" cy="1031875"/>
        </p:xfrm>
        <a:graphic>
          <a:graphicData uri="http://schemas.openxmlformats.org/presentationml/2006/ole">
            <mc:AlternateContent>
              <mc:Choice xmlns:v="urn:schemas-microsoft-com:vml" Requires="v">
                <p:oleObj spid="_x0000_s1661" name="公式" r:id="rId4" imgW="4516437" imgH="1031875" progId="Equation.3">
                  <p:embed/>
                </p:oleObj>
              </mc:Choice>
              <mc:Fallback>
                <p:oleObj name="公式" r:id="rId4" imgW="4516437" imgH="1031875" progId="Equation.3">
                  <p:embed/>
                  <p:pic>
                    <p:nvPicPr>
                      <p:cNvPr id="0" name="OLE substitute image"/>
                      <p:cNvPicPr/>
                      <p:nvPr/>
                    </p:nvPicPr>
                    <p:blipFill>
                      <a:blip r:embed="rId5"/>
                      <a:stretch>
                        <a:fillRect/>
                      </a:stretch>
                    </p:blipFill>
                    <p:spPr>
                      <a:xfrm>
                        <a:off x="2205038" y="2244725"/>
                        <a:ext cx="4516437" cy="1031875"/>
                      </a:xfrm>
                      <a:prstGeom prst="rect">
                        <a:avLst/>
                      </a:prstGeom>
                      <a:noFill/>
                      <a:ln>
                        <a:noFill/>
                        <a:miter lim="800000"/>
                      </a:ln>
                    </p:spPr>
                  </p:pic>
                </p:oleObj>
              </mc:Fallback>
            </mc:AlternateContent>
          </a:graphicData>
        </a:graphic>
      </p:graphicFrame>
      <p:graphicFrame>
        <p:nvGraphicFramePr>
          <p:cNvPr id="18437" name="Object 5" title=""/>
          <p:cNvGraphicFramePr>
            <a:graphicFrameLocks noChangeAspect="1"/>
          </p:cNvGraphicFramePr>
          <p:nvPr/>
        </p:nvGraphicFramePr>
        <p:xfrm>
          <a:off x="757238" y="3335338"/>
          <a:ext cx="7472362" cy="1617662"/>
        </p:xfrm>
        <a:graphic>
          <a:graphicData uri="http://schemas.openxmlformats.org/presentationml/2006/ole">
            <mc:AlternateContent>
              <mc:Choice xmlns:v="urn:schemas-microsoft-com:vml" Requires="v">
                <p:oleObj spid="_x0000_s1662" name="公式" r:id="rId6" imgW="7472362" imgH="1617662" progId="Equation.3">
                  <p:embed/>
                </p:oleObj>
              </mc:Choice>
              <mc:Fallback>
                <p:oleObj name="公式" r:id="rId6" imgW="7472362" imgH="1617662" progId="Equation.3">
                  <p:embed/>
                  <p:pic>
                    <p:nvPicPr>
                      <p:cNvPr id="0" name="OLE substitute image"/>
                      <p:cNvPicPr/>
                      <p:nvPr/>
                    </p:nvPicPr>
                    <p:blipFill>
                      <a:blip r:embed="rId7"/>
                      <a:stretch>
                        <a:fillRect/>
                      </a:stretch>
                    </p:blipFill>
                    <p:spPr>
                      <a:xfrm>
                        <a:off x="757238" y="3335338"/>
                        <a:ext cx="7472362" cy="1617662"/>
                      </a:xfrm>
                      <a:prstGeom prst="rect">
                        <a:avLst/>
                      </a:prstGeom>
                      <a:noFill/>
                      <a:ln>
                        <a:noFill/>
                        <a:miter lim="800000"/>
                      </a:ln>
                    </p:spPr>
                  </p:pic>
                </p:oleObj>
              </mc:Fallback>
            </mc:AlternateContent>
          </a:graphicData>
        </a:graphic>
      </p:graphicFrame>
      <p:graphicFrame>
        <p:nvGraphicFramePr>
          <p:cNvPr id="18438" name="Object 6" title=""/>
          <p:cNvGraphicFramePr>
            <a:graphicFrameLocks noChangeAspect="1"/>
          </p:cNvGraphicFramePr>
          <p:nvPr/>
        </p:nvGraphicFramePr>
        <p:xfrm>
          <a:off x="817563" y="5289550"/>
          <a:ext cx="7119937" cy="501650"/>
        </p:xfrm>
        <a:graphic>
          <a:graphicData uri="http://schemas.openxmlformats.org/presentationml/2006/ole">
            <mc:AlternateContent>
              <mc:Choice xmlns:v="urn:schemas-microsoft-com:vml" Requires="v">
                <p:oleObj spid="_x0000_s1663" name="公式" r:id="rId8" imgW="7119937" imgH="501650" progId="Equation.3">
                  <p:embed/>
                </p:oleObj>
              </mc:Choice>
              <mc:Fallback>
                <p:oleObj name="公式" r:id="rId8" imgW="7119937" imgH="501650" progId="Equation.3">
                  <p:embed/>
                  <p:pic>
                    <p:nvPicPr>
                      <p:cNvPr id="0" name="OLE substitute image"/>
                      <p:cNvPicPr/>
                      <p:nvPr/>
                    </p:nvPicPr>
                    <p:blipFill>
                      <a:blip r:embed="rId9"/>
                      <a:stretch>
                        <a:fillRect/>
                      </a:stretch>
                    </p:blipFill>
                    <p:spPr>
                      <a:xfrm>
                        <a:off x="817563" y="5289550"/>
                        <a:ext cx="7119937" cy="501650"/>
                      </a:xfrm>
                      <a:prstGeom prst="rect">
                        <a:avLst/>
                      </a:prstGeom>
                      <a:noFill/>
                      <a:ln>
                        <a:noFill/>
                        <a:miter lim="800000"/>
                      </a:ln>
                    </p:spPr>
                  </p:pic>
                </p:oleObj>
              </mc:Fallback>
            </mc:AlternateContent>
          </a:graphicData>
        </a:graphic>
      </p:graphicFrame>
      <p:sp>
        <p:nvSpPr>
          <p:cNvPr id="18439" name="Rectangle 7" title=""/>
          <p:cNvSpPr/>
          <p:nvPr/>
        </p:nvSpPr>
        <p:spPr>
          <a:xfrm>
            <a:off x="533400" y="381000"/>
            <a:ext cx="8229600" cy="533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18441" name="Object 9" title=""/>
          <p:cNvGraphicFramePr>
            <a:graphicFrameLocks noChangeAspect="1"/>
          </p:cNvGraphicFramePr>
          <p:nvPr/>
        </p:nvGraphicFramePr>
        <p:xfrm>
          <a:off x="785813" y="962025"/>
          <a:ext cx="7572375" cy="28575"/>
        </p:xfrm>
        <a:graphic>
          <a:graphicData uri="http://schemas.openxmlformats.org/presentationml/2006/ole">
            <mc:AlternateContent>
              <mc:Choice xmlns:v="urn:schemas-microsoft-com:vml" Requires="v">
                <p:oleObj spid="_x0000_s1664" name="Image" r:id="rId10" imgW="7572375" imgH="28575" progId="Photoshop.Image.5">
                  <p:embed/>
                </p:oleObj>
              </mc:Choice>
              <mc:Fallback>
                <p:oleObj name="Image" r:id="rId10" imgW="7572375" imgH="28575" progId="Photoshop.Image.5">
                  <p:embed/>
                  <p:pic>
                    <p:nvPicPr>
                      <p:cNvPr id="0" name="OLE substitute image"/>
                      <p:cNvPicPr/>
                      <p:nvPr/>
                    </p:nvPicPr>
                    <p:blipFill>
                      <a:blip r:embed="rId11"/>
                      <a:stretch>
                        <a:fillRect/>
                      </a:stretch>
                    </p:blipFill>
                    <p:spPr>
                      <a:xfrm>
                        <a:off x="785813" y="962025"/>
                        <a:ext cx="7572375" cy="28575"/>
                      </a:xfrm>
                      <a:prstGeom prst="rect">
                        <a:avLst/>
                      </a:prstGeom>
                      <a:noFill/>
                      <a:ln>
                        <a:noFill/>
                        <a:miter lim="800000"/>
                      </a:ln>
                      <a:effectLst/>
                    </p:spPr>
                  </p:pic>
                </p:oleObj>
              </mc:Fallback>
            </mc:AlternateContent>
          </a:graphicData>
        </a:graphic>
      </p:graphicFrame>
      <p:sp>
        <p:nvSpPr>
          <p:cNvPr id="18442" name="" title="">
            <a:hlinkClick r:id="rId12"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18443"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2"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wipe(left)">
                                      <p:cBhvr>
                                        <p:cTn id="7" dur="500"/>
                                        <p:tgtEl>
                                          <p:spTgt spid="18435"/>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18436"/>
                                        </p:tgtEl>
                                        <p:attrNameLst>
                                          <p:attrName>style.visibility</p:attrName>
                                        </p:attrNameLst>
                                      </p:cBhvr>
                                      <p:to>
                                        <p:strVal val="visible"/>
                                      </p:to>
                                    </p:set>
                                    <p:animEffect transition="in" filter="wipe(left)">
                                      <p:cBhvr>
                                        <p:cTn id="12" dur="500"/>
                                        <p:tgtEl>
                                          <p:spTgt spid="18436"/>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18437"/>
                                        </p:tgtEl>
                                        <p:attrNameLst>
                                          <p:attrName>style.visibility</p:attrName>
                                        </p:attrNameLst>
                                      </p:cBhvr>
                                      <p:to>
                                        <p:strVal val="visible"/>
                                      </p:to>
                                    </p:set>
                                    <p:animEffect transition="in" filter="wipe(left)">
                                      <p:cBhvr>
                                        <p:cTn id="17" dur="500"/>
                                        <p:tgtEl>
                                          <p:spTgt spid="18437"/>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18438"/>
                                        </p:tgtEl>
                                        <p:attrNameLst>
                                          <p:attrName>style.visibility</p:attrName>
                                        </p:attrNameLst>
                                      </p:cBhvr>
                                      <p:to>
                                        <p:strVal val="visible"/>
                                      </p:to>
                                    </p:set>
                                    <p:animEffect transition="in" filter="wipe(left)">
                                      <p:cBhvr>
                                        <p:cTn id="22" dur="500"/>
                                        <p:tgtEl>
                                          <p:spTgt spid="18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7410" name="NotDefined 2" title=""/>
          <p:cNvSpPr/>
          <p:nvPr>
            <p:ph type="title" sz="quarter" idx="4294967295"/>
          </p:nvPr>
        </p:nvSpPr>
        <p:spPr>
          <a:xfrm>
            <a:off x="457200" y="277813"/>
            <a:ext cx="8229600" cy="1139825"/>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ea typeface="隶书" pitchFamily="49" charset="-122"/>
              </a:rPr>
              <a:t>标准正态分布的计算（续）</a:t>
            </a:r>
            <a:endParaRPr sz="2500">
              <a:solidFill>
                <a:srgbClr val="FF5050"/>
              </a:solidFill>
              <a:ea typeface="隶书" pitchFamily="49" charset="-122"/>
            </a:endParaRPr>
          </a:p>
        </p:txBody>
      </p:sp>
      <p:graphicFrame>
        <p:nvGraphicFramePr>
          <p:cNvPr id="17411" name="Object 3" title=""/>
          <p:cNvGraphicFramePr>
            <a:graphicFrameLocks noChangeAspect="1"/>
          </p:cNvGraphicFramePr>
          <p:nvPr>
            <p:ph sz="quarter" idx="1"/>
          </p:nvPr>
        </p:nvGraphicFramePr>
        <p:xfrm flipV="1">
          <a:off x="2419350" y="2586038"/>
          <a:ext cx="114300" cy="215900"/>
        </p:xfrm>
        <a:graphic>
          <a:graphicData uri="http://schemas.openxmlformats.org/presentationml/2006/ole">
            <mc:AlternateContent>
              <mc:Choice xmlns:v="urn:schemas-microsoft-com:vml" Requires="v">
                <p:oleObj spid="_x0000_s1665" name="公式" r:id="rId2" imgW="114300" imgH="215900" progId="Equation.3">
                  <p:embed/>
                </p:oleObj>
              </mc:Choice>
              <mc:Fallback>
                <p:oleObj name="公式" r:id="rId2" imgW="114300" imgH="215900" progId="Equation.3">
                  <p:embed/>
                  <p:pic>
                    <p:nvPicPr>
                      <p:cNvPr id="0" name="OLE substitute image"/>
                      <p:cNvPicPr/>
                      <p:nvPr/>
                    </p:nvPicPr>
                    <p:blipFill>
                      <a:blip r:embed="rId3"/>
                      <a:stretch>
                        <a:fillRect/>
                      </a:stretch>
                    </p:blipFill>
                    <p:spPr>
                      <a:xfrm flipV="1">
                        <a:off x="2419350" y="2586038"/>
                        <a:ext cx="114300" cy="215900"/>
                      </a:xfrm>
                      <a:prstGeom prst="rect">
                        <a:avLst/>
                      </a:prstGeom>
                      <a:noFill/>
                      <a:ln>
                        <a:miter lim="800000"/>
                      </a:ln>
                    </p:spPr>
                  </p:pic>
                </p:oleObj>
              </mc:Fallback>
            </mc:AlternateContent>
          </a:graphicData>
        </a:graphic>
      </p:graphicFrame>
      <p:graphicFrame>
        <p:nvGraphicFramePr>
          <p:cNvPr id="17441" name="Object 21" title=""/>
          <p:cNvGraphicFramePr>
            <a:graphicFrameLocks noChangeAspect="1"/>
          </p:cNvGraphicFramePr>
          <p:nvPr>
            <p:ph sz="quarter" idx="1"/>
          </p:nvPr>
        </p:nvGraphicFramePr>
        <p:xfrm>
          <a:off x="827088" y="1268413"/>
          <a:ext cx="7058025" cy="485775"/>
        </p:xfrm>
        <a:graphic>
          <a:graphicData uri="http://schemas.openxmlformats.org/presentationml/2006/ole">
            <mc:AlternateContent>
              <mc:Choice xmlns:v="urn:schemas-microsoft-com:vml" Requires="v">
                <p:oleObj spid="_x0000_s1666" name="公式" r:id="rId4" imgW="7058025" imgH="485775" progId="Equation.3">
                  <p:embed/>
                </p:oleObj>
              </mc:Choice>
              <mc:Fallback>
                <p:oleObj name="公式" r:id="rId4" imgW="7058025" imgH="485775" progId="Equation.3">
                  <p:embed/>
                  <p:pic>
                    <p:nvPicPr>
                      <p:cNvPr id="0" name="OLE substitute image"/>
                      <p:cNvPicPr/>
                      <p:nvPr/>
                    </p:nvPicPr>
                    <p:blipFill>
                      <a:blip r:embed="rId5">
                        <a:alphaModFix/>
                      </a:blip>
                      <a:stretch>
                        <a:fillRect/>
                      </a:stretch>
                    </p:blipFill>
                    <p:spPr>
                      <a:xfrm>
                        <a:off x="827088" y="1268413"/>
                        <a:ext cx="7058025" cy="485775"/>
                      </a:xfrm>
                      <a:prstGeom prst="rect">
                        <a:avLst/>
                      </a:prstGeom>
                      <a:noFill/>
                      <a:ln w="12700" cap="sq" cmpd="sng">
                        <a:noFill/>
                        <a:prstDash val="solid"/>
                        <a:miter lim="800000"/>
                      </a:ln>
                      <a:effectLst/>
                    </p:spPr>
                  </p:pic>
                </p:oleObj>
              </mc:Fallback>
            </mc:AlternateContent>
          </a:graphicData>
        </a:graphic>
      </p:graphicFrame>
      <p:graphicFrame>
        <p:nvGraphicFramePr>
          <p:cNvPr id="17443" name="Object 23" title=""/>
          <p:cNvGraphicFramePr>
            <a:graphicFrameLocks noChangeAspect="1"/>
          </p:cNvGraphicFramePr>
          <p:nvPr>
            <p:ph sz="quarter" idx="1"/>
          </p:nvPr>
        </p:nvGraphicFramePr>
        <p:xfrm>
          <a:off x="755650" y="1989138"/>
          <a:ext cx="4679950" cy="563562"/>
        </p:xfrm>
        <a:graphic>
          <a:graphicData uri="http://schemas.openxmlformats.org/presentationml/2006/ole">
            <mc:AlternateContent>
              <mc:Choice xmlns:v="urn:schemas-microsoft-com:vml" Requires="v">
                <p:oleObj spid="_x0000_s1667" name="公式" r:id="rId6" imgW="4679950" imgH="563562" progId="Equation.3">
                  <p:embed/>
                </p:oleObj>
              </mc:Choice>
              <mc:Fallback>
                <p:oleObj name="公式" r:id="rId6" imgW="4679950" imgH="563562" progId="Equation.3">
                  <p:embed/>
                  <p:pic>
                    <p:nvPicPr>
                      <p:cNvPr id="0" name="OLE substitute image"/>
                      <p:cNvPicPr/>
                      <p:nvPr/>
                    </p:nvPicPr>
                    <p:blipFill>
                      <a:blip r:embed="rId7">
                        <a:alphaModFix/>
                      </a:blip>
                      <a:stretch>
                        <a:fillRect/>
                      </a:stretch>
                    </p:blipFill>
                    <p:spPr>
                      <a:xfrm>
                        <a:off x="755650" y="1989138"/>
                        <a:ext cx="4679950" cy="563562"/>
                      </a:xfrm>
                      <a:prstGeom prst="rect">
                        <a:avLst/>
                      </a:prstGeom>
                      <a:noFill/>
                      <a:ln w="12700" cap="sq" cmpd="sng">
                        <a:noFill/>
                        <a:prstDash val="solid"/>
                        <a:miter lim="800000"/>
                      </a:ln>
                      <a:effectLst/>
                    </p:spPr>
                  </p:pic>
                </p:oleObj>
              </mc:Fallback>
            </mc:AlternateContent>
          </a:graphicData>
        </a:graphic>
      </p:graphicFrame>
      <p:graphicFrame>
        <p:nvGraphicFramePr>
          <p:cNvPr id="17412" name="Object 4" title=""/>
          <p:cNvGraphicFramePr>
            <a:graphicFrameLocks noChangeAspect="1"/>
          </p:cNvGraphicFramePr>
          <p:nvPr/>
        </p:nvGraphicFramePr>
        <p:xfrm flipV="1">
          <a:off x="3049588" y="3244850"/>
          <a:ext cx="236537" cy="446088"/>
        </p:xfrm>
        <a:graphic>
          <a:graphicData uri="http://schemas.openxmlformats.org/presentationml/2006/ole">
            <mc:AlternateContent>
              <mc:Choice xmlns:v="urn:schemas-microsoft-com:vml" Requires="v">
                <p:oleObj spid="_x0000_s1668" name="公式" r:id="rId8" imgW="236537" imgH="446088" progId="Equation.3">
                  <p:embed/>
                </p:oleObj>
              </mc:Choice>
              <mc:Fallback>
                <p:oleObj name="公式" r:id="rId8" imgW="236537" imgH="446088" progId="Equation.3">
                  <p:embed/>
                  <p:pic>
                    <p:nvPicPr>
                      <p:cNvPr id="0" name="OLE substitute image"/>
                      <p:cNvPicPr/>
                      <p:nvPr/>
                    </p:nvPicPr>
                    <p:blipFill>
                      <a:blip r:embed="rId3"/>
                      <a:stretch>
                        <a:fillRect/>
                      </a:stretch>
                    </p:blipFill>
                    <p:spPr>
                      <a:xfrm flipV="1">
                        <a:off x="3049588" y="3244850"/>
                        <a:ext cx="236537" cy="446088"/>
                      </a:xfrm>
                      <a:prstGeom prst="rect">
                        <a:avLst/>
                      </a:prstGeom>
                      <a:noFill/>
                      <a:ln>
                        <a:noFill/>
                        <a:miter lim="800000"/>
                      </a:ln>
                    </p:spPr>
                  </p:pic>
                </p:oleObj>
              </mc:Fallback>
            </mc:AlternateContent>
          </a:graphicData>
        </a:graphic>
      </p:graphicFrame>
      <p:graphicFrame>
        <p:nvGraphicFramePr>
          <p:cNvPr id="17413" name="Object 5" title=""/>
          <p:cNvGraphicFramePr>
            <a:graphicFrameLocks noChangeAspect="1"/>
          </p:cNvGraphicFramePr>
          <p:nvPr/>
        </p:nvGraphicFramePr>
        <p:xfrm flipV="1">
          <a:off x="2663825" y="2576513"/>
          <a:ext cx="265113" cy="495300"/>
        </p:xfrm>
        <a:graphic>
          <a:graphicData uri="http://schemas.openxmlformats.org/presentationml/2006/ole">
            <mc:AlternateContent>
              <mc:Choice xmlns:v="urn:schemas-microsoft-com:vml" Requires="v">
                <p:oleObj spid="_x0000_s1669" name="公式" r:id="rId9" imgW="265113" imgH="495300" progId="Equation.3">
                  <p:embed/>
                </p:oleObj>
              </mc:Choice>
              <mc:Fallback>
                <p:oleObj name="公式" r:id="rId9" imgW="265113" imgH="495300" progId="Equation.3">
                  <p:embed/>
                  <p:pic>
                    <p:nvPicPr>
                      <p:cNvPr id="0" name="OLE substitute image"/>
                      <p:cNvPicPr/>
                      <p:nvPr/>
                    </p:nvPicPr>
                    <p:blipFill>
                      <a:blip r:embed="rId3"/>
                      <a:stretch>
                        <a:fillRect/>
                      </a:stretch>
                    </p:blipFill>
                    <p:spPr>
                      <a:xfrm flipV="1">
                        <a:off x="2663825" y="2576513"/>
                        <a:ext cx="265113" cy="495300"/>
                      </a:xfrm>
                      <a:prstGeom prst="rect">
                        <a:avLst/>
                      </a:prstGeom>
                      <a:noFill/>
                      <a:ln>
                        <a:noFill/>
                        <a:miter lim="800000"/>
                      </a:ln>
                    </p:spPr>
                  </p:pic>
                </p:oleObj>
              </mc:Fallback>
            </mc:AlternateContent>
          </a:graphicData>
        </a:graphic>
      </p:graphicFrame>
      <p:graphicFrame>
        <p:nvGraphicFramePr>
          <p:cNvPr id="17414" name="Object 6" title=""/>
          <p:cNvGraphicFramePr>
            <a:graphicFrameLocks noChangeAspect="1"/>
          </p:cNvGraphicFramePr>
          <p:nvPr/>
        </p:nvGraphicFramePr>
        <p:xfrm flipV="1">
          <a:off x="2709863" y="4267200"/>
          <a:ext cx="244475" cy="458788"/>
        </p:xfrm>
        <a:graphic>
          <a:graphicData uri="http://schemas.openxmlformats.org/presentationml/2006/ole">
            <mc:AlternateContent>
              <mc:Choice xmlns:v="urn:schemas-microsoft-com:vml" Requires="v">
                <p:oleObj spid="_x0000_s1670" name="公式" r:id="rId10" imgW="244475" imgH="458788" progId="Equation.3">
                  <p:embed/>
                </p:oleObj>
              </mc:Choice>
              <mc:Fallback>
                <p:oleObj name="公式" r:id="rId10" imgW="244475" imgH="458788" progId="Equation.3">
                  <p:embed/>
                  <p:pic>
                    <p:nvPicPr>
                      <p:cNvPr id="0" name="OLE substitute image"/>
                      <p:cNvPicPr/>
                      <p:nvPr/>
                    </p:nvPicPr>
                    <p:blipFill>
                      <a:blip r:embed="rId3"/>
                      <a:stretch>
                        <a:fillRect/>
                      </a:stretch>
                    </p:blipFill>
                    <p:spPr>
                      <a:xfrm flipV="1">
                        <a:off x="2709863" y="4267200"/>
                        <a:ext cx="244475" cy="458788"/>
                      </a:xfrm>
                      <a:prstGeom prst="rect">
                        <a:avLst/>
                      </a:prstGeom>
                      <a:noFill/>
                      <a:ln>
                        <a:noFill/>
                        <a:miter lim="800000"/>
                      </a:ln>
                    </p:spPr>
                  </p:pic>
                </p:oleObj>
              </mc:Fallback>
            </mc:AlternateContent>
          </a:graphicData>
        </a:graphic>
      </p:graphicFrame>
      <p:graphicFrame>
        <p:nvGraphicFramePr>
          <p:cNvPr id="17415" name="Object 7" title=""/>
          <p:cNvGraphicFramePr>
            <a:graphicFrameLocks noChangeAspect="1"/>
          </p:cNvGraphicFramePr>
          <p:nvPr/>
        </p:nvGraphicFramePr>
        <p:xfrm flipV="1">
          <a:off x="3802063" y="5153025"/>
          <a:ext cx="244475" cy="460375"/>
        </p:xfrm>
        <a:graphic>
          <a:graphicData uri="http://schemas.openxmlformats.org/presentationml/2006/ole">
            <mc:AlternateContent>
              <mc:Choice xmlns:v="urn:schemas-microsoft-com:vml" Requires="v">
                <p:oleObj spid="_x0000_s1671" name="公式" r:id="rId11" imgW="244475" imgH="460375" progId="Equation.3">
                  <p:embed/>
                </p:oleObj>
              </mc:Choice>
              <mc:Fallback>
                <p:oleObj name="公式" r:id="rId11" imgW="244475" imgH="460375" progId="Equation.3">
                  <p:embed/>
                  <p:pic>
                    <p:nvPicPr>
                      <p:cNvPr id="0" name="OLE substitute image"/>
                      <p:cNvPicPr/>
                      <p:nvPr/>
                    </p:nvPicPr>
                    <p:blipFill>
                      <a:blip r:embed="rId3"/>
                      <a:stretch>
                        <a:fillRect/>
                      </a:stretch>
                    </p:blipFill>
                    <p:spPr>
                      <a:xfrm flipV="1">
                        <a:off x="3802063" y="5153025"/>
                        <a:ext cx="244475" cy="460375"/>
                      </a:xfrm>
                      <a:prstGeom prst="rect">
                        <a:avLst/>
                      </a:prstGeom>
                      <a:noFill/>
                      <a:ln>
                        <a:noFill/>
                        <a:miter lim="800000"/>
                      </a:ln>
                    </p:spPr>
                  </p:pic>
                </p:oleObj>
              </mc:Fallback>
            </mc:AlternateContent>
          </a:graphicData>
        </a:graphic>
      </p:graphicFrame>
      <p:graphicFrame>
        <p:nvGraphicFramePr>
          <p:cNvPr id="17416" name="Object 8" title=""/>
          <p:cNvGraphicFramePr>
            <a:graphicFrameLocks noChangeAspect="1"/>
          </p:cNvGraphicFramePr>
          <p:nvPr/>
        </p:nvGraphicFramePr>
        <p:xfrm flipV="1">
          <a:off x="1952625" y="6024563"/>
          <a:ext cx="244475" cy="458787"/>
        </p:xfrm>
        <a:graphic>
          <a:graphicData uri="http://schemas.openxmlformats.org/presentationml/2006/ole">
            <mc:AlternateContent>
              <mc:Choice xmlns:v="urn:schemas-microsoft-com:vml" Requires="v">
                <p:oleObj spid="_x0000_s1672" name="公式" r:id="rId12" imgW="244475" imgH="458787" progId="Equation.3">
                  <p:embed/>
                </p:oleObj>
              </mc:Choice>
              <mc:Fallback>
                <p:oleObj name="公式" r:id="rId12" imgW="244475" imgH="458787" progId="Equation.3">
                  <p:embed/>
                  <p:pic>
                    <p:nvPicPr>
                      <p:cNvPr id="0" name="OLE substitute image"/>
                      <p:cNvPicPr/>
                      <p:nvPr/>
                    </p:nvPicPr>
                    <p:blipFill>
                      <a:blip r:embed="rId3"/>
                      <a:stretch>
                        <a:fillRect/>
                      </a:stretch>
                    </p:blipFill>
                    <p:spPr>
                      <a:xfrm flipV="1">
                        <a:off x="1952625" y="6024563"/>
                        <a:ext cx="244475" cy="458787"/>
                      </a:xfrm>
                      <a:prstGeom prst="rect">
                        <a:avLst/>
                      </a:prstGeom>
                      <a:noFill/>
                      <a:ln>
                        <a:noFill/>
                        <a:miter lim="800000"/>
                      </a:ln>
                    </p:spPr>
                  </p:pic>
                </p:oleObj>
              </mc:Fallback>
            </mc:AlternateContent>
          </a:graphicData>
        </a:graphic>
      </p:graphicFrame>
      <p:graphicFrame>
        <p:nvGraphicFramePr>
          <p:cNvPr id="17417" name="Object 9" title=""/>
          <p:cNvGraphicFramePr>
            <a:graphicFrameLocks noChangeAspect="1"/>
          </p:cNvGraphicFramePr>
          <p:nvPr/>
        </p:nvGraphicFramePr>
        <p:xfrm flipV="1">
          <a:off x="4276725" y="6113463"/>
          <a:ext cx="244475" cy="460375"/>
        </p:xfrm>
        <a:graphic>
          <a:graphicData uri="http://schemas.openxmlformats.org/presentationml/2006/ole">
            <mc:AlternateContent>
              <mc:Choice xmlns:v="urn:schemas-microsoft-com:vml" Requires="v">
                <p:oleObj spid="_x0000_s1673" name="公式" r:id="rId13" imgW="244475" imgH="460375" progId="Equation.3">
                  <p:embed/>
                </p:oleObj>
              </mc:Choice>
              <mc:Fallback>
                <p:oleObj name="公式" r:id="rId13" imgW="244475" imgH="460375" progId="Equation.3">
                  <p:embed/>
                  <p:pic>
                    <p:nvPicPr>
                      <p:cNvPr id="0" name="OLE substitute image"/>
                      <p:cNvPicPr/>
                      <p:nvPr/>
                    </p:nvPicPr>
                    <p:blipFill>
                      <a:blip r:embed="rId3"/>
                      <a:stretch>
                        <a:fillRect/>
                      </a:stretch>
                    </p:blipFill>
                    <p:spPr>
                      <a:xfrm flipV="1">
                        <a:off x="4276725" y="6113463"/>
                        <a:ext cx="244475" cy="460375"/>
                      </a:xfrm>
                      <a:prstGeom prst="rect">
                        <a:avLst/>
                      </a:prstGeom>
                      <a:noFill/>
                      <a:ln>
                        <a:noFill/>
                        <a:miter lim="800000"/>
                      </a:ln>
                    </p:spPr>
                  </p:pic>
                </p:oleObj>
              </mc:Fallback>
            </mc:AlternateContent>
          </a:graphicData>
        </a:graphic>
      </p:graphicFrame>
      <p:graphicFrame>
        <p:nvGraphicFramePr>
          <p:cNvPr id="17418" name="" title=""/>
          <p:cNvGraphicFramePr>
            <a:graphicFrameLocks noChangeAspect="1"/>
          </p:cNvGraphicFramePr>
          <p:nvPr/>
        </p:nvGraphicFramePr>
        <p:xfrm flipV="1">
          <a:off x="6554788" y="6337300"/>
          <a:ext cx="560387" cy="244475"/>
        </p:xfrm>
        <a:graphic>
          <a:graphicData uri="http://schemas.openxmlformats.org/presentationml/2006/ole">
            <mc:AlternateContent>
              <mc:Choice xmlns:v="urn:schemas-microsoft-com:vml" Requires="v">
                <p:oleObj spid="_x0000_s1674" name="公式" r:id="rId14" imgW="560387" imgH="244475" progId="Equation.3">
                  <p:embed/>
                </p:oleObj>
              </mc:Choice>
              <mc:Fallback>
                <p:oleObj name="公式" r:id="rId14" imgW="560387" imgH="244475" progId="Equation.3">
                  <p:embed/>
                  <p:pic>
                    <p:nvPicPr>
                      <p:cNvPr id="0" name="OLE substitute image"/>
                      <p:cNvPicPr/>
                      <p:nvPr/>
                    </p:nvPicPr>
                    <p:blipFill>
                      <a:blip r:embed="rId15"/>
                      <a:stretch>
                        <a:fillRect/>
                      </a:stretch>
                    </p:blipFill>
                    <p:spPr>
                      <a:xfrm flipV="1">
                        <a:off x="6554788" y="6337300"/>
                        <a:ext cx="560387" cy="244475"/>
                      </a:xfrm>
                      <a:prstGeom prst="rect">
                        <a:avLst/>
                      </a:prstGeom>
                      <a:noFill/>
                      <a:ln>
                        <a:noFill/>
                        <a:miter lim="800000"/>
                      </a:ln>
                    </p:spPr>
                  </p:pic>
                </p:oleObj>
              </mc:Fallback>
            </mc:AlternateContent>
          </a:graphicData>
        </a:graphic>
      </p:graphicFrame>
      <p:sp>
        <p:nvSpPr>
          <p:cNvPr id="17419" name="" title=""/>
          <p:cNvSpPr/>
          <p:nvPr/>
        </p:nvSpPr>
        <p:spPr>
          <a:xfrm>
            <a:off x="533400" y="304800"/>
            <a:ext cx="8382000" cy="8382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cxnSp>
        <p:nvCxnSpPr>
          <p:cNvPr id="17421" name="" title=""/>
          <p:cNvCxnSpPr/>
          <p:nvPr/>
        </p:nvCxnSpPr>
        <p:spPr>
          <a:xfrm flipH="1" flipV="1">
            <a:off x="6723063" y="2819400"/>
            <a:ext cx="0" cy="2678113"/>
          </a:xfrm>
          <a:prstGeom prst="line">
            <a:avLst/>
          </a:prstGeom>
          <a:noFill/>
          <a:ln w="19050" cap="sq">
            <a:solidFill>
              <a:schemeClr val="tx1"/>
            </a:solidFill>
            <a:miter lim="800000"/>
            <a:tailEnd type="arrow"/>
          </a:ln>
          <a:effectLst/>
        </p:spPr>
      </p:cxnSp>
      <p:sp>
        <p:nvSpPr>
          <p:cNvPr id="17422" name="" title=""/>
          <p:cNvSpPr txBox="1"/>
          <p:nvPr/>
        </p:nvSpPr>
        <p:spPr>
          <a:xfrm>
            <a:off x="8610600" y="4572000"/>
            <a:ext cx="609600" cy="519113"/>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i="1"/>
              <a:t>x</a:t>
            </a:r>
            <a:endParaRPr sz="2800"/>
          </a:p>
        </p:txBody>
      </p:sp>
      <p:sp>
        <p:nvSpPr>
          <p:cNvPr id="17423" name="" title=""/>
          <p:cNvSpPr txBox="1"/>
          <p:nvPr/>
        </p:nvSpPr>
        <p:spPr>
          <a:xfrm>
            <a:off x="6400800" y="4572000"/>
            <a:ext cx="609600" cy="519113"/>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i="1"/>
              <a:t>0</a:t>
            </a:r>
            <a:endParaRPr sz="2800"/>
          </a:p>
        </p:txBody>
      </p:sp>
      <p:sp>
        <p:nvSpPr>
          <p:cNvPr id="17424" name="Custom 10" title=""/>
          <p:cNvSpPr/>
          <p:nvPr/>
        </p:nvSpPr>
        <p:spPr>
          <a:xfrm>
            <a:off x="4953000" y="3124200"/>
            <a:ext cx="3810000" cy="1436688"/>
          </a:xfrm>
          <a:custGeom>
            <a:rect l="l" t="t" r="r" b="b"/>
            <a:pathLst>
              <a:path w="2400" h="905">
                <a:moveTo>
                  <a:pt x="0" y="905"/>
                </a:moveTo>
                <a:cubicBezTo>
                  <a:pt x="89" y="876"/>
                  <a:pt x="368" y="861"/>
                  <a:pt x="532" y="728"/>
                </a:cubicBezTo>
                <a:cubicBezTo>
                  <a:pt x="696" y="595"/>
                  <a:pt x="864" y="210"/>
                  <a:pt x="984" y="106"/>
                </a:cubicBezTo>
                <a:cubicBezTo>
                  <a:pt x="1104" y="2"/>
                  <a:pt x="1130" y="0"/>
                  <a:pt x="1251" y="106"/>
                </a:cubicBezTo>
                <a:cubicBezTo>
                  <a:pt x="1372" y="212"/>
                  <a:pt x="1518" y="606"/>
                  <a:pt x="1710" y="739"/>
                </a:cubicBezTo>
                <a:cubicBezTo>
                  <a:pt x="1902" y="872"/>
                  <a:pt x="2256" y="870"/>
                  <a:pt x="2400" y="905"/>
                </a:cubicBezTo>
              </a:path>
            </a:pathLst>
          </a:custGeom>
          <a:noFill/>
          <a:ln w="19050" cap="sq" cmpd="sng">
            <a:solidFill>
              <a:srgbClr val="000000"/>
            </a:solidFill>
            <a:prstDash val="solid"/>
            <a:round/>
            <a:headEnd type="none" w="sm" len="sm"/>
            <a:tailEnd type="none" w="sm" len="sm"/>
          </a:ln>
          <a:effectLst/>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cxnSp>
        <p:nvCxnSpPr>
          <p:cNvPr id="17425" name="" title=""/>
          <p:cNvCxnSpPr/>
          <p:nvPr/>
        </p:nvCxnSpPr>
        <p:spPr>
          <a:xfrm>
            <a:off x="4724400" y="4681538"/>
            <a:ext cx="4191000" cy="0"/>
          </a:xfrm>
          <a:prstGeom prst="line">
            <a:avLst/>
          </a:prstGeom>
          <a:noFill/>
          <a:ln w="12700" cap="sq">
            <a:solidFill>
              <a:schemeClr val="tx1"/>
            </a:solidFill>
            <a:miter lim="800000"/>
            <a:tailEnd type="arrow"/>
          </a:ln>
          <a:effectLst/>
        </p:spPr>
      </p:cxnSp>
      <p:graphicFrame>
        <p:nvGraphicFramePr>
          <p:cNvPr id="17426" name="Object 12" title=""/>
          <p:cNvGraphicFramePr>
            <a:graphicFrameLocks noChangeAspect="1"/>
          </p:cNvGraphicFramePr>
          <p:nvPr/>
        </p:nvGraphicFramePr>
        <p:xfrm>
          <a:off x="6773863" y="2819400"/>
          <a:ext cx="774700" cy="473075"/>
        </p:xfrm>
        <a:graphic>
          <a:graphicData uri="http://schemas.openxmlformats.org/presentationml/2006/ole">
            <mc:AlternateContent>
              <mc:Choice xmlns:v="urn:schemas-microsoft-com:vml" Requires="v">
                <p:oleObj spid="_x0000_s1675" name="公式" r:id="rId16" imgW="774700" imgH="473075" progId="Equation.3">
                  <p:embed/>
                </p:oleObj>
              </mc:Choice>
              <mc:Fallback>
                <p:oleObj name="公式" r:id="rId16" imgW="774700" imgH="473075" progId="Equation.3">
                  <p:embed/>
                  <p:pic>
                    <p:nvPicPr>
                      <p:cNvPr id="0" name="OLE substitute image"/>
                      <p:cNvPicPr/>
                      <p:nvPr/>
                    </p:nvPicPr>
                    <p:blipFill>
                      <a:blip r:embed="rId17"/>
                      <a:stretch>
                        <a:fillRect/>
                      </a:stretch>
                    </p:blipFill>
                    <p:spPr>
                      <a:xfrm>
                        <a:off x="6773863" y="2819400"/>
                        <a:ext cx="774700" cy="473075"/>
                      </a:xfrm>
                      <a:prstGeom prst="rect">
                        <a:avLst/>
                      </a:prstGeom>
                      <a:noFill/>
                      <a:ln>
                        <a:noFill/>
                        <a:miter lim="800000"/>
                      </a:ln>
                      <a:effectLst/>
                    </p:spPr>
                  </p:pic>
                </p:oleObj>
              </mc:Fallback>
            </mc:AlternateContent>
          </a:graphicData>
        </a:graphic>
      </p:graphicFrame>
      <p:cxnSp>
        <p:nvCxnSpPr>
          <p:cNvPr id="17427" name="" title=""/>
          <p:cNvCxnSpPr/>
          <p:nvPr/>
        </p:nvCxnSpPr>
        <p:spPr>
          <a:xfrm flipH="1" flipV="1">
            <a:off x="6019800" y="4114800"/>
            <a:ext cx="0" cy="533400"/>
          </a:xfrm>
          <a:prstGeom prst="line">
            <a:avLst/>
          </a:prstGeom>
          <a:noFill/>
          <a:ln w="28575" cap="sq">
            <a:solidFill>
              <a:prstClr val="black"/>
            </a:solidFill>
            <a:miter lim="800000"/>
          </a:ln>
          <a:effectLst/>
        </p:spPr>
      </p:cxnSp>
      <p:cxnSp>
        <p:nvCxnSpPr>
          <p:cNvPr id="17428" name="" title=""/>
          <p:cNvCxnSpPr/>
          <p:nvPr/>
        </p:nvCxnSpPr>
        <p:spPr>
          <a:xfrm flipH="1" flipV="1">
            <a:off x="5181600" y="4495800"/>
            <a:ext cx="0" cy="152400"/>
          </a:xfrm>
          <a:prstGeom prst="line">
            <a:avLst/>
          </a:prstGeom>
          <a:noFill/>
          <a:ln w="12700" cap="rnd">
            <a:solidFill>
              <a:schemeClr val="tx1"/>
            </a:solidFill>
            <a:prstDash val="sysDot"/>
            <a:miter lim="800000"/>
          </a:ln>
          <a:effectLst/>
        </p:spPr>
      </p:cxnSp>
      <p:cxnSp>
        <p:nvCxnSpPr>
          <p:cNvPr id="17429" name="" title=""/>
          <p:cNvCxnSpPr/>
          <p:nvPr/>
        </p:nvCxnSpPr>
        <p:spPr>
          <a:xfrm flipH="1" flipV="1">
            <a:off x="5338763" y="4419600"/>
            <a:ext cx="0" cy="228600"/>
          </a:xfrm>
          <a:prstGeom prst="line">
            <a:avLst/>
          </a:prstGeom>
          <a:noFill/>
          <a:ln w="12700" cap="rnd">
            <a:solidFill>
              <a:schemeClr val="tx1"/>
            </a:solidFill>
            <a:prstDash val="sysDot"/>
            <a:miter lim="800000"/>
          </a:ln>
          <a:effectLst/>
        </p:spPr>
      </p:cxnSp>
      <p:cxnSp>
        <p:nvCxnSpPr>
          <p:cNvPr id="17430" name="" title=""/>
          <p:cNvCxnSpPr/>
          <p:nvPr/>
        </p:nvCxnSpPr>
        <p:spPr>
          <a:xfrm flipH="1" flipV="1">
            <a:off x="8077200" y="4419600"/>
            <a:ext cx="0" cy="228600"/>
          </a:xfrm>
          <a:prstGeom prst="line">
            <a:avLst/>
          </a:prstGeom>
          <a:noFill/>
          <a:ln w="12700" cap="rnd">
            <a:solidFill>
              <a:schemeClr val="tx1"/>
            </a:solidFill>
            <a:prstDash val="sysDot"/>
            <a:miter lim="800000"/>
          </a:ln>
          <a:effectLst/>
        </p:spPr>
      </p:cxnSp>
      <p:cxnSp>
        <p:nvCxnSpPr>
          <p:cNvPr id="17431" name="" title=""/>
          <p:cNvCxnSpPr/>
          <p:nvPr/>
        </p:nvCxnSpPr>
        <p:spPr>
          <a:xfrm flipH="1" flipV="1">
            <a:off x="5562600" y="4419600"/>
            <a:ext cx="0" cy="228600"/>
          </a:xfrm>
          <a:prstGeom prst="line">
            <a:avLst/>
          </a:prstGeom>
          <a:noFill/>
          <a:ln w="12700" cap="rnd">
            <a:solidFill>
              <a:schemeClr val="tx1"/>
            </a:solidFill>
            <a:prstDash val="sysDot"/>
            <a:miter lim="800000"/>
          </a:ln>
          <a:effectLst/>
        </p:spPr>
      </p:cxnSp>
      <p:cxnSp>
        <p:nvCxnSpPr>
          <p:cNvPr id="17432" name="" title=""/>
          <p:cNvCxnSpPr/>
          <p:nvPr/>
        </p:nvCxnSpPr>
        <p:spPr>
          <a:xfrm flipH="1" flipV="1">
            <a:off x="5867400" y="4267200"/>
            <a:ext cx="0" cy="381000"/>
          </a:xfrm>
          <a:prstGeom prst="line">
            <a:avLst/>
          </a:prstGeom>
          <a:noFill/>
          <a:ln w="12700" cap="rnd">
            <a:solidFill>
              <a:schemeClr val="tx1"/>
            </a:solidFill>
            <a:prstDash val="sysDot"/>
            <a:miter lim="800000"/>
          </a:ln>
          <a:effectLst/>
        </p:spPr>
      </p:cxnSp>
      <p:cxnSp>
        <p:nvCxnSpPr>
          <p:cNvPr id="17433" name="" title=""/>
          <p:cNvCxnSpPr/>
          <p:nvPr/>
        </p:nvCxnSpPr>
        <p:spPr>
          <a:xfrm flipH="1" flipV="1">
            <a:off x="7467600" y="4114800"/>
            <a:ext cx="0" cy="558800"/>
          </a:xfrm>
          <a:prstGeom prst="line">
            <a:avLst/>
          </a:prstGeom>
          <a:noFill/>
          <a:ln w="28575" cap="sq">
            <a:solidFill>
              <a:prstClr val="black"/>
            </a:solidFill>
            <a:miter lim="800000"/>
          </a:ln>
          <a:effectLst/>
        </p:spPr>
      </p:cxnSp>
      <p:cxnSp>
        <p:nvCxnSpPr>
          <p:cNvPr id="17434" name="" title=""/>
          <p:cNvCxnSpPr/>
          <p:nvPr/>
        </p:nvCxnSpPr>
        <p:spPr>
          <a:xfrm flipH="1" flipV="1">
            <a:off x="7620000" y="4267200"/>
            <a:ext cx="0" cy="381000"/>
          </a:xfrm>
          <a:prstGeom prst="line">
            <a:avLst/>
          </a:prstGeom>
          <a:noFill/>
          <a:ln w="12700" cap="rnd">
            <a:solidFill>
              <a:schemeClr val="tx1"/>
            </a:solidFill>
            <a:prstDash val="sysDot"/>
            <a:miter lim="800000"/>
          </a:ln>
          <a:effectLst/>
        </p:spPr>
      </p:cxnSp>
      <p:cxnSp>
        <p:nvCxnSpPr>
          <p:cNvPr id="17435" name="" title=""/>
          <p:cNvCxnSpPr/>
          <p:nvPr/>
        </p:nvCxnSpPr>
        <p:spPr>
          <a:xfrm flipH="1" flipV="1">
            <a:off x="7772400" y="4343400"/>
            <a:ext cx="0" cy="304800"/>
          </a:xfrm>
          <a:prstGeom prst="line">
            <a:avLst/>
          </a:prstGeom>
          <a:noFill/>
          <a:ln w="12700" cap="rnd">
            <a:solidFill>
              <a:schemeClr val="tx1"/>
            </a:solidFill>
            <a:prstDash val="sysDot"/>
            <a:miter lim="800000"/>
          </a:ln>
          <a:effectLst/>
        </p:spPr>
      </p:cxnSp>
      <p:cxnSp>
        <p:nvCxnSpPr>
          <p:cNvPr id="17436" name="" title=""/>
          <p:cNvCxnSpPr/>
          <p:nvPr/>
        </p:nvCxnSpPr>
        <p:spPr>
          <a:xfrm flipH="1" flipV="1">
            <a:off x="7924800" y="4419600"/>
            <a:ext cx="0" cy="228600"/>
          </a:xfrm>
          <a:prstGeom prst="line">
            <a:avLst/>
          </a:prstGeom>
          <a:noFill/>
          <a:ln w="12700" cap="rnd">
            <a:solidFill>
              <a:schemeClr val="tx1"/>
            </a:solidFill>
            <a:prstDash val="sysDot"/>
            <a:miter lim="800000"/>
          </a:ln>
          <a:effectLst/>
        </p:spPr>
      </p:cxnSp>
      <p:cxnSp>
        <p:nvCxnSpPr>
          <p:cNvPr id="17437" name="" title=""/>
          <p:cNvCxnSpPr/>
          <p:nvPr/>
        </p:nvCxnSpPr>
        <p:spPr>
          <a:xfrm flipH="1" flipV="1">
            <a:off x="5715000" y="4343400"/>
            <a:ext cx="0" cy="304800"/>
          </a:xfrm>
          <a:prstGeom prst="line">
            <a:avLst/>
          </a:prstGeom>
          <a:noFill/>
          <a:ln w="12700" cap="rnd">
            <a:solidFill>
              <a:schemeClr val="tx1"/>
            </a:solidFill>
            <a:prstDash val="sysDot"/>
            <a:miter lim="800000"/>
          </a:ln>
          <a:effectLst/>
        </p:spPr>
      </p:cxnSp>
      <p:sp>
        <p:nvSpPr>
          <p:cNvPr id="17438" name="" title=""/>
          <p:cNvSpPr txBox="1"/>
          <p:nvPr/>
        </p:nvSpPr>
        <p:spPr>
          <a:xfrm>
            <a:off x="7315200" y="4572000"/>
            <a:ext cx="609600" cy="519113"/>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i="1"/>
              <a:t>x</a:t>
            </a:r>
            <a:endParaRPr sz="2800"/>
          </a:p>
        </p:txBody>
      </p:sp>
      <p:sp>
        <p:nvSpPr>
          <p:cNvPr id="17439" name="" title=""/>
          <p:cNvSpPr txBox="1"/>
          <p:nvPr/>
        </p:nvSpPr>
        <p:spPr>
          <a:xfrm>
            <a:off x="5791200" y="4572000"/>
            <a:ext cx="609600" cy="519113"/>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i="1"/>
              <a:t>-x</a:t>
            </a:r>
            <a:endParaRPr sz="2800"/>
          </a:p>
        </p:txBody>
      </p:sp>
      <p:graphicFrame>
        <p:nvGraphicFramePr>
          <p:cNvPr id="17440" name="Object 20" title=""/>
          <p:cNvGraphicFramePr>
            <a:graphicFrameLocks noChangeAspect="1"/>
          </p:cNvGraphicFramePr>
          <p:nvPr/>
        </p:nvGraphicFramePr>
        <p:xfrm>
          <a:off x="785813" y="1114425"/>
          <a:ext cx="7572375" cy="28575"/>
        </p:xfrm>
        <a:graphic>
          <a:graphicData uri="http://schemas.openxmlformats.org/presentationml/2006/ole">
            <mc:AlternateContent>
              <mc:Choice xmlns:v="urn:schemas-microsoft-com:vml" Requires="v">
                <p:oleObj spid="_x0000_s1676" name="Image" r:id="rId18" imgW="7572375" imgH="28575" progId="Photoshop.Image.5">
                  <p:embed/>
                </p:oleObj>
              </mc:Choice>
              <mc:Fallback>
                <p:oleObj name="Image" r:id="rId18" imgW="7572375" imgH="28575" progId="Photoshop.Image.5">
                  <p:embed/>
                  <p:pic>
                    <p:nvPicPr>
                      <p:cNvPr id="0" name="OLE substitute image"/>
                      <p:cNvPicPr/>
                      <p:nvPr/>
                    </p:nvPicPr>
                    <p:blipFill>
                      <a:blip r:embed="rId19"/>
                      <a:stretch>
                        <a:fillRect/>
                      </a:stretch>
                    </p:blipFill>
                    <p:spPr>
                      <a:xfrm>
                        <a:off x="785813" y="1114425"/>
                        <a:ext cx="7572375" cy="28575"/>
                      </a:xfrm>
                      <a:prstGeom prst="rect">
                        <a:avLst/>
                      </a:prstGeom>
                      <a:noFill/>
                      <a:ln>
                        <a:noFill/>
                        <a:miter lim="800000"/>
                      </a:ln>
                      <a:effectLst/>
                    </p:spPr>
                  </p:pic>
                </p:oleObj>
              </mc:Fallback>
            </mc:AlternateContent>
          </a:graphicData>
        </a:graphic>
      </p:graphicFrame>
      <p:graphicFrame>
        <p:nvGraphicFramePr>
          <p:cNvPr id="17445" name="Object 25" title=""/>
          <p:cNvGraphicFramePr>
            <a:graphicFrameLocks noChangeAspect="1"/>
          </p:cNvGraphicFramePr>
          <p:nvPr>
            <p:ph sz="quarter" idx="1"/>
          </p:nvPr>
        </p:nvGraphicFramePr>
        <p:xfrm>
          <a:off x="1979613" y="2708275"/>
          <a:ext cx="3313112" cy="785813"/>
        </p:xfrm>
        <a:graphic>
          <a:graphicData uri="http://schemas.openxmlformats.org/presentationml/2006/ole">
            <mc:AlternateContent>
              <mc:Choice xmlns:v="urn:schemas-microsoft-com:vml" Requires="v">
                <p:oleObj spid="_x0000_s1677" name="公式" r:id="rId20" imgW="3313112" imgH="785813" progId="Equation.3">
                  <p:embed/>
                </p:oleObj>
              </mc:Choice>
              <mc:Fallback>
                <p:oleObj name="公式" r:id="rId20" imgW="3313112" imgH="785813" progId="Equation.3">
                  <p:embed/>
                  <p:pic>
                    <p:nvPicPr>
                      <p:cNvPr id="0" name="OLE substitute image"/>
                      <p:cNvPicPr/>
                      <p:nvPr/>
                    </p:nvPicPr>
                    <p:blipFill>
                      <a:blip r:embed="rId21">
                        <a:alphaModFix/>
                      </a:blip>
                      <a:stretch>
                        <a:fillRect/>
                      </a:stretch>
                    </p:blipFill>
                    <p:spPr>
                      <a:xfrm>
                        <a:off x="1979613" y="2708275"/>
                        <a:ext cx="3313112" cy="785813"/>
                      </a:xfrm>
                      <a:prstGeom prst="rect">
                        <a:avLst/>
                      </a:prstGeom>
                      <a:noFill/>
                      <a:ln w="12700" cap="sq" cmpd="sng">
                        <a:noFill/>
                        <a:prstDash val="solid"/>
                        <a:miter lim="800000"/>
                      </a:ln>
                      <a:effectLst/>
                    </p:spPr>
                  </p:pic>
                </p:oleObj>
              </mc:Fallback>
            </mc:AlternateContent>
          </a:graphicData>
        </a:graphic>
      </p:graphicFrame>
      <p:graphicFrame>
        <p:nvGraphicFramePr>
          <p:cNvPr id="17447" name="Object 27" title=""/>
          <p:cNvGraphicFramePr>
            <a:graphicFrameLocks noChangeAspect="1"/>
          </p:cNvGraphicFramePr>
          <p:nvPr/>
        </p:nvGraphicFramePr>
        <p:xfrm>
          <a:off x="1042988" y="3500438"/>
          <a:ext cx="4392612" cy="508000"/>
        </p:xfrm>
        <a:graphic>
          <a:graphicData uri="http://schemas.openxmlformats.org/presentationml/2006/ole">
            <mc:AlternateContent>
              <mc:Choice xmlns:v="urn:schemas-microsoft-com:vml" Requires="v">
                <p:oleObj spid="_x0000_s1678" name="公式" r:id="rId22" imgW="4392612" imgH="508000" progId="Equation.3">
                  <p:embed/>
                </p:oleObj>
              </mc:Choice>
              <mc:Fallback>
                <p:oleObj name="公式" r:id="rId22" imgW="4392612" imgH="508000" progId="Equation.3">
                  <p:embed/>
                  <p:pic>
                    <p:nvPicPr>
                      <p:cNvPr id="0" name="OLE substitute image"/>
                      <p:cNvPicPr/>
                      <p:nvPr/>
                    </p:nvPicPr>
                    <p:blipFill>
                      <a:blip r:embed="rId23"/>
                      <a:stretch>
                        <a:fillRect/>
                      </a:stretch>
                    </p:blipFill>
                    <p:spPr>
                      <a:xfrm>
                        <a:off x="1042988" y="3500438"/>
                        <a:ext cx="4392612" cy="508000"/>
                      </a:xfrm>
                      <a:prstGeom prst="rect">
                        <a:avLst/>
                      </a:prstGeom>
                      <a:noFill/>
                      <a:ln w="12700" cap="sq">
                        <a:noFill/>
                        <a:miter lim="800000"/>
                      </a:ln>
                      <a:effectLst/>
                    </p:spPr>
                  </p:pic>
                </p:oleObj>
              </mc:Fallback>
            </mc:AlternateContent>
          </a:graphicData>
        </a:graphic>
      </p:graphicFrame>
      <p:graphicFrame>
        <p:nvGraphicFramePr>
          <p:cNvPr id="17448" name="Object 28" title=""/>
          <p:cNvGraphicFramePr>
            <a:graphicFrameLocks noChangeAspect="1"/>
          </p:cNvGraphicFramePr>
          <p:nvPr/>
        </p:nvGraphicFramePr>
        <p:xfrm>
          <a:off x="1331913" y="4149725"/>
          <a:ext cx="2952750" cy="912813"/>
        </p:xfrm>
        <a:graphic>
          <a:graphicData uri="http://schemas.openxmlformats.org/presentationml/2006/ole">
            <mc:AlternateContent>
              <mc:Choice xmlns:v="urn:schemas-microsoft-com:vml" Requires="v">
                <p:oleObj spid="_x0000_s1679" name="公式" r:id="rId24" imgW="2952750" imgH="912813" progId="Equation.3">
                  <p:embed/>
                </p:oleObj>
              </mc:Choice>
              <mc:Fallback>
                <p:oleObj name="公式" r:id="rId24" imgW="2952750" imgH="912813" progId="Equation.3">
                  <p:embed/>
                  <p:pic>
                    <p:nvPicPr>
                      <p:cNvPr id="0" name="OLE substitute image"/>
                      <p:cNvPicPr/>
                      <p:nvPr/>
                    </p:nvPicPr>
                    <p:blipFill>
                      <a:blip r:embed="rId25"/>
                      <a:stretch>
                        <a:fillRect/>
                      </a:stretch>
                    </p:blipFill>
                    <p:spPr>
                      <a:xfrm>
                        <a:off x="1331913" y="4149725"/>
                        <a:ext cx="2952750" cy="912813"/>
                      </a:xfrm>
                      <a:prstGeom prst="rect">
                        <a:avLst/>
                      </a:prstGeom>
                      <a:noFill/>
                      <a:ln w="12700" cap="sq">
                        <a:noFill/>
                        <a:miter lim="800000"/>
                      </a:ln>
                      <a:effectLst/>
                    </p:spPr>
                  </p:pic>
                </p:oleObj>
              </mc:Fallback>
            </mc:AlternateContent>
          </a:graphicData>
        </a:graphic>
      </p:graphicFrame>
      <p:graphicFrame>
        <p:nvGraphicFramePr>
          <p:cNvPr id="17449" name="Object 29" title=""/>
          <p:cNvGraphicFramePr>
            <a:graphicFrameLocks noChangeAspect="1"/>
          </p:cNvGraphicFramePr>
          <p:nvPr/>
        </p:nvGraphicFramePr>
        <p:xfrm>
          <a:off x="900113" y="5229225"/>
          <a:ext cx="1944687" cy="947738"/>
        </p:xfrm>
        <a:graphic>
          <a:graphicData uri="http://schemas.openxmlformats.org/presentationml/2006/ole">
            <mc:AlternateContent>
              <mc:Choice xmlns:v="urn:schemas-microsoft-com:vml" Requires="v">
                <p:oleObj spid="_x0000_s1680" name="公式" r:id="rId26" imgW="1944687" imgH="947738" progId="Equation.3">
                  <p:embed/>
                </p:oleObj>
              </mc:Choice>
              <mc:Fallback>
                <p:oleObj name="公式" r:id="rId26" imgW="1944687" imgH="947738" progId="Equation.3">
                  <p:embed/>
                  <p:pic>
                    <p:nvPicPr>
                      <p:cNvPr id="0" name="OLE substitute image"/>
                      <p:cNvPicPr/>
                      <p:nvPr/>
                    </p:nvPicPr>
                    <p:blipFill>
                      <a:blip r:embed="rId27"/>
                      <a:stretch>
                        <a:fillRect/>
                      </a:stretch>
                    </p:blipFill>
                    <p:spPr>
                      <a:xfrm>
                        <a:off x="900113" y="5229225"/>
                        <a:ext cx="1944687" cy="947738"/>
                      </a:xfrm>
                      <a:prstGeom prst="rect">
                        <a:avLst/>
                      </a:prstGeom>
                      <a:noFill/>
                      <a:ln w="12700" cap="sq">
                        <a:noFill/>
                        <a:miter lim="800000"/>
                      </a:ln>
                      <a:effectLst/>
                    </p:spPr>
                  </p:pic>
                </p:oleObj>
              </mc:Fallback>
            </mc:AlternateContent>
          </a:graphicData>
        </a:graphic>
      </p:graphicFrame>
      <p:graphicFrame>
        <p:nvGraphicFramePr>
          <p:cNvPr id="17450" name="" title=""/>
          <p:cNvGraphicFramePr>
            <a:graphicFrameLocks noChangeAspect="1"/>
          </p:cNvGraphicFramePr>
          <p:nvPr/>
        </p:nvGraphicFramePr>
        <p:xfrm>
          <a:off x="2916238" y="5373688"/>
          <a:ext cx="2016125" cy="814387"/>
        </p:xfrm>
        <a:graphic>
          <a:graphicData uri="http://schemas.openxmlformats.org/presentationml/2006/ole">
            <mc:AlternateContent>
              <mc:Choice xmlns:v="urn:schemas-microsoft-com:vml" Requires="v">
                <p:oleObj spid="_x0000_s1681" name="公式" r:id="rId28" imgW="2016125" imgH="814387" progId="Equation.3">
                  <p:embed/>
                </p:oleObj>
              </mc:Choice>
              <mc:Fallback>
                <p:oleObj name="公式" r:id="rId28" imgW="2016125" imgH="814387" progId="Equation.3">
                  <p:embed/>
                  <p:pic>
                    <p:nvPicPr>
                      <p:cNvPr id="0" name="OLE substitute image"/>
                      <p:cNvPicPr/>
                      <p:nvPr/>
                    </p:nvPicPr>
                    <p:blipFill>
                      <a:blip r:embed="rId29"/>
                      <a:stretch>
                        <a:fillRect/>
                      </a:stretch>
                    </p:blipFill>
                    <p:spPr>
                      <a:xfrm>
                        <a:off x="2916238" y="5373688"/>
                        <a:ext cx="2016125" cy="814387"/>
                      </a:xfrm>
                      <a:prstGeom prst="rect">
                        <a:avLst/>
                      </a:prstGeom>
                      <a:noFill/>
                      <a:ln w="12700" cap="sq">
                        <a:noFill/>
                        <a:miter lim="800000"/>
                      </a:ln>
                      <a:effectLst/>
                    </p:spPr>
                  </p:pic>
                </p:oleObj>
              </mc:Fallback>
            </mc:AlternateContent>
          </a:graphicData>
        </a:graphic>
      </p:graphicFrame>
      <p:graphicFrame>
        <p:nvGraphicFramePr>
          <p:cNvPr id="17451" name="" title=""/>
          <p:cNvGraphicFramePr>
            <a:graphicFrameLocks noChangeAspect="1"/>
          </p:cNvGraphicFramePr>
          <p:nvPr/>
        </p:nvGraphicFramePr>
        <p:xfrm>
          <a:off x="5003800" y="5445125"/>
          <a:ext cx="2305050" cy="631825"/>
        </p:xfrm>
        <a:graphic>
          <a:graphicData uri="http://schemas.openxmlformats.org/presentationml/2006/ole">
            <mc:AlternateContent>
              <mc:Choice xmlns:v="urn:schemas-microsoft-com:vml" Requires="v">
                <p:oleObj spid="_x0000_s1682" name="公式" r:id="rId30" imgW="2305050" imgH="631825" progId="Equation.3">
                  <p:embed/>
                </p:oleObj>
              </mc:Choice>
              <mc:Fallback>
                <p:oleObj name="公式" r:id="rId30" imgW="2305050" imgH="631825" progId="Equation.3">
                  <p:embed/>
                  <p:pic>
                    <p:nvPicPr>
                      <p:cNvPr id="0" name="OLE substitute image"/>
                      <p:cNvPicPr/>
                      <p:nvPr/>
                    </p:nvPicPr>
                    <p:blipFill>
                      <a:blip r:embed="rId31"/>
                      <a:stretch>
                        <a:fillRect/>
                      </a:stretch>
                    </p:blipFill>
                    <p:spPr>
                      <a:xfrm>
                        <a:off x="5003800" y="5445125"/>
                        <a:ext cx="2305050" cy="631825"/>
                      </a:xfrm>
                      <a:prstGeom prst="rect">
                        <a:avLst/>
                      </a:prstGeom>
                      <a:noFill/>
                      <a:ln w="12700" cap="sq">
                        <a:noFill/>
                        <a:miter lim="800000"/>
                      </a:ln>
                      <a:effec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wipe(left)">
                                      <p:cBhvr>
                                        <p:cTn id="7" dur="500"/>
                                        <p:tgtEl>
                                          <p:spTgt spid="17411"/>
                                        </p:tgtEl>
                                      </p:cBhvr>
                                    </p:animEffect>
                                  </p:childTnLst>
                                </p:cTn>
                              </p:par>
                              <p:par>
                                <p:cTn id="8" presetID="22" presetClass="entr" presetSubtype="8" dur="500" fill="hold" nodeType="withEffect">
                                  <p:stCondLst>
                                    <p:cond delay="0"/>
                                  </p:stCondLst>
                                  <p:childTnLst>
                                    <p:set>
                                      <p:cBhvr>
                                        <p:cTn id="9" dur="1" fill="hold">
                                          <p:stCondLst>
                                            <p:cond delay="0"/>
                                          </p:stCondLst>
                                        </p:cTn>
                                        <p:tgtEl>
                                          <p:spTgt spid="17443"/>
                                        </p:tgtEl>
                                        <p:attrNameLst>
                                          <p:attrName>style.visibility</p:attrName>
                                        </p:attrNameLst>
                                      </p:cBhvr>
                                      <p:to>
                                        <p:strVal val="visible"/>
                                      </p:to>
                                    </p:set>
                                    <p:animEffect transition="in" filter="wipe(left)">
                                      <p:cBhvr>
                                        <p:cTn id="10" dur="500"/>
                                        <p:tgtEl>
                                          <p:spTgt spid="17443"/>
                                        </p:tgtEl>
                                      </p:cBhvr>
                                    </p:animEffect>
                                  </p:childTnLst>
                                </p:cTn>
                              </p:par>
                              <p:par>
                                <p:cTn id="11" presetID="22" presetClass="entr" presetSubtype="8" dur="500" fill="hold" nodeType="withEffect">
                                  <p:stCondLst>
                                    <p:cond delay="0"/>
                                  </p:stCondLst>
                                  <p:childTnLst>
                                    <p:set>
                                      <p:cBhvr>
                                        <p:cTn id="12" dur="1" fill="hold">
                                          <p:stCondLst>
                                            <p:cond delay="0"/>
                                          </p:stCondLst>
                                        </p:cTn>
                                        <p:tgtEl>
                                          <p:spTgt spid="17412"/>
                                        </p:tgtEl>
                                        <p:attrNameLst>
                                          <p:attrName>style.visibility</p:attrName>
                                        </p:attrNameLst>
                                      </p:cBhvr>
                                      <p:to>
                                        <p:strVal val="visible"/>
                                      </p:to>
                                    </p:set>
                                    <p:animEffect transition="in" filter="wipe(left)">
                                      <p:cBhvr>
                                        <p:cTn id="13" dur="500"/>
                                        <p:tgtEl>
                                          <p:spTgt spid="17412"/>
                                        </p:tgtEl>
                                      </p:cBhvr>
                                    </p:animEffect>
                                  </p:childTnLst>
                                </p:cTn>
                              </p:par>
                              <p:par>
                                <p:cTn id="14" presetID="22" presetClass="entr" presetSubtype="8" dur="500" fill="hold" nodeType="withEffect">
                                  <p:stCondLst>
                                    <p:cond delay="0"/>
                                  </p:stCondLst>
                                  <p:childTnLst>
                                    <p:set>
                                      <p:cBhvr>
                                        <p:cTn id="15" dur="1" fill="hold">
                                          <p:stCondLst>
                                            <p:cond delay="0"/>
                                          </p:stCondLst>
                                        </p:cTn>
                                        <p:tgtEl>
                                          <p:spTgt spid="17413"/>
                                        </p:tgtEl>
                                        <p:attrNameLst>
                                          <p:attrName>style.visibility</p:attrName>
                                        </p:attrNameLst>
                                      </p:cBhvr>
                                      <p:to>
                                        <p:strVal val="visible"/>
                                      </p:to>
                                    </p:set>
                                    <p:animEffect transition="in" filter="wipe(left)">
                                      <p:cBhvr>
                                        <p:cTn id="16" dur="500"/>
                                        <p:tgtEl>
                                          <p:spTgt spid="17413"/>
                                        </p:tgtEl>
                                      </p:cBhvr>
                                    </p:animEffect>
                                  </p:childTnLst>
                                </p:cTn>
                              </p:par>
                              <p:par>
                                <p:cTn id="17" presetID="22" presetClass="entr" presetSubtype="8" dur="500" fill="hold" nodeType="withEffect">
                                  <p:stCondLst>
                                    <p:cond delay="0"/>
                                  </p:stCondLst>
                                  <p:childTnLst>
                                    <p:set>
                                      <p:cBhvr>
                                        <p:cTn id="18" dur="1" fill="hold">
                                          <p:stCondLst>
                                            <p:cond delay="0"/>
                                          </p:stCondLst>
                                        </p:cTn>
                                        <p:tgtEl>
                                          <p:spTgt spid="17445"/>
                                        </p:tgtEl>
                                        <p:attrNameLst>
                                          <p:attrName>style.visibility</p:attrName>
                                        </p:attrNameLst>
                                      </p:cBhvr>
                                      <p:to>
                                        <p:strVal val="visible"/>
                                      </p:to>
                                    </p:set>
                                    <p:animEffect transition="in" filter="wipe(left)">
                                      <p:cBhvr>
                                        <p:cTn id="19" dur="500"/>
                                        <p:tgtEl>
                                          <p:spTgt spid="17445"/>
                                        </p:tgtEl>
                                      </p:cBhvr>
                                    </p:animEffect>
                                  </p:childTnLst>
                                </p:cTn>
                              </p:par>
                            </p:childTnLst>
                          </p:cTn>
                        </p:par>
                      </p:childTnLst>
                    </p:cTn>
                  </p:par>
                  <p:par>
                    <p:cTn id="20" fill="hold" nodeType="clickPar">
                      <p:stCondLst>
                        <p:cond delay="indefinite"/>
                      </p:stCondLst>
                      <p:childTnLst>
                        <p:par>
                          <p:cTn id="21" fill="hold">
                            <p:stCondLst>
                              <p:cond delay="0"/>
                            </p:stCondLst>
                            <p:childTnLst>
                              <p:par>
                                <p:cTn id="22" presetID="22" presetClass="entr" presetSubtype="8" dur="500" fill="hold" nodeType="clickEffect">
                                  <p:stCondLst>
                                    <p:cond delay="0"/>
                                  </p:stCondLst>
                                  <p:childTnLst>
                                    <p:set>
                                      <p:cBhvr>
                                        <p:cTn id="23" dur="1" fill="hold">
                                          <p:stCondLst>
                                            <p:cond delay="0"/>
                                          </p:stCondLst>
                                        </p:cTn>
                                        <p:tgtEl>
                                          <p:spTgt spid="17447"/>
                                        </p:tgtEl>
                                        <p:attrNameLst>
                                          <p:attrName>style.visibility</p:attrName>
                                        </p:attrNameLst>
                                      </p:cBhvr>
                                      <p:to>
                                        <p:strVal val="visible"/>
                                      </p:to>
                                    </p:set>
                                    <p:animEffect transition="in" filter="wipe(left)">
                                      <p:cBhvr>
                                        <p:cTn id="24" dur="500"/>
                                        <p:tgtEl>
                                          <p:spTgt spid="17447"/>
                                        </p:tgtEl>
                                      </p:cBhvr>
                                    </p:animEffect>
                                  </p:childTnLst>
                                </p:cTn>
                              </p:par>
                            </p:childTnLst>
                          </p:cTn>
                        </p:par>
                      </p:childTnLst>
                    </p:cTn>
                  </p:par>
                  <p:par>
                    <p:cTn id="25" fill="hold" nodeType="clickPar">
                      <p:stCondLst>
                        <p:cond delay="indefinite"/>
                      </p:stCondLst>
                      <p:childTnLst>
                        <p:par>
                          <p:cTn id="26" fill="hold">
                            <p:stCondLst>
                              <p:cond delay="0"/>
                            </p:stCondLst>
                            <p:childTnLst>
                              <p:par>
                                <p:cTn id="27" presetID="22" presetClass="entr" presetSubtype="8" dur="500" fill="hold" nodeType="clickEffect">
                                  <p:stCondLst>
                                    <p:cond delay="0"/>
                                  </p:stCondLst>
                                  <p:childTnLst>
                                    <p:set>
                                      <p:cBhvr>
                                        <p:cTn id="28" dur="1" fill="hold">
                                          <p:stCondLst>
                                            <p:cond delay="0"/>
                                          </p:stCondLst>
                                        </p:cTn>
                                        <p:tgtEl>
                                          <p:spTgt spid="17448"/>
                                        </p:tgtEl>
                                        <p:attrNameLst>
                                          <p:attrName>style.visibility</p:attrName>
                                        </p:attrNameLst>
                                      </p:cBhvr>
                                      <p:to>
                                        <p:strVal val="visible"/>
                                      </p:to>
                                    </p:set>
                                    <p:animEffect transition="in" filter="wipe(left)">
                                      <p:cBhvr>
                                        <p:cTn id="29" dur="500"/>
                                        <p:tgtEl>
                                          <p:spTgt spid="17448"/>
                                        </p:tgtEl>
                                      </p:cBhvr>
                                    </p:animEffect>
                                  </p:childTnLst>
                                </p:cTn>
                              </p:par>
                            </p:childTnLst>
                          </p:cTn>
                        </p:par>
                      </p:childTnLst>
                    </p:cTn>
                  </p:par>
                  <p:par>
                    <p:cTn id="30" fill="hold" nodeType="clickPar">
                      <p:stCondLst>
                        <p:cond delay="indefinite"/>
                      </p:stCondLst>
                      <p:childTnLst>
                        <p:par>
                          <p:cTn id="31" fill="hold">
                            <p:stCondLst>
                              <p:cond delay="0"/>
                            </p:stCondLst>
                            <p:childTnLst>
                              <p:par>
                                <p:cTn id="32" presetID="22" presetClass="entr" presetSubtype="8" dur="500" fill="hold" nodeType="clickEffect">
                                  <p:stCondLst>
                                    <p:cond delay="0"/>
                                  </p:stCondLst>
                                  <p:childTnLst>
                                    <p:set>
                                      <p:cBhvr>
                                        <p:cTn id="33" dur="1" fill="hold">
                                          <p:stCondLst>
                                            <p:cond delay="0"/>
                                          </p:stCondLst>
                                        </p:cTn>
                                        <p:tgtEl>
                                          <p:spTgt spid="17415"/>
                                        </p:tgtEl>
                                        <p:attrNameLst>
                                          <p:attrName>style.visibility</p:attrName>
                                        </p:attrNameLst>
                                      </p:cBhvr>
                                      <p:to>
                                        <p:strVal val="visible"/>
                                      </p:to>
                                    </p:set>
                                    <p:animEffect transition="in" filter="wipe(left)">
                                      <p:cBhvr>
                                        <p:cTn id="34" dur="500"/>
                                        <p:tgtEl>
                                          <p:spTgt spid="17415"/>
                                        </p:tgtEl>
                                      </p:cBhvr>
                                    </p:animEffect>
                                  </p:childTnLst>
                                </p:cTn>
                              </p:par>
                              <p:par>
                                <p:cTn id="35" presetID="22" presetClass="entr" presetSubtype="8" dur="500" fill="hold" nodeType="withEffect">
                                  <p:stCondLst>
                                    <p:cond delay="0"/>
                                  </p:stCondLst>
                                  <p:childTnLst>
                                    <p:set>
                                      <p:cBhvr>
                                        <p:cTn id="36" dur="1" fill="hold">
                                          <p:stCondLst>
                                            <p:cond delay="0"/>
                                          </p:stCondLst>
                                        </p:cTn>
                                        <p:tgtEl>
                                          <p:spTgt spid="17416"/>
                                        </p:tgtEl>
                                        <p:attrNameLst>
                                          <p:attrName>style.visibility</p:attrName>
                                        </p:attrNameLst>
                                      </p:cBhvr>
                                      <p:to>
                                        <p:strVal val="visible"/>
                                      </p:to>
                                    </p:set>
                                    <p:animEffect transition="in" filter="wipe(left)">
                                      <p:cBhvr>
                                        <p:cTn id="37" dur="500"/>
                                        <p:tgtEl>
                                          <p:spTgt spid="17416"/>
                                        </p:tgtEl>
                                      </p:cBhvr>
                                    </p:animEffect>
                                  </p:childTnLst>
                                </p:cTn>
                              </p:par>
                              <p:par>
                                <p:cTn id="38" presetID="22" presetClass="entr" presetSubtype="8" dur="500" fill="hold" nodeType="withEffect">
                                  <p:stCondLst>
                                    <p:cond delay="0"/>
                                  </p:stCondLst>
                                  <p:childTnLst>
                                    <p:set>
                                      <p:cBhvr>
                                        <p:cTn id="39" dur="1" fill="hold">
                                          <p:stCondLst>
                                            <p:cond delay="0"/>
                                          </p:stCondLst>
                                        </p:cTn>
                                        <p:tgtEl>
                                          <p:spTgt spid="17417"/>
                                        </p:tgtEl>
                                        <p:attrNameLst>
                                          <p:attrName>style.visibility</p:attrName>
                                        </p:attrNameLst>
                                      </p:cBhvr>
                                      <p:to>
                                        <p:strVal val="visible"/>
                                      </p:to>
                                    </p:set>
                                    <p:animEffect transition="in" filter="wipe(left)">
                                      <p:cBhvr>
                                        <p:cTn id="40" dur="500"/>
                                        <p:tgtEl>
                                          <p:spTgt spid="17417"/>
                                        </p:tgtEl>
                                      </p:cBhvr>
                                    </p:animEffect>
                                  </p:childTnLst>
                                </p:cTn>
                              </p:par>
                              <p:par>
                                <p:cTn id="41" presetID="22" presetClass="entr" presetSubtype="8" dur="500" fill="hold" nodeType="withEffect">
                                  <p:stCondLst>
                                    <p:cond delay="0"/>
                                  </p:stCondLst>
                                  <p:childTnLst>
                                    <p:set>
                                      <p:cBhvr>
                                        <p:cTn id="42" dur="1" fill="hold">
                                          <p:stCondLst>
                                            <p:cond delay="0"/>
                                          </p:stCondLst>
                                        </p:cTn>
                                        <p:tgtEl>
                                          <p:spTgt spid="17418"/>
                                        </p:tgtEl>
                                        <p:attrNameLst>
                                          <p:attrName>style.visibility</p:attrName>
                                        </p:attrNameLst>
                                      </p:cBhvr>
                                      <p:to>
                                        <p:strVal val="visible"/>
                                      </p:to>
                                    </p:set>
                                    <p:animEffect transition="in" filter="wipe(left)">
                                      <p:cBhvr>
                                        <p:cTn id="43" dur="500"/>
                                        <p:tgtEl>
                                          <p:spTgt spid="17418"/>
                                        </p:tgtEl>
                                      </p:cBhvr>
                                    </p:animEffect>
                                  </p:childTnLst>
                                </p:cTn>
                              </p:par>
                              <p:par>
                                <p:cTn id="44" presetID="22" presetClass="entr" presetSubtype="8" dur="500" fill="hold" nodeType="withEffect">
                                  <p:stCondLst>
                                    <p:cond delay="0"/>
                                  </p:stCondLst>
                                  <p:childTnLst>
                                    <p:set>
                                      <p:cBhvr>
                                        <p:cTn id="45" dur="1" fill="hold">
                                          <p:stCondLst>
                                            <p:cond delay="0"/>
                                          </p:stCondLst>
                                        </p:cTn>
                                        <p:tgtEl>
                                          <p:spTgt spid="17449"/>
                                        </p:tgtEl>
                                        <p:attrNameLst>
                                          <p:attrName>style.visibility</p:attrName>
                                        </p:attrNameLst>
                                      </p:cBhvr>
                                      <p:to>
                                        <p:strVal val="visible"/>
                                      </p:to>
                                    </p:set>
                                    <p:animEffect transition="in" filter="wipe(left)">
                                      <p:cBhvr>
                                        <p:cTn id="46" dur="500"/>
                                        <p:tgtEl>
                                          <p:spTgt spid="17449"/>
                                        </p:tgtEl>
                                      </p:cBhvr>
                                    </p:animEffect>
                                  </p:childTnLst>
                                </p:cTn>
                              </p:par>
                              <p:par>
                                <p:cTn id="47" presetID="22" presetClass="entr" presetSubtype="8" dur="500" fill="hold" nodeType="withEffect">
                                  <p:stCondLst>
                                    <p:cond delay="0"/>
                                  </p:stCondLst>
                                  <p:childTnLst>
                                    <p:set>
                                      <p:cBhvr>
                                        <p:cTn id="48" dur="1" fill="hold">
                                          <p:stCondLst>
                                            <p:cond delay="0"/>
                                          </p:stCondLst>
                                        </p:cTn>
                                        <p:tgtEl>
                                          <p:spTgt spid="17450"/>
                                        </p:tgtEl>
                                        <p:attrNameLst>
                                          <p:attrName>style.visibility</p:attrName>
                                        </p:attrNameLst>
                                      </p:cBhvr>
                                      <p:to>
                                        <p:strVal val="visible"/>
                                      </p:to>
                                    </p:set>
                                    <p:animEffect transition="in" filter="wipe(left)">
                                      <p:cBhvr>
                                        <p:cTn id="49" dur="500"/>
                                        <p:tgtEl>
                                          <p:spTgt spid="17450"/>
                                        </p:tgtEl>
                                      </p:cBhvr>
                                    </p:animEffect>
                                  </p:childTnLst>
                                </p:cTn>
                              </p:par>
                              <p:par>
                                <p:cTn id="50" presetID="22" presetClass="entr" presetSubtype="8" dur="500" fill="hold" nodeType="withEffect">
                                  <p:stCondLst>
                                    <p:cond delay="0"/>
                                  </p:stCondLst>
                                  <p:childTnLst>
                                    <p:set>
                                      <p:cBhvr>
                                        <p:cTn id="51" dur="1" fill="hold">
                                          <p:stCondLst>
                                            <p:cond delay="0"/>
                                          </p:stCondLst>
                                        </p:cTn>
                                        <p:tgtEl>
                                          <p:spTgt spid="17451"/>
                                        </p:tgtEl>
                                        <p:attrNameLst>
                                          <p:attrName>style.visibility</p:attrName>
                                        </p:attrNameLst>
                                      </p:cBhvr>
                                      <p:to>
                                        <p:strVal val="visible"/>
                                      </p:to>
                                    </p:set>
                                    <p:animEffect transition="in" filter="wipe(left)">
                                      <p:cBhvr>
                                        <p:cTn id="52" dur="500"/>
                                        <p:tgtEl>
                                          <p:spTgt spid="17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6386" name="NotDefined 2" title=""/>
          <p:cNvSpPr/>
          <p:nvPr>
            <p:ph type="title"/>
          </p:nvPr>
        </p:nvSpPr>
        <p:spPr>
          <a:xfrm>
            <a:off x="685800" y="1143000"/>
            <a:ext cx="3505200" cy="685800"/>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ea typeface="隶书" pitchFamily="49" charset="-122"/>
              </a:rPr>
              <a:t>一般正态分布的计算</a:t>
            </a:r>
            <a:endParaRPr sz="2500">
              <a:solidFill>
                <a:srgbClr val="FF5050"/>
              </a:solidFill>
              <a:ea typeface="隶书" pitchFamily="49" charset="-122"/>
            </a:endParaRPr>
          </a:p>
        </p:txBody>
      </p:sp>
      <p:graphicFrame>
        <p:nvGraphicFramePr>
          <p:cNvPr id="16387" name="Object 3" title=""/>
          <p:cNvGraphicFramePr>
            <a:graphicFrameLocks noChangeAspect="1"/>
          </p:cNvGraphicFramePr>
          <p:nvPr>
            <p:ph idx="1"/>
          </p:nvPr>
        </p:nvGraphicFramePr>
        <p:xfrm>
          <a:off x="871538" y="1622425"/>
          <a:ext cx="6675437" cy="949325"/>
        </p:xfrm>
        <a:graphic>
          <a:graphicData uri="http://schemas.openxmlformats.org/presentationml/2006/ole">
            <mc:AlternateContent>
              <mc:Choice xmlns:v="urn:schemas-microsoft-com:vml" Requires="v">
                <p:oleObj spid="_x0000_s1683" name="公式" r:id="rId2" imgW="6675437" imgH="949325" progId="Equation.3">
                  <p:embed/>
                </p:oleObj>
              </mc:Choice>
              <mc:Fallback>
                <p:oleObj name="公式" r:id="rId2" imgW="6675437" imgH="949325" progId="Equation.3">
                  <p:embed/>
                  <p:pic>
                    <p:nvPicPr>
                      <p:cNvPr id="0" name="OLE substitute image"/>
                      <p:cNvPicPr/>
                      <p:nvPr/>
                    </p:nvPicPr>
                    <p:blipFill>
                      <a:blip r:embed="rId3"/>
                      <a:stretch>
                        <a:fillRect/>
                      </a:stretch>
                    </p:blipFill>
                    <p:spPr>
                      <a:xfrm>
                        <a:off x="871538" y="1622425"/>
                        <a:ext cx="6675437" cy="949325"/>
                      </a:xfrm>
                      <a:prstGeom prst="rect">
                        <a:avLst/>
                      </a:prstGeom>
                      <a:noFill/>
                      <a:ln>
                        <a:noFill/>
                        <a:miter lim="800000"/>
                      </a:ln>
                    </p:spPr>
                  </p:pic>
                </p:oleObj>
              </mc:Fallback>
            </mc:AlternateContent>
          </a:graphicData>
        </a:graphic>
      </p:graphicFrame>
      <p:graphicFrame>
        <p:nvGraphicFramePr>
          <p:cNvPr id="16388" name="Object 4" title=""/>
          <p:cNvGraphicFramePr>
            <a:graphicFrameLocks noChangeAspect="1"/>
          </p:cNvGraphicFramePr>
          <p:nvPr/>
        </p:nvGraphicFramePr>
        <p:xfrm>
          <a:off x="1219200" y="2362200"/>
          <a:ext cx="4757738" cy="865188"/>
        </p:xfrm>
        <a:graphic>
          <a:graphicData uri="http://schemas.openxmlformats.org/presentationml/2006/ole">
            <mc:AlternateContent>
              <mc:Choice xmlns:v="urn:schemas-microsoft-com:vml" Requires="v">
                <p:oleObj spid="_x0000_s1684" name="公式" r:id="rId4" imgW="4757738" imgH="865188" progId="Equation.3">
                  <p:embed/>
                </p:oleObj>
              </mc:Choice>
              <mc:Fallback>
                <p:oleObj name="公式" r:id="rId4" imgW="4757738" imgH="865188" progId="Equation.3">
                  <p:embed/>
                  <p:pic>
                    <p:nvPicPr>
                      <p:cNvPr id="0" name="OLE substitute image"/>
                      <p:cNvPicPr/>
                      <p:nvPr/>
                    </p:nvPicPr>
                    <p:blipFill>
                      <a:blip r:embed="rId5"/>
                      <a:stretch>
                        <a:fillRect/>
                      </a:stretch>
                    </p:blipFill>
                    <p:spPr>
                      <a:xfrm>
                        <a:off x="1219200" y="2362200"/>
                        <a:ext cx="4757738" cy="865188"/>
                      </a:xfrm>
                      <a:prstGeom prst="rect">
                        <a:avLst/>
                      </a:prstGeom>
                      <a:noFill/>
                      <a:ln>
                        <a:noFill/>
                        <a:miter lim="800000"/>
                      </a:ln>
                    </p:spPr>
                  </p:pic>
                </p:oleObj>
              </mc:Fallback>
            </mc:AlternateContent>
          </a:graphicData>
        </a:graphic>
      </p:graphicFrame>
      <p:graphicFrame>
        <p:nvGraphicFramePr>
          <p:cNvPr id="16389" name="Object 5" title=""/>
          <p:cNvGraphicFramePr>
            <a:graphicFrameLocks noChangeAspect="1"/>
          </p:cNvGraphicFramePr>
          <p:nvPr/>
        </p:nvGraphicFramePr>
        <p:xfrm>
          <a:off x="4576763" y="2895600"/>
          <a:ext cx="3271837" cy="1296988"/>
        </p:xfrm>
        <a:graphic>
          <a:graphicData uri="http://schemas.openxmlformats.org/presentationml/2006/ole">
            <mc:AlternateContent>
              <mc:Choice xmlns:v="urn:schemas-microsoft-com:vml" Requires="v">
                <p:oleObj spid="_x0000_s1685" name="公式" r:id="rId6" imgW="3271837" imgH="1296988" progId="Equation.3">
                  <p:embed/>
                </p:oleObj>
              </mc:Choice>
              <mc:Fallback>
                <p:oleObj name="公式" r:id="rId6" imgW="3271837" imgH="1296988" progId="Equation.3">
                  <p:embed/>
                  <p:pic>
                    <p:nvPicPr>
                      <p:cNvPr id="0" name="OLE substitute image"/>
                      <p:cNvPicPr/>
                      <p:nvPr/>
                    </p:nvPicPr>
                    <p:blipFill>
                      <a:blip r:embed="rId7"/>
                      <a:stretch>
                        <a:fillRect/>
                      </a:stretch>
                    </p:blipFill>
                    <p:spPr>
                      <a:xfrm>
                        <a:off x="4576763" y="2895600"/>
                        <a:ext cx="3271837" cy="1296988"/>
                      </a:xfrm>
                      <a:prstGeom prst="rect">
                        <a:avLst/>
                      </a:prstGeom>
                      <a:noFill/>
                      <a:ln>
                        <a:noFill/>
                        <a:miter lim="800000"/>
                      </a:ln>
                    </p:spPr>
                  </p:pic>
                </p:oleObj>
              </mc:Fallback>
            </mc:AlternateContent>
          </a:graphicData>
        </a:graphic>
      </p:graphicFrame>
      <p:graphicFrame>
        <p:nvGraphicFramePr>
          <p:cNvPr id="16390" name="Object 6" title=""/>
          <p:cNvGraphicFramePr>
            <a:graphicFrameLocks noChangeAspect="1"/>
          </p:cNvGraphicFramePr>
          <p:nvPr/>
        </p:nvGraphicFramePr>
        <p:xfrm>
          <a:off x="762000" y="4038600"/>
          <a:ext cx="6705600" cy="889000"/>
        </p:xfrm>
        <a:graphic>
          <a:graphicData uri="http://schemas.openxmlformats.org/presentationml/2006/ole">
            <mc:AlternateContent>
              <mc:Choice xmlns:v="urn:schemas-microsoft-com:vml" Requires="v">
                <p:oleObj spid="_x0000_s1686" name="公式" r:id="rId8" imgW="6705600" imgH="889000" progId="Equation.3">
                  <p:embed/>
                </p:oleObj>
              </mc:Choice>
              <mc:Fallback>
                <p:oleObj name="公式" r:id="rId8" imgW="6705600" imgH="889000" progId="Equation.3">
                  <p:embed/>
                  <p:pic>
                    <p:nvPicPr>
                      <p:cNvPr id="0" name="OLE substitute image"/>
                      <p:cNvPicPr/>
                      <p:nvPr/>
                    </p:nvPicPr>
                    <p:blipFill>
                      <a:blip r:embed="rId9"/>
                      <a:stretch>
                        <a:fillRect/>
                      </a:stretch>
                    </p:blipFill>
                    <p:spPr>
                      <a:xfrm>
                        <a:off x="762000" y="4038600"/>
                        <a:ext cx="6705600" cy="889000"/>
                      </a:xfrm>
                      <a:prstGeom prst="rect">
                        <a:avLst/>
                      </a:prstGeom>
                      <a:noFill/>
                      <a:ln>
                        <a:noFill/>
                        <a:miter lim="800000"/>
                      </a:ln>
                    </p:spPr>
                  </p:pic>
                </p:oleObj>
              </mc:Fallback>
            </mc:AlternateContent>
          </a:graphicData>
        </a:graphic>
      </p:graphicFrame>
      <p:graphicFrame>
        <p:nvGraphicFramePr>
          <p:cNvPr id="16391" name="Object 7" title=""/>
          <p:cNvGraphicFramePr>
            <a:graphicFrameLocks noChangeAspect="1"/>
          </p:cNvGraphicFramePr>
          <p:nvPr/>
        </p:nvGraphicFramePr>
        <p:xfrm>
          <a:off x="1336675" y="4876800"/>
          <a:ext cx="3159125" cy="1208088"/>
        </p:xfrm>
        <a:graphic>
          <a:graphicData uri="http://schemas.openxmlformats.org/presentationml/2006/ole">
            <mc:AlternateContent>
              <mc:Choice xmlns:v="urn:schemas-microsoft-com:vml" Requires="v">
                <p:oleObj spid="_x0000_s1687" name="公式" r:id="rId10" imgW="3159125" imgH="1208088" progId="Equation.3">
                  <p:embed/>
                </p:oleObj>
              </mc:Choice>
              <mc:Fallback>
                <p:oleObj name="公式" r:id="rId10" imgW="3159125" imgH="1208088" progId="Equation.3">
                  <p:embed/>
                  <p:pic>
                    <p:nvPicPr>
                      <p:cNvPr id="0" name="OLE substitute image"/>
                      <p:cNvPicPr/>
                      <p:nvPr/>
                    </p:nvPicPr>
                    <p:blipFill>
                      <a:blip r:embed="rId11"/>
                      <a:stretch>
                        <a:fillRect/>
                      </a:stretch>
                    </p:blipFill>
                    <p:spPr>
                      <a:xfrm>
                        <a:off x="1336675" y="4876800"/>
                        <a:ext cx="3159125" cy="1208088"/>
                      </a:xfrm>
                      <a:prstGeom prst="rect">
                        <a:avLst/>
                      </a:prstGeom>
                      <a:noFill/>
                      <a:ln>
                        <a:noFill/>
                        <a:miter lim="800000"/>
                      </a:ln>
                    </p:spPr>
                  </p:pic>
                </p:oleObj>
              </mc:Fallback>
            </mc:AlternateContent>
          </a:graphicData>
        </a:graphic>
      </p:graphicFrame>
      <p:graphicFrame>
        <p:nvGraphicFramePr>
          <p:cNvPr id="16392" name="Object 8" title=""/>
          <p:cNvGraphicFramePr>
            <a:graphicFrameLocks noChangeAspect="1"/>
          </p:cNvGraphicFramePr>
          <p:nvPr/>
        </p:nvGraphicFramePr>
        <p:xfrm>
          <a:off x="4572000" y="5257800"/>
          <a:ext cx="1143000" cy="538163"/>
        </p:xfrm>
        <a:graphic>
          <a:graphicData uri="http://schemas.openxmlformats.org/presentationml/2006/ole">
            <mc:AlternateContent>
              <mc:Choice xmlns:v="urn:schemas-microsoft-com:vml" Requires="v">
                <p:oleObj spid="_x0000_s1688" name="公式" r:id="rId12" imgW="1143000" imgH="538163" progId="Equation.3">
                  <p:embed/>
                </p:oleObj>
              </mc:Choice>
              <mc:Fallback>
                <p:oleObj name="公式" r:id="rId12" imgW="1143000" imgH="538163" progId="Equation.3">
                  <p:embed/>
                  <p:pic>
                    <p:nvPicPr>
                      <p:cNvPr id="0" name="OLE substitute image"/>
                      <p:cNvPicPr/>
                      <p:nvPr/>
                    </p:nvPicPr>
                    <p:blipFill>
                      <a:blip r:embed="rId13"/>
                      <a:stretch>
                        <a:fillRect/>
                      </a:stretch>
                    </p:blipFill>
                    <p:spPr>
                      <a:xfrm>
                        <a:off x="4572000" y="5257800"/>
                        <a:ext cx="1143000" cy="538163"/>
                      </a:xfrm>
                      <a:prstGeom prst="rect">
                        <a:avLst/>
                      </a:prstGeom>
                      <a:noFill/>
                      <a:ln>
                        <a:noFill/>
                        <a:miter lim="800000"/>
                      </a:ln>
                    </p:spPr>
                  </p:pic>
                </p:oleObj>
              </mc:Fallback>
            </mc:AlternateContent>
          </a:graphicData>
        </a:graphic>
      </p:graphicFrame>
      <p:sp>
        <p:nvSpPr>
          <p:cNvPr id="16393" name="Rectangle 9" title=""/>
          <p:cNvSpPr/>
          <p:nvPr/>
        </p:nvSpPr>
        <p:spPr>
          <a:xfrm>
            <a:off x="533400" y="457200"/>
            <a:ext cx="8382000" cy="6096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16395" name="" title=""/>
          <p:cNvGraphicFramePr>
            <a:graphicFrameLocks noChangeAspect="1"/>
          </p:cNvGraphicFramePr>
          <p:nvPr/>
        </p:nvGraphicFramePr>
        <p:xfrm>
          <a:off x="2100263" y="3333750"/>
          <a:ext cx="2395537" cy="461963"/>
        </p:xfrm>
        <a:graphic>
          <a:graphicData uri="http://schemas.openxmlformats.org/presentationml/2006/ole">
            <mc:AlternateContent>
              <mc:Choice xmlns:v="urn:schemas-microsoft-com:vml" Requires="v">
                <p:oleObj spid="_x0000_s1689" name="公式" r:id="rId14" imgW="2395537" imgH="461963" progId="Equation.3">
                  <p:embed/>
                </p:oleObj>
              </mc:Choice>
              <mc:Fallback>
                <p:oleObj name="公式" r:id="rId14" imgW="2395537" imgH="461963" progId="Equation.3">
                  <p:embed/>
                  <p:pic>
                    <p:nvPicPr>
                      <p:cNvPr id="0" name="OLE substitute image"/>
                      <p:cNvPicPr/>
                      <p:nvPr/>
                    </p:nvPicPr>
                    <p:blipFill>
                      <a:blip r:embed="rId15"/>
                      <a:stretch>
                        <a:fillRect/>
                      </a:stretch>
                    </p:blipFill>
                    <p:spPr>
                      <a:xfrm>
                        <a:off x="2100263" y="3333750"/>
                        <a:ext cx="2395537" cy="461963"/>
                      </a:xfrm>
                      <a:prstGeom prst="rect">
                        <a:avLst/>
                      </a:prstGeom>
                      <a:noFill/>
                      <a:ln>
                        <a:noFill/>
                        <a:miter lim="800000"/>
                      </a:ln>
                    </p:spPr>
                  </p:pic>
                </p:oleObj>
              </mc:Fallback>
            </mc:AlternateContent>
          </a:graphicData>
        </a:graphic>
      </p:graphicFrame>
      <p:graphicFrame>
        <p:nvGraphicFramePr>
          <p:cNvPr id="16396" name="" title=""/>
          <p:cNvGraphicFramePr>
            <a:graphicFrameLocks noChangeAspect="1"/>
          </p:cNvGraphicFramePr>
          <p:nvPr/>
        </p:nvGraphicFramePr>
        <p:xfrm>
          <a:off x="4521200" y="3333750"/>
          <a:ext cx="100013" cy="190500"/>
        </p:xfrm>
        <a:graphic>
          <a:graphicData uri="http://schemas.openxmlformats.org/presentationml/2006/ole">
            <mc:AlternateContent>
              <mc:Choice xmlns:v="urn:schemas-microsoft-com:vml" Requires="v">
                <p:oleObj spid="_x0000_s1690" name="公式" r:id="rId16" imgW="100013" imgH="190500" progId="Equation.3">
                  <p:embed/>
                </p:oleObj>
              </mc:Choice>
              <mc:Fallback>
                <p:oleObj name="公式" r:id="rId16" imgW="100013" imgH="190500" progId="Equation.3">
                  <p:embed/>
                  <p:pic>
                    <p:nvPicPr>
                      <p:cNvPr id="0" name="OLE substitute image"/>
                      <p:cNvPicPr/>
                      <p:nvPr/>
                    </p:nvPicPr>
                    <p:blipFill>
                      <a:blip r:embed="rId17"/>
                      <a:stretch>
                        <a:fillRect/>
                      </a:stretch>
                    </p:blipFill>
                    <p:spPr>
                      <a:xfrm>
                        <a:off x="4521200" y="3333750"/>
                        <a:ext cx="100013" cy="190500"/>
                      </a:xfrm>
                      <a:prstGeom prst="rect">
                        <a:avLst/>
                      </a:prstGeom>
                      <a:noFill/>
                      <a:ln>
                        <a:noFill/>
                        <a:miter lim="800000"/>
                      </a:ln>
                      <a:effectLst/>
                    </p:spPr>
                  </p:pic>
                </p:oleObj>
              </mc:Fallback>
            </mc:AlternateContent>
          </a:graphicData>
        </a:graphic>
      </p:graphicFrame>
      <p:graphicFrame>
        <p:nvGraphicFramePr>
          <p:cNvPr id="16399" name="" title=""/>
          <p:cNvGraphicFramePr>
            <a:graphicFrameLocks noChangeAspect="1"/>
          </p:cNvGraphicFramePr>
          <p:nvPr/>
        </p:nvGraphicFramePr>
        <p:xfrm>
          <a:off x="785813" y="1114425"/>
          <a:ext cx="7572375" cy="28575"/>
        </p:xfrm>
        <a:graphic>
          <a:graphicData uri="http://schemas.openxmlformats.org/presentationml/2006/ole">
            <mc:AlternateContent>
              <mc:Choice xmlns:v="urn:schemas-microsoft-com:vml" Requires="v">
                <p:oleObj spid="_x0000_s1691" name="Image" r:id="rId18" imgW="7572375" imgH="28575" progId="Photoshop.Image.5">
                  <p:embed/>
                </p:oleObj>
              </mc:Choice>
              <mc:Fallback>
                <p:oleObj name="Image" r:id="rId18" imgW="7572375" imgH="28575" progId="Photoshop.Image.5">
                  <p:embed/>
                  <p:pic>
                    <p:nvPicPr>
                      <p:cNvPr id="0" name="OLE substitute image"/>
                      <p:cNvPicPr/>
                      <p:nvPr/>
                    </p:nvPicPr>
                    <p:blipFill>
                      <a:blip r:embed="rId19"/>
                      <a:stretch>
                        <a:fillRect/>
                      </a:stretch>
                    </p:blipFill>
                    <p:spPr>
                      <a:xfrm>
                        <a:off x="785813" y="1114425"/>
                        <a:ext cx="7572375" cy="28575"/>
                      </a:xfrm>
                      <a:prstGeom prst="rect">
                        <a:avLst/>
                      </a:prstGeom>
                      <a:noFill/>
                      <a:ln>
                        <a:noFill/>
                        <a:miter lim="800000"/>
                      </a:ln>
                      <a:effec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wipe(left)">
                                      <p:cBhvr>
                                        <p:cTn id="7" dur="500"/>
                                        <p:tgtEl>
                                          <p:spTgt spid="16387"/>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16388"/>
                                        </p:tgtEl>
                                        <p:attrNameLst>
                                          <p:attrName>style.visibility</p:attrName>
                                        </p:attrNameLst>
                                      </p:cBhvr>
                                      <p:to>
                                        <p:strVal val="visible"/>
                                      </p:to>
                                    </p:set>
                                    <p:animEffect transition="in" filter="wipe(left)">
                                      <p:cBhvr>
                                        <p:cTn id="12" dur="500"/>
                                        <p:tgtEl>
                                          <p:spTgt spid="16388"/>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16395"/>
                                        </p:tgtEl>
                                        <p:attrNameLst>
                                          <p:attrName>style.visibility</p:attrName>
                                        </p:attrNameLst>
                                      </p:cBhvr>
                                      <p:to>
                                        <p:strVal val="visible"/>
                                      </p:to>
                                    </p:set>
                                    <p:animEffect transition="in" filter="wipe(left)">
                                      <p:cBhvr>
                                        <p:cTn id="17" dur="500"/>
                                        <p:tgtEl>
                                          <p:spTgt spid="16395"/>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16389"/>
                                        </p:tgtEl>
                                        <p:attrNameLst>
                                          <p:attrName>style.visibility</p:attrName>
                                        </p:attrNameLst>
                                      </p:cBhvr>
                                      <p:to>
                                        <p:strVal val="visible"/>
                                      </p:to>
                                    </p:set>
                                    <p:animEffect transition="in" filter="wipe(left)">
                                      <p:cBhvr>
                                        <p:cTn id="22" dur="500"/>
                                        <p:tgtEl>
                                          <p:spTgt spid="16389"/>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16390"/>
                                        </p:tgtEl>
                                        <p:attrNameLst>
                                          <p:attrName>style.visibility</p:attrName>
                                        </p:attrNameLst>
                                      </p:cBhvr>
                                      <p:to>
                                        <p:strVal val="visible"/>
                                      </p:to>
                                    </p:set>
                                    <p:animEffect transition="in" filter="wipe(left)">
                                      <p:cBhvr>
                                        <p:cTn id="27" dur="500"/>
                                        <p:tgtEl>
                                          <p:spTgt spid="16390"/>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16391"/>
                                        </p:tgtEl>
                                        <p:attrNameLst>
                                          <p:attrName>style.visibility</p:attrName>
                                        </p:attrNameLst>
                                      </p:cBhvr>
                                      <p:to>
                                        <p:strVal val="visible"/>
                                      </p:to>
                                    </p:set>
                                    <p:animEffect transition="in" filter="wipe(left)">
                                      <p:cBhvr>
                                        <p:cTn id="32" dur="500"/>
                                        <p:tgtEl>
                                          <p:spTgt spid="16391"/>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22" presetClass="entr" presetSubtype="8" dur="500" fill="hold" nodeType="clickEffect">
                                  <p:stCondLst>
                                    <p:cond delay="0"/>
                                  </p:stCondLst>
                                  <p:childTnLst>
                                    <p:set>
                                      <p:cBhvr>
                                        <p:cTn id="36" dur="1" fill="hold">
                                          <p:stCondLst>
                                            <p:cond delay="0"/>
                                          </p:stCondLst>
                                        </p:cTn>
                                        <p:tgtEl>
                                          <p:spTgt spid="16392"/>
                                        </p:tgtEl>
                                        <p:attrNameLst>
                                          <p:attrName>style.visibility</p:attrName>
                                        </p:attrNameLst>
                                      </p:cBhvr>
                                      <p:to>
                                        <p:strVal val="visible"/>
                                      </p:to>
                                    </p:set>
                                    <p:animEffect transition="in" filter="wipe(left)">
                                      <p:cBhvr>
                                        <p:cTn id="37" dur="500"/>
                                        <p:tgtEl>
                                          <p:spTgt spid="16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5362" name="NotDefined 2" title=""/>
          <p:cNvSpPr/>
          <p:nvPr>
            <p:ph type="title"/>
          </p:nvPr>
        </p:nvSpPr>
        <p:spPr>
          <a:xfrm>
            <a:off x="457200" y="277813"/>
            <a:ext cx="8229600" cy="1139825"/>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ea typeface="隶书" pitchFamily="49" charset="-122"/>
              </a:rPr>
              <a:t>一般正态分布的计算（续）</a:t>
            </a:r>
            <a:endParaRPr sz="2500">
              <a:solidFill>
                <a:srgbClr val="FF5050"/>
              </a:solidFill>
              <a:ea typeface="隶书" pitchFamily="49" charset="-122"/>
            </a:endParaRPr>
          </a:p>
        </p:txBody>
      </p:sp>
      <p:graphicFrame>
        <p:nvGraphicFramePr>
          <p:cNvPr id="15363" name="Object 3" title=""/>
          <p:cNvGraphicFramePr>
            <a:graphicFrameLocks noChangeAspect="1"/>
          </p:cNvGraphicFramePr>
          <p:nvPr>
            <p:ph sz="half" idx="1"/>
          </p:nvPr>
        </p:nvGraphicFramePr>
        <p:xfrm>
          <a:off x="684213" y="2708275"/>
          <a:ext cx="6983412" cy="565150"/>
        </p:xfrm>
        <a:graphic>
          <a:graphicData uri="http://schemas.openxmlformats.org/presentationml/2006/ole">
            <mc:AlternateContent>
              <mc:Choice xmlns:v="urn:schemas-microsoft-com:vml" Requires="v">
                <p:oleObj spid="_x0000_s1692" name="公式" r:id="rId2" imgW="6983412" imgH="565150" progId="Equation.3">
                  <p:embed/>
                </p:oleObj>
              </mc:Choice>
              <mc:Fallback>
                <p:oleObj name="公式" r:id="rId2" imgW="6983412" imgH="565150" progId="Equation.3">
                  <p:embed/>
                  <p:pic>
                    <p:nvPicPr>
                      <p:cNvPr id="0" name="OLE substitute image"/>
                      <p:cNvPicPr/>
                      <p:nvPr/>
                    </p:nvPicPr>
                    <p:blipFill>
                      <a:blip r:embed="rId3"/>
                      <a:stretch>
                        <a:fillRect/>
                      </a:stretch>
                    </p:blipFill>
                    <p:spPr>
                      <a:xfrm>
                        <a:off x="684213" y="2708275"/>
                        <a:ext cx="6983412" cy="565150"/>
                      </a:xfrm>
                      <a:prstGeom prst="rect">
                        <a:avLst/>
                      </a:prstGeom>
                      <a:noFill/>
                      <a:ln>
                        <a:miter lim="800000"/>
                      </a:ln>
                    </p:spPr>
                  </p:pic>
                </p:oleObj>
              </mc:Fallback>
            </mc:AlternateContent>
          </a:graphicData>
        </a:graphic>
      </p:graphicFrame>
      <p:sp>
        <p:nvSpPr>
          <p:cNvPr id="15366" name="Rectangle 6" title=""/>
          <p:cNvSpPr/>
          <p:nvPr/>
        </p:nvSpPr>
        <p:spPr>
          <a:xfrm>
            <a:off x="5334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15369" name="Object 9" title=""/>
          <p:cNvGraphicFramePr>
            <a:graphicFrameLocks noChangeAspect="1"/>
          </p:cNvGraphicFramePr>
          <p:nvPr/>
        </p:nvGraphicFramePr>
        <p:xfrm>
          <a:off x="468313" y="4076700"/>
          <a:ext cx="5873750" cy="1584325"/>
        </p:xfrm>
        <a:graphic>
          <a:graphicData uri="http://schemas.openxmlformats.org/presentationml/2006/ole">
            <mc:AlternateContent>
              <mc:Choice xmlns:v="urn:schemas-microsoft-com:vml" Requires="v">
                <p:oleObj spid="_x0000_s1693" name="公式" r:id="rId4" imgW="5873750" imgH="1584325" progId="Equation.3">
                  <p:embed/>
                </p:oleObj>
              </mc:Choice>
              <mc:Fallback>
                <p:oleObj name="公式" r:id="rId4" imgW="5873750" imgH="1584325" progId="Equation.3">
                  <p:embed/>
                  <p:pic>
                    <p:nvPicPr>
                      <p:cNvPr id="0" name="OLE substitute image"/>
                      <p:cNvPicPr/>
                      <p:nvPr/>
                    </p:nvPicPr>
                    <p:blipFill>
                      <a:blip r:embed="rId5"/>
                      <a:stretch>
                        <a:fillRect/>
                      </a:stretch>
                    </p:blipFill>
                    <p:spPr>
                      <a:xfrm>
                        <a:off x="468313" y="4076700"/>
                        <a:ext cx="5873750" cy="1584325"/>
                      </a:xfrm>
                      <a:prstGeom prst="rect">
                        <a:avLst/>
                      </a:prstGeom>
                      <a:noFill/>
                      <a:ln>
                        <a:noFill/>
                        <a:miter lim="800000"/>
                      </a:ln>
                      <a:effectLst/>
                    </p:spPr>
                  </p:pic>
                </p:oleObj>
              </mc:Fallback>
            </mc:AlternateContent>
          </a:graphicData>
        </a:graphic>
      </p:graphicFrame>
      <p:graphicFrame>
        <p:nvGraphicFramePr>
          <p:cNvPr id="15372" name="" title=""/>
          <p:cNvGraphicFramePr>
            <a:graphicFrameLocks noChangeAspect="1"/>
          </p:cNvGraphicFramePr>
          <p:nvPr/>
        </p:nvGraphicFramePr>
        <p:xfrm>
          <a:off x="785813" y="1114425"/>
          <a:ext cx="7572375" cy="28575"/>
        </p:xfrm>
        <a:graphic>
          <a:graphicData uri="http://schemas.openxmlformats.org/presentationml/2006/ole">
            <mc:AlternateContent>
              <mc:Choice xmlns:v="urn:schemas-microsoft-com:vml" Requires="v">
                <p:oleObj spid="_x0000_s1694" name="Image" r:id="rId6" imgW="7572375" imgH="28575" progId="Photoshop.Image.5">
                  <p:embed/>
                </p:oleObj>
              </mc:Choice>
              <mc:Fallback>
                <p:oleObj name="Image" r:id="rId6" imgW="7572375" imgH="28575" progId="Photoshop.Image.5">
                  <p:embed/>
                  <p:pic>
                    <p:nvPicPr>
                      <p:cNvPr id="0" name="OLE substitute image"/>
                      <p:cNvPicPr/>
                      <p:nvPr/>
                    </p:nvPicPr>
                    <p:blipFill>
                      <a:blip r:embed="rId7"/>
                      <a:stretch>
                        <a:fillRect/>
                      </a:stretch>
                    </p:blipFill>
                    <p:spPr>
                      <a:xfrm>
                        <a:off x="785813" y="1114425"/>
                        <a:ext cx="7572375" cy="28575"/>
                      </a:xfrm>
                      <a:prstGeom prst="rect">
                        <a:avLst/>
                      </a:prstGeom>
                      <a:noFill/>
                      <a:ln>
                        <a:noFill/>
                        <a:miter lim="800000"/>
                      </a:ln>
                      <a:effectLst/>
                    </p:spPr>
                  </p:pic>
                </p:oleObj>
              </mc:Fallback>
            </mc:AlternateContent>
          </a:graphicData>
        </a:graphic>
      </p:graphicFrame>
      <p:sp>
        <p:nvSpPr>
          <p:cNvPr id="15373" name="" title="">
            <a:hlinkClick r:id="rId8"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15374"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8" action="ppaction://hlinkpres"/>
                <a:hlinkMouseOver action="ppaction://noaction"/>
              </a:rPr>
              <a:t>返回主目录</a:t>
            </a:r>
            <a:endParaRPr sz="2000">
              <a:ea typeface="隶书" pitchFamily="49" charset="-122"/>
            </a:endParaRPr>
          </a:p>
        </p:txBody>
      </p:sp>
      <p:graphicFrame>
        <p:nvGraphicFramePr>
          <p:cNvPr id="15375" name="" title=""/>
          <p:cNvGraphicFramePr>
            <a:graphicFrameLocks noChangeAspect="1"/>
          </p:cNvGraphicFramePr>
          <p:nvPr/>
        </p:nvGraphicFramePr>
        <p:xfrm>
          <a:off x="539750" y="2060575"/>
          <a:ext cx="2971800" cy="465138"/>
        </p:xfrm>
        <a:graphic>
          <a:graphicData uri="http://schemas.openxmlformats.org/presentationml/2006/ole">
            <mc:AlternateContent>
              <mc:Choice xmlns:v="urn:schemas-microsoft-com:vml" Requires="v">
                <p:oleObj spid="_x0000_s1695" name="公式" r:id="rId9" imgW="2971800" imgH="465138" progId="Equation.3">
                  <p:embed/>
                </p:oleObj>
              </mc:Choice>
              <mc:Fallback>
                <p:oleObj name="公式" r:id="rId9" imgW="2971800" imgH="465138" progId="Equation.3">
                  <p:embed/>
                  <p:pic>
                    <p:nvPicPr>
                      <p:cNvPr id="0" name="OLE substitute image"/>
                      <p:cNvPicPr/>
                      <p:nvPr/>
                    </p:nvPicPr>
                    <p:blipFill>
                      <a:blip r:embed="rId10"/>
                      <a:stretch>
                        <a:fillRect/>
                      </a:stretch>
                    </p:blipFill>
                    <p:spPr>
                      <a:xfrm>
                        <a:off x="539750" y="2060575"/>
                        <a:ext cx="2971800" cy="465138"/>
                      </a:xfrm>
                      <a:prstGeom prst="rect">
                        <a:avLst/>
                      </a:prstGeom>
                      <a:noFill/>
                      <a:ln>
                        <a:noFill/>
                        <a:miter lim="800000"/>
                      </a:ln>
                      <a:effectLst/>
                    </p:spPr>
                  </p:pic>
                </p:oleObj>
              </mc:Fallback>
            </mc:AlternateContent>
          </a:graphicData>
        </a:graphic>
      </p:graphicFrame>
      <p:graphicFrame>
        <p:nvGraphicFramePr>
          <p:cNvPr id="15376" name="Object 10" title=""/>
          <p:cNvGraphicFramePr>
            <a:graphicFrameLocks noChangeAspect="1"/>
          </p:cNvGraphicFramePr>
          <p:nvPr/>
        </p:nvGraphicFramePr>
        <p:xfrm>
          <a:off x="3492500" y="1844675"/>
          <a:ext cx="4292600" cy="865188"/>
        </p:xfrm>
        <a:graphic>
          <a:graphicData uri="http://schemas.openxmlformats.org/presentationml/2006/ole">
            <mc:AlternateContent>
              <mc:Choice xmlns:v="urn:schemas-microsoft-com:vml" Requires="v">
                <p:oleObj spid="_x0000_s1696" name="公式" r:id="rId11" imgW="4292600" imgH="865188" progId="Equation.3">
                  <p:embed/>
                </p:oleObj>
              </mc:Choice>
              <mc:Fallback>
                <p:oleObj name="公式" r:id="rId11" imgW="4292600" imgH="865188" progId="Equation.3">
                  <p:embed/>
                  <p:pic>
                    <p:nvPicPr>
                      <p:cNvPr id="0" name="OLE substitute image"/>
                      <p:cNvPicPr/>
                      <p:nvPr/>
                    </p:nvPicPr>
                    <p:blipFill>
                      <a:blip r:embed="rId12"/>
                      <a:stretch>
                        <a:fillRect/>
                      </a:stretch>
                    </p:blipFill>
                    <p:spPr>
                      <a:xfrm>
                        <a:off x="3492500" y="1844675"/>
                        <a:ext cx="4292600" cy="865188"/>
                      </a:xfrm>
                      <a:prstGeom prst="rect">
                        <a:avLst/>
                      </a:prstGeom>
                      <a:noFill/>
                      <a:ln>
                        <a:noFill/>
                        <a:miter lim="800000"/>
                      </a:ln>
                    </p:spPr>
                  </p:pic>
                </p:oleObj>
              </mc:Fallback>
            </mc:AlternateContent>
          </a:graphicData>
        </a:graphic>
      </p:graphicFrame>
      <p:graphicFrame>
        <p:nvGraphicFramePr>
          <p:cNvPr id="15377" name="Object 11" title=""/>
          <p:cNvGraphicFramePr>
            <a:graphicFrameLocks noChangeAspect="1"/>
          </p:cNvGraphicFramePr>
          <p:nvPr>
            <p:ph sz="half" idx="1"/>
          </p:nvPr>
        </p:nvGraphicFramePr>
        <p:xfrm>
          <a:off x="611188" y="1268413"/>
          <a:ext cx="2592387" cy="517525"/>
        </p:xfrm>
        <a:graphic>
          <a:graphicData uri="http://schemas.openxmlformats.org/presentationml/2006/ole">
            <mc:AlternateContent>
              <mc:Choice xmlns:v="urn:schemas-microsoft-com:vml" Requires="v">
                <p:oleObj spid="_x0000_s1697" name="公式" r:id="rId13" imgW="2592387" imgH="517525" progId="Equation.3">
                  <p:embed/>
                </p:oleObj>
              </mc:Choice>
              <mc:Fallback>
                <p:oleObj name="公式" r:id="rId13" imgW="2592387" imgH="517525" progId="Equation.3">
                  <p:embed/>
                  <p:pic>
                    <p:nvPicPr>
                      <p:cNvPr id="0" name="OLE substitute image"/>
                      <p:cNvPicPr/>
                      <p:nvPr/>
                    </p:nvPicPr>
                    <p:blipFill>
                      <a:blip r:embed="rId14">
                        <a:alphaModFix/>
                      </a:blip>
                      <a:stretch>
                        <a:fillRect/>
                      </a:stretch>
                    </p:blipFill>
                    <p:spPr>
                      <a:xfrm>
                        <a:off x="611188" y="1268413"/>
                        <a:ext cx="2592387" cy="517525"/>
                      </a:xfrm>
                      <a:prstGeom prst="rect">
                        <a:avLst/>
                      </a:prstGeom>
                      <a:noFill/>
                      <a:ln w="12700" cap="sq" cmpd="sng">
                        <a:noFill/>
                        <a:prstDash val="solid"/>
                        <a:miter lim="800000"/>
                      </a:ln>
                      <a:effec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15376"/>
                                        </p:tgtEl>
                                        <p:attrNameLst>
                                          <p:attrName>style.visibility</p:attrName>
                                        </p:attrNameLst>
                                      </p:cBhvr>
                                      <p:to>
                                        <p:strVal val="visible"/>
                                      </p:to>
                                    </p:set>
                                    <p:animEffect transition="in" filter="wipe(left)">
                                      <p:cBhvr>
                                        <p:cTn id="7" dur="500"/>
                                        <p:tgtEl>
                                          <p:spTgt spid="15376"/>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15363"/>
                                        </p:tgtEl>
                                        <p:attrNameLst>
                                          <p:attrName>style.visibility</p:attrName>
                                        </p:attrNameLst>
                                      </p:cBhvr>
                                      <p:to>
                                        <p:strVal val="visible"/>
                                      </p:to>
                                    </p:set>
                                    <p:animEffect transition="in" filter="wipe(left)">
                                      <p:cBhvr>
                                        <p:cTn id="12" dur="500"/>
                                        <p:tgtEl>
                                          <p:spTgt spid="15363"/>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15369"/>
                                        </p:tgtEl>
                                        <p:attrNameLst>
                                          <p:attrName>style.visibility</p:attrName>
                                        </p:attrNameLst>
                                      </p:cBhvr>
                                      <p:to>
                                        <p:strVal val="visible"/>
                                      </p:to>
                                    </p:set>
                                    <p:animEffect transition="in" filter="wipe(left)">
                                      <p:cBhvr>
                                        <p:cTn id="17" dur="500"/>
                                        <p:tgtEl>
                                          <p:spTgt spid="15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4338" name="NotDefined 2" title=""/>
          <p:cNvSpPr/>
          <p:nvPr>
            <p:ph type="title"/>
          </p:nvPr>
        </p:nvSpPr>
        <p:spPr>
          <a:xfrm>
            <a:off x="330200" y="1295400"/>
            <a:ext cx="1447800" cy="457200"/>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latin typeface="宋体" pitchFamily="2" charset="-122"/>
              </a:rPr>
              <a:t>例 8</a:t>
            </a:r>
            <a:endParaRPr sz="2500">
              <a:solidFill>
                <a:srgbClr val="FF5050"/>
              </a:solidFill>
              <a:ea typeface="黑体" pitchFamily="2" charset="-122"/>
            </a:endParaRPr>
          </a:p>
        </p:txBody>
      </p:sp>
      <p:graphicFrame>
        <p:nvGraphicFramePr>
          <p:cNvPr id="14339" name="Object 3" title=""/>
          <p:cNvGraphicFramePr>
            <a:graphicFrameLocks noChangeAspect="1"/>
          </p:cNvGraphicFramePr>
          <p:nvPr>
            <p:ph idx="1"/>
          </p:nvPr>
        </p:nvGraphicFramePr>
        <p:xfrm>
          <a:off x="1016000" y="1841500"/>
          <a:ext cx="5943600" cy="1054100"/>
        </p:xfrm>
        <a:graphic>
          <a:graphicData uri="http://schemas.openxmlformats.org/presentationml/2006/ole">
            <mc:AlternateContent>
              <mc:Choice xmlns:v="urn:schemas-microsoft-com:vml" Requires="v">
                <p:oleObj spid="_x0000_s1698" name="公式" r:id="rId2" imgW="5943600" imgH="1054100" progId="Equation.3">
                  <p:embed/>
                </p:oleObj>
              </mc:Choice>
              <mc:Fallback>
                <p:oleObj name="公式" r:id="rId2" imgW="5943600" imgH="1054100" progId="Equation.3">
                  <p:embed/>
                  <p:pic>
                    <p:nvPicPr>
                      <p:cNvPr id="0" name="OLE substitute image"/>
                      <p:cNvPicPr/>
                      <p:nvPr/>
                    </p:nvPicPr>
                    <p:blipFill>
                      <a:blip r:embed="rId3"/>
                      <a:stretch>
                        <a:fillRect/>
                      </a:stretch>
                    </p:blipFill>
                    <p:spPr>
                      <a:xfrm>
                        <a:off x="1016000" y="1841500"/>
                        <a:ext cx="5943600" cy="1054100"/>
                      </a:xfrm>
                      <a:prstGeom prst="rect">
                        <a:avLst/>
                      </a:prstGeom>
                      <a:noFill/>
                      <a:ln>
                        <a:miter lim="800000"/>
                      </a:ln>
                    </p:spPr>
                  </p:pic>
                </p:oleObj>
              </mc:Fallback>
            </mc:AlternateContent>
          </a:graphicData>
        </a:graphic>
      </p:graphicFrame>
      <p:graphicFrame>
        <p:nvGraphicFramePr>
          <p:cNvPr id="14340" name="Object 4" title=""/>
          <p:cNvGraphicFramePr>
            <a:graphicFrameLocks noChangeAspect="1"/>
          </p:cNvGraphicFramePr>
          <p:nvPr/>
        </p:nvGraphicFramePr>
        <p:xfrm>
          <a:off x="787400" y="2749550"/>
          <a:ext cx="533400" cy="450850"/>
        </p:xfrm>
        <a:graphic>
          <a:graphicData uri="http://schemas.openxmlformats.org/presentationml/2006/ole">
            <mc:AlternateContent>
              <mc:Choice xmlns:v="urn:schemas-microsoft-com:vml" Requires="v">
                <p:oleObj spid="_x0000_s1699" name="公式" r:id="rId4" imgW="533400" imgH="450850" progId="Equation.3">
                  <p:embed/>
                </p:oleObj>
              </mc:Choice>
              <mc:Fallback>
                <p:oleObj name="公式" r:id="rId4" imgW="533400" imgH="450850" progId="Equation.3">
                  <p:embed/>
                  <p:pic>
                    <p:nvPicPr>
                      <p:cNvPr id="0" name="OLE substitute image"/>
                      <p:cNvPicPr/>
                      <p:nvPr/>
                    </p:nvPicPr>
                    <p:blipFill>
                      <a:blip r:embed="rId5">
                        <a:clrChange useA="0">
                          <a:clrFrom>
                            <a:srgbClr val="000000"/>
                          </a:clrFrom>
                          <a:clrTo>
                            <a:srgbClr val="FF0066"/>
                          </a:clrTo>
                        </a:clrChange>
                      </a:blip>
                      <a:stretch>
                        <a:fillRect/>
                      </a:stretch>
                    </p:blipFill>
                    <p:spPr>
                      <a:xfrm>
                        <a:off x="787400" y="2749550"/>
                        <a:ext cx="533400" cy="450850"/>
                      </a:xfrm>
                      <a:prstGeom prst="rect">
                        <a:avLst/>
                      </a:prstGeom>
                      <a:noFill/>
                      <a:ln>
                        <a:noFill/>
                        <a:miter lim="800000"/>
                      </a:ln>
                    </p:spPr>
                  </p:pic>
                </p:oleObj>
              </mc:Fallback>
            </mc:AlternateContent>
          </a:graphicData>
        </a:graphic>
      </p:graphicFrame>
      <p:graphicFrame>
        <p:nvGraphicFramePr>
          <p:cNvPr id="14341" name="Object 5" title=""/>
          <p:cNvGraphicFramePr>
            <a:graphicFrameLocks noChangeAspect="1"/>
          </p:cNvGraphicFramePr>
          <p:nvPr/>
        </p:nvGraphicFramePr>
        <p:xfrm>
          <a:off x="1320800" y="3276600"/>
          <a:ext cx="4781550" cy="530225"/>
        </p:xfrm>
        <a:graphic>
          <a:graphicData uri="http://schemas.openxmlformats.org/presentationml/2006/ole">
            <mc:AlternateContent>
              <mc:Choice xmlns:v="urn:schemas-microsoft-com:vml" Requires="v">
                <p:oleObj spid="_x0000_s1700" name="公式" r:id="rId6" imgW="4781550" imgH="530225" progId="Equation.3">
                  <p:embed/>
                </p:oleObj>
              </mc:Choice>
              <mc:Fallback>
                <p:oleObj name="公式" r:id="rId6" imgW="4781550" imgH="530225" progId="Equation.3">
                  <p:embed/>
                  <p:pic>
                    <p:nvPicPr>
                      <p:cNvPr id="0" name="OLE substitute image"/>
                      <p:cNvPicPr/>
                      <p:nvPr/>
                    </p:nvPicPr>
                    <p:blipFill>
                      <a:blip r:embed="rId7"/>
                      <a:stretch>
                        <a:fillRect/>
                      </a:stretch>
                    </p:blipFill>
                    <p:spPr>
                      <a:xfrm>
                        <a:off x="1320800" y="3276600"/>
                        <a:ext cx="4781550" cy="530225"/>
                      </a:xfrm>
                      <a:prstGeom prst="rect">
                        <a:avLst/>
                      </a:prstGeom>
                      <a:noFill/>
                      <a:ln>
                        <a:noFill/>
                        <a:miter lim="800000"/>
                      </a:ln>
                    </p:spPr>
                  </p:pic>
                </p:oleObj>
              </mc:Fallback>
            </mc:AlternateContent>
          </a:graphicData>
        </a:graphic>
      </p:graphicFrame>
      <p:graphicFrame>
        <p:nvGraphicFramePr>
          <p:cNvPr id="14342" name="Object 6" title=""/>
          <p:cNvGraphicFramePr>
            <a:graphicFrameLocks noChangeAspect="1"/>
          </p:cNvGraphicFramePr>
          <p:nvPr/>
        </p:nvGraphicFramePr>
        <p:xfrm>
          <a:off x="2997200" y="3886200"/>
          <a:ext cx="3175000" cy="434975"/>
        </p:xfrm>
        <a:graphic>
          <a:graphicData uri="http://schemas.openxmlformats.org/presentationml/2006/ole">
            <mc:AlternateContent>
              <mc:Choice xmlns:v="urn:schemas-microsoft-com:vml" Requires="v">
                <p:oleObj spid="_x0000_s1701" name="公式" r:id="rId8" imgW="3175000" imgH="434975" progId="Equation.3">
                  <p:embed/>
                </p:oleObj>
              </mc:Choice>
              <mc:Fallback>
                <p:oleObj name="公式" r:id="rId8" imgW="3175000" imgH="434975" progId="Equation.3">
                  <p:embed/>
                  <p:pic>
                    <p:nvPicPr>
                      <p:cNvPr id="0" name="OLE substitute image"/>
                      <p:cNvPicPr/>
                      <p:nvPr/>
                    </p:nvPicPr>
                    <p:blipFill>
                      <a:blip r:embed="rId9"/>
                      <a:stretch>
                        <a:fillRect/>
                      </a:stretch>
                    </p:blipFill>
                    <p:spPr>
                      <a:xfrm>
                        <a:off x="2997200" y="3886200"/>
                        <a:ext cx="3175000" cy="434975"/>
                      </a:xfrm>
                      <a:prstGeom prst="rect">
                        <a:avLst/>
                      </a:prstGeom>
                      <a:noFill/>
                      <a:ln>
                        <a:noFill/>
                        <a:miter lim="800000"/>
                      </a:ln>
                    </p:spPr>
                  </p:pic>
                </p:oleObj>
              </mc:Fallback>
            </mc:AlternateContent>
          </a:graphicData>
        </a:graphic>
      </p:graphicFrame>
      <p:graphicFrame>
        <p:nvGraphicFramePr>
          <p:cNvPr id="14343" name="Object 7" title=""/>
          <p:cNvGraphicFramePr>
            <a:graphicFrameLocks noChangeAspect="1"/>
          </p:cNvGraphicFramePr>
          <p:nvPr/>
        </p:nvGraphicFramePr>
        <p:xfrm>
          <a:off x="6118225" y="3868738"/>
          <a:ext cx="1603375" cy="434975"/>
        </p:xfrm>
        <a:graphic>
          <a:graphicData uri="http://schemas.openxmlformats.org/presentationml/2006/ole">
            <mc:AlternateContent>
              <mc:Choice xmlns:v="urn:schemas-microsoft-com:vml" Requires="v">
                <p:oleObj spid="_x0000_s1702" name="公式" r:id="rId10" imgW="1603375" imgH="434975" progId="Equation.3">
                  <p:embed/>
                </p:oleObj>
              </mc:Choice>
              <mc:Fallback>
                <p:oleObj name="公式" r:id="rId10" imgW="1603375" imgH="434975" progId="Equation.3">
                  <p:embed/>
                  <p:pic>
                    <p:nvPicPr>
                      <p:cNvPr id="0" name="OLE substitute image"/>
                      <p:cNvPicPr/>
                      <p:nvPr/>
                    </p:nvPicPr>
                    <p:blipFill>
                      <a:blip r:embed="rId11"/>
                      <a:stretch>
                        <a:fillRect/>
                      </a:stretch>
                    </p:blipFill>
                    <p:spPr>
                      <a:xfrm>
                        <a:off x="6118225" y="3868738"/>
                        <a:ext cx="1603375" cy="434975"/>
                      </a:xfrm>
                      <a:prstGeom prst="rect">
                        <a:avLst/>
                      </a:prstGeom>
                      <a:noFill/>
                      <a:ln>
                        <a:noFill/>
                        <a:miter lim="800000"/>
                      </a:ln>
                    </p:spPr>
                  </p:pic>
                </p:oleObj>
              </mc:Fallback>
            </mc:AlternateContent>
          </a:graphicData>
        </a:graphic>
      </p:graphicFrame>
      <p:graphicFrame>
        <p:nvGraphicFramePr>
          <p:cNvPr id="14344" name="Object 8" title=""/>
          <p:cNvGraphicFramePr>
            <a:graphicFrameLocks noChangeAspect="1"/>
          </p:cNvGraphicFramePr>
          <p:nvPr/>
        </p:nvGraphicFramePr>
        <p:xfrm>
          <a:off x="1347788" y="4419600"/>
          <a:ext cx="5267325" cy="525463"/>
        </p:xfrm>
        <a:graphic>
          <a:graphicData uri="http://schemas.openxmlformats.org/presentationml/2006/ole">
            <mc:AlternateContent>
              <mc:Choice xmlns:v="urn:schemas-microsoft-com:vml" Requires="v">
                <p:oleObj spid="_x0000_s1703" name="公式" r:id="rId12" imgW="5267325" imgH="525463" progId="Equation.3">
                  <p:embed/>
                </p:oleObj>
              </mc:Choice>
              <mc:Fallback>
                <p:oleObj name="公式" r:id="rId12" imgW="5267325" imgH="525463" progId="Equation.3">
                  <p:embed/>
                  <p:pic>
                    <p:nvPicPr>
                      <p:cNvPr id="0" name="OLE substitute image"/>
                      <p:cNvPicPr/>
                      <p:nvPr/>
                    </p:nvPicPr>
                    <p:blipFill>
                      <a:blip r:embed="rId13"/>
                      <a:stretch>
                        <a:fillRect/>
                      </a:stretch>
                    </p:blipFill>
                    <p:spPr>
                      <a:xfrm>
                        <a:off x="1347788" y="4419600"/>
                        <a:ext cx="5267325" cy="525463"/>
                      </a:xfrm>
                      <a:prstGeom prst="rect">
                        <a:avLst/>
                      </a:prstGeom>
                      <a:noFill/>
                      <a:ln>
                        <a:noFill/>
                        <a:miter lim="800000"/>
                      </a:ln>
                    </p:spPr>
                  </p:pic>
                </p:oleObj>
              </mc:Fallback>
            </mc:AlternateContent>
          </a:graphicData>
        </a:graphic>
      </p:graphicFrame>
      <p:graphicFrame>
        <p:nvGraphicFramePr>
          <p:cNvPr id="14345" name="Object 9" title=""/>
          <p:cNvGraphicFramePr>
            <a:graphicFrameLocks noChangeAspect="1"/>
          </p:cNvGraphicFramePr>
          <p:nvPr/>
        </p:nvGraphicFramePr>
        <p:xfrm>
          <a:off x="3100388" y="5029200"/>
          <a:ext cx="2711450" cy="525463"/>
        </p:xfrm>
        <a:graphic>
          <a:graphicData uri="http://schemas.openxmlformats.org/presentationml/2006/ole">
            <mc:AlternateContent>
              <mc:Choice xmlns:v="urn:schemas-microsoft-com:vml" Requires="v">
                <p:oleObj spid="_x0000_s1704" name="公式" r:id="rId14" imgW="2711450" imgH="525463" progId="Equation.3">
                  <p:embed/>
                </p:oleObj>
              </mc:Choice>
              <mc:Fallback>
                <p:oleObj name="公式" r:id="rId14" imgW="2711450" imgH="525463" progId="Equation.3">
                  <p:embed/>
                  <p:pic>
                    <p:nvPicPr>
                      <p:cNvPr id="0" name="OLE substitute image"/>
                      <p:cNvPicPr/>
                      <p:nvPr/>
                    </p:nvPicPr>
                    <p:blipFill>
                      <a:blip r:embed="rId15"/>
                      <a:stretch>
                        <a:fillRect/>
                      </a:stretch>
                    </p:blipFill>
                    <p:spPr>
                      <a:xfrm>
                        <a:off x="3100388" y="5029200"/>
                        <a:ext cx="2711450" cy="525463"/>
                      </a:xfrm>
                      <a:prstGeom prst="rect">
                        <a:avLst/>
                      </a:prstGeom>
                      <a:noFill/>
                      <a:ln>
                        <a:noFill/>
                        <a:miter lim="800000"/>
                      </a:ln>
                    </p:spPr>
                  </p:pic>
                </p:oleObj>
              </mc:Fallback>
            </mc:AlternateContent>
          </a:graphicData>
        </a:graphic>
      </p:graphicFrame>
      <p:graphicFrame>
        <p:nvGraphicFramePr>
          <p:cNvPr id="14346" name="" title=""/>
          <p:cNvGraphicFramePr>
            <a:graphicFrameLocks noChangeAspect="1"/>
          </p:cNvGraphicFramePr>
          <p:nvPr/>
        </p:nvGraphicFramePr>
        <p:xfrm>
          <a:off x="3100388" y="5791200"/>
          <a:ext cx="3584575" cy="431800"/>
        </p:xfrm>
        <a:graphic>
          <a:graphicData uri="http://schemas.openxmlformats.org/presentationml/2006/ole">
            <mc:AlternateContent>
              <mc:Choice xmlns:v="urn:schemas-microsoft-com:vml" Requires="v">
                <p:oleObj spid="_x0000_s1705" name="公式" r:id="rId16" imgW="3584575" imgH="431800" progId="Equation.3">
                  <p:embed/>
                </p:oleObj>
              </mc:Choice>
              <mc:Fallback>
                <p:oleObj name="公式" r:id="rId16" imgW="3584575" imgH="431800" progId="Equation.3">
                  <p:embed/>
                  <p:pic>
                    <p:nvPicPr>
                      <p:cNvPr id="0" name="OLE substitute image"/>
                      <p:cNvPicPr/>
                      <p:nvPr/>
                    </p:nvPicPr>
                    <p:blipFill>
                      <a:blip r:embed="rId17"/>
                      <a:stretch>
                        <a:fillRect/>
                      </a:stretch>
                    </p:blipFill>
                    <p:spPr>
                      <a:xfrm>
                        <a:off x="3100388" y="5791200"/>
                        <a:ext cx="3584575" cy="431800"/>
                      </a:xfrm>
                      <a:prstGeom prst="rect">
                        <a:avLst/>
                      </a:prstGeom>
                      <a:noFill/>
                      <a:ln>
                        <a:noFill/>
                        <a:miter lim="800000"/>
                      </a:ln>
                    </p:spPr>
                  </p:pic>
                </p:oleObj>
              </mc:Fallback>
            </mc:AlternateContent>
          </a:graphicData>
        </a:graphic>
      </p:graphicFrame>
      <p:graphicFrame>
        <p:nvGraphicFramePr>
          <p:cNvPr id="14347" name="" title=""/>
          <p:cNvGraphicFramePr>
            <a:graphicFrameLocks noChangeAspect="1"/>
          </p:cNvGraphicFramePr>
          <p:nvPr/>
        </p:nvGraphicFramePr>
        <p:xfrm>
          <a:off x="6684963" y="5753100"/>
          <a:ext cx="1620837" cy="431800"/>
        </p:xfrm>
        <a:graphic>
          <a:graphicData uri="http://schemas.openxmlformats.org/presentationml/2006/ole">
            <mc:AlternateContent>
              <mc:Choice xmlns:v="urn:schemas-microsoft-com:vml" Requires="v">
                <p:oleObj spid="_x0000_s1706" name="公式" r:id="rId18" imgW="1620837" imgH="431800" progId="Equation.3">
                  <p:embed/>
                </p:oleObj>
              </mc:Choice>
              <mc:Fallback>
                <p:oleObj name="公式" r:id="rId18" imgW="1620837" imgH="431800" progId="Equation.3">
                  <p:embed/>
                  <p:pic>
                    <p:nvPicPr>
                      <p:cNvPr id="0" name="OLE substitute image"/>
                      <p:cNvPicPr/>
                      <p:nvPr/>
                    </p:nvPicPr>
                    <p:blipFill>
                      <a:blip r:embed="rId19"/>
                      <a:stretch>
                        <a:fillRect/>
                      </a:stretch>
                    </p:blipFill>
                    <p:spPr>
                      <a:xfrm>
                        <a:off x="6684963" y="5753100"/>
                        <a:ext cx="1620837" cy="431800"/>
                      </a:xfrm>
                      <a:prstGeom prst="rect">
                        <a:avLst/>
                      </a:prstGeom>
                      <a:noFill/>
                      <a:ln>
                        <a:noFill/>
                        <a:miter lim="800000"/>
                      </a:ln>
                    </p:spPr>
                  </p:pic>
                </p:oleObj>
              </mc:Fallback>
            </mc:AlternateContent>
          </a:graphicData>
        </a:graphic>
      </p:graphicFrame>
      <p:sp>
        <p:nvSpPr>
          <p:cNvPr id="14348" name="" title=""/>
          <p:cNvSpPr/>
          <p:nvPr/>
        </p:nvSpPr>
        <p:spPr>
          <a:xfrm>
            <a:off x="5334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14350" name="" title=""/>
          <p:cNvGraphicFramePr>
            <a:graphicFrameLocks noChangeAspect="1"/>
          </p:cNvGraphicFramePr>
          <p:nvPr/>
        </p:nvGraphicFramePr>
        <p:xfrm>
          <a:off x="785813" y="1114425"/>
          <a:ext cx="7572375" cy="28575"/>
        </p:xfrm>
        <a:graphic>
          <a:graphicData uri="http://schemas.openxmlformats.org/presentationml/2006/ole">
            <mc:AlternateContent>
              <mc:Choice xmlns:v="urn:schemas-microsoft-com:vml" Requires="v">
                <p:oleObj spid="_x0000_s1707" name="Image" r:id="rId20" imgW="7572375" imgH="28575" progId="Photoshop.Image.5">
                  <p:embed/>
                </p:oleObj>
              </mc:Choice>
              <mc:Fallback>
                <p:oleObj name="Image" r:id="rId20" imgW="7572375" imgH="28575" progId="Photoshop.Image.5">
                  <p:embed/>
                  <p:pic>
                    <p:nvPicPr>
                      <p:cNvPr id="0" name="OLE substitute image"/>
                      <p:cNvPicPr/>
                      <p:nvPr/>
                    </p:nvPicPr>
                    <p:blipFill>
                      <a:blip r:embed="rId21"/>
                      <a:stretch>
                        <a:fillRect/>
                      </a:stretch>
                    </p:blipFill>
                    <p:spPr>
                      <a:xfrm>
                        <a:off x="785813" y="1114425"/>
                        <a:ext cx="7572375" cy="28575"/>
                      </a:xfrm>
                      <a:prstGeom prst="rect">
                        <a:avLst/>
                      </a:prstGeom>
                      <a:noFill/>
                      <a:ln>
                        <a:noFill/>
                        <a:miter lim="800000"/>
                      </a:ln>
                      <a:effectLst/>
                    </p:spPr>
                  </p:pic>
                </p:oleObj>
              </mc:Fallback>
            </mc:AlternateContent>
          </a:graphicData>
        </a:graphic>
      </p:graphicFrame>
      <p:sp>
        <p:nvSpPr>
          <p:cNvPr id="14351" name="" title="">
            <a:hlinkClick r:id="rId22"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14352" name="Text Box 10"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22"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wipe(left)">
                                      <p:cBhvr>
                                        <p:cTn id="7" dur="500"/>
                                        <p:tgtEl>
                                          <p:spTgt spid="14339"/>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wipe(left)">
                                      <p:cBhvr>
                                        <p:cTn id="12" dur="500"/>
                                        <p:tgtEl>
                                          <p:spTgt spid="14340"/>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14341"/>
                                        </p:tgtEl>
                                        <p:attrNameLst>
                                          <p:attrName>style.visibility</p:attrName>
                                        </p:attrNameLst>
                                      </p:cBhvr>
                                      <p:to>
                                        <p:strVal val="visible"/>
                                      </p:to>
                                    </p:set>
                                    <p:animEffect transition="in" filter="wipe(left)">
                                      <p:cBhvr>
                                        <p:cTn id="17" dur="500"/>
                                        <p:tgtEl>
                                          <p:spTgt spid="14341"/>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14342"/>
                                        </p:tgtEl>
                                        <p:attrNameLst>
                                          <p:attrName>style.visibility</p:attrName>
                                        </p:attrNameLst>
                                      </p:cBhvr>
                                      <p:to>
                                        <p:strVal val="visible"/>
                                      </p:to>
                                    </p:set>
                                    <p:animEffect transition="in" filter="wipe(left)">
                                      <p:cBhvr>
                                        <p:cTn id="22" dur="500"/>
                                        <p:tgtEl>
                                          <p:spTgt spid="14342"/>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14343"/>
                                        </p:tgtEl>
                                        <p:attrNameLst>
                                          <p:attrName>style.visibility</p:attrName>
                                        </p:attrNameLst>
                                      </p:cBhvr>
                                      <p:to>
                                        <p:strVal val="visible"/>
                                      </p:to>
                                    </p:set>
                                    <p:animEffect transition="in" filter="wipe(left)">
                                      <p:cBhvr>
                                        <p:cTn id="27" dur="500"/>
                                        <p:tgtEl>
                                          <p:spTgt spid="14343"/>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14344"/>
                                        </p:tgtEl>
                                        <p:attrNameLst>
                                          <p:attrName>style.visibility</p:attrName>
                                        </p:attrNameLst>
                                      </p:cBhvr>
                                      <p:to>
                                        <p:strVal val="visible"/>
                                      </p:to>
                                    </p:set>
                                    <p:animEffect transition="in" filter="wipe(left)">
                                      <p:cBhvr>
                                        <p:cTn id="32" dur="500"/>
                                        <p:tgtEl>
                                          <p:spTgt spid="14344"/>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22" presetClass="entr" presetSubtype="8" dur="500" fill="hold" nodeType="clickEffect">
                                  <p:stCondLst>
                                    <p:cond delay="0"/>
                                  </p:stCondLst>
                                  <p:childTnLst>
                                    <p:set>
                                      <p:cBhvr>
                                        <p:cTn id="36" dur="1" fill="hold">
                                          <p:stCondLst>
                                            <p:cond delay="0"/>
                                          </p:stCondLst>
                                        </p:cTn>
                                        <p:tgtEl>
                                          <p:spTgt spid="14345"/>
                                        </p:tgtEl>
                                        <p:attrNameLst>
                                          <p:attrName>style.visibility</p:attrName>
                                        </p:attrNameLst>
                                      </p:cBhvr>
                                      <p:to>
                                        <p:strVal val="visible"/>
                                      </p:to>
                                    </p:set>
                                    <p:animEffect transition="in" filter="wipe(left)">
                                      <p:cBhvr>
                                        <p:cTn id="37" dur="500"/>
                                        <p:tgtEl>
                                          <p:spTgt spid="14345"/>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22" presetClass="entr" presetSubtype="8" dur="500" fill="hold" nodeType="clickEffect">
                                  <p:stCondLst>
                                    <p:cond delay="0"/>
                                  </p:stCondLst>
                                  <p:childTnLst>
                                    <p:set>
                                      <p:cBhvr>
                                        <p:cTn id="41" dur="1" fill="hold">
                                          <p:stCondLst>
                                            <p:cond delay="0"/>
                                          </p:stCondLst>
                                        </p:cTn>
                                        <p:tgtEl>
                                          <p:spTgt spid="14346"/>
                                        </p:tgtEl>
                                        <p:attrNameLst>
                                          <p:attrName>style.visibility</p:attrName>
                                        </p:attrNameLst>
                                      </p:cBhvr>
                                      <p:to>
                                        <p:strVal val="visible"/>
                                      </p:to>
                                    </p:set>
                                    <p:animEffect transition="in" filter="wipe(left)">
                                      <p:cBhvr>
                                        <p:cTn id="42" dur="500"/>
                                        <p:tgtEl>
                                          <p:spTgt spid="14346"/>
                                        </p:tgtEl>
                                      </p:cBhvr>
                                    </p:animEffect>
                                  </p:childTnLst>
                                </p:cTn>
                              </p:par>
                            </p:childTnLst>
                          </p:cTn>
                        </p:par>
                      </p:childTnLst>
                    </p:cTn>
                  </p:par>
                  <p:par>
                    <p:cTn id="43" fill="hold" nodeType="clickPar">
                      <p:stCondLst>
                        <p:cond delay="indefinite"/>
                      </p:stCondLst>
                      <p:childTnLst>
                        <p:par>
                          <p:cTn id="44" fill="hold">
                            <p:stCondLst>
                              <p:cond delay="0"/>
                            </p:stCondLst>
                            <p:childTnLst>
                              <p:par>
                                <p:cTn id="45" presetID="22" presetClass="entr" presetSubtype="8" dur="500" fill="hold" nodeType="clickEffect">
                                  <p:stCondLst>
                                    <p:cond delay="0"/>
                                  </p:stCondLst>
                                  <p:childTnLst>
                                    <p:set>
                                      <p:cBhvr>
                                        <p:cTn id="46" dur="1" fill="hold">
                                          <p:stCondLst>
                                            <p:cond delay="0"/>
                                          </p:stCondLst>
                                        </p:cTn>
                                        <p:tgtEl>
                                          <p:spTgt spid="14347"/>
                                        </p:tgtEl>
                                        <p:attrNameLst>
                                          <p:attrName>style.visibility</p:attrName>
                                        </p:attrNameLst>
                                      </p:cBhvr>
                                      <p:to>
                                        <p:strVal val="visible"/>
                                      </p:to>
                                    </p:set>
                                    <p:animEffect transition="in" filter="wipe(left)">
                                      <p:cBhvr>
                                        <p:cTn id="47" dur="500"/>
                                        <p:tgtEl>
                                          <p:spTgt spid="14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graphicFrame>
        <p:nvGraphicFramePr>
          <p:cNvPr id="13314" name="Object 2" title=""/>
          <p:cNvGraphicFramePr>
            <a:graphicFrameLocks noChangeAspect="1"/>
          </p:cNvGraphicFramePr>
          <p:nvPr>
            <p:ph idx="1"/>
          </p:nvPr>
        </p:nvGraphicFramePr>
        <p:xfrm>
          <a:off x="914400" y="1781175"/>
          <a:ext cx="7772400" cy="1114425"/>
        </p:xfrm>
        <a:graphic>
          <a:graphicData uri="http://schemas.openxmlformats.org/presentationml/2006/ole">
            <mc:AlternateContent>
              <mc:Choice xmlns:v="urn:schemas-microsoft-com:vml" Requires="v">
                <p:oleObj spid="_x0000_s1708" name="公式" r:id="rId2" imgW="7772400" imgH="1114425" progId="Equation.3">
                  <p:embed/>
                </p:oleObj>
              </mc:Choice>
              <mc:Fallback>
                <p:oleObj name="公式" r:id="rId2" imgW="7772400" imgH="1114425" progId="Equation.3">
                  <p:embed/>
                  <p:pic>
                    <p:nvPicPr>
                      <p:cNvPr id="0" name="OLE substitute image"/>
                      <p:cNvPicPr/>
                      <p:nvPr/>
                    </p:nvPicPr>
                    <p:blipFill>
                      <a:blip r:embed="rId3"/>
                      <a:stretch>
                        <a:fillRect/>
                      </a:stretch>
                    </p:blipFill>
                    <p:spPr>
                      <a:xfrm>
                        <a:off x="914400" y="1781175"/>
                        <a:ext cx="7772400" cy="1114425"/>
                      </a:xfrm>
                      <a:prstGeom prst="rect">
                        <a:avLst/>
                      </a:prstGeom>
                      <a:noFill/>
                      <a:ln>
                        <a:noFill/>
                        <a:miter lim="800000"/>
                      </a:ln>
                    </p:spPr>
                  </p:pic>
                </p:oleObj>
              </mc:Fallback>
            </mc:AlternateContent>
          </a:graphicData>
        </a:graphic>
      </p:graphicFrame>
      <p:graphicFrame>
        <p:nvGraphicFramePr>
          <p:cNvPr id="13315" name="Object 3" title=""/>
          <p:cNvGraphicFramePr>
            <a:graphicFrameLocks noChangeAspect="1"/>
          </p:cNvGraphicFramePr>
          <p:nvPr/>
        </p:nvGraphicFramePr>
        <p:xfrm>
          <a:off x="762000" y="2914650"/>
          <a:ext cx="609600" cy="514350"/>
        </p:xfrm>
        <a:graphic>
          <a:graphicData uri="http://schemas.openxmlformats.org/presentationml/2006/ole">
            <mc:AlternateContent>
              <mc:Choice xmlns:v="urn:schemas-microsoft-com:vml" Requires="v">
                <p:oleObj spid="_x0000_s1709" name="公式" r:id="rId4" imgW="609600" imgH="514350" progId="Equation.3">
                  <p:embed/>
                </p:oleObj>
              </mc:Choice>
              <mc:Fallback>
                <p:oleObj name="公式" r:id="rId4" imgW="609600" imgH="514350" progId="Equation.3">
                  <p:embed/>
                  <p:pic>
                    <p:nvPicPr>
                      <p:cNvPr id="0" name="OLE substitute image"/>
                      <p:cNvPicPr/>
                      <p:nvPr/>
                    </p:nvPicPr>
                    <p:blipFill>
                      <a:blip r:embed="rId5">
                        <a:clrChange useA="0">
                          <a:clrFrom>
                            <a:srgbClr val="000000"/>
                          </a:clrFrom>
                          <a:clrTo>
                            <a:srgbClr val="FF0066"/>
                          </a:clrTo>
                        </a:clrChange>
                      </a:blip>
                      <a:stretch>
                        <a:fillRect/>
                      </a:stretch>
                    </p:blipFill>
                    <p:spPr>
                      <a:xfrm>
                        <a:off x="762000" y="2914650"/>
                        <a:ext cx="609600" cy="514350"/>
                      </a:xfrm>
                      <a:prstGeom prst="rect">
                        <a:avLst/>
                      </a:prstGeom>
                      <a:noFill/>
                      <a:ln>
                        <a:noFill/>
                        <a:miter lim="800000"/>
                      </a:ln>
                    </p:spPr>
                  </p:pic>
                </p:oleObj>
              </mc:Fallback>
            </mc:AlternateContent>
          </a:graphicData>
        </a:graphic>
      </p:graphicFrame>
      <p:graphicFrame>
        <p:nvGraphicFramePr>
          <p:cNvPr id="13316" name="Object 4" title=""/>
          <p:cNvGraphicFramePr>
            <a:graphicFrameLocks noChangeAspect="1"/>
          </p:cNvGraphicFramePr>
          <p:nvPr/>
        </p:nvGraphicFramePr>
        <p:xfrm>
          <a:off x="838200" y="3611563"/>
          <a:ext cx="5562600" cy="638175"/>
        </p:xfrm>
        <a:graphic>
          <a:graphicData uri="http://schemas.openxmlformats.org/presentationml/2006/ole">
            <mc:AlternateContent>
              <mc:Choice xmlns:v="urn:schemas-microsoft-com:vml" Requires="v">
                <p:oleObj spid="_x0000_s1710" name="公式" r:id="rId6" imgW="5562600" imgH="638175" progId="Equation.3">
                  <p:embed/>
                </p:oleObj>
              </mc:Choice>
              <mc:Fallback>
                <p:oleObj name="公式" r:id="rId6" imgW="5562600" imgH="638175" progId="Equation.3">
                  <p:embed/>
                  <p:pic>
                    <p:nvPicPr>
                      <p:cNvPr id="0" name="OLE substitute image"/>
                      <p:cNvPicPr/>
                      <p:nvPr/>
                    </p:nvPicPr>
                    <p:blipFill>
                      <a:blip r:embed="rId7"/>
                      <a:stretch>
                        <a:fillRect/>
                      </a:stretch>
                    </p:blipFill>
                    <p:spPr>
                      <a:xfrm>
                        <a:off x="838200" y="3611563"/>
                        <a:ext cx="5562600" cy="638175"/>
                      </a:xfrm>
                      <a:prstGeom prst="rect">
                        <a:avLst/>
                      </a:prstGeom>
                      <a:noFill/>
                      <a:ln>
                        <a:noFill/>
                        <a:miter lim="800000"/>
                      </a:ln>
                    </p:spPr>
                  </p:pic>
                </p:oleObj>
              </mc:Fallback>
            </mc:AlternateContent>
          </a:graphicData>
        </a:graphic>
      </p:graphicFrame>
      <p:graphicFrame>
        <p:nvGraphicFramePr>
          <p:cNvPr id="13317" name="Object 5" title=""/>
          <p:cNvGraphicFramePr>
            <a:graphicFrameLocks noChangeAspect="1"/>
          </p:cNvGraphicFramePr>
          <p:nvPr/>
        </p:nvGraphicFramePr>
        <p:xfrm>
          <a:off x="1565275" y="4375150"/>
          <a:ext cx="3159125" cy="882650"/>
        </p:xfrm>
        <a:graphic>
          <a:graphicData uri="http://schemas.openxmlformats.org/presentationml/2006/ole">
            <mc:AlternateContent>
              <mc:Choice xmlns:v="urn:schemas-microsoft-com:vml" Requires="v">
                <p:oleObj spid="_x0000_s1711" name="公式" r:id="rId8" imgW="3159125" imgH="882650" progId="Equation.3">
                  <p:embed/>
                </p:oleObj>
              </mc:Choice>
              <mc:Fallback>
                <p:oleObj name="公式" r:id="rId8" imgW="3159125" imgH="882650" progId="Equation.3">
                  <p:embed/>
                  <p:pic>
                    <p:nvPicPr>
                      <p:cNvPr id="0" name="OLE substitute image"/>
                      <p:cNvPicPr/>
                      <p:nvPr/>
                    </p:nvPicPr>
                    <p:blipFill>
                      <a:blip r:embed="rId9"/>
                      <a:stretch>
                        <a:fillRect/>
                      </a:stretch>
                    </p:blipFill>
                    <p:spPr>
                      <a:xfrm>
                        <a:off x="1565275" y="4375150"/>
                        <a:ext cx="3159125" cy="882650"/>
                      </a:xfrm>
                      <a:prstGeom prst="rect">
                        <a:avLst/>
                      </a:prstGeom>
                      <a:noFill/>
                      <a:ln>
                        <a:noFill/>
                        <a:miter lim="800000"/>
                      </a:ln>
                    </p:spPr>
                  </p:pic>
                </p:oleObj>
              </mc:Fallback>
            </mc:AlternateContent>
          </a:graphicData>
        </a:graphic>
      </p:graphicFrame>
      <p:graphicFrame>
        <p:nvGraphicFramePr>
          <p:cNvPr id="13318" name="Object 6" title=""/>
          <p:cNvGraphicFramePr>
            <a:graphicFrameLocks noChangeAspect="1"/>
          </p:cNvGraphicFramePr>
          <p:nvPr/>
        </p:nvGraphicFramePr>
        <p:xfrm>
          <a:off x="4662488" y="4321175"/>
          <a:ext cx="2424112" cy="1011238"/>
        </p:xfrm>
        <a:graphic>
          <a:graphicData uri="http://schemas.openxmlformats.org/presentationml/2006/ole">
            <mc:AlternateContent>
              <mc:Choice xmlns:v="urn:schemas-microsoft-com:vml" Requires="v">
                <p:oleObj spid="_x0000_s1712" name="公式" r:id="rId10" imgW="2424112" imgH="1011238" progId="Equation.3">
                  <p:embed/>
                </p:oleObj>
              </mc:Choice>
              <mc:Fallback>
                <p:oleObj name="公式" r:id="rId10" imgW="2424112" imgH="1011238" progId="Equation.3">
                  <p:embed/>
                  <p:pic>
                    <p:nvPicPr>
                      <p:cNvPr id="0" name="OLE substitute image"/>
                      <p:cNvPicPr/>
                      <p:nvPr/>
                    </p:nvPicPr>
                    <p:blipFill>
                      <a:blip r:embed="rId11"/>
                      <a:stretch>
                        <a:fillRect/>
                      </a:stretch>
                    </p:blipFill>
                    <p:spPr>
                      <a:xfrm>
                        <a:off x="4662488" y="4321175"/>
                        <a:ext cx="2424112" cy="1011238"/>
                      </a:xfrm>
                      <a:prstGeom prst="rect">
                        <a:avLst/>
                      </a:prstGeom>
                      <a:noFill/>
                      <a:ln>
                        <a:noFill/>
                        <a:miter lim="800000"/>
                      </a:ln>
                    </p:spPr>
                  </p:pic>
                </p:oleObj>
              </mc:Fallback>
            </mc:AlternateContent>
          </a:graphicData>
        </a:graphic>
      </p:graphicFrame>
      <p:graphicFrame>
        <p:nvGraphicFramePr>
          <p:cNvPr id="13319" name="Object 7" title=""/>
          <p:cNvGraphicFramePr>
            <a:graphicFrameLocks noChangeAspect="1"/>
          </p:cNvGraphicFramePr>
          <p:nvPr/>
        </p:nvGraphicFramePr>
        <p:xfrm>
          <a:off x="1371600" y="5346700"/>
          <a:ext cx="2357438" cy="925513"/>
        </p:xfrm>
        <a:graphic>
          <a:graphicData uri="http://schemas.openxmlformats.org/presentationml/2006/ole">
            <mc:AlternateContent>
              <mc:Choice xmlns:v="urn:schemas-microsoft-com:vml" Requires="v">
                <p:oleObj spid="_x0000_s1713" name="公式" r:id="rId12" imgW="2357438" imgH="925513" progId="Equation.3">
                  <p:embed/>
                </p:oleObj>
              </mc:Choice>
              <mc:Fallback>
                <p:oleObj name="公式" r:id="rId12" imgW="2357438" imgH="925513" progId="Equation.3">
                  <p:embed/>
                  <p:pic>
                    <p:nvPicPr>
                      <p:cNvPr id="0" name="OLE substitute image"/>
                      <p:cNvPicPr/>
                      <p:nvPr/>
                    </p:nvPicPr>
                    <p:blipFill>
                      <a:blip r:embed="rId13"/>
                      <a:stretch>
                        <a:fillRect/>
                      </a:stretch>
                    </p:blipFill>
                    <p:spPr>
                      <a:xfrm>
                        <a:off x="1371600" y="5346700"/>
                        <a:ext cx="2357438" cy="925513"/>
                      </a:xfrm>
                      <a:prstGeom prst="rect">
                        <a:avLst/>
                      </a:prstGeom>
                      <a:noFill/>
                      <a:ln>
                        <a:noFill/>
                        <a:miter lim="800000"/>
                      </a:ln>
                    </p:spPr>
                  </p:pic>
                </p:oleObj>
              </mc:Fallback>
            </mc:AlternateContent>
          </a:graphicData>
        </a:graphic>
      </p:graphicFrame>
      <p:graphicFrame>
        <p:nvGraphicFramePr>
          <p:cNvPr id="13320" name="Object 8" title=""/>
          <p:cNvGraphicFramePr>
            <a:graphicFrameLocks noChangeAspect="1"/>
          </p:cNvGraphicFramePr>
          <p:nvPr/>
        </p:nvGraphicFramePr>
        <p:xfrm>
          <a:off x="3810000" y="5575300"/>
          <a:ext cx="3182938" cy="379413"/>
        </p:xfrm>
        <a:graphic>
          <a:graphicData uri="http://schemas.openxmlformats.org/presentationml/2006/ole">
            <mc:AlternateContent>
              <mc:Choice xmlns:v="urn:schemas-microsoft-com:vml" Requires="v">
                <p:oleObj spid="_x0000_s1714" name="公式" r:id="rId14" imgW="3182938" imgH="379413" progId="Equation.3">
                  <p:embed/>
                </p:oleObj>
              </mc:Choice>
              <mc:Fallback>
                <p:oleObj name="公式" r:id="rId14" imgW="3182938" imgH="379413" progId="Equation.3">
                  <p:embed/>
                  <p:pic>
                    <p:nvPicPr>
                      <p:cNvPr id="0" name="OLE substitute image"/>
                      <p:cNvPicPr/>
                      <p:nvPr/>
                    </p:nvPicPr>
                    <p:blipFill>
                      <a:blip r:embed="rId15"/>
                      <a:stretch>
                        <a:fillRect/>
                      </a:stretch>
                    </p:blipFill>
                    <p:spPr>
                      <a:xfrm>
                        <a:off x="3810000" y="5575300"/>
                        <a:ext cx="3182938" cy="379413"/>
                      </a:xfrm>
                      <a:prstGeom prst="rect">
                        <a:avLst/>
                      </a:prstGeom>
                      <a:noFill/>
                      <a:ln>
                        <a:noFill/>
                        <a:miter lim="800000"/>
                      </a:ln>
                    </p:spPr>
                  </p:pic>
                </p:oleObj>
              </mc:Fallback>
            </mc:AlternateContent>
          </a:graphicData>
        </a:graphic>
      </p:graphicFrame>
      <p:graphicFrame>
        <p:nvGraphicFramePr>
          <p:cNvPr id="13321" name="Object 9" title=""/>
          <p:cNvGraphicFramePr>
            <a:graphicFrameLocks noChangeAspect="1"/>
          </p:cNvGraphicFramePr>
          <p:nvPr/>
        </p:nvGraphicFramePr>
        <p:xfrm>
          <a:off x="3810000" y="6261100"/>
          <a:ext cx="1676400" cy="444500"/>
        </p:xfrm>
        <a:graphic>
          <a:graphicData uri="http://schemas.openxmlformats.org/presentationml/2006/ole">
            <mc:AlternateContent>
              <mc:Choice xmlns:v="urn:schemas-microsoft-com:vml" Requires="v">
                <p:oleObj spid="_x0000_s1715" name="公式" r:id="rId16" imgW="1676400" imgH="444500" progId="Equation.3">
                  <p:embed/>
                </p:oleObj>
              </mc:Choice>
              <mc:Fallback>
                <p:oleObj name="公式" r:id="rId16" imgW="1676400" imgH="444500" progId="Equation.3">
                  <p:embed/>
                  <p:pic>
                    <p:nvPicPr>
                      <p:cNvPr id="0" name="OLE substitute image"/>
                      <p:cNvPicPr/>
                      <p:nvPr/>
                    </p:nvPicPr>
                    <p:blipFill>
                      <a:blip r:embed="rId17"/>
                      <a:stretch>
                        <a:fillRect/>
                      </a:stretch>
                    </p:blipFill>
                    <p:spPr>
                      <a:xfrm>
                        <a:off x="3810000" y="6261100"/>
                        <a:ext cx="1676400" cy="444500"/>
                      </a:xfrm>
                      <a:prstGeom prst="rect">
                        <a:avLst/>
                      </a:prstGeom>
                      <a:noFill/>
                      <a:ln>
                        <a:noFill/>
                        <a:miter lim="800000"/>
                      </a:ln>
                    </p:spPr>
                  </p:pic>
                </p:oleObj>
              </mc:Fallback>
            </mc:AlternateContent>
          </a:graphicData>
        </a:graphic>
      </p:graphicFrame>
      <p:sp>
        <p:nvSpPr>
          <p:cNvPr id="13323" name="" title=""/>
          <p:cNvSpPr txBox="1"/>
          <p:nvPr/>
        </p:nvSpPr>
        <p:spPr>
          <a:xfrm>
            <a:off x="685800" y="1295400"/>
            <a:ext cx="1066800" cy="519113"/>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a:solidFill>
                  <a:srgbClr val="FF5050"/>
                </a:solidFill>
              </a:rPr>
              <a:t>例9</a:t>
            </a:r>
            <a:endParaRPr sz="2800">
              <a:solidFill>
                <a:srgbClr val="FF5050"/>
              </a:solidFill>
            </a:endParaRPr>
          </a:p>
        </p:txBody>
      </p:sp>
      <p:sp>
        <p:nvSpPr>
          <p:cNvPr id="13324" name="" title=""/>
          <p:cNvSpPr/>
          <p:nvPr/>
        </p:nvSpPr>
        <p:spPr>
          <a:xfrm>
            <a:off x="5334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13325" name="" title=""/>
          <p:cNvGraphicFramePr>
            <a:graphicFrameLocks noChangeAspect="1"/>
          </p:cNvGraphicFramePr>
          <p:nvPr/>
        </p:nvGraphicFramePr>
        <p:xfrm>
          <a:off x="785813" y="1114425"/>
          <a:ext cx="7572375" cy="28575"/>
        </p:xfrm>
        <a:graphic>
          <a:graphicData uri="http://schemas.openxmlformats.org/presentationml/2006/ole">
            <mc:AlternateContent>
              <mc:Choice xmlns:v="urn:schemas-microsoft-com:vml" Requires="v">
                <p:oleObj spid="_x0000_s1716" name="Image" r:id="rId18" imgW="7572375" imgH="28575" progId="Photoshop.Image.5">
                  <p:embed/>
                </p:oleObj>
              </mc:Choice>
              <mc:Fallback>
                <p:oleObj name="Image" r:id="rId18" imgW="7572375" imgH="28575" progId="Photoshop.Image.5">
                  <p:embed/>
                  <p:pic>
                    <p:nvPicPr>
                      <p:cNvPr id="0" name="OLE substitute image"/>
                      <p:cNvPicPr/>
                      <p:nvPr/>
                    </p:nvPicPr>
                    <p:blipFill>
                      <a:blip r:embed="rId19"/>
                      <a:stretch>
                        <a:fillRect/>
                      </a:stretch>
                    </p:blipFill>
                    <p:spPr>
                      <a:xfrm>
                        <a:off x="785813" y="1114425"/>
                        <a:ext cx="7572375" cy="28575"/>
                      </a:xfrm>
                      <a:prstGeom prst="rect">
                        <a:avLst/>
                      </a:prstGeom>
                      <a:noFill/>
                      <a:ln>
                        <a:noFill/>
                        <a:miter lim="800000"/>
                      </a:ln>
                      <a:effectLst/>
                    </p:spPr>
                  </p:pic>
                </p:oleObj>
              </mc:Fallback>
            </mc:AlternateContent>
          </a:graphicData>
        </a:graphic>
      </p:graphicFrame>
      <p:sp>
        <p:nvSpPr>
          <p:cNvPr id="13326" name="" title="">
            <a:hlinkClick r:id="rId20"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13327"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20"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wipe(left)">
                                      <p:cBhvr>
                                        <p:cTn id="7" dur="500"/>
                                        <p:tgtEl>
                                          <p:spTgt spid="13314"/>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13315"/>
                                        </p:tgtEl>
                                        <p:attrNameLst>
                                          <p:attrName>style.visibility</p:attrName>
                                        </p:attrNameLst>
                                      </p:cBhvr>
                                      <p:to>
                                        <p:strVal val="visible"/>
                                      </p:to>
                                    </p:set>
                                    <p:animEffect transition="in" filter="wipe(left)">
                                      <p:cBhvr>
                                        <p:cTn id="12" dur="500"/>
                                        <p:tgtEl>
                                          <p:spTgt spid="13315"/>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13316"/>
                                        </p:tgtEl>
                                        <p:attrNameLst>
                                          <p:attrName>style.visibility</p:attrName>
                                        </p:attrNameLst>
                                      </p:cBhvr>
                                      <p:to>
                                        <p:strVal val="visible"/>
                                      </p:to>
                                    </p:set>
                                    <p:animEffect transition="in" filter="wipe(left)">
                                      <p:cBhvr>
                                        <p:cTn id="17" dur="500"/>
                                        <p:tgtEl>
                                          <p:spTgt spid="13316"/>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13317"/>
                                        </p:tgtEl>
                                        <p:attrNameLst>
                                          <p:attrName>style.visibility</p:attrName>
                                        </p:attrNameLst>
                                      </p:cBhvr>
                                      <p:to>
                                        <p:strVal val="visible"/>
                                      </p:to>
                                    </p:set>
                                    <p:animEffect transition="in" filter="wipe(left)">
                                      <p:cBhvr>
                                        <p:cTn id="22" dur="500"/>
                                        <p:tgtEl>
                                          <p:spTgt spid="13317"/>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13318"/>
                                        </p:tgtEl>
                                        <p:attrNameLst>
                                          <p:attrName>style.visibility</p:attrName>
                                        </p:attrNameLst>
                                      </p:cBhvr>
                                      <p:to>
                                        <p:strVal val="visible"/>
                                      </p:to>
                                    </p:set>
                                    <p:animEffect transition="in" filter="wipe(left)">
                                      <p:cBhvr>
                                        <p:cTn id="27" dur="500"/>
                                        <p:tgtEl>
                                          <p:spTgt spid="13318"/>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13319"/>
                                        </p:tgtEl>
                                        <p:attrNameLst>
                                          <p:attrName>style.visibility</p:attrName>
                                        </p:attrNameLst>
                                      </p:cBhvr>
                                      <p:to>
                                        <p:strVal val="visible"/>
                                      </p:to>
                                    </p:set>
                                    <p:animEffect transition="in" filter="wipe(left)">
                                      <p:cBhvr>
                                        <p:cTn id="32" dur="500"/>
                                        <p:tgtEl>
                                          <p:spTgt spid="13319"/>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22" presetClass="entr" presetSubtype="8" dur="500" fill="hold" nodeType="clickEffect">
                                  <p:stCondLst>
                                    <p:cond delay="0"/>
                                  </p:stCondLst>
                                  <p:childTnLst>
                                    <p:set>
                                      <p:cBhvr>
                                        <p:cTn id="36" dur="1" fill="hold">
                                          <p:stCondLst>
                                            <p:cond delay="0"/>
                                          </p:stCondLst>
                                        </p:cTn>
                                        <p:tgtEl>
                                          <p:spTgt spid="13320"/>
                                        </p:tgtEl>
                                        <p:attrNameLst>
                                          <p:attrName>style.visibility</p:attrName>
                                        </p:attrNameLst>
                                      </p:cBhvr>
                                      <p:to>
                                        <p:strVal val="visible"/>
                                      </p:to>
                                    </p:set>
                                    <p:animEffect transition="in" filter="wipe(left)">
                                      <p:cBhvr>
                                        <p:cTn id="37" dur="500"/>
                                        <p:tgtEl>
                                          <p:spTgt spid="13320"/>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22" presetClass="entr" presetSubtype="8" dur="500" fill="hold" nodeType="clickEffect">
                                  <p:stCondLst>
                                    <p:cond delay="0"/>
                                  </p:stCondLst>
                                  <p:childTnLst>
                                    <p:set>
                                      <p:cBhvr>
                                        <p:cTn id="41" dur="1" fill="hold">
                                          <p:stCondLst>
                                            <p:cond delay="0"/>
                                          </p:stCondLst>
                                        </p:cTn>
                                        <p:tgtEl>
                                          <p:spTgt spid="13321"/>
                                        </p:tgtEl>
                                        <p:attrNameLst>
                                          <p:attrName>style.visibility</p:attrName>
                                        </p:attrNameLst>
                                      </p:cBhvr>
                                      <p:to>
                                        <p:strVal val="visible"/>
                                      </p:to>
                                    </p:set>
                                    <p:animEffect transition="in" filter="wipe(left)">
                                      <p:cBhvr>
                                        <p:cTn id="42" dur="500"/>
                                        <p:tgtEl>
                                          <p:spTgt spid="13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graphicFrame>
        <p:nvGraphicFramePr>
          <p:cNvPr id="12290" name="Object 2" title=""/>
          <p:cNvGraphicFramePr>
            <a:graphicFrameLocks noChangeAspect="1"/>
          </p:cNvGraphicFramePr>
          <p:nvPr>
            <p:ph idx="1"/>
          </p:nvPr>
        </p:nvGraphicFramePr>
        <p:xfrm>
          <a:off x="685800" y="1935163"/>
          <a:ext cx="5943600" cy="661987"/>
        </p:xfrm>
        <a:graphic>
          <a:graphicData uri="http://schemas.openxmlformats.org/presentationml/2006/ole">
            <mc:AlternateContent>
              <mc:Choice xmlns:v="urn:schemas-microsoft-com:vml" Requires="v">
                <p:oleObj spid="_x0000_s1717" name="公式" r:id="rId2" imgW="5943600" imgH="661987" progId="Equation.3">
                  <p:embed/>
                </p:oleObj>
              </mc:Choice>
              <mc:Fallback>
                <p:oleObj name="公式" r:id="rId2" imgW="5943600" imgH="661987" progId="Equation.3">
                  <p:embed/>
                  <p:pic>
                    <p:nvPicPr>
                      <p:cNvPr id="0" name="OLE substitute image"/>
                      <p:cNvPicPr/>
                      <p:nvPr/>
                    </p:nvPicPr>
                    <p:blipFill>
                      <a:blip r:embed="rId3"/>
                      <a:stretch>
                        <a:fillRect/>
                      </a:stretch>
                    </p:blipFill>
                    <p:spPr>
                      <a:xfrm>
                        <a:off x="685800" y="1935163"/>
                        <a:ext cx="5943600" cy="661987"/>
                      </a:xfrm>
                      <a:prstGeom prst="rect">
                        <a:avLst/>
                      </a:prstGeom>
                      <a:noFill/>
                      <a:ln>
                        <a:noFill/>
                        <a:miter lim="800000"/>
                      </a:ln>
                    </p:spPr>
                  </p:pic>
                </p:oleObj>
              </mc:Fallback>
            </mc:AlternateContent>
          </a:graphicData>
        </a:graphic>
      </p:graphicFrame>
      <p:graphicFrame>
        <p:nvGraphicFramePr>
          <p:cNvPr id="12291" name="Object 3" title=""/>
          <p:cNvGraphicFramePr>
            <a:graphicFrameLocks noChangeAspect="1"/>
          </p:cNvGraphicFramePr>
          <p:nvPr/>
        </p:nvGraphicFramePr>
        <p:xfrm>
          <a:off x="1371600" y="2697163"/>
          <a:ext cx="3698875" cy="549275"/>
        </p:xfrm>
        <a:graphic>
          <a:graphicData uri="http://schemas.openxmlformats.org/presentationml/2006/ole">
            <mc:AlternateContent>
              <mc:Choice xmlns:v="urn:schemas-microsoft-com:vml" Requires="v">
                <p:oleObj spid="_x0000_s1718" name="公式" r:id="rId4" imgW="3698875" imgH="549275" progId="Equation.3">
                  <p:embed/>
                </p:oleObj>
              </mc:Choice>
              <mc:Fallback>
                <p:oleObj name="公式" r:id="rId4" imgW="3698875" imgH="549275" progId="Equation.3">
                  <p:embed/>
                  <p:pic>
                    <p:nvPicPr>
                      <p:cNvPr id="0" name="OLE substitute image"/>
                      <p:cNvPicPr/>
                      <p:nvPr/>
                    </p:nvPicPr>
                    <p:blipFill>
                      <a:blip r:embed="rId5"/>
                      <a:stretch>
                        <a:fillRect/>
                      </a:stretch>
                    </p:blipFill>
                    <p:spPr>
                      <a:xfrm>
                        <a:off x="1371600" y="2697163"/>
                        <a:ext cx="3698875" cy="549275"/>
                      </a:xfrm>
                      <a:prstGeom prst="rect">
                        <a:avLst/>
                      </a:prstGeom>
                      <a:noFill/>
                      <a:ln>
                        <a:noFill/>
                        <a:miter lim="800000"/>
                      </a:ln>
                    </p:spPr>
                  </p:pic>
                </p:oleObj>
              </mc:Fallback>
            </mc:AlternateContent>
          </a:graphicData>
        </a:graphic>
      </p:graphicFrame>
      <p:graphicFrame>
        <p:nvGraphicFramePr>
          <p:cNvPr id="12292" name="Object 4" title=""/>
          <p:cNvGraphicFramePr>
            <a:graphicFrameLocks noChangeAspect="1"/>
          </p:cNvGraphicFramePr>
          <p:nvPr/>
        </p:nvGraphicFramePr>
        <p:xfrm>
          <a:off x="1371600" y="3505200"/>
          <a:ext cx="3581400" cy="642938"/>
        </p:xfrm>
        <a:graphic>
          <a:graphicData uri="http://schemas.openxmlformats.org/presentationml/2006/ole">
            <mc:AlternateContent>
              <mc:Choice xmlns:v="urn:schemas-microsoft-com:vml" Requires="v">
                <p:oleObj spid="_x0000_s1719" name="公式" r:id="rId6" imgW="3581400" imgH="642938" progId="Equation.3">
                  <p:embed/>
                </p:oleObj>
              </mc:Choice>
              <mc:Fallback>
                <p:oleObj name="公式" r:id="rId6" imgW="3581400" imgH="642938" progId="Equation.3">
                  <p:embed/>
                  <p:pic>
                    <p:nvPicPr>
                      <p:cNvPr id="0" name="OLE substitute image"/>
                      <p:cNvPicPr/>
                      <p:nvPr/>
                    </p:nvPicPr>
                    <p:blipFill>
                      <a:blip r:embed="rId7"/>
                      <a:stretch>
                        <a:fillRect/>
                      </a:stretch>
                    </p:blipFill>
                    <p:spPr>
                      <a:xfrm>
                        <a:off x="1371600" y="3505200"/>
                        <a:ext cx="3581400" cy="642938"/>
                      </a:xfrm>
                      <a:prstGeom prst="rect">
                        <a:avLst/>
                      </a:prstGeom>
                      <a:noFill/>
                      <a:ln>
                        <a:noFill/>
                        <a:miter lim="800000"/>
                      </a:ln>
                    </p:spPr>
                  </p:pic>
                </p:oleObj>
              </mc:Fallback>
            </mc:AlternateContent>
          </a:graphicData>
        </a:graphic>
      </p:graphicFrame>
      <p:graphicFrame>
        <p:nvGraphicFramePr>
          <p:cNvPr id="12293" name="Object 5" title=""/>
          <p:cNvGraphicFramePr>
            <a:graphicFrameLocks noChangeAspect="1"/>
          </p:cNvGraphicFramePr>
          <p:nvPr/>
        </p:nvGraphicFramePr>
        <p:xfrm>
          <a:off x="1403350" y="4495800"/>
          <a:ext cx="4083050" cy="893763"/>
        </p:xfrm>
        <a:graphic>
          <a:graphicData uri="http://schemas.openxmlformats.org/presentationml/2006/ole">
            <mc:AlternateContent>
              <mc:Choice xmlns:v="urn:schemas-microsoft-com:vml" Requires="v">
                <p:oleObj spid="_x0000_s1720" name="公式" r:id="rId8" imgW="4083050" imgH="893763" progId="Equation.3">
                  <p:embed/>
                </p:oleObj>
              </mc:Choice>
              <mc:Fallback>
                <p:oleObj name="公式" r:id="rId8" imgW="4083050" imgH="893763" progId="Equation.3">
                  <p:embed/>
                  <p:pic>
                    <p:nvPicPr>
                      <p:cNvPr id="0" name="OLE substitute image"/>
                      <p:cNvPicPr/>
                      <p:nvPr/>
                    </p:nvPicPr>
                    <p:blipFill>
                      <a:blip r:embed="rId9"/>
                      <a:stretch>
                        <a:fillRect/>
                      </a:stretch>
                    </p:blipFill>
                    <p:spPr>
                      <a:xfrm>
                        <a:off x="1403350" y="4495800"/>
                        <a:ext cx="4083050" cy="893763"/>
                      </a:xfrm>
                      <a:prstGeom prst="rect">
                        <a:avLst/>
                      </a:prstGeom>
                      <a:noFill/>
                      <a:ln>
                        <a:noFill/>
                        <a:miter lim="800000"/>
                      </a:ln>
                    </p:spPr>
                  </p:pic>
                </p:oleObj>
              </mc:Fallback>
            </mc:AlternateContent>
          </a:graphicData>
        </a:graphic>
      </p:graphicFrame>
      <p:graphicFrame>
        <p:nvGraphicFramePr>
          <p:cNvPr id="12294" name="Object 6" title=""/>
          <p:cNvGraphicFramePr>
            <a:graphicFrameLocks noChangeAspect="1"/>
          </p:cNvGraphicFramePr>
          <p:nvPr/>
        </p:nvGraphicFramePr>
        <p:xfrm>
          <a:off x="5410200" y="4678363"/>
          <a:ext cx="3200400" cy="557212"/>
        </p:xfrm>
        <a:graphic>
          <a:graphicData uri="http://schemas.openxmlformats.org/presentationml/2006/ole">
            <mc:AlternateContent>
              <mc:Choice xmlns:v="urn:schemas-microsoft-com:vml" Requires="v">
                <p:oleObj spid="_x0000_s1721" name="公式" r:id="rId10" imgW="3200400" imgH="557212" progId="Equation.3">
                  <p:embed/>
                </p:oleObj>
              </mc:Choice>
              <mc:Fallback>
                <p:oleObj name="公式" r:id="rId10" imgW="3200400" imgH="557212" progId="Equation.3">
                  <p:embed/>
                  <p:pic>
                    <p:nvPicPr>
                      <p:cNvPr id="0" name="OLE substitute image"/>
                      <p:cNvPicPr/>
                      <p:nvPr/>
                    </p:nvPicPr>
                    <p:blipFill>
                      <a:blip r:embed="rId11"/>
                      <a:stretch>
                        <a:fillRect/>
                      </a:stretch>
                    </p:blipFill>
                    <p:spPr>
                      <a:xfrm>
                        <a:off x="5410200" y="4678363"/>
                        <a:ext cx="3200400" cy="557212"/>
                      </a:xfrm>
                      <a:prstGeom prst="rect">
                        <a:avLst/>
                      </a:prstGeom>
                      <a:noFill/>
                      <a:ln>
                        <a:noFill/>
                        <a:miter lim="800000"/>
                      </a:ln>
                    </p:spPr>
                  </p:pic>
                </p:oleObj>
              </mc:Fallback>
            </mc:AlternateContent>
          </a:graphicData>
        </a:graphic>
      </p:graphicFrame>
      <p:graphicFrame>
        <p:nvGraphicFramePr>
          <p:cNvPr id="12295" name="Object 7" title=""/>
          <p:cNvGraphicFramePr>
            <a:graphicFrameLocks noChangeAspect="1"/>
          </p:cNvGraphicFramePr>
          <p:nvPr/>
        </p:nvGraphicFramePr>
        <p:xfrm>
          <a:off x="1371600" y="5592763"/>
          <a:ext cx="2667000" cy="635000"/>
        </p:xfrm>
        <a:graphic>
          <a:graphicData uri="http://schemas.openxmlformats.org/presentationml/2006/ole">
            <mc:AlternateContent>
              <mc:Choice xmlns:v="urn:schemas-microsoft-com:vml" Requires="v">
                <p:oleObj spid="_x0000_s1722" name="公式" r:id="rId12" imgW="2667000" imgH="635000" progId="Equation.3">
                  <p:embed/>
                </p:oleObj>
              </mc:Choice>
              <mc:Fallback>
                <p:oleObj name="公式" r:id="rId12" imgW="2667000" imgH="635000" progId="Equation.3">
                  <p:embed/>
                  <p:pic>
                    <p:nvPicPr>
                      <p:cNvPr id="0" name="OLE substitute image"/>
                      <p:cNvPicPr/>
                      <p:nvPr/>
                    </p:nvPicPr>
                    <p:blipFill>
                      <a:blip r:embed="rId13"/>
                      <a:stretch>
                        <a:fillRect/>
                      </a:stretch>
                    </p:blipFill>
                    <p:spPr>
                      <a:xfrm>
                        <a:off x="1371600" y="5592763"/>
                        <a:ext cx="2667000" cy="635000"/>
                      </a:xfrm>
                      <a:prstGeom prst="rect">
                        <a:avLst/>
                      </a:prstGeom>
                      <a:noFill/>
                      <a:ln>
                        <a:noFill/>
                        <a:miter lim="800000"/>
                      </a:ln>
                    </p:spPr>
                  </p:pic>
                </p:oleObj>
              </mc:Fallback>
            </mc:AlternateContent>
          </a:graphicData>
        </a:graphic>
      </p:graphicFrame>
      <p:graphicFrame>
        <p:nvGraphicFramePr>
          <p:cNvPr id="12296" name="Object 8" title=""/>
          <p:cNvGraphicFramePr>
            <a:graphicFrameLocks noChangeAspect="1"/>
          </p:cNvGraphicFramePr>
          <p:nvPr/>
        </p:nvGraphicFramePr>
        <p:xfrm>
          <a:off x="4267200" y="5592763"/>
          <a:ext cx="4495800" cy="571500"/>
        </p:xfrm>
        <a:graphic>
          <a:graphicData uri="http://schemas.openxmlformats.org/presentationml/2006/ole">
            <mc:AlternateContent>
              <mc:Choice xmlns:v="urn:schemas-microsoft-com:vml" Requires="v">
                <p:oleObj spid="_x0000_s1723" name="公式" r:id="rId14" imgW="4495800" imgH="571500" progId="Equation.3">
                  <p:embed/>
                </p:oleObj>
              </mc:Choice>
              <mc:Fallback>
                <p:oleObj name="公式" r:id="rId14" imgW="4495800" imgH="571500" progId="Equation.3">
                  <p:embed/>
                  <p:pic>
                    <p:nvPicPr>
                      <p:cNvPr id="0" name="OLE substitute image"/>
                      <p:cNvPicPr/>
                      <p:nvPr/>
                    </p:nvPicPr>
                    <p:blipFill>
                      <a:blip r:embed="rId15"/>
                      <a:stretch>
                        <a:fillRect/>
                      </a:stretch>
                    </p:blipFill>
                    <p:spPr>
                      <a:xfrm>
                        <a:off x="4267200" y="5592763"/>
                        <a:ext cx="4495800" cy="571500"/>
                      </a:xfrm>
                      <a:prstGeom prst="rect">
                        <a:avLst/>
                      </a:prstGeom>
                      <a:noFill/>
                      <a:ln>
                        <a:noFill/>
                        <a:miter lim="800000"/>
                      </a:ln>
                    </p:spPr>
                  </p:pic>
                </p:oleObj>
              </mc:Fallback>
            </mc:AlternateContent>
          </a:graphicData>
        </a:graphic>
      </p:graphicFrame>
      <p:sp>
        <p:nvSpPr>
          <p:cNvPr id="12297" name="Rectangle 9" title=""/>
          <p:cNvSpPr/>
          <p:nvPr/>
        </p:nvSpPr>
        <p:spPr>
          <a:xfrm>
            <a:off x="533400" y="533400"/>
            <a:ext cx="8382000" cy="3810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sp>
        <p:nvSpPr>
          <p:cNvPr id="12299" name="" title=""/>
          <p:cNvSpPr txBox="1"/>
          <p:nvPr/>
        </p:nvSpPr>
        <p:spPr>
          <a:xfrm>
            <a:off x="609600" y="1295400"/>
            <a:ext cx="1524000" cy="519113"/>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a:solidFill>
                  <a:srgbClr val="FF5050"/>
                </a:solidFill>
                <a:latin typeface="宋体" pitchFamily="2" charset="-122"/>
              </a:rPr>
              <a:t>例9续</a:t>
            </a:r>
            <a:endParaRPr sz="2800">
              <a:solidFill>
                <a:srgbClr val="FF5050"/>
              </a:solidFill>
              <a:latin typeface="宋体" pitchFamily="2" charset="-122"/>
            </a:endParaRPr>
          </a:p>
        </p:txBody>
      </p:sp>
      <p:graphicFrame>
        <p:nvGraphicFramePr>
          <p:cNvPr id="12300" name="" title=""/>
          <p:cNvGraphicFramePr>
            <a:graphicFrameLocks noChangeAspect="1"/>
          </p:cNvGraphicFramePr>
          <p:nvPr/>
        </p:nvGraphicFramePr>
        <p:xfrm>
          <a:off x="785813" y="1114425"/>
          <a:ext cx="7572375" cy="28575"/>
        </p:xfrm>
        <a:graphic>
          <a:graphicData uri="http://schemas.openxmlformats.org/presentationml/2006/ole">
            <mc:AlternateContent>
              <mc:Choice xmlns:v="urn:schemas-microsoft-com:vml" Requires="v">
                <p:oleObj spid="_x0000_s1724" name="Image" r:id="rId16" imgW="7572375" imgH="28575" progId="Photoshop.Image.5">
                  <p:embed/>
                </p:oleObj>
              </mc:Choice>
              <mc:Fallback>
                <p:oleObj name="Image" r:id="rId16" imgW="7572375" imgH="28575" progId="Photoshop.Image.5">
                  <p:embed/>
                  <p:pic>
                    <p:nvPicPr>
                      <p:cNvPr id="0" name="OLE substitute image"/>
                      <p:cNvPicPr/>
                      <p:nvPr/>
                    </p:nvPicPr>
                    <p:blipFill>
                      <a:blip r:embed="rId17"/>
                      <a:stretch>
                        <a:fillRect/>
                      </a:stretch>
                    </p:blipFill>
                    <p:spPr>
                      <a:xfrm>
                        <a:off x="785813" y="1114425"/>
                        <a:ext cx="7572375" cy="28575"/>
                      </a:xfrm>
                      <a:prstGeom prst="rect">
                        <a:avLst/>
                      </a:prstGeom>
                      <a:noFill/>
                      <a:ln>
                        <a:noFill/>
                        <a:miter lim="800000"/>
                      </a:ln>
                      <a:effectLst/>
                    </p:spPr>
                  </p:pic>
                </p:oleObj>
              </mc:Fallback>
            </mc:AlternateContent>
          </a:graphicData>
        </a:graphic>
      </p:graphicFrame>
      <p:sp>
        <p:nvSpPr>
          <p:cNvPr id="12301" name="" title="">
            <a:hlinkClick r:id="rId18"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12302"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8"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left)">
                                      <p:cBhvr>
                                        <p:cTn id="7" dur="500"/>
                                        <p:tgtEl>
                                          <p:spTgt spid="12290"/>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wipe(left)">
                                      <p:cBhvr>
                                        <p:cTn id="12" dur="500"/>
                                        <p:tgtEl>
                                          <p:spTgt spid="12291"/>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12292"/>
                                        </p:tgtEl>
                                        <p:attrNameLst>
                                          <p:attrName>style.visibility</p:attrName>
                                        </p:attrNameLst>
                                      </p:cBhvr>
                                      <p:to>
                                        <p:strVal val="visible"/>
                                      </p:to>
                                    </p:set>
                                    <p:animEffect transition="in" filter="wipe(left)">
                                      <p:cBhvr>
                                        <p:cTn id="17" dur="500"/>
                                        <p:tgtEl>
                                          <p:spTgt spid="12292"/>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12293"/>
                                        </p:tgtEl>
                                        <p:attrNameLst>
                                          <p:attrName>style.visibility</p:attrName>
                                        </p:attrNameLst>
                                      </p:cBhvr>
                                      <p:to>
                                        <p:strVal val="visible"/>
                                      </p:to>
                                    </p:set>
                                    <p:animEffect transition="in" filter="wipe(left)">
                                      <p:cBhvr>
                                        <p:cTn id="22" dur="500"/>
                                        <p:tgtEl>
                                          <p:spTgt spid="12293"/>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12294"/>
                                        </p:tgtEl>
                                        <p:attrNameLst>
                                          <p:attrName>style.visibility</p:attrName>
                                        </p:attrNameLst>
                                      </p:cBhvr>
                                      <p:to>
                                        <p:strVal val="visible"/>
                                      </p:to>
                                    </p:set>
                                    <p:animEffect transition="in" filter="wipe(left)">
                                      <p:cBhvr>
                                        <p:cTn id="27" dur="500"/>
                                        <p:tgtEl>
                                          <p:spTgt spid="12294"/>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12295"/>
                                        </p:tgtEl>
                                        <p:attrNameLst>
                                          <p:attrName>style.visibility</p:attrName>
                                        </p:attrNameLst>
                                      </p:cBhvr>
                                      <p:to>
                                        <p:strVal val="visible"/>
                                      </p:to>
                                    </p:set>
                                    <p:animEffect transition="in" filter="wipe(left)">
                                      <p:cBhvr>
                                        <p:cTn id="32" dur="500"/>
                                        <p:tgtEl>
                                          <p:spTgt spid="12295"/>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22" presetClass="entr" presetSubtype="8" dur="500" fill="hold" nodeType="clickEffect">
                                  <p:stCondLst>
                                    <p:cond delay="0"/>
                                  </p:stCondLst>
                                  <p:childTnLst>
                                    <p:set>
                                      <p:cBhvr>
                                        <p:cTn id="36" dur="1" fill="hold">
                                          <p:stCondLst>
                                            <p:cond delay="0"/>
                                          </p:stCondLst>
                                        </p:cTn>
                                        <p:tgtEl>
                                          <p:spTgt spid="12296"/>
                                        </p:tgtEl>
                                        <p:attrNameLst>
                                          <p:attrName>style.visibility</p:attrName>
                                        </p:attrNameLst>
                                      </p:cBhvr>
                                      <p:to>
                                        <p:strVal val="visible"/>
                                      </p:to>
                                    </p:set>
                                    <p:animEffect transition="in" filter="wipe(left)">
                                      <p:cBhvr>
                                        <p:cTn id="37" dur="500"/>
                                        <p:tgtEl>
                                          <p:spTgt spid="12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101" name="Rectangle 2" title=""/>
          <p:cNvSpPr>
            <a:spLocks noGrp="1"/>
          </p:cNvSpPr>
          <p:nvPr>
            <p:ph type="title"/>
          </p:nvPr>
        </p:nvSpPr>
        <p:spPr>
          <a:xfrm>
            <a:off x="76200" y="838200"/>
            <a:ext cx="1905000" cy="5334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eaLnBrk="1" hangingPunct="1"/>
            <a:r>
              <a:rPr lang="zh-CN" altLang="en-US" sz="2800">
                <a:solidFill>
                  <a:srgbClr val="FF0066"/>
                </a:solidFill>
                <a:ea typeface="黑体" pitchFamily="2" charset="-122"/>
              </a:rPr>
              <a:t>例</a:t>
            </a:r>
            <a:r>
              <a:rPr lang="zh-CN" altLang="en-US" sz="2800">
                <a:solidFill>
                  <a:srgbClr val="FF0066"/>
                </a:solidFill>
              </a:rPr>
              <a:t> </a:t>
            </a:r>
            <a:r>
              <a:rPr lang="en-US" altLang="zh-CN" sz="2800">
                <a:solidFill>
                  <a:srgbClr val="FF0066"/>
                </a:solidFill>
              </a:rPr>
              <a:t>1</a:t>
            </a:r>
            <a:endParaRPr lang="en-US" altLang="zh-CN" sz="2800">
              <a:solidFill>
                <a:srgbClr val="FF0066"/>
              </a:solidFill>
            </a:endParaRPr>
          </a:p>
        </p:txBody>
      </p:sp>
      <p:sp>
        <p:nvSpPr>
          <p:cNvPr id="4102" name="Rectangle 3" title=""/>
          <p:cNvSpPr>
            <a:spLocks noGrp="1"/>
          </p:cNvSpPr>
          <p:nvPr>
            <p:ph type="body" sz="half" idx="1"/>
          </p:nvPr>
        </p:nvSpPr>
        <p:spPr>
          <a:xfrm>
            <a:off x="584200" y="1295400"/>
            <a:ext cx="8178800" cy="22860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eaLnBrk="1" hangingPunct="1">
              <a:buNone/>
            </a:pPr>
            <a:r>
              <a:rPr lang="zh-CN" altLang="en-US"/>
              <a:t>从</a:t>
            </a:r>
            <a:r>
              <a:rPr lang="en-US" altLang="zh-CN"/>
              <a:t>1</a:t>
            </a:r>
            <a:r>
              <a:rPr lang="zh-CN" altLang="en-US"/>
              <a:t>～</a:t>
            </a:r>
            <a:r>
              <a:rPr lang="en-US" altLang="zh-CN"/>
              <a:t>10</a:t>
            </a:r>
            <a:r>
              <a:rPr lang="zh-CN" altLang="en-US"/>
              <a:t>这</a:t>
            </a:r>
            <a:r>
              <a:rPr lang="en-US" altLang="zh-CN"/>
              <a:t>10</a:t>
            </a:r>
            <a:r>
              <a:rPr lang="zh-CN" altLang="en-US"/>
              <a:t>个数字中随机取出</a:t>
            </a:r>
            <a:r>
              <a:rPr lang="en-US" altLang="zh-CN"/>
              <a:t>5</a:t>
            </a:r>
            <a:r>
              <a:rPr lang="zh-CN" altLang="en-US"/>
              <a:t>个数字，令：</a:t>
            </a:r>
            <a:endParaRPr lang="zh-CN" altLang="en-US"/>
          </a:p>
          <a:p>
            <a:pPr lvl="0" eaLnBrk="1" hangingPunct="1">
              <a:buNone/>
            </a:pPr>
            <a:r>
              <a:rPr lang="en-US" altLang="zh-CN"/>
              <a:t>X</a:t>
            </a:r>
            <a:r>
              <a:rPr lang="zh-CN" altLang="en-US"/>
              <a:t>：取出的</a:t>
            </a:r>
            <a:r>
              <a:rPr lang="en-US" altLang="zh-CN"/>
              <a:t>5</a:t>
            </a:r>
            <a:r>
              <a:rPr lang="zh-CN" altLang="en-US"/>
              <a:t>个数字中的最大值．</a:t>
            </a:r>
            <a:endParaRPr lang="zh-CN" altLang="en-US"/>
          </a:p>
          <a:p>
            <a:pPr lvl="0" eaLnBrk="1" hangingPunct="1">
              <a:buNone/>
            </a:pPr>
            <a:r>
              <a:rPr lang="zh-CN" altLang="en-US"/>
              <a:t>试求 </a:t>
            </a:r>
            <a:r>
              <a:rPr lang="en-US" altLang="zh-CN"/>
              <a:t>X </a:t>
            </a:r>
            <a:r>
              <a:rPr lang="zh-CN" altLang="en-US"/>
              <a:t>的分布律．</a:t>
            </a:r>
            <a:endParaRPr lang="zh-CN" altLang="en-US"/>
          </a:p>
          <a:p>
            <a:pPr lvl="0" eaLnBrk="1" hangingPunct="1">
              <a:buNone/>
            </a:pPr>
            <a:r>
              <a:rPr lang="zh-CN" altLang="en-US">
                <a:solidFill>
                  <a:srgbClr val="FF0066"/>
                </a:solidFill>
              </a:rPr>
              <a:t>解：</a:t>
            </a:r>
            <a:r>
              <a:rPr lang="zh-CN" altLang="en-US"/>
              <a:t>       </a:t>
            </a:r>
            <a:r>
              <a:rPr lang="en-US" altLang="zh-CN"/>
              <a:t>X </a:t>
            </a:r>
            <a:r>
              <a:rPr lang="zh-CN" altLang="zh-CN"/>
              <a:t>的取值为5，6，7，8，9，10．</a:t>
            </a:r>
            <a:r>
              <a:rPr lang="zh-CN" altLang="en-US"/>
              <a:t>     并且</a:t>
            </a:r>
            <a:endParaRPr lang="zh-CN" altLang="en-US"/>
          </a:p>
        </p:txBody>
      </p:sp>
      <p:graphicFrame>
        <p:nvGraphicFramePr>
          <p:cNvPr id="4098" name="Object 4" title=""/>
          <p:cNvGraphicFramePr>
            <a:graphicFrameLocks noChangeAspect="1"/>
          </p:cNvGraphicFramePr>
          <p:nvPr>
            <p:ph sz="half" idx="2"/>
          </p:nvPr>
        </p:nvGraphicFramePr>
        <p:xfrm>
          <a:off x="1454150" y="3276600"/>
          <a:ext cx="6364288" cy="1181100"/>
        </p:xfrm>
        <a:graphic>
          <a:graphicData uri="http://schemas.openxmlformats.org/presentationml/2006/ole">
            <mc:AlternateContent>
              <mc:Choice xmlns:v="urn:schemas-microsoft-com:vml" Requires="v">
                <p:oleObj spid="_x0000_s1074" name="公式" r:id="rId2" imgW="6364288" imgH="1181100" progId="Equation.3">
                  <p:embed/>
                </p:oleObj>
              </mc:Choice>
              <mc:Fallback>
                <p:oleObj name="公式" r:id="rId2" imgW="6364288" imgH="1181100" progId="Equation.3">
                  <p:embed/>
                  <p:pic>
                    <p:nvPicPr>
                      <p:cNvPr id="0" name="OLE substitute image"/>
                      <p:cNvPicPr/>
                      <p:nvPr/>
                    </p:nvPicPr>
                    <p:blipFill>
                      <a:blip r:embed="rId3"/>
                      <a:stretch>
                        <a:fillRect/>
                      </a:stretch>
                    </p:blipFill>
                    <p:spPr>
                      <a:xfrm>
                        <a:off x="1454150" y="3276600"/>
                        <a:ext cx="6364288" cy="1181100"/>
                      </a:xfrm>
                      <a:prstGeom prst="rect">
                        <a:avLst/>
                      </a:prstGeom>
                      <a:noFill/>
                      <a:ln>
                        <a:miter lim="800000"/>
                      </a:ln>
                    </p:spPr>
                  </p:pic>
                </p:oleObj>
              </mc:Fallback>
            </mc:AlternateContent>
          </a:graphicData>
        </a:graphic>
      </p:graphicFrame>
      <p:sp>
        <p:nvSpPr>
          <p:cNvPr id="4103" name="Rectangle 5"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4099" name="Object 7"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075" name="Image" r:id="rId4" imgW="7572375" imgH="19050" progId="Photoshop.Image.5">
                  <p:embed/>
                </p:oleObj>
              </mc:Choice>
              <mc:Fallback>
                <p:oleObj name="Image" r:id="rId4" imgW="7572375" imgH="19050" progId="Photoshop.Image.5">
                  <p:embed/>
                  <p:pic>
                    <p:nvPicPr>
                      <p:cNvPr id="0" name="OLE substitute image"/>
                      <p:cNvPicPr/>
                      <p:nvPr/>
                    </p:nvPicPr>
                    <p:blipFill>
                      <a:blip r:embed="rId5"/>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4104" name="Text Box 8"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4105" name="Rectangle 9" title=""/>
          <p:cNvSpPr/>
          <p:nvPr/>
        </p:nvSpPr>
        <p:spPr>
          <a:xfrm>
            <a:off x="533400" y="4419600"/>
            <a:ext cx="5486400" cy="5334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zh-CN" altLang="en-US" sz="2800"/>
              <a:t>具体写出，即可得 </a:t>
            </a:r>
            <a:r>
              <a:rPr lang="en-US" altLang="zh-CN" sz="2800"/>
              <a:t>X </a:t>
            </a:r>
            <a:r>
              <a:rPr lang="zh-CN" altLang="en-US" sz="2800"/>
              <a:t>的分布律：</a:t>
            </a:r>
            <a:endParaRPr lang="zh-CN" altLang="en-US" sz="2800"/>
          </a:p>
        </p:txBody>
      </p:sp>
      <p:graphicFrame>
        <p:nvGraphicFramePr>
          <p:cNvPr id="4100" name="Object 10" title=""/>
          <p:cNvGraphicFramePr>
            <a:graphicFrameLocks noChangeAspect="1"/>
          </p:cNvGraphicFramePr>
          <p:nvPr/>
        </p:nvGraphicFramePr>
        <p:xfrm>
          <a:off x="930275" y="5029200"/>
          <a:ext cx="7404100" cy="1743075"/>
        </p:xfrm>
        <a:graphic>
          <a:graphicData uri="http://schemas.openxmlformats.org/presentationml/2006/ole">
            <mc:AlternateContent>
              <mc:Choice xmlns:v="urn:schemas-microsoft-com:vml" Requires="v">
                <p:oleObj spid="_x0000_s1076" name="文档" r:id="rId6" imgW="7404100" imgH="1743075" progId="Word.Document.8">
                  <p:embed/>
                </p:oleObj>
              </mc:Choice>
              <mc:Fallback>
                <p:oleObj name="文档" r:id="rId6" imgW="7404100" imgH="1743075" progId="Word.Document.8">
                  <p:embed/>
                  <p:pic>
                    <p:nvPicPr>
                      <p:cNvPr id="0" name="OLE substitute image"/>
                      <p:cNvPicPr/>
                      <p:nvPr/>
                    </p:nvPicPr>
                    <p:blipFill>
                      <a:blip r:embed="rId7"/>
                      <a:stretch>
                        <a:fillRect/>
                      </a:stretch>
                    </p:blipFill>
                    <p:spPr>
                      <a:xfrm>
                        <a:off x="930275" y="5029200"/>
                        <a:ext cx="7404100" cy="1743075"/>
                      </a:xfrm>
                      <a:prstGeom prst="rect">
                        <a:avLst/>
                      </a:prstGeom>
                      <a:noFill/>
                      <a:ln>
                        <a:noFill/>
                        <a:miter lim="800000"/>
                      </a:ln>
                    </p:spPr>
                  </p:pic>
                </p:oleObj>
              </mc:Fallback>
            </mc:AlternateContent>
          </a:graphicData>
        </a:graphic>
      </p:graphicFrame>
      <p:sp>
        <p:nvSpPr>
          <p:cNvPr id="4106" name="AutoShape 11" title="">
            <a:hlinkClick r:id="rId8"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4107" name="Text Box 12"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8"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grpId="0" nodeType="after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wipe(left)">
                                      <p:cBhvr>
                                        <p:cTn id="7" dur="500"/>
                                        <p:tgtEl>
                                          <p:spTgt spid="4101"/>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4102">
                                            <p:txEl>
                                              <p:pRg st="0" end="0"/>
                                            </p:txEl>
                                          </p:spTgt>
                                        </p:tgtEl>
                                        <p:attrNameLst>
                                          <p:attrName>style.visibility</p:attrName>
                                        </p:attrNameLst>
                                      </p:cBhvr>
                                      <p:to>
                                        <p:strVal val="visible"/>
                                      </p:to>
                                    </p:set>
                                    <p:animEffect transition="in" filter="wipe(left)">
                                      <p:cBhvr>
                                        <p:cTn id="12" dur="500"/>
                                        <p:tgtEl>
                                          <p:spTgt spid="4102">
                                            <p:txEl>
                                              <p:pRg st="0" end="0"/>
                                            </p:txEl>
                                          </p:spTgt>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grpId="0" nodeType="clickEffect">
                                  <p:stCondLst>
                                    <p:cond delay="0"/>
                                  </p:stCondLst>
                                  <p:childTnLst>
                                    <p:set>
                                      <p:cBhvr>
                                        <p:cTn id="16" dur="1" fill="hold">
                                          <p:stCondLst>
                                            <p:cond delay="0"/>
                                          </p:stCondLst>
                                        </p:cTn>
                                        <p:tgtEl>
                                          <p:spTgt spid="4102">
                                            <p:txEl>
                                              <p:pRg st="1" end="1"/>
                                            </p:txEl>
                                          </p:spTgt>
                                        </p:tgtEl>
                                        <p:attrNameLst>
                                          <p:attrName>style.visibility</p:attrName>
                                        </p:attrNameLst>
                                      </p:cBhvr>
                                      <p:to>
                                        <p:strVal val="visible"/>
                                      </p:to>
                                    </p:set>
                                    <p:animEffect transition="in" filter="wipe(left)">
                                      <p:cBhvr>
                                        <p:cTn id="17" dur="500"/>
                                        <p:tgtEl>
                                          <p:spTgt spid="4102">
                                            <p:txEl>
                                              <p:pRg st="1" end="1"/>
                                            </p:txEl>
                                          </p:spTgt>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grpId="0" nodeType="clickEffect">
                                  <p:stCondLst>
                                    <p:cond delay="0"/>
                                  </p:stCondLst>
                                  <p:childTnLst>
                                    <p:set>
                                      <p:cBhvr>
                                        <p:cTn id="21" dur="1" fill="hold">
                                          <p:stCondLst>
                                            <p:cond delay="0"/>
                                          </p:stCondLst>
                                        </p:cTn>
                                        <p:tgtEl>
                                          <p:spTgt spid="4102">
                                            <p:txEl>
                                              <p:pRg st="2" end="2"/>
                                            </p:txEl>
                                          </p:spTgt>
                                        </p:tgtEl>
                                        <p:attrNameLst>
                                          <p:attrName>style.visibility</p:attrName>
                                        </p:attrNameLst>
                                      </p:cBhvr>
                                      <p:to>
                                        <p:strVal val="visible"/>
                                      </p:to>
                                    </p:set>
                                    <p:animEffect transition="in" filter="wipe(left)">
                                      <p:cBhvr>
                                        <p:cTn id="22" dur="500"/>
                                        <p:tgtEl>
                                          <p:spTgt spid="4102">
                                            <p:txEl>
                                              <p:pRg st="2" end="2"/>
                                            </p:txEl>
                                          </p:spTgt>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22" presetClass="entr" presetSubtype="8" dur="500" fill="hold" grpId="0" nodeType="clickEffect">
                                  <p:stCondLst>
                                    <p:cond delay="0"/>
                                  </p:stCondLst>
                                  <p:childTnLst>
                                    <p:set>
                                      <p:cBhvr>
                                        <p:cTn id="26" dur="1" fill="hold">
                                          <p:stCondLst>
                                            <p:cond delay="0"/>
                                          </p:stCondLst>
                                        </p:cTn>
                                        <p:tgtEl>
                                          <p:spTgt spid="4102">
                                            <p:txEl>
                                              <p:pRg st="3" end="3"/>
                                            </p:txEl>
                                          </p:spTgt>
                                        </p:tgtEl>
                                        <p:attrNameLst>
                                          <p:attrName>style.visibility</p:attrName>
                                        </p:attrNameLst>
                                      </p:cBhvr>
                                      <p:to>
                                        <p:strVal val="visible"/>
                                      </p:to>
                                    </p:set>
                                    <p:animEffect transition="in" filter="wipe(left)">
                                      <p:cBhvr>
                                        <p:cTn id="27" dur="500"/>
                                        <p:tgtEl>
                                          <p:spTgt spid="4102">
                                            <p:txEl>
                                              <p:pRg st="3" end="3"/>
                                            </p:txEl>
                                          </p:spTgt>
                                        </p:tgtEl>
                                      </p:cBhvr>
                                    </p:animEffect>
                                  </p:childTnLst>
                                </p:cTn>
                              </p:par>
                            </p:childTnLst>
                          </p:cTn>
                        </p:par>
                      </p:childTnLst>
                    </p:cTn>
                  </p:par>
                  <p:par>
                    <p:cTn id="28" fill="hold" nodeType="clickPar">
                      <p:stCondLst>
                        <p:cond delay="indefinite"/>
                        <p:cond evt="onBegin" delay="0">
                          <p:tn val="27"/>
                        </p:cond>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4098"/>
                                        </p:tgtEl>
                                        <p:attrNameLst>
                                          <p:attrName>style.visibility</p:attrName>
                                        </p:attrNameLst>
                                      </p:cBhvr>
                                      <p:to>
                                        <p:strVal val="visible"/>
                                      </p:to>
                                    </p:set>
                                    <p:animEffect transition="in" filter="wipe(left)">
                                      <p:cBhvr>
                                        <p:cTn id="32" dur="500"/>
                                        <p:tgtEl>
                                          <p:spTgt spid="4098"/>
                                        </p:tgtEl>
                                      </p:cBhvr>
                                    </p:animEffect>
                                  </p:childTnLst>
                                </p:cTn>
                              </p:par>
                            </p:childTnLst>
                          </p:cTn>
                        </p:par>
                      </p:childTnLst>
                    </p:cTn>
                  </p:par>
                  <p:par>
                    <p:cTn id="33" fill="hold" nodeType="clickPar">
                      <p:stCondLst>
                        <p:cond delay="indefinite"/>
                        <p:cond evt="onBegin" delay="0">
                          <p:tn val="32"/>
                        </p:cond>
                      </p:stCondLst>
                      <p:childTnLst>
                        <p:par>
                          <p:cTn id="34" fill="hold">
                            <p:stCondLst>
                              <p:cond delay="0"/>
                            </p:stCondLst>
                            <p:childTnLst>
                              <p:par>
                                <p:cTn id="35" presetID="22" presetClass="entr" presetSubtype="8" dur="500" fill="hold" grpId="0" nodeType="clickEffect">
                                  <p:stCondLst>
                                    <p:cond delay="0"/>
                                  </p:stCondLst>
                                  <p:childTnLst>
                                    <p:set>
                                      <p:cBhvr>
                                        <p:cTn id="36" dur="1" fill="hold">
                                          <p:stCondLst>
                                            <p:cond delay="0"/>
                                          </p:stCondLst>
                                        </p:cTn>
                                        <p:tgtEl>
                                          <p:spTgt spid="4105"/>
                                        </p:tgtEl>
                                        <p:attrNameLst>
                                          <p:attrName>style.visibility</p:attrName>
                                        </p:attrNameLst>
                                      </p:cBhvr>
                                      <p:to>
                                        <p:strVal val="visible"/>
                                      </p:to>
                                    </p:set>
                                    <p:animEffect transition="in" filter="wipe(left)">
                                      <p:cBhvr>
                                        <p:cTn id="37" dur="500"/>
                                        <p:tgtEl>
                                          <p:spTgt spid="4105"/>
                                        </p:tgtEl>
                                      </p:cBhvr>
                                    </p:animEffect>
                                  </p:childTnLst>
                                </p:cTn>
                              </p:par>
                            </p:childTnLst>
                          </p:cTn>
                        </p:par>
                      </p:childTnLst>
                    </p:cTn>
                  </p:par>
                  <p:par>
                    <p:cTn id="38" fill="hold" nodeType="clickPar">
                      <p:stCondLst>
                        <p:cond delay="indefinite"/>
                        <p:cond evt="onBegin" delay="0">
                          <p:tn val="37"/>
                        </p:cond>
                      </p:stCondLst>
                      <p:childTnLst>
                        <p:par>
                          <p:cTn id="39" fill="hold">
                            <p:stCondLst>
                              <p:cond delay="0"/>
                            </p:stCondLst>
                            <p:childTnLst>
                              <p:par>
                                <p:cTn id="40" presetID="22" presetClass="entr" presetSubtype="8" dur="500" fill="hold" nodeType="clickEffect">
                                  <p:stCondLst>
                                    <p:cond delay="0"/>
                                  </p:stCondLst>
                                  <p:childTnLst>
                                    <p:set>
                                      <p:cBhvr>
                                        <p:cTn id="41" dur="1" fill="hold">
                                          <p:stCondLst>
                                            <p:cond delay="0"/>
                                          </p:stCondLst>
                                        </p:cTn>
                                        <p:tgtEl>
                                          <p:spTgt spid="4100"/>
                                        </p:tgtEl>
                                        <p:attrNameLst>
                                          <p:attrName>style.visibility</p:attrName>
                                        </p:attrNameLst>
                                      </p:cBhvr>
                                      <p:to>
                                        <p:strVal val="visible"/>
                                      </p:to>
                                    </p:set>
                                    <p:animEffect transition="in" filter="wipe(left)">
                                      <p:cBhvr>
                                        <p:cTn id="42"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P spid="4102" grpId="0" uiExpand="1" build="p"/>
      <p:bldP spid="4105" grpId="0"/>
    </p:bldLst>
  </p:timing>
</p:sld>
</file>

<file path=ppt/slides/slide1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graphicFrame>
        <p:nvGraphicFramePr>
          <p:cNvPr id="11266" name="Object 2" title=""/>
          <p:cNvGraphicFramePr>
            <a:graphicFrameLocks noChangeAspect="1"/>
          </p:cNvGraphicFramePr>
          <p:nvPr>
            <p:ph idx="1"/>
          </p:nvPr>
        </p:nvGraphicFramePr>
        <p:xfrm>
          <a:off x="525463" y="1628775"/>
          <a:ext cx="5130800" cy="642938"/>
        </p:xfrm>
        <a:graphic>
          <a:graphicData uri="http://schemas.openxmlformats.org/presentationml/2006/ole">
            <mc:AlternateContent>
              <mc:Choice xmlns:v="urn:schemas-microsoft-com:vml" Requires="v">
                <p:oleObj spid="_x0000_s1725" name="公式" r:id="rId2" imgW="5130800" imgH="642938" progId="Equation.3">
                  <p:embed/>
                </p:oleObj>
              </mc:Choice>
              <mc:Fallback>
                <p:oleObj name="公式" r:id="rId2" imgW="5130800" imgH="642938" progId="Equation.3">
                  <p:embed/>
                  <p:pic>
                    <p:nvPicPr>
                      <p:cNvPr id="0" name="OLE substitute image"/>
                      <p:cNvPicPr/>
                      <p:nvPr/>
                    </p:nvPicPr>
                    <p:blipFill>
                      <a:blip r:embed="rId3"/>
                      <a:stretch>
                        <a:fillRect/>
                      </a:stretch>
                    </p:blipFill>
                    <p:spPr>
                      <a:xfrm>
                        <a:off x="525463" y="1628775"/>
                        <a:ext cx="5130800" cy="642938"/>
                      </a:xfrm>
                      <a:prstGeom prst="rect">
                        <a:avLst/>
                      </a:prstGeom>
                      <a:noFill/>
                      <a:ln>
                        <a:noFill/>
                        <a:miter lim="800000"/>
                      </a:ln>
                    </p:spPr>
                  </p:pic>
                </p:oleObj>
              </mc:Fallback>
            </mc:AlternateContent>
          </a:graphicData>
        </a:graphic>
      </p:graphicFrame>
      <p:graphicFrame>
        <p:nvGraphicFramePr>
          <p:cNvPr id="11267" name="Object 3" title=""/>
          <p:cNvGraphicFramePr>
            <a:graphicFrameLocks noChangeAspect="1"/>
          </p:cNvGraphicFramePr>
          <p:nvPr/>
        </p:nvGraphicFramePr>
        <p:xfrm>
          <a:off x="3176588" y="2827338"/>
          <a:ext cx="2462212" cy="1054100"/>
        </p:xfrm>
        <a:graphic>
          <a:graphicData uri="http://schemas.openxmlformats.org/presentationml/2006/ole">
            <mc:AlternateContent>
              <mc:Choice xmlns:v="urn:schemas-microsoft-com:vml" Requires="v">
                <p:oleObj spid="_x0000_s1726" name="公式" r:id="rId4" imgW="2462212" imgH="1054100" progId="Equation.3">
                  <p:embed/>
                </p:oleObj>
              </mc:Choice>
              <mc:Fallback>
                <p:oleObj name="公式" r:id="rId4" imgW="2462212" imgH="1054100" progId="Equation.3">
                  <p:embed/>
                  <p:pic>
                    <p:nvPicPr>
                      <p:cNvPr id="0" name="OLE substitute image"/>
                      <p:cNvPicPr/>
                      <p:nvPr/>
                    </p:nvPicPr>
                    <p:blipFill>
                      <a:blip r:embed="rId5"/>
                      <a:stretch>
                        <a:fillRect/>
                      </a:stretch>
                    </p:blipFill>
                    <p:spPr>
                      <a:xfrm>
                        <a:off x="3176588" y="2827338"/>
                        <a:ext cx="2462212" cy="1054100"/>
                      </a:xfrm>
                      <a:prstGeom prst="rect">
                        <a:avLst/>
                      </a:prstGeom>
                      <a:noFill/>
                      <a:ln>
                        <a:noFill/>
                        <a:miter lim="800000"/>
                      </a:ln>
                    </p:spPr>
                  </p:pic>
                </p:oleObj>
              </mc:Fallback>
            </mc:AlternateContent>
          </a:graphicData>
        </a:graphic>
      </p:graphicFrame>
      <p:graphicFrame>
        <p:nvGraphicFramePr>
          <p:cNvPr id="11268" name="Object 4" title=""/>
          <p:cNvGraphicFramePr>
            <a:graphicFrameLocks noChangeAspect="1"/>
          </p:cNvGraphicFramePr>
          <p:nvPr/>
        </p:nvGraphicFramePr>
        <p:xfrm>
          <a:off x="3200400" y="3930650"/>
          <a:ext cx="2286000" cy="1166813"/>
        </p:xfrm>
        <a:graphic>
          <a:graphicData uri="http://schemas.openxmlformats.org/presentationml/2006/ole">
            <mc:AlternateContent>
              <mc:Choice xmlns:v="urn:schemas-microsoft-com:vml" Requires="v">
                <p:oleObj spid="_x0000_s1727" name="公式" r:id="rId6" imgW="2286000" imgH="1166813" progId="Equation.3">
                  <p:embed/>
                </p:oleObj>
              </mc:Choice>
              <mc:Fallback>
                <p:oleObj name="公式" r:id="rId6" imgW="2286000" imgH="1166813" progId="Equation.3">
                  <p:embed/>
                  <p:pic>
                    <p:nvPicPr>
                      <p:cNvPr id="0" name="OLE substitute image"/>
                      <p:cNvPicPr/>
                      <p:nvPr/>
                    </p:nvPicPr>
                    <p:blipFill>
                      <a:blip r:embed="rId7"/>
                      <a:stretch>
                        <a:fillRect/>
                      </a:stretch>
                    </p:blipFill>
                    <p:spPr>
                      <a:xfrm>
                        <a:off x="3200400" y="3930650"/>
                        <a:ext cx="2286000" cy="1166813"/>
                      </a:xfrm>
                      <a:prstGeom prst="rect">
                        <a:avLst/>
                      </a:prstGeom>
                      <a:noFill/>
                      <a:ln>
                        <a:noFill/>
                        <a:miter lim="800000"/>
                      </a:ln>
                    </p:spPr>
                  </p:pic>
                </p:oleObj>
              </mc:Fallback>
            </mc:AlternateContent>
          </a:graphicData>
        </a:graphic>
      </p:graphicFrame>
      <p:graphicFrame>
        <p:nvGraphicFramePr>
          <p:cNvPr id="11269" name="Object 5" title=""/>
          <p:cNvGraphicFramePr>
            <a:graphicFrameLocks noChangeAspect="1"/>
          </p:cNvGraphicFramePr>
          <p:nvPr/>
        </p:nvGraphicFramePr>
        <p:xfrm>
          <a:off x="3200400" y="4938713"/>
          <a:ext cx="2895600" cy="1120775"/>
        </p:xfrm>
        <a:graphic>
          <a:graphicData uri="http://schemas.openxmlformats.org/presentationml/2006/ole">
            <mc:AlternateContent>
              <mc:Choice xmlns:v="urn:schemas-microsoft-com:vml" Requires="v">
                <p:oleObj spid="_x0000_s1728" name="公式" r:id="rId8" imgW="2895600" imgH="1120775" progId="Equation.3">
                  <p:embed/>
                </p:oleObj>
              </mc:Choice>
              <mc:Fallback>
                <p:oleObj name="公式" r:id="rId8" imgW="2895600" imgH="1120775" progId="Equation.3">
                  <p:embed/>
                  <p:pic>
                    <p:nvPicPr>
                      <p:cNvPr id="0" name="OLE substitute image"/>
                      <p:cNvPicPr/>
                      <p:nvPr/>
                    </p:nvPicPr>
                    <p:blipFill>
                      <a:blip r:embed="rId9"/>
                      <a:stretch>
                        <a:fillRect/>
                      </a:stretch>
                    </p:blipFill>
                    <p:spPr>
                      <a:xfrm>
                        <a:off x="3200400" y="4938713"/>
                        <a:ext cx="2895600" cy="1120775"/>
                      </a:xfrm>
                      <a:prstGeom prst="rect">
                        <a:avLst/>
                      </a:prstGeom>
                      <a:noFill/>
                      <a:ln>
                        <a:noFill/>
                        <a:miter lim="800000"/>
                      </a:ln>
                    </p:spPr>
                  </p:pic>
                </p:oleObj>
              </mc:Fallback>
            </mc:AlternateContent>
          </a:graphicData>
        </a:graphic>
      </p:graphicFrame>
      <p:sp>
        <p:nvSpPr>
          <p:cNvPr id="11270" name="Rectangle 6" title=""/>
          <p:cNvSpPr/>
          <p:nvPr/>
        </p:nvSpPr>
        <p:spPr>
          <a:xfrm>
            <a:off x="533400" y="381000"/>
            <a:ext cx="8382000" cy="6096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sp>
        <p:nvSpPr>
          <p:cNvPr id="11272" name="Text Box 8" title=""/>
          <p:cNvSpPr txBox="1"/>
          <p:nvPr/>
        </p:nvSpPr>
        <p:spPr>
          <a:xfrm>
            <a:off x="685800" y="1295400"/>
            <a:ext cx="1371600" cy="519113"/>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a:solidFill>
                  <a:srgbClr val="FF5050"/>
                </a:solidFill>
              </a:rPr>
              <a:t>例9续</a:t>
            </a:r>
            <a:endParaRPr sz="2800">
              <a:solidFill>
                <a:srgbClr val="FF5050"/>
              </a:solidFill>
            </a:endParaRPr>
          </a:p>
        </p:txBody>
      </p:sp>
      <p:graphicFrame>
        <p:nvGraphicFramePr>
          <p:cNvPr id="11273" name="Object 9" title=""/>
          <p:cNvGraphicFramePr>
            <a:graphicFrameLocks noChangeAspect="1"/>
          </p:cNvGraphicFramePr>
          <p:nvPr/>
        </p:nvGraphicFramePr>
        <p:xfrm>
          <a:off x="785813" y="1114425"/>
          <a:ext cx="7572375" cy="28575"/>
        </p:xfrm>
        <a:graphic>
          <a:graphicData uri="http://schemas.openxmlformats.org/presentationml/2006/ole">
            <mc:AlternateContent>
              <mc:Choice xmlns:v="urn:schemas-microsoft-com:vml" Requires="v">
                <p:oleObj spid="_x0000_s1729" name="Image" r:id="rId10" imgW="7572375" imgH="28575" progId="Photoshop.Image.5">
                  <p:embed/>
                </p:oleObj>
              </mc:Choice>
              <mc:Fallback>
                <p:oleObj name="Image" r:id="rId10" imgW="7572375" imgH="28575" progId="Photoshop.Image.5">
                  <p:embed/>
                  <p:pic>
                    <p:nvPicPr>
                      <p:cNvPr id="0" name="OLE substitute image"/>
                      <p:cNvPicPr/>
                      <p:nvPr/>
                    </p:nvPicPr>
                    <p:blipFill>
                      <a:blip r:embed="rId11"/>
                      <a:stretch>
                        <a:fillRect/>
                      </a:stretch>
                    </p:blipFill>
                    <p:spPr>
                      <a:xfrm>
                        <a:off x="785813" y="1114425"/>
                        <a:ext cx="7572375" cy="28575"/>
                      </a:xfrm>
                      <a:prstGeom prst="rect">
                        <a:avLst/>
                      </a:prstGeom>
                      <a:noFill/>
                      <a:ln>
                        <a:noFill/>
                        <a:miter lim="800000"/>
                      </a:ln>
                      <a:effectLst/>
                    </p:spPr>
                  </p:pic>
                </p:oleObj>
              </mc:Fallback>
            </mc:AlternateContent>
          </a:graphicData>
        </a:graphic>
      </p:graphicFrame>
      <p:sp>
        <p:nvSpPr>
          <p:cNvPr id="11274" name="" title="">
            <a:hlinkClick r:id="rId12"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11275"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2"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wipe(left)">
                                      <p:cBhvr>
                                        <p:cTn id="7" dur="500"/>
                                        <p:tgtEl>
                                          <p:spTgt spid="11266"/>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wipe(left)">
                                      <p:cBhvr>
                                        <p:cTn id="12" dur="500"/>
                                        <p:tgtEl>
                                          <p:spTgt spid="11267"/>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11268"/>
                                        </p:tgtEl>
                                        <p:attrNameLst>
                                          <p:attrName>style.visibility</p:attrName>
                                        </p:attrNameLst>
                                      </p:cBhvr>
                                      <p:to>
                                        <p:strVal val="visible"/>
                                      </p:to>
                                    </p:set>
                                    <p:animEffect transition="in" filter="wipe(left)">
                                      <p:cBhvr>
                                        <p:cTn id="17" dur="500"/>
                                        <p:tgtEl>
                                          <p:spTgt spid="11268"/>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11269"/>
                                        </p:tgtEl>
                                        <p:attrNameLst>
                                          <p:attrName>style.visibility</p:attrName>
                                        </p:attrNameLst>
                                      </p:cBhvr>
                                      <p:to>
                                        <p:strVal val="visible"/>
                                      </p:to>
                                    </p:set>
                                    <p:animEffect transition="in" filter="wipe(left)">
                                      <p:cBhvr>
                                        <p:cTn id="22" dur="500"/>
                                        <p:tgtEl>
                                          <p:spTgt spid="1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242" name="NotDefined 2" title=""/>
          <p:cNvSpPr/>
          <p:nvPr>
            <p:ph type="title"/>
          </p:nvPr>
        </p:nvSpPr>
        <p:spPr>
          <a:xfrm>
            <a:off x="685800" y="1143000"/>
            <a:ext cx="1676400" cy="762000"/>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latin typeface="宋体" pitchFamily="2" charset="-122"/>
              </a:rPr>
              <a:t>例 10</a:t>
            </a:r>
            <a:endParaRPr sz="2500">
              <a:solidFill>
                <a:srgbClr val="FF5050"/>
              </a:solidFill>
              <a:ea typeface="黑体" pitchFamily="2" charset="-122"/>
            </a:endParaRPr>
          </a:p>
        </p:txBody>
      </p:sp>
      <p:graphicFrame>
        <p:nvGraphicFramePr>
          <p:cNvPr id="10243" name="Object 3" title=""/>
          <p:cNvGraphicFramePr>
            <a:graphicFrameLocks noChangeAspect="1"/>
          </p:cNvGraphicFramePr>
          <p:nvPr>
            <p:ph idx="1"/>
          </p:nvPr>
        </p:nvGraphicFramePr>
        <p:xfrm>
          <a:off x="914400" y="1862138"/>
          <a:ext cx="7848600" cy="1566862"/>
        </p:xfrm>
        <a:graphic>
          <a:graphicData uri="http://schemas.openxmlformats.org/presentationml/2006/ole">
            <mc:AlternateContent>
              <mc:Choice xmlns:v="urn:schemas-microsoft-com:vml" Requires="v">
                <p:oleObj spid="_x0000_s1730" name="公式" r:id="rId2" imgW="7848600" imgH="1566862" progId="Equation.3">
                  <p:embed/>
                </p:oleObj>
              </mc:Choice>
              <mc:Fallback>
                <p:oleObj name="公式" r:id="rId2" imgW="7848600" imgH="1566862" progId="Equation.3">
                  <p:embed/>
                  <p:pic>
                    <p:nvPicPr>
                      <p:cNvPr id="0" name="OLE substitute image"/>
                      <p:cNvPicPr/>
                      <p:nvPr/>
                    </p:nvPicPr>
                    <p:blipFill>
                      <a:blip r:embed="rId3"/>
                      <a:stretch>
                        <a:fillRect/>
                      </a:stretch>
                    </p:blipFill>
                    <p:spPr>
                      <a:xfrm>
                        <a:off x="914400" y="1862138"/>
                        <a:ext cx="7848600" cy="1566862"/>
                      </a:xfrm>
                      <a:prstGeom prst="rect">
                        <a:avLst/>
                      </a:prstGeom>
                      <a:noFill/>
                      <a:ln>
                        <a:miter lim="800000"/>
                      </a:ln>
                    </p:spPr>
                  </p:pic>
                </p:oleObj>
              </mc:Fallback>
            </mc:AlternateContent>
          </a:graphicData>
        </a:graphic>
      </p:graphicFrame>
      <p:graphicFrame>
        <p:nvGraphicFramePr>
          <p:cNvPr id="10244" name="Object 4" title=""/>
          <p:cNvGraphicFramePr>
            <a:graphicFrameLocks noChangeAspect="1"/>
          </p:cNvGraphicFramePr>
          <p:nvPr/>
        </p:nvGraphicFramePr>
        <p:xfrm>
          <a:off x="685800" y="3505200"/>
          <a:ext cx="609600" cy="512763"/>
        </p:xfrm>
        <a:graphic>
          <a:graphicData uri="http://schemas.openxmlformats.org/presentationml/2006/ole">
            <mc:AlternateContent>
              <mc:Choice xmlns:v="urn:schemas-microsoft-com:vml" Requires="v">
                <p:oleObj spid="_x0000_s1731" name="公式" r:id="rId4" imgW="609600" imgH="512763" progId="Equation.3">
                  <p:embed/>
                </p:oleObj>
              </mc:Choice>
              <mc:Fallback>
                <p:oleObj name="公式" r:id="rId4" imgW="609600" imgH="512763" progId="Equation.3">
                  <p:embed/>
                  <p:pic>
                    <p:nvPicPr>
                      <p:cNvPr id="0" name="OLE substitute image"/>
                      <p:cNvPicPr/>
                      <p:nvPr/>
                    </p:nvPicPr>
                    <p:blipFill>
                      <a:blip r:embed="rId5">
                        <a:clrChange useA="0">
                          <a:clrFrom>
                            <a:srgbClr val="000000"/>
                          </a:clrFrom>
                          <a:clrTo>
                            <a:srgbClr val="CC0000"/>
                          </a:clrTo>
                        </a:clrChange>
                      </a:blip>
                      <a:stretch>
                        <a:fillRect/>
                      </a:stretch>
                    </p:blipFill>
                    <p:spPr>
                      <a:xfrm>
                        <a:off x="685800" y="3505200"/>
                        <a:ext cx="609600" cy="512763"/>
                      </a:xfrm>
                      <a:prstGeom prst="rect">
                        <a:avLst/>
                      </a:prstGeom>
                      <a:noFill/>
                      <a:ln>
                        <a:noFill/>
                        <a:miter lim="800000"/>
                      </a:ln>
                    </p:spPr>
                  </p:pic>
                </p:oleObj>
              </mc:Fallback>
            </mc:AlternateContent>
          </a:graphicData>
        </a:graphic>
      </p:graphicFrame>
      <p:graphicFrame>
        <p:nvGraphicFramePr>
          <p:cNvPr id="10245" name="Object 5" title=""/>
          <p:cNvGraphicFramePr>
            <a:graphicFrameLocks noChangeAspect="1"/>
          </p:cNvGraphicFramePr>
          <p:nvPr/>
        </p:nvGraphicFramePr>
        <p:xfrm>
          <a:off x="966788" y="4114800"/>
          <a:ext cx="7720012" cy="627063"/>
        </p:xfrm>
        <a:graphic>
          <a:graphicData uri="http://schemas.openxmlformats.org/presentationml/2006/ole">
            <mc:AlternateContent>
              <mc:Choice xmlns:v="urn:schemas-microsoft-com:vml" Requires="v">
                <p:oleObj spid="_x0000_s1732" name="公式" r:id="rId6" imgW="7720012" imgH="627063" progId="Equation.3">
                  <p:embed/>
                </p:oleObj>
              </mc:Choice>
              <mc:Fallback>
                <p:oleObj name="公式" r:id="rId6" imgW="7720012" imgH="627063" progId="Equation.3">
                  <p:embed/>
                  <p:pic>
                    <p:nvPicPr>
                      <p:cNvPr id="0" name="OLE substitute image"/>
                      <p:cNvPicPr/>
                      <p:nvPr/>
                    </p:nvPicPr>
                    <p:blipFill>
                      <a:blip r:embed="rId7"/>
                      <a:stretch>
                        <a:fillRect/>
                      </a:stretch>
                    </p:blipFill>
                    <p:spPr>
                      <a:xfrm>
                        <a:off x="966788" y="4114800"/>
                        <a:ext cx="7720012" cy="627063"/>
                      </a:xfrm>
                      <a:prstGeom prst="rect">
                        <a:avLst/>
                      </a:prstGeom>
                      <a:noFill/>
                      <a:ln>
                        <a:noFill/>
                        <a:miter lim="800000"/>
                      </a:ln>
                    </p:spPr>
                  </p:pic>
                </p:oleObj>
              </mc:Fallback>
            </mc:AlternateContent>
          </a:graphicData>
        </a:graphic>
      </p:graphicFrame>
      <p:graphicFrame>
        <p:nvGraphicFramePr>
          <p:cNvPr id="10246" name="Object 6" title=""/>
          <p:cNvGraphicFramePr>
            <a:graphicFrameLocks noChangeAspect="1"/>
          </p:cNvGraphicFramePr>
          <p:nvPr/>
        </p:nvGraphicFramePr>
        <p:xfrm>
          <a:off x="990600" y="4724400"/>
          <a:ext cx="5791200" cy="541338"/>
        </p:xfrm>
        <a:graphic>
          <a:graphicData uri="http://schemas.openxmlformats.org/presentationml/2006/ole">
            <mc:AlternateContent>
              <mc:Choice xmlns:v="urn:schemas-microsoft-com:vml" Requires="v">
                <p:oleObj spid="_x0000_s1733" name="公式" r:id="rId8" imgW="5791200" imgH="541338" progId="Equation.3">
                  <p:embed/>
                </p:oleObj>
              </mc:Choice>
              <mc:Fallback>
                <p:oleObj name="公式" r:id="rId8" imgW="5791200" imgH="541338" progId="Equation.3">
                  <p:embed/>
                  <p:pic>
                    <p:nvPicPr>
                      <p:cNvPr id="0" name="OLE substitute image"/>
                      <p:cNvPicPr/>
                      <p:nvPr/>
                    </p:nvPicPr>
                    <p:blipFill>
                      <a:blip r:embed="rId9"/>
                      <a:stretch>
                        <a:fillRect/>
                      </a:stretch>
                    </p:blipFill>
                    <p:spPr>
                      <a:xfrm>
                        <a:off x="990600" y="4724400"/>
                        <a:ext cx="5791200" cy="541338"/>
                      </a:xfrm>
                      <a:prstGeom prst="rect">
                        <a:avLst/>
                      </a:prstGeom>
                      <a:noFill/>
                      <a:ln>
                        <a:noFill/>
                        <a:miter lim="800000"/>
                      </a:ln>
                    </p:spPr>
                  </p:pic>
                </p:oleObj>
              </mc:Fallback>
            </mc:AlternateContent>
          </a:graphicData>
        </a:graphic>
      </p:graphicFrame>
      <p:sp>
        <p:nvSpPr>
          <p:cNvPr id="10247" name="Rectangle 7" title=""/>
          <p:cNvSpPr/>
          <p:nvPr/>
        </p:nvSpPr>
        <p:spPr>
          <a:xfrm>
            <a:off x="5334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10249" name="Object 9" title=""/>
          <p:cNvGraphicFramePr>
            <a:graphicFrameLocks noChangeAspect="1"/>
          </p:cNvGraphicFramePr>
          <p:nvPr/>
        </p:nvGraphicFramePr>
        <p:xfrm>
          <a:off x="990600" y="5486400"/>
          <a:ext cx="3733800" cy="542925"/>
        </p:xfrm>
        <a:graphic>
          <a:graphicData uri="http://schemas.openxmlformats.org/presentationml/2006/ole">
            <mc:AlternateContent>
              <mc:Choice xmlns:v="urn:schemas-microsoft-com:vml" Requires="v">
                <p:oleObj spid="_x0000_s1734" name="公式" r:id="rId10" imgW="3733800" imgH="542925" progId="Equation.3">
                  <p:embed/>
                </p:oleObj>
              </mc:Choice>
              <mc:Fallback>
                <p:oleObj name="公式" r:id="rId10" imgW="3733800" imgH="542925" progId="Equation.3">
                  <p:embed/>
                  <p:pic>
                    <p:nvPicPr>
                      <p:cNvPr id="0" name="OLE substitute image"/>
                      <p:cNvPicPr/>
                      <p:nvPr/>
                    </p:nvPicPr>
                    <p:blipFill>
                      <a:blip r:embed="rId11"/>
                      <a:stretch>
                        <a:fillRect/>
                      </a:stretch>
                    </p:blipFill>
                    <p:spPr>
                      <a:xfrm>
                        <a:off x="990600" y="5486400"/>
                        <a:ext cx="3733800" cy="542925"/>
                      </a:xfrm>
                      <a:prstGeom prst="rect">
                        <a:avLst/>
                      </a:prstGeom>
                      <a:noFill/>
                      <a:ln>
                        <a:noFill/>
                        <a:miter lim="800000"/>
                      </a:ln>
                    </p:spPr>
                  </p:pic>
                </p:oleObj>
              </mc:Fallback>
            </mc:AlternateContent>
          </a:graphicData>
        </a:graphic>
      </p:graphicFrame>
      <p:graphicFrame>
        <p:nvGraphicFramePr>
          <p:cNvPr id="10250" name="" title=""/>
          <p:cNvGraphicFramePr>
            <a:graphicFrameLocks noChangeAspect="1"/>
          </p:cNvGraphicFramePr>
          <p:nvPr/>
        </p:nvGraphicFramePr>
        <p:xfrm>
          <a:off x="4800600" y="5270500"/>
          <a:ext cx="2133600" cy="957263"/>
        </p:xfrm>
        <a:graphic>
          <a:graphicData uri="http://schemas.openxmlformats.org/presentationml/2006/ole">
            <mc:AlternateContent>
              <mc:Choice xmlns:v="urn:schemas-microsoft-com:vml" Requires="v">
                <p:oleObj spid="_x0000_s1735" name="公式" r:id="rId12" imgW="2133600" imgH="957263" progId="Equation.3">
                  <p:embed/>
                </p:oleObj>
              </mc:Choice>
              <mc:Fallback>
                <p:oleObj name="公式" r:id="rId12" imgW="2133600" imgH="957263" progId="Equation.3">
                  <p:embed/>
                  <p:pic>
                    <p:nvPicPr>
                      <p:cNvPr id="0" name="OLE substitute image"/>
                      <p:cNvPicPr/>
                      <p:nvPr/>
                    </p:nvPicPr>
                    <p:blipFill>
                      <a:blip r:embed="rId13"/>
                      <a:stretch>
                        <a:fillRect/>
                      </a:stretch>
                    </p:blipFill>
                    <p:spPr>
                      <a:xfrm>
                        <a:off x="4800600" y="5270500"/>
                        <a:ext cx="2133600" cy="957263"/>
                      </a:xfrm>
                      <a:prstGeom prst="rect">
                        <a:avLst/>
                      </a:prstGeom>
                      <a:noFill/>
                      <a:ln>
                        <a:noFill/>
                        <a:miter lim="800000"/>
                      </a:ln>
                    </p:spPr>
                  </p:pic>
                </p:oleObj>
              </mc:Fallback>
            </mc:AlternateContent>
          </a:graphicData>
        </a:graphic>
      </p:graphicFrame>
      <p:graphicFrame>
        <p:nvGraphicFramePr>
          <p:cNvPr id="10251" name="" title=""/>
          <p:cNvGraphicFramePr>
            <a:graphicFrameLocks noChangeAspect="1"/>
          </p:cNvGraphicFramePr>
          <p:nvPr/>
        </p:nvGraphicFramePr>
        <p:xfrm>
          <a:off x="785813" y="1114425"/>
          <a:ext cx="7572375" cy="28575"/>
        </p:xfrm>
        <a:graphic>
          <a:graphicData uri="http://schemas.openxmlformats.org/presentationml/2006/ole">
            <mc:AlternateContent>
              <mc:Choice xmlns:v="urn:schemas-microsoft-com:vml" Requires="v">
                <p:oleObj spid="_x0000_s1736" name="Image" r:id="rId14" imgW="7572375" imgH="28575" progId="Photoshop.Image.5">
                  <p:embed/>
                </p:oleObj>
              </mc:Choice>
              <mc:Fallback>
                <p:oleObj name="Image" r:id="rId14" imgW="7572375" imgH="28575" progId="Photoshop.Image.5">
                  <p:embed/>
                  <p:pic>
                    <p:nvPicPr>
                      <p:cNvPr id="0" name="OLE substitute image"/>
                      <p:cNvPicPr/>
                      <p:nvPr/>
                    </p:nvPicPr>
                    <p:blipFill>
                      <a:blip r:embed="rId15"/>
                      <a:stretch>
                        <a:fillRect/>
                      </a:stretch>
                    </p:blipFill>
                    <p:spPr>
                      <a:xfrm>
                        <a:off x="785813" y="1114425"/>
                        <a:ext cx="7572375" cy="28575"/>
                      </a:xfrm>
                      <a:prstGeom prst="rect">
                        <a:avLst/>
                      </a:prstGeom>
                      <a:noFill/>
                      <a:ln>
                        <a:noFill/>
                        <a:miter lim="800000"/>
                      </a:ln>
                      <a:effectLst/>
                    </p:spPr>
                  </p:pic>
                </p:oleObj>
              </mc:Fallback>
            </mc:AlternateContent>
          </a:graphicData>
        </a:graphic>
      </p:graphicFrame>
      <p:sp>
        <p:nvSpPr>
          <p:cNvPr id="10252" name="" title="">
            <a:hlinkClick r:id="rId16"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10253"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6"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wipe(left)">
                                      <p:cBhvr>
                                        <p:cTn id="7" dur="500"/>
                                        <p:tgtEl>
                                          <p:spTgt spid="10243"/>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10244"/>
                                        </p:tgtEl>
                                        <p:attrNameLst>
                                          <p:attrName>style.visibility</p:attrName>
                                        </p:attrNameLst>
                                      </p:cBhvr>
                                      <p:to>
                                        <p:strVal val="visible"/>
                                      </p:to>
                                    </p:set>
                                    <p:animEffect transition="in" filter="wipe(left)">
                                      <p:cBhvr>
                                        <p:cTn id="12" dur="500"/>
                                        <p:tgtEl>
                                          <p:spTgt spid="10244"/>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10245"/>
                                        </p:tgtEl>
                                        <p:attrNameLst>
                                          <p:attrName>style.visibility</p:attrName>
                                        </p:attrNameLst>
                                      </p:cBhvr>
                                      <p:to>
                                        <p:strVal val="visible"/>
                                      </p:to>
                                    </p:set>
                                    <p:animEffect transition="in" filter="wipe(left)">
                                      <p:cBhvr>
                                        <p:cTn id="17" dur="500"/>
                                        <p:tgtEl>
                                          <p:spTgt spid="10245"/>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10246"/>
                                        </p:tgtEl>
                                        <p:attrNameLst>
                                          <p:attrName>style.visibility</p:attrName>
                                        </p:attrNameLst>
                                      </p:cBhvr>
                                      <p:to>
                                        <p:strVal val="visible"/>
                                      </p:to>
                                    </p:set>
                                    <p:animEffect transition="in" filter="wipe(left)">
                                      <p:cBhvr>
                                        <p:cTn id="22" dur="500"/>
                                        <p:tgtEl>
                                          <p:spTgt spid="10246"/>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10249"/>
                                        </p:tgtEl>
                                        <p:attrNameLst>
                                          <p:attrName>style.visibility</p:attrName>
                                        </p:attrNameLst>
                                      </p:cBhvr>
                                      <p:to>
                                        <p:strVal val="visible"/>
                                      </p:to>
                                    </p:set>
                                    <p:animEffect transition="in" filter="wipe(left)">
                                      <p:cBhvr>
                                        <p:cTn id="27" dur="500"/>
                                        <p:tgtEl>
                                          <p:spTgt spid="10249"/>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10250"/>
                                        </p:tgtEl>
                                        <p:attrNameLst>
                                          <p:attrName>style.visibility</p:attrName>
                                        </p:attrNameLst>
                                      </p:cBhvr>
                                      <p:to>
                                        <p:strVal val="visible"/>
                                      </p:to>
                                    </p:set>
                                    <p:animEffect transition="in" filter="wipe(left)">
                                      <p:cBhvr>
                                        <p:cTn id="32" dur="500"/>
                                        <p:tgtEl>
                                          <p:spTgt spid="10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9218" name="NotDefined 2" title=""/>
          <p:cNvSpPr/>
          <p:nvPr>
            <p:ph type="title"/>
          </p:nvPr>
        </p:nvSpPr>
        <p:spPr>
          <a:xfrm>
            <a:off x="457200" y="657225"/>
            <a:ext cx="2420938" cy="760413"/>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latin typeface="宋体" pitchFamily="2" charset="-122"/>
              </a:rPr>
              <a:t>例 10（续）</a:t>
            </a:r>
            <a:endParaRPr sz="2500">
              <a:solidFill>
                <a:srgbClr val="FF5050"/>
              </a:solidFill>
              <a:ea typeface="黑体" pitchFamily="2" charset="-122"/>
            </a:endParaRPr>
          </a:p>
        </p:txBody>
      </p:sp>
      <p:graphicFrame>
        <p:nvGraphicFramePr>
          <p:cNvPr id="9220" name="Object 4" title=""/>
          <p:cNvGraphicFramePr>
            <a:graphicFrameLocks noChangeAspect="1"/>
          </p:cNvGraphicFramePr>
          <p:nvPr/>
        </p:nvGraphicFramePr>
        <p:xfrm>
          <a:off x="1752600" y="2057400"/>
          <a:ext cx="1495425" cy="561975"/>
        </p:xfrm>
        <a:graphic>
          <a:graphicData uri="http://schemas.openxmlformats.org/presentationml/2006/ole">
            <mc:AlternateContent>
              <mc:Choice xmlns:v="urn:schemas-microsoft-com:vml" Requires="v">
                <p:oleObj spid="_x0000_s1737" name="公式" r:id="rId2" imgW="1495425" imgH="561975" progId="Equation.3">
                  <p:embed/>
                </p:oleObj>
              </mc:Choice>
              <mc:Fallback>
                <p:oleObj name="公式" r:id="rId2" imgW="1495425" imgH="561975" progId="Equation.3">
                  <p:embed/>
                  <p:pic>
                    <p:nvPicPr>
                      <p:cNvPr id="0" name="OLE substitute image"/>
                      <p:cNvPicPr/>
                      <p:nvPr/>
                    </p:nvPicPr>
                    <p:blipFill>
                      <a:blip r:embed="rId3"/>
                      <a:stretch>
                        <a:fillRect/>
                      </a:stretch>
                    </p:blipFill>
                    <p:spPr>
                      <a:xfrm>
                        <a:off x="1752600" y="2057400"/>
                        <a:ext cx="1495425" cy="561975"/>
                      </a:xfrm>
                      <a:prstGeom prst="rect">
                        <a:avLst/>
                      </a:prstGeom>
                      <a:noFill/>
                      <a:ln>
                        <a:noFill/>
                        <a:miter lim="800000"/>
                      </a:ln>
                    </p:spPr>
                  </p:pic>
                </p:oleObj>
              </mc:Fallback>
            </mc:AlternateContent>
          </a:graphicData>
        </a:graphic>
      </p:graphicFrame>
      <p:graphicFrame>
        <p:nvGraphicFramePr>
          <p:cNvPr id="9221" name="Object 5" title=""/>
          <p:cNvGraphicFramePr>
            <a:graphicFrameLocks noChangeAspect="1"/>
          </p:cNvGraphicFramePr>
          <p:nvPr/>
        </p:nvGraphicFramePr>
        <p:xfrm>
          <a:off x="3376613" y="2133600"/>
          <a:ext cx="1676400" cy="447675"/>
        </p:xfrm>
        <a:graphic>
          <a:graphicData uri="http://schemas.openxmlformats.org/presentationml/2006/ole">
            <mc:AlternateContent>
              <mc:Choice xmlns:v="urn:schemas-microsoft-com:vml" Requires="v">
                <p:oleObj spid="_x0000_s1738" name="公式" r:id="rId4" imgW="1676400" imgH="447675" progId="Equation.3">
                  <p:embed/>
                </p:oleObj>
              </mc:Choice>
              <mc:Fallback>
                <p:oleObj name="公式" r:id="rId4" imgW="1676400" imgH="447675" progId="Equation.3">
                  <p:embed/>
                  <p:pic>
                    <p:nvPicPr>
                      <p:cNvPr id="0" name="OLE substitute image"/>
                      <p:cNvPicPr/>
                      <p:nvPr/>
                    </p:nvPicPr>
                    <p:blipFill>
                      <a:blip r:embed="rId5"/>
                      <a:stretch>
                        <a:fillRect/>
                      </a:stretch>
                    </p:blipFill>
                    <p:spPr>
                      <a:xfrm>
                        <a:off x="3376613" y="2133600"/>
                        <a:ext cx="1676400" cy="447675"/>
                      </a:xfrm>
                      <a:prstGeom prst="rect">
                        <a:avLst/>
                      </a:prstGeom>
                      <a:noFill/>
                      <a:ln>
                        <a:noFill/>
                        <a:miter lim="800000"/>
                      </a:ln>
                    </p:spPr>
                  </p:pic>
                </p:oleObj>
              </mc:Fallback>
            </mc:AlternateContent>
          </a:graphicData>
        </a:graphic>
      </p:graphicFrame>
      <p:graphicFrame>
        <p:nvGraphicFramePr>
          <p:cNvPr id="9222" name="Object 6" title=""/>
          <p:cNvGraphicFramePr>
            <a:graphicFrameLocks noChangeAspect="1"/>
          </p:cNvGraphicFramePr>
          <p:nvPr/>
        </p:nvGraphicFramePr>
        <p:xfrm>
          <a:off x="685800" y="3200400"/>
          <a:ext cx="7467600" cy="555625"/>
        </p:xfrm>
        <a:graphic>
          <a:graphicData uri="http://schemas.openxmlformats.org/presentationml/2006/ole">
            <mc:AlternateContent>
              <mc:Choice xmlns:v="urn:schemas-microsoft-com:vml" Requires="v">
                <p:oleObj spid="_x0000_s1739" name="公式" r:id="rId6" imgW="7467600" imgH="555625" progId="Equation.3">
                  <p:embed/>
                </p:oleObj>
              </mc:Choice>
              <mc:Fallback>
                <p:oleObj name="公式" r:id="rId6" imgW="7467600" imgH="555625" progId="Equation.3">
                  <p:embed/>
                  <p:pic>
                    <p:nvPicPr>
                      <p:cNvPr id="0" name="OLE substitute image"/>
                      <p:cNvPicPr/>
                      <p:nvPr/>
                    </p:nvPicPr>
                    <p:blipFill>
                      <a:blip r:embed="rId7"/>
                      <a:stretch>
                        <a:fillRect/>
                      </a:stretch>
                    </p:blipFill>
                    <p:spPr>
                      <a:xfrm>
                        <a:off x="685800" y="3200400"/>
                        <a:ext cx="7467600" cy="555625"/>
                      </a:xfrm>
                      <a:prstGeom prst="rect">
                        <a:avLst/>
                      </a:prstGeom>
                      <a:noFill/>
                      <a:ln>
                        <a:noFill/>
                        <a:miter lim="800000"/>
                      </a:ln>
                    </p:spPr>
                  </p:pic>
                </p:oleObj>
              </mc:Fallback>
            </mc:AlternateContent>
          </a:graphicData>
        </a:graphic>
      </p:graphicFrame>
      <p:graphicFrame>
        <p:nvGraphicFramePr>
          <p:cNvPr id="9223" name="Object 7" title=""/>
          <p:cNvGraphicFramePr>
            <a:graphicFrameLocks noChangeAspect="1"/>
          </p:cNvGraphicFramePr>
          <p:nvPr/>
        </p:nvGraphicFramePr>
        <p:xfrm>
          <a:off x="1600200" y="3886200"/>
          <a:ext cx="2133600" cy="576263"/>
        </p:xfrm>
        <a:graphic>
          <a:graphicData uri="http://schemas.openxmlformats.org/presentationml/2006/ole">
            <mc:AlternateContent>
              <mc:Choice xmlns:v="urn:schemas-microsoft-com:vml" Requires="v">
                <p:oleObj spid="_x0000_s1740" name="公式" r:id="rId8" imgW="2133600" imgH="576263" progId="Equation.3">
                  <p:embed/>
                </p:oleObj>
              </mc:Choice>
              <mc:Fallback>
                <p:oleObj name="公式" r:id="rId8" imgW="2133600" imgH="576263" progId="Equation.3">
                  <p:embed/>
                  <p:pic>
                    <p:nvPicPr>
                      <p:cNvPr id="0" name="OLE substitute image"/>
                      <p:cNvPicPr/>
                      <p:nvPr/>
                    </p:nvPicPr>
                    <p:blipFill>
                      <a:blip r:embed="rId9"/>
                      <a:stretch>
                        <a:fillRect/>
                      </a:stretch>
                    </p:blipFill>
                    <p:spPr>
                      <a:xfrm>
                        <a:off x="1600200" y="3886200"/>
                        <a:ext cx="2133600" cy="576263"/>
                      </a:xfrm>
                      <a:prstGeom prst="rect">
                        <a:avLst/>
                      </a:prstGeom>
                      <a:noFill/>
                      <a:ln>
                        <a:noFill/>
                        <a:miter lim="800000"/>
                      </a:ln>
                    </p:spPr>
                  </p:pic>
                </p:oleObj>
              </mc:Fallback>
            </mc:AlternateContent>
          </a:graphicData>
        </a:graphic>
      </p:graphicFrame>
      <p:graphicFrame>
        <p:nvGraphicFramePr>
          <p:cNvPr id="9224" name="Object 8" title=""/>
          <p:cNvGraphicFramePr>
            <a:graphicFrameLocks noChangeAspect="1"/>
          </p:cNvGraphicFramePr>
          <p:nvPr/>
        </p:nvGraphicFramePr>
        <p:xfrm>
          <a:off x="1600200" y="4678363"/>
          <a:ext cx="1658938" cy="503237"/>
        </p:xfrm>
        <a:graphic>
          <a:graphicData uri="http://schemas.openxmlformats.org/presentationml/2006/ole">
            <mc:AlternateContent>
              <mc:Choice xmlns:v="urn:schemas-microsoft-com:vml" Requires="v">
                <p:oleObj spid="_x0000_s1741" name="公式" r:id="rId10" imgW="1658938" imgH="503237" progId="Equation.3">
                  <p:embed/>
                </p:oleObj>
              </mc:Choice>
              <mc:Fallback>
                <p:oleObj name="公式" r:id="rId10" imgW="1658938" imgH="503237" progId="Equation.3">
                  <p:embed/>
                  <p:pic>
                    <p:nvPicPr>
                      <p:cNvPr id="0" name="OLE substitute image"/>
                      <p:cNvPicPr/>
                      <p:nvPr/>
                    </p:nvPicPr>
                    <p:blipFill>
                      <a:blip r:embed="rId11"/>
                      <a:stretch>
                        <a:fillRect/>
                      </a:stretch>
                    </p:blipFill>
                    <p:spPr>
                      <a:xfrm>
                        <a:off x="1600200" y="4678363"/>
                        <a:ext cx="1658938" cy="503237"/>
                      </a:xfrm>
                      <a:prstGeom prst="rect">
                        <a:avLst/>
                      </a:prstGeom>
                      <a:noFill/>
                      <a:ln>
                        <a:noFill/>
                        <a:miter lim="800000"/>
                      </a:ln>
                    </p:spPr>
                  </p:pic>
                </p:oleObj>
              </mc:Fallback>
            </mc:AlternateContent>
          </a:graphicData>
        </a:graphic>
      </p:graphicFrame>
      <p:sp>
        <p:nvSpPr>
          <p:cNvPr id="9225" name="Rectangle 9" title=""/>
          <p:cNvSpPr/>
          <p:nvPr/>
        </p:nvSpPr>
        <p:spPr>
          <a:xfrm>
            <a:off x="5334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9227" name="" title=""/>
          <p:cNvGraphicFramePr>
            <a:graphicFrameLocks noChangeAspect="1"/>
          </p:cNvGraphicFramePr>
          <p:nvPr/>
        </p:nvGraphicFramePr>
        <p:xfrm>
          <a:off x="785813" y="1038225"/>
          <a:ext cx="7572375" cy="28575"/>
        </p:xfrm>
        <a:graphic>
          <a:graphicData uri="http://schemas.openxmlformats.org/presentationml/2006/ole">
            <mc:AlternateContent>
              <mc:Choice xmlns:v="urn:schemas-microsoft-com:vml" Requires="v">
                <p:oleObj spid="_x0000_s1742" name="Image" r:id="rId12" imgW="7572375" imgH="28575" progId="Photoshop.Image.5">
                  <p:embed/>
                </p:oleObj>
              </mc:Choice>
              <mc:Fallback>
                <p:oleObj name="Image" r:id="rId12" imgW="7572375" imgH="28575" progId="Photoshop.Image.5">
                  <p:embed/>
                  <p:pic>
                    <p:nvPicPr>
                      <p:cNvPr id="0" name="OLE substitute image"/>
                      <p:cNvPicPr/>
                      <p:nvPr/>
                    </p:nvPicPr>
                    <p:blipFill>
                      <a:blip r:embed="rId13"/>
                      <a:stretch>
                        <a:fillRect/>
                      </a:stretch>
                    </p:blipFill>
                    <p:spPr>
                      <a:xfrm>
                        <a:off x="785813" y="1038225"/>
                        <a:ext cx="7572375" cy="28575"/>
                      </a:xfrm>
                      <a:prstGeom prst="rect">
                        <a:avLst/>
                      </a:prstGeom>
                      <a:noFill/>
                      <a:ln>
                        <a:noFill/>
                        <a:miter lim="800000"/>
                      </a:ln>
                      <a:effectLst/>
                    </p:spPr>
                  </p:pic>
                </p:oleObj>
              </mc:Fallback>
            </mc:AlternateContent>
          </a:graphicData>
        </a:graphic>
      </p:graphicFrame>
      <p:sp>
        <p:nvSpPr>
          <p:cNvPr id="9228" name="" title="">
            <a:hlinkClick r:id="rId14"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9229"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4"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wipe(left)">
                                      <p:cBhvr>
                                        <p:cTn id="7" dur="500"/>
                                        <p:tgtEl>
                                          <p:spTgt spid="9220"/>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9221"/>
                                        </p:tgtEl>
                                        <p:attrNameLst>
                                          <p:attrName>style.visibility</p:attrName>
                                        </p:attrNameLst>
                                      </p:cBhvr>
                                      <p:to>
                                        <p:strVal val="visible"/>
                                      </p:to>
                                    </p:set>
                                    <p:animEffect transition="in" filter="wipe(left)">
                                      <p:cBhvr>
                                        <p:cTn id="12" dur="500"/>
                                        <p:tgtEl>
                                          <p:spTgt spid="9221"/>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9222"/>
                                        </p:tgtEl>
                                        <p:attrNameLst>
                                          <p:attrName>style.visibility</p:attrName>
                                        </p:attrNameLst>
                                      </p:cBhvr>
                                      <p:to>
                                        <p:strVal val="visible"/>
                                      </p:to>
                                    </p:set>
                                    <p:animEffect transition="in" filter="wipe(left)">
                                      <p:cBhvr>
                                        <p:cTn id="17" dur="500"/>
                                        <p:tgtEl>
                                          <p:spTgt spid="9222"/>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9223"/>
                                        </p:tgtEl>
                                        <p:attrNameLst>
                                          <p:attrName>style.visibility</p:attrName>
                                        </p:attrNameLst>
                                      </p:cBhvr>
                                      <p:to>
                                        <p:strVal val="visible"/>
                                      </p:to>
                                    </p:set>
                                    <p:animEffect transition="in" filter="wipe(left)">
                                      <p:cBhvr>
                                        <p:cTn id="22" dur="500"/>
                                        <p:tgtEl>
                                          <p:spTgt spid="9223"/>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9224"/>
                                        </p:tgtEl>
                                        <p:attrNameLst>
                                          <p:attrName>style.visibility</p:attrName>
                                        </p:attrNameLst>
                                      </p:cBhvr>
                                      <p:to>
                                        <p:strVal val="visible"/>
                                      </p:to>
                                    </p:set>
                                    <p:animEffect transition="in" filter="wipe(left)">
                                      <p:cBhvr>
                                        <p:cTn id="27" dur="500"/>
                                        <p:tgtEl>
                                          <p:spTgt spid="9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4514" name="Rectangle 2" title=""/>
          <p:cNvSpPr/>
          <p:nvPr/>
        </p:nvSpPr>
        <p:spPr>
          <a:xfrm>
            <a:off x="5334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64516" name="Object 4" title=""/>
          <p:cNvGraphicFramePr>
            <a:graphicFrameLocks noChangeAspect="1"/>
          </p:cNvGraphicFramePr>
          <p:nvPr/>
        </p:nvGraphicFramePr>
        <p:xfrm>
          <a:off x="609600" y="1295400"/>
          <a:ext cx="6711950" cy="1635125"/>
        </p:xfrm>
        <a:graphic>
          <a:graphicData uri="http://schemas.openxmlformats.org/presentationml/2006/ole">
            <mc:AlternateContent>
              <mc:Choice xmlns:v="urn:schemas-microsoft-com:vml" Requires="v">
                <p:oleObj spid="_x0000_s1743" name="公式" r:id="rId2" imgW="6711950" imgH="1635125" progId="Equation.3">
                  <p:embed/>
                </p:oleObj>
              </mc:Choice>
              <mc:Fallback>
                <p:oleObj name="公式" r:id="rId2" imgW="6711950" imgH="1635125" progId="Equation.3">
                  <p:embed/>
                  <p:pic>
                    <p:nvPicPr>
                      <p:cNvPr id="0" name="OLE substitute image"/>
                      <p:cNvPicPr/>
                      <p:nvPr/>
                    </p:nvPicPr>
                    <p:blipFill>
                      <a:blip r:embed="rId3"/>
                      <a:stretch>
                        <a:fillRect/>
                      </a:stretch>
                    </p:blipFill>
                    <p:spPr>
                      <a:xfrm>
                        <a:off x="609600" y="1295400"/>
                        <a:ext cx="6711950" cy="1635125"/>
                      </a:xfrm>
                      <a:prstGeom prst="rect">
                        <a:avLst/>
                      </a:prstGeom>
                      <a:noFill/>
                      <a:ln>
                        <a:noFill/>
                        <a:miter lim="800000"/>
                      </a:ln>
                      <a:effectLst/>
                    </p:spPr>
                  </p:pic>
                </p:oleObj>
              </mc:Fallback>
            </mc:AlternateContent>
          </a:graphicData>
        </a:graphic>
      </p:graphicFrame>
      <p:cxnSp>
        <p:nvCxnSpPr>
          <p:cNvPr id="64517" name="" title=""/>
          <p:cNvCxnSpPr/>
          <p:nvPr/>
        </p:nvCxnSpPr>
        <p:spPr>
          <a:xfrm flipH="1" flipV="1">
            <a:off x="6858000" y="3962400"/>
            <a:ext cx="0" cy="2209800"/>
          </a:xfrm>
          <a:prstGeom prst="line">
            <a:avLst/>
          </a:prstGeom>
          <a:noFill/>
          <a:ln w="19050" cap="sq">
            <a:solidFill>
              <a:schemeClr val="tx1"/>
            </a:solidFill>
            <a:miter lim="800000"/>
            <a:tailEnd type="arrow"/>
          </a:ln>
          <a:effectLst/>
        </p:spPr>
      </p:cxnSp>
      <p:sp>
        <p:nvSpPr>
          <p:cNvPr id="64519" name="Text Box 7" title=""/>
          <p:cNvSpPr txBox="1"/>
          <p:nvPr/>
        </p:nvSpPr>
        <p:spPr>
          <a:xfrm>
            <a:off x="6858000" y="5937250"/>
            <a:ext cx="609600" cy="519113"/>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i="1"/>
              <a:t>0</a:t>
            </a:r>
            <a:endParaRPr sz="2800"/>
          </a:p>
        </p:txBody>
      </p:sp>
      <p:sp>
        <p:nvSpPr>
          <p:cNvPr id="64520" name="Custom 8" title=""/>
          <p:cNvSpPr/>
          <p:nvPr/>
        </p:nvSpPr>
        <p:spPr>
          <a:xfrm>
            <a:off x="5181600" y="4298950"/>
            <a:ext cx="3810000" cy="1339850"/>
          </a:xfrm>
          <a:custGeom>
            <a:rect l="l" t="t" r="r" b="b"/>
            <a:pathLst>
              <a:path w="2400" h="844">
                <a:moveTo>
                  <a:pt x="0" y="844"/>
                </a:moveTo>
                <a:cubicBezTo>
                  <a:pt x="166" y="844"/>
                  <a:pt x="349" y="824"/>
                  <a:pt x="497" y="700"/>
                </a:cubicBezTo>
                <a:cubicBezTo>
                  <a:pt x="645" y="576"/>
                  <a:pt x="758" y="198"/>
                  <a:pt x="886" y="99"/>
                </a:cubicBezTo>
                <a:cubicBezTo>
                  <a:pt x="1014" y="0"/>
                  <a:pt x="1143" y="16"/>
                  <a:pt x="1268" y="108"/>
                </a:cubicBezTo>
                <a:cubicBezTo>
                  <a:pt x="1393" y="200"/>
                  <a:pt x="1445" y="530"/>
                  <a:pt x="1634" y="653"/>
                </a:cubicBezTo>
                <a:cubicBezTo>
                  <a:pt x="1823" y="776"/>
                  <a:pt x="2241" y="804"/>
                  <a:pt x="2400" y="844"/>
                </a:cubicBezTo>
              </a:path>
            </a:pathLst>
          </a:custGeom>
          <a:noFill/>
          <a:ln w="19050" cap="sq" cmpd="sng">
            <a:solidFill>
              <a:srgbClr val="000000"/>
            </a:solidFill>
            <a:prstDash val="solid"/>
            <a:round/>
            <a:headEnd type="none" w="sm" len="sm"/>
            <a:tailEnd type="none" w="sm" len="sm"/>
          </a:ln>
          <a:effectLst/>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cxnSp>
        <p:nvCxnSpPr>
          <p:cNvPr id="64530" name="" title=""/>
          <p:cNvCxnSpPr/>
          <p:nvPr/>
        </p:nvCxnSpPr>
        <p:spPr>
          <a:xfrm flipH="1">
            <a:off x="7315200" y="5105400"/>
            <a:ext cx="0" cy="0"/>
          </a:xfrm>
          <a:prstGeom prst="line">
            <a:avLst/>
          </a:prstGeom>
          <a:noFill/>
          <a:ln w="12700" cap="sq">
            <a:solidFill>
              <a:schemeClr val="tx1"/>
            </a:solidFill>
            <a:miter lim="800000"/>
          </a:ln>
          <a:effectLst/>
        </p:spPr>
      </p:cxnSp>
      <p:cxnSp>
        <p:nvCxnSpPr>
          <p:cNvPr id="64538" name="" title=""/>
          <p:cNvCxnSpPr/>
          <p:nvPr/>
        </p:nvCxnSpPr>
        <p:spPr>
          <a:xfrm>
            <a:off x="4876800" y="5973763"/>
            <a:ext cx="4191000" cy="0"/>
          </a:xfrm>
          <a:prstGeom prst="line">
            <a:avLst/>
          </a:prstGeom>
          <a:noFill/>
          <a:ln w="12700" cap="sq">
            <a:solidFill>
              <a:schemeClr val="tx1"/>
            </a:solidFill>
            <a:miter lim="800000"/>
            <a:tailEnd type="arrow"/>
          </a:ln>
          <a:effectLst/>
        </p:spPr>
      </p:cxnSp>
      <p:graphicFrame>
        <p:nvGraphicFramePr>
          <p:cNvPr id="64539" name="" title=""/>
          <p:cNvGraphicFramePr>
            <a:graphicFrameLocks noChangeAspect="1"/>
          </p:cNvGraphicFramePr>
          <p:nvPr/>
        </p:nvGraphicFramePr>
        <p:xfrm>
          <a:off x="8610600" y="6019800"/>
          <a:ext cx="342900" cy="381000"/>
        </p:xfrm>
        <a:graphic>
          <a:graphicData uri="http://schemas.openxmlformats.org/presentationml/2006/ole">
            <mc:AlternateContent>
              <mc:Choice xmlns:v="urn:schemas-microsoft-com:vml" Requires="v">
                <p:oleObj spid="_x0000_s1744" name="公式" r:id="rId4" imgW="342900" imgH="381000" progId="Equation.3">
                  <p:embed/>
                </p:oleObj>
              </mc:Choice>
              <mc:Fallback>
                <p:oleObj name="公式" r:id="rId4" imgW="342900" imgH="381000" progId="Equation.3">
                  <p:embed/>
                  <p:pic>
                    <p:nvPicPr>
                      <p:cNvPr id="0" name="OLE substitute image"/>
                      <p:cNvPicPr/>
                      <p:nvPr/>
                    </p:nvPicPr>
                    <p:blipFill>
                      <a:blip r:embed="rId5"/>
                      <a:stretch>
                        <a:fillRect/>
                      </a:stretch>
                    </p:blipFill>
                    <p:spPr>
                      <a:xfrm>
                        <a:off x="8610600" y="6019800"/>
                        <a:ext cx="342900" cy="381000"/>
                      </a:xfrm>
                      <a:prstGeom prst="rect">
                        <a:avLst/>
                      </a:prstGeom>
                      <a:noFill/>
                      <a:ln>
                        <a:noFill/>
                        <a:miter lim="800000"/>
                      </a:ln>
                      <a:effectLst/>
                    </p:spPr>
                  </p:pic>
                </p:oleObj>
              </mc:Fallback>
            </mc:AlternateContent>
          </a:graphicData>
        </a:graphic>
      </p:graphicFrame>
      <p:graphicFrame>
        <p:nvGraphicFramePr>
          <p:cNvPr id="64540" name="" title=""/>
          <p:cNvGraphicFramePr>
            <a:graphicFrameLocks noChangeAspect="1"/>
          </p:cNvGraphicFramePr>
          <p:nvPr/>
        </p:nvGraphicFramePr>
        <p:xfrm>
          <a:off x="7239000" y="3938588"/>
          <a:ext cx="533400" cy="323850"/>
        </p:xfrm>
        <a:graphic>
          <a:graphicData uri="http://schemas.openxmlformats.org/presentationml/2006/ole">
            <mc:AlternateContent>
              <mc:Choice xmlns:v="urn:schemas-microsoft-com:vml" Requires="v">
                <p:oleObj spid="_x0000_s1745" name="公式" r:id="rId6" imgW="533400" imgH="323850" progId="Equation.3">
                  <p:embed/>
                </p:oleObj>
              </mc:Choice>
              <mc:Fallback>
                <p:oleObj name="公式" r:id="rId6" imgW="533400" imgH="323850" progId="Equation.3">
                  <p:embed/>
                  <p:pic>
                    <p:nvPicPr>
                      <p:cNvPr id="0" name="OLE substitute image"/>
                      <p:cNvPicPr/>
                      <p:nvPr/>
                    </p:nvPicPr>
                    <p:blipFill>
                      <a:blip r:embed="rId7"/>
                      <a:stretch>
                        <a:fillRect/>
                      </a:stretch>
                    </p:blipFill>
                    <p:spPr>
                      <a:xfrm>
                        <a:off x="7239000" y="3938588"/>
                        <a:ext cx="533400" cy="323850"/>
                      </a:xfrm>
                      <a:prstGeom prst="rect">
                        <a:avLst/>
                      </a:prstGeom>
                      <a:noFill/>
                      <a:ln>
                        <a:noFill/>
                        <a:miter lim="800000"/>
                      </a:ln>
                      <a:effectLst/>
                    </p:spPr>
                  </p:pic>
                </p:oleObj>
              </mc:Fallback>
            </mc:AlternateContent>
          </a:graphicData>
        </a:graphic>
      </p:graphicFrame>
      <p:cxnSp>
        <p:nvCxnSpPr>
          <p:cNvPr id="64542" name="" title=""/>
          <p:cNvCxnSpPr/>
          <p:nvPr/>
        </p:nvCxnSpPr>
        <p:spPr>
          <a:xfrm flipH="1">
            <a:off x="8153400" y="5486400"/>
            <a:ext cx="0" cy="457200"/>
          </a:xfrm>
          <a:prstGeom prst="line">
            <a:avLst/>
          </a:prstGeom>
          <a:noFill/>
          <a:ln>
            <a:solidFill>
              <a:schemeClr val="tx1"/>
            </a:solidFill>
            <a:miter lim="800000"/>
          </a:ln>
        </p:spPr>
      </p:cxnSp>
      <p:cxnSp>
        <p:nvCxnSpPr>
          <p:cNvPr id="64543" name="" title=""/>
          <p:cNvCxnSpPr/>
          <p:nvPr/>
        </p:nvCxnSpPr>
        <p:spPr>
          <a:xfrm flipH="1">
            <a:off x="8382000" y="5562600"/>
            <a:ext cx="304800" cy="381000"/>
          </a:xfrm>
          <a:prstGeom prst="line">
            <a:avLst/>
          </a:prstGeom>
          <a:noFill/>
          <a:ln>
            <a:solidFill>
              <a:schemeClr val="accent2"/>
            </a:solidFill>
            <a:miter lim="800000"/>
          </a:ln>
        </p:spPr>
      </p:cxnSp>
      <p:cxnSp>
        <p:nvCxnSpPr>
          <p:cNvPr id="64544" name="" title=""/>
          <p:cNvCxnSpPr/>
          <p:nvPr/>
        </p:nvCxnSpPr>
        <p:spPr>
          <a:xfrm flipH="1">
            <a:off x="8610600" y="5638800"/>
            <a:ext cx="228600" cy="304800"/>
          </a:xfrm>
          <a:prstGeom prst="line">
            <a:avLst/>
          </a:prstGeom>
          <a:noFill/>
          <a:ln>
            <a:solidFill>
              <a:schemeClr val="accent2"/>
            </a:solidFill>
            <a:miter lim="800000"/>
          </a:ln>
        </p:spPr>
      </p:cxnSp>
      <p:cxnSp>
        <p:nvCxnSpPr>
          <p:cNvPr id="64545" name="" title=""/>
          <p:cNvCxnSpPr/>
          <p:nvPr/>
        </p:nvCxnSpPr>
        <p:spPr>
          <a:xfrm flipH="1">
            <a:off x="8153400" y="5562600"/>
            <a:ext cx="152400" cy="228600"/>
          </a:xfrm>
          <a:prstGeom prst="line">
            <a:avLst/>
          </a:prstGeom>
          <a:noFill/>
          <a:ln>
            <a:solidFill>
              <a:schemeClr val="accent2"/>
            </a:solidFill>
            <a:miter lim="800000"/>
          </a:ln>
        </p:spPr>
      </p:cxnSp>
      <p:cxnSp>
        <p:nvCxnSpPr>
          <p:cNvPr id="64546" name="" title=""/>
          <p:cNvCxnSpPr/>
          <p:nvPr/>
        </p:nvCxnSpPr>
        <p:spPr>
          <a:xfrm flipH="1">
            <a:off x="8229600" y="5562600"/>
            <a:ext cx="304800" cy="381000"/>
          </a:xfrm>
          <a:prstGeom prst="line">
            <a:avLst/>
          </a:prstGeom>
          <a:noFill/>
          <a:ln>
            <a:solidFill>
              <a:schemeClr val="accent2"/>
            </a:solidFill>
            <a:miter lim="800000"/>
          </a:ln>
        </p:spPr>
      </p:cxnSp>
      <p:graphicFrame>
        <p:nvGraphicFramePr>
          <p:cNvPr id="64547" name="Object 23" title=""/>
          <p:cNvGraphicFramePr>
            <a:graphicFrameLocks noChangeAspect="1"/>
          </p:cNvGraphicFramePr>
          <p:nvPr/>
        </p:nvGraphicFramePr>
        <p:xfrm>
          <a:off x="8485188" y="5638800"/>
          <a:ext cx="277812" cy="277813"/>
        </p:xfrm>
        <a:graphic>
          <a:graphicData uri="http://schemas.openxmlformats.org/presentationml/2006/ole">
            <mc:AlternateContent>
              <mc:Choice xmlns:v="urn:schemas-microsoft-com:vml" Requires="v">
                <p:oleObj spid="_x0000_s1746" name="公式" r:id="rId8" imgW="277812" imgH="277813" progId="Equation.3">
                  <p:embed/>
                </p:oleObj>
              </mc:Choice>
              <mc:Fallback>
                <p:oleObj name="公式" r:id="rId8" imgW="277812" imgH="277813" progId="Equation.3">
                  <p:embed/>
                  <p:pic>
                    <p:nvPicPr>
                      <p:cNvPr id="0" name="OLE substitute image"/>
                      <p:cNvPicPr/>
                      <p:nvPr/>
                    </p:nvPicPr>
                    <p:blipFill>
                      <a:blip r:embed="rId9">
                        <a:clrChange useA="0">
                          <a:clrFrom>
                            <a:srgbClr val="000000"/>
                          </a:clrFrom>
                          <a:clrTo>
                            <a:srgbClr val="FF0000"/>
                          </a:clrTo>
                        </a:clrChange>
                      </a:blip>
                      <a:stretch>
                        <a:fillRect/>
                      </a:stretch>
                    </p:blipFill>
                    <p:spPr>
                      <a:xfrm>
                        <a:off x="8485188" y="5638800"/>
                        <a:ext cx="277812" cy="277813"/>
                      </a:xfrm>
                      <a:prstGeom prst="rect">
                        <a:avLst/>
                      </a:prstGeom>
                      <a:noFill/>
                      <a:ln>
                        <a:noFill/>
                        <a:miter lim="800000"/>
                      </a:ln>
                      <a:effectLst/>
                    </p:spPr>
                  </p:pic>
                </p:oleObj>
              </mc:Fallback>
            </mc:AlternateContent>
          </a:graphicData>
        </a:graphic>
      </p:graphicFrame>
      <p:graphicFrame>
        <p:nvGraphicFramePr>
          <p:cNvPr id="64548" name="Object 24" title=""/>
          <p:cNvGraphicFramePr>
            <a:graphicFrameLocks noChangeAspect="1"/>
          </p:cNvGraphicFramePr>
          <p:nvPr/>
        </p:nvGraphicFramePr>
        <p:xfrm>
          <a:off x="609600" y="3048000"/>
          <a:ext cx="5486400" cy="2127250"/>
        </p:xfrm>
        <a:graphic>
          <a:graphicData uri="http://schemas.openxmlformats.org/presentationml/2006/ole">
            <mc:AlternateContent>
              <mc:Choice xmlns:v="urn:schemas-microsoft-com:vml" Requires="v">
                <p:oleObj spid="_x0000_s1747" name="公式" r:id="rId10" imgW="5486400" imgH="2127250" progId="Equation.3">
                  <p:embed/>
                </p:oleObj>
              </mc:Choice>
              <mc:Fallback>
                <p:oleObj name="公式" r:id="rId10" imgW="5486400" imgH="2127250" progId="Equation.3">
                  <p:embed/>
                  <p:pic>
                    <p:nvPicPr>
                      <p:cNvPr id="0" name="OLE substitute image"/>
                      <p:cNvPicPr/>
                      <p:nvPr/>
                    </p:nvPicPr>
                    <p:blipFill>
                      <a:blip r:embed="rId11"/>
                      <a:stretch>
                        <a:fillRect/>
                      </a:stretch>
                    </p:blipFill>
                    <p:spPr>
                      <a:xfrm>
                        <a:off x="609600" y="3048000"/>
                        <a:ext cx="5486400" cy="2127250"/>
                      </a:xfrm>
                      <a:prstGeom prst="rect">
                        <a:avLst/>
                      </a:prstGeom>
                      <a:noFill/>
                      <a:ln>
                        <a:noFill/>
                        <a:miter lim="800000"/>
                      </a:ln>
                      <a:effectLst/>
                    </p:spPr>
                  </p:pic>
                </p:oleObj>
              </mc:Fallback>
            </mc:AlternateContent>
          </a:graphicData>
        </a:graphic>
      </p:graphicFrame>
      <p:cxnSp>
        <p:nvCxnSpPr>
          <p:cNvPr id="64549" name="" title=""/>
          <p:cNvCxnSpPr/>
          <p:nvPr/>
        </p:nvCxnSpPr>
        <p:spPr>
          <a:xfrm flipH="1">
            <a:off x="5791200" y="5562600"/>
            <a:ext cx="0" cy="381000"/>
          </a:xfrm>
          <a:prstGeom prst="line">
            <a:avLst/>
          </a:prstGeom>
          <a:noFill/>
          <a:ln>
            <a:solidFill>
              <a:schemeClr val="tx1"/>
            </a:solidFill>
            <a:miter lim="800000"/>
          </a:ln>
        </p:spPr>
      </p:cxnSp>
      <p:graphicFrame>
        <p:nvGraphicFramePr>
          <p:cNvPr id="64550" name="Object 26" title=""/>
          <p:cNvGraphicFramePr>
            <a:graphicFrameLocks noChangeAspect="1"/>
          </p:cNvGraphicFramePr>
          <p:nvPr/>
        </p:nvGraphicFramePr>
        <p:xfrm>
          <a:off x="8066088" y="5867400"/>
          <a:ext cx="488950" cy="571500"/>
        </p:xfrm>
        <a:graphic>
          <a:graphicData uri="http://schemas.openxmlformats.org/presentationml/2006/ole">
            <mc:AlternateContent>
              <mc:Choice xmlns:v="urn:schemas-microsoft-com:vml" Requires="v">
                <p:oleObj spid="_x0000_s1748" name="公式" r:id="rId12" imgW="488950" imgH="571500" progId="Equation.3">
                  <p:embed/>
                </p:oleObj>
              </mc:Choice>
              <mc:Fallback>
                <p:oleObj name="公式" r:id="rId12" imgW="488950" imgH="571500" progId="Equation.3">
                  <p:embed/>
                  <p:pic>
                    <p:nvPicPr>
                      <p:cNvPr id="0" name="OLE substitute image"/>
                      <p:cNvPicPr/>
                      <p:nvPr/>
                    </p:nvPicPr>
                    <p:blipFill>
                      <a:blip r:embed="rId13"/>
                      <a:stretch>
                        <a:fillRect/>
                      </a:stretch>
                    </p:blipFill>
                    <p:spPr>
                      <a:xfrm>
                        <a:off x="8066088" y="5867400"/>
                        <a:ext cx="488950" cy="571500"/>
                      </a:xfrm>
                      <a:prstGeom prst="rect">
                        <a:avLst/>
                      </a:prstGeom>
                      <a:noFill/>
                      <a:ln>
                        <a:noFill/>
                        <a:miter lim="800000"/>
                      </a:ln>
                      <a:effectLst/>
                    </p:spPr>
                  </p:pic>
                </p:oleObj>
              </mc:Fallback>
            </mc:AlternateContent>
          </a:graphicData>
        </a:graphic>
      </p:graphicFrame>
      <p:graphicFrame>
        <p:nvGraphicFramePr>
          <p:cNvPr id="64551" name="Object 27" title=""/>
          <p:cNvGraphicFramePr>
            <a:graphicFrameLocks noChangeAspect="1"/>
          </p:cNvGraphicFramePr>
          <p:nvPr/>
        </p:nvGraphicFramePr>
        <p:xfrm>
          <a:off x="5429250" y="5867400"/>
          <a:ext cx="755650" cy="571500"/>
        </p:xfrm>
        <a:graphic>
          <a:graphicData uri="http://schemas.openxmlformats.org/presentationml/2006/ole">
            <mc:AlternateContent>
              <mc:Choice xmlns:v="urn:schemas-microsoft-com:vml" Requires="v">
                <p:oleObj spid="_x0000_s1749" name="公式" r:id="rId14" imgW="755650" imgH="571500" progId="Equation.3">
                  <p:embed/>
                </p:oleObj>
              </mc:Choice>
              <mc:Fallback>
                <p:oleObj name="公式" r:id="rId14" imgW="755650" imgH="571500" progId="Equation.3">
                  <p:embed/>
                  <p:pic>
                    <p:nvPicPr>
                      <p:cNvPr id="0" name="OLE substitute image"/>
                      <p:cNvPicPr/>
                      <p:nvPr/>
                    </p:nvPicPr>
                    <p:blipFill>
                      <a:blip r:embed="rId15"/>
                      <a:stretch>
                        <a:fillRect/>
                      </a:stretch>
                    </p:blipFill>
                    <p:spPr>
                      <a:xfrm>
                        <a:off x="5429250" y="5867400"/>
                        <a:ext cx="755650" cy="571500"/>
                      </a:xfrm>
                      <a:prstGeom prst="rect">
                        <a:avLst/>
                      </a:prstGeom>
                      <a:noFill/>
                      <a:ln>
                        <a:noFill/>
                        <a:miter lim="800000"/>
                      </a:ln>
                      <a:effectLst/>
                    </p:spPr>
                  </p:pic>
                </p:oleObj>
              </mc:Fallback>
            </mc:AlternateContent>
          </a:graphicData>
        </a:graphic>
      </p:graphicFrame>
      <p:graphicFrame>
        <p:nvGraphicFramePr>
          <p:cNvPr id="64552" name="Object 28" title=""/>
          <p:cNvGraphicFramePr>
            <a:graphicFrameLocks noChangeAspect="1"/>
          </p:cNvGraphicFramePr>
          <p:nvPr/>
        </p:nvGraphicFramePr>
        <p:xfrm>
          <a:off x="785813" y="1038225"/>
          <a:ext cx="7572375" cy="28575"/>
        </p:xfrm>
        <a:graphic>
          <a:graphicData uri="http://schemas.openxmlformats.org/presentationml/2006/ole">
            <mc:AlternateContent>
              <mc:Choice xmlns:v="urn:schemas-microsoft-com:vml" Requires="v">
                <p:oleObj spid="_x0000_s1750" name="Image" r:id="rId16" imgW="7572375" imgH="28575" progId="Photoshop.Image.5">
                  <p:embed/>
                </p:oleObj>
              </mc:Choice>
              <mc:Fallback>
                <p:oleObj name="Image" r:id="rId16" imgW="7572375" imgH="28575" progId="Photoshop.Image.5">
                  <p:embed/>
                  <p:pic>
                    <p:nvPicPr>
                      <p:cNvPr id="0" name="OLE substitute image"/>
                      <p:cNvPicPr/>
                      <p:nvPr/>
                    </p:nvPicPr>
                    <p:blipFill>
                      <a:blip r:embed="rId17"/>
                      <a:stretch>
                        <a:fillRect/>
                      </a:stretch>
                    </p:blipFill>
                    <p:spPr>
                      <a:xfrm>
                        <a:off x="785813" y="1038225"/>
                        <a:ext cx="7572375" cy="28575"/>
                      </a:xfrm>
                      <a:prstGeom prst="rect">
                        <a:avLst/>
                      </a:prstGeom>
                      <a:noFill/>
                      <a:ln>
                        <a:noFill/>
                        <a:miter lim="800000"/>
                      </a:ln>
                      <a:effectLst/>
                    </p:spPr>
                  </p:pic>
                </p:oleObj>
              </mc:Fallback>
            </mc:AlternateContent>
          </a:graphicData>
        </a:graphic>
      </p:graphicFrame>
    </p:spTree>
  </p:cSld>
  <p:clrMapOvr>
    <a:masterClrMapping/>
  </p:clrMapOvr>
  <p:transition/>
  <p:timing/>
</p:sld>
</file>

<file path=ppt/slides/slide1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graphicFrame>
        <p:nvGraphicFramePr>
          <p:cNvPr id="8194" name="Object 2" title=""/>
          <p:cNvGraphicFramePr>
            <a:graphicFrameLocks noChangeAspect="1"/>
          </p:cNvGraphicFramePr>
          <p:nvPr>
            <p:ph idx="1"/>
          </p:nvPr>
        </p:nvGraphicFramePr>
        <p:xfrm>
          <a:off x="685800" y="1630363"/>
          <a:ext cx="5791200" cy="503237"/>
        </p:xfrm>
        <a:graphic>
          <a:graphicData uri="http://schemas.openxmlformats.org/presentationml/2006/ole">
            <mc:AlternateContent>
              <mc:Choice xmlns:v="urn:schemas-microsoft-com:vml" Requires="v">
                <p:oleObj spid="_x0000_s1751" name="公式" r:id="rId2" imgW="5791200" imgH="503237" progId="Equation.3">
                  <p:embed/>
                </p:oleObj>
              </mc:Choice>
              <mc:Fallback>
                <p:oleObj name="公式" r:id="rId2" imgW="5791200" imgH="503237" progId="Equation.3">
                  <p:embed/>
                  <p:pic>
                    <p:nvPicPr>
                      <p:cNvPr id="0" name="OLE substitute image"/>
                      <p:cNvPicPr/>
                      <p:nvPr/>
                    </p:nvPicPr>
                    <p:blipFill>
                      <a:blip r:embed="rId3"/>
                      <a:stretch>
                        <a:fillRect/>
                      </a:stretch>
                    </p:blipFill>
                    <p:spPr>
                      <a:xfrm>
                        <a:off x="685800" y="1630363"/>
                        <a:ext cx="5791200" cy="503237"/>
                      </a:xfrm>
                      <a:prstGeom prst="rect">
                        <a:avLst/>
                      </a:prstGeom>
                      <a:noFill/>
                      <a:ln>
                        <a:miter lim="800000"/>
                      </a:ln>
                    </p:spPr>
                  </p:pic>
                </p:oleObj>
              </mc:Fallback>
            </mc:AlternateContent>
          </a:graphicData>
        </a:graphic>
      </p:graphicFrame>
      <p:graphicFrame>
        <p:nvGraphicFramePr>
          <p:cNvPr id="8195" name="Object 3" title=""/>
          <p:cNvGraphicFramePr>
            <a:graphicFrameLocks noChangeAspect="1"/>
          </p:cNvGraphicFramePr>
          <p:nvPr/>
        </p:nvGraphicFramePr>
        <p:xfrm>
          <a:off x="2514600" y="2057400"/>
          <a:ext cx="4572000" cy="1712913"/>
        </p:xfrm>
        <a:graphic>
          <a:graphicData uri="http://schemas.openxmlformats.org/presentationml/2006/ole">
            <mc:AlternateContent>
              <mc:Choice xmlns:v="urn:schemas-microsoft-com:vml" Requires="v">
                <p:oleObj spid="_x0000_s1752" name="公式" r:id="rId4" imgW="4572000" imgH="1712913" progId="Equation.3">
                  <p:embed/>
                </p:oleObj>
              </mc:Choice>
              <mc:Fallback>
                <p:oleObj name="公式" r:id="rId4" imgW="4572000" imgH="1712913" progId="Equation.3">
                  <p:embed/>
                  <p:pic>
                    <p:nvPicPr>
                      <p:cNvPr id="0" name="OLE substitute image"/>
                      <p:cNvPicPr/>
                      <p:nvPr/>
                    </p:nvPicPr>
                    <p:blipFill>
                      <a:blip r:embed="rId5"/>
                      <a:stretch>
                        <a:fillRect/>
                      </a:stretch>
                    </p:blipFill>
                    <p:spPr>
                      <a:xfrm>
                        <a:off x="2514600" y="2057400"/>
                        <a:ext cx="4572000" cy="1712913"/>
                      </a:xfrm>
                      <a:prstGeom prst="rect">
                        <a:avLst/>
                      </a:prstGeom>
                      <a:noFill/>
                      <a:ln>
                        <a:noFill/>
                        <a:miter lim="800000"/>
                      </a:ln>
                    </p:spPr>
                  </p:pic>
                </p:oleObj>
              </mc:Fallback>
            </mc:AlternateContent>
          </a:graphicData>
        </a:graphic>
      </p:graphicFrame>
      <p:graphicFrame>
        <p:nvGraphicFramePr>
          <p:cNvPr id="8196" name="Object 4" title=""/>
          <p:cNvGraphicFramePr>
            <a:graphicFrameLocks noChangeAspect="1"/>
          </p:cNvGraphicFramePr>
          <p:nvPr/>
        </p:nvGraphicFramePr>
        <p:xfrm>
          <a:off x="838200" y="3962400"/>
          <a:ext cx="3886200" cy="523875"/>
        </p:xfrm>
        <a:graphic>
          <a:graphicData uri="http://schemas.openxmlformats.org/presentationml/2006/ole">
            <mc:AlternateContent>
              <mc:Choice xmlns:v="urn:schemas-microsoft-com:vml" Requires="v">
                <p:oleObj spid="_x0000_s1753" name="公式" r:id="rId6" imgW="3886200" imgH="523875" progId="Equation.3">
                  <p:embed/>
                </p:oleObj>
              </mc:Choice>
              <mc:Fallback>
                <p:oleObj name="公式" r:id="rId6" imgW="3886200" imgH="523875" progId="Equation.3">
                  <p:embed/>
                  <p:pic>
                    <p:nvPicPr>
                      <p:cNvPr id="0" name="OLE substitute image"/>
                      <p:cNvPicPr/>
                      <p:nvPr/>
                    </p:nvPicPr>
                    <p:blipFill>
                      <a:blip r:embed="rId7"/>
                      <a:stretch>
                        <a:fillRect/>
                      </a:stretch>
                    </p:blipFill>
                    <p:spPr>
                      <a:xfrm>
                        <a:off x="838200" y="3962400"/>
                        <a:ext cx="3886200" cy="523875"/>
                      </a:xfrm>
                      <a:prstGeom prst="rect">
                        <a:avLst/>
                      </a:prstGeom>
                      <a:noFill/>
                      <a:ln>
                        <a:noFill/>
                        <a:miter lim="800000"/>
                      </a:ln>
                    </p:spPr>
                  </p:pic>
                </p:oleObj>
              </mc:Fallback>
            </mc:AlternateContent>
          </a:graphicData>
        </a:graphic>
      </p:graphicFrame>
      <p:graphicFrame>
        <p:nvGraphicFramePr>
          <p:cNvPr id="8197" name="Object 5" title=""/>
          <p:cNvGraphicFramePr>
            <a:graphicFrameLocks noChangeAspect="1"/>
          </p:cNvGraphicFramePr>
          <p:nvPr/>
        </p:nvGraphicFramePr>
        <p:xfrm>
          <a:off x="762000" y="4724400"/>
          <a:ext cx="7239000" cy="1082675"/>
        </p:xfrm>
        <a:graphic>
          <a:graphicData uri="http://schemas.openxmlformats.org/presentationml/2006/ole">
            <mc:AlternateContent>
              <mc:Choice xmlns:v="urn:schemas-microsoft-com:vml" Requires="v">
                <p:oleObj spid="_x0000_s1754" name="公式" r:id="rId8" imgW="7239000" imgH="1082675" progId="Equation.3">
                  <p:embed/>
                </p:oleObj>
              </mc:Choice>
              <mc:Fallback>
                <p:oleObj name="公式" r:id="rId8" imgW="7239000" imgH="1082675" progId="Equation.3">
                  <p:embed/>
                  <p:pic>
                    <p:nvPicPr>
                      <p:cNvPr id="0" name="OLE substitute image"/>
                      <p:cNvPicPr/>
                      <p:nvPr/>
                    </p:nvPicPr>
                    <p:blipFill>
                      <a:blip r:embed="rId9"/>
                      <a:stretch>
                        <a:fillRect/>
                      </a:stretch>
                    </p:blipFill>
                    <p:spPr>
                      <a:xfrm>
                        <a:off x="762000" y="4724400"/>
                        <a:ext cx="7239000" cy="1082675"/>
                      </a:xfrm>
                      <a:prstGeom prst="rect">
                        <a:avLst/>
                      </a:prstGeom>
                      <a:noFill/>
                      <a:ln>
                        <a:noFill/>
                        <a:miter lim="800000"/>
                      </a:ln>
                    </p:spPr>
                  </p:pic>
                </p:oleObj>
              </mc:Fallback>
            </mc:AlternateContent>
          </a:graphicData>
        </a:graphic>
      </p:graphicFrame>
      <p:sp>
        <p:nvSpPr>
          <p:cNvPr id="8198" name="Rectangle 6" title=""/>
          <p:cNvSpPr/>
          <p:nvPr/>
        </p:nvSpPr>
        <p:spPr>
          <a:xfrm>
            <a:off x="5334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sp>
        <p:nvSpPr>
          <p:cNvPr id="8200" name="Text Box 8" title=""/>
          <p:cNvSpPr txBox="1"/>
          <p:nvPr/>
        </p:nvSpPr>
        <p:spPr>
          <a:xfrm>
            <a:off x="685800" y="1066800"/>
            <a:ext cx="2362200" cy="519113"/>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a:solidFill>
                  <a:srgbClr val="FF5050"/>
                </a:solidFill>
                <a:latin typeface="宋体" pitchFamily="2" charset="-122"/>
              </a:rPr>
              <a:t>4.  -分布.</a:t>
            </a:r>
            <a:endParaRPr sz="2800">
              <a:solidFill>
                <a:srgbClr val="FF5050"/>
              </a:solidFill>
              <a:latin typeface="宋体" pitchFamily="2" charset="-122"/>
            </a:endParaRPr>
          </a:p>
        </p:txBody>
      </p:sp>
      <p:graphicFrame>
        <p:nvGraphicFramePr>
          <p:cNvPr id="8201" name="Object 9" title=""/>
          <p:cNvGraphicFramePr>
            <a:graphicFrameLocks noChangeAspect="1"/>
          </p:cNvGraphicFramePr>
          <p:nvPr/>
        </p:nvGraphicFramePr>
        <p:xfrm>
          <a:off x="1143000" y="1143000"/>
          <a:ext cx="411163" cy="457200"/>
        </p:xfrm>
        <a:graphic>
          <a:graphicData uri="http://schemas.openxmlformats.org/presentationml/2006/ole">
            <mc:AlternateContent>
              <mc:Choice xmlns:v="urn:schemas-microsoft-com:vml" Requires="v">
                <p:oleObj spid="_x0000_s1755" name="公式" r:id="rId10" imgW="411163" imgH="457200" progId="Equation.3">
                  <p:embed/>
                </p:oleObj>
              </mc:Choice>
              <mc:Fallback>
                <p:oleObj name="公式" r:id="rId10" imgW="411163" imgH="457200" progId="Equation.3">
                  <p:embed/>
                  <p:pic>
                    <p:nvPicPr>
                      <p:cNvPr id="0" name="OLE substitute image"/>
                      <p:cNvPicPr/>
                      <p:nvPr/>
                    </p:nvPicPr>
                    <p:blipFill>
                      <a:blip r:embed="rId11">
                        <a:clrChange useA="0">
                          <a:clrFrom>
                            <a:srgbClr val="000000"/>
                          </a:clrFrom>
                          <a:clrTo>
                            <a:srgbClr val="FF0066"/>
                          </a:clrTo>
                        </a:clrChange>
                      </a:blip>
                      <a:stretch>
                        <a:fillRect/>
                      </a:stretch>
                    </p:blipFill>
                    <p:spPr>
                      <a:xfrm>
                        <a:off x="1143000" y="1143000"/>
                        <a:ext cx="411163" cy="457200"/>
                      </a:xfrm>
                      <a:prstGeom prst="rect">
                        <a:avLst/>
                      </a:prstGeom>
                      <a:noFill/>
                      <a:ln>
                        <a:noFill/>
                        <a:miter lim="800000"/>
                      </a:ln>
                      <a:effectLst/>
                    </p:spPr>
                  </p:pic>
                </p:oleObj>
              </mc:Fallback>
            </mc:AlternateContent>
          </a:graphicData>
        </a:graphic>
      </p:graphicFrame>
      <p:graphicFrame>
        <p:nvGraphicFramePr>
          <p:cNvPr id="8202" name="" title=""/>
          <p:cNvGraphicFramePr>
            <a:graphicFrameLocks noChangeAspect="1"/>
          </p:cNvGraphicFramePr>
          <p:nvPr/>
        </p:nvGraphicFramePr>
        <p:xfrm>
          <a:off x="785813" y="962025"/>
          <a:ext cx="7572375" cy="28575"/>
        </p:xfrm>
        <a:graphic>
          <a:graphicData uri="http://schemas.openxmlformats.org/presentationml/2006/ole">
            <mc:AlternateContent>
              <mc:Choice xmlns:v="urn:schemas-microsoft-com:vml" Requires="v">
                <p:oleObj spid="_x0000_s1756" name="Image" r:id="rId12" imgW="7572375" imgH="28575" progId="Photoshop.Image.5">
                  <p:embed/>
                </p:oleObj>
              </mc:Choice>
              <mc:Fallback>
                <p:oleObj name="Image" r:id="rId12" imgW="7572375" imgH="28575" progId="Photoshop.Image.5">
                  <p:embed/>
                  <p:pic>
                    <p:nvPicPr>
                      <p:cNvPr id="0" name="OLE substitute image"/>
                      <p:cNvPicPr/>
                      <p:nvPr/>
                    </p:nvPicPr>
                    <p:blipFill>
                      <a:blip r:embed="rId13"/>
                      <a:stretch>
                        <a:fillRect/>
                      </a:stretch>
                    </p:blipFill>
                    <p:spPr>
                      <a:xfrm>
                        <a:off x="785813" y="962025"/>
                        <a:ext cx="7572375" cy="28575"/>
                      </a:xfrm>
                      <a:prstGeom prst="rect">
                        <a:avLst/>
                      </a:prstGeom>
                      <a:noFill/>
                      <a:ln>
                        <a:noFill/>
                        <a:miter lim="800000"/>
                      </a:ln>
                      <a:effectLst/>
                    </p:spPr>
                  </p:pic>
                </p:oleObj>
              </mc:Fallback>
            </mc:AlternateContent>
          </a:graphicData>
        </a:graphic>
      </p:graphicFrame>
      <p:sp>
        <p:nvSpPr>
          <p:cNvPr id="8203" name="" title="">
            <a:hlinkClick r:id="rId14"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8204"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4"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left)">
                                      <p:cBhvr>
                                        <p:cTn id="7" dur="500"/>
                                        <p:tgtEl>
                                          <p:spTgt spid="8194"/>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wipe(left)">
                                      <p:cBhvr>
                                        <p:cTn id="12" dur="500"/>
                                        <p:tgtEl>
                                          <p:spTgt spid="8195"/>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8196"/>
                                        </p:tgtEl>
                                        <p:attrNameLst>
                                          <p:attrName>style.visibility</p:attrName>
                                        </p:attrNameLst>
                                      </p:cBhvr>
                                      <p:to>
                                        <p:strVal val="visible"/>
                                      </p:to>
                                    </p:set>
                                    <p:animEffect transition="in" filter="wipe(left)">
                                      <p:cBhvr>
                                        <p:cTn id="17" dur="500"/>
                                        <p:tgtEl>
                                          <p:spTgt spid="8196"/>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8197"/>
                                        </p:tgtEl>
                                        <p:attrNameLst>
                                          <p:attrName>style.visibility</p:attrName>
                                        </p:attrNameLst>
                                      </p:cBhvr>
                                      <p:to>
                                        <p:strVal val="visible"/>
                                      </p:to>
                                    </p:set>
                                    <p:animEffect transition="in" filter="wipe(left)">
                                      <p:cBhvr>
                                        <p:cTn id="22"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7170" name="NotDefined 2" title=""/>
          <p:cNvSpPr/>
          <p:nvPr>
            <p:ph type="title"/>
          </p:nvPr>
        </p:nvSpPr>
        <p:spPr>
          <a:xfrm>
            <a:off x="609600" y="990600"/>
            <a:ext cx="2514600" cy="685800"/>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ea typeface="黑体" pitchFamily="2" charset="-122"/>
              </a:rPr>
              <a:t>Γ- 函 数</a:t>
            </a:r>
            <a:endParaRPr sz="2500">
              <a:solidFill>
                <a:srgbClr val="FF5050"/>
              </a:solidFill>
              <a:ea typeface="黑体" pitchFamily="2" charset="-122"/>
            </a:endParaRPr>
          </a:p>
        </p:txBody>
      </p:sp>
      <p:graphicFrame>
        <p:nvGraphicFramePr>
          <p:cNvPr id="7171" name="Object 3" title=""/>
          <p:cNvGraphicFramePr>
            <a:graphicFrameLocks noChangeAspect="1"/>
          </p:cNvGraphicFramePr>
          <p:nvPr>
            <p:ph idx="1"/>
          </p:nvPr>
        </p:nvGraphicFramePr>
        <p:xfrm>
          <a:off x="990600" y="1674813"/>
          <a:ext cx="2819400" cy="534987"/>
        </p:xfrm>
        <a:graphic>
          <a:graphicData uri="http://schemas.openxmlformats.org/presentationml/2006/ole">
            <mc:AlternateContent>
              <mc:Choice xmlns:v="urn:schemas-microsoft-com:vml" Requires="v">
                <p:oleObj spid="_x0000_s1757" name="公式" r:id="rId2" imgW="2819400" imgH="534987" progId="Equation.3">
                  <p:embed/>
                </p:oleObj>
              </mc:Choice>
              <mc:Fallback>
                <p:oleObj name="公式" r:id="rId2" imgW="2819400" imgH="534987" progId="Equation.3">
                  <p:embed/>
                  <p:pic>
                    <p:nvPicPr>
                      <p:cNvPr id="0" name="OLE substitute image"/>
                      <p:cNvPicPr/>
                      <p:nvPr/>
                    </p:nvPicPr>
                    <p:blipFill>
                      <a:blip r:embed="rId3"/>
                      <a:stretch>
                        <a:fillRect/>
                      </a:stretch>
                    </p:blipFill>
                    <p:spPr>
                      <a:xfrm>
                        <a:off x="990600" y="1674813"/>
                        <a:ext cx="2819400" cy="534987"/>
                      </a:xfrm>
                      <a:prstGeom prst="rect">
                        <a:avLst/>
                      </a:prstGeom>
                      <a:noFill/>
                      <a:ln>
                        <a:miter lim="800000"/>
                      </a:ln>
                    </p:spPr>
                  </p:pic>
                </p:oleObj>
              </mc:Fallback>
            </mc:AlternateContent>
          </a:graphicData>
        </a:graphic>
      </p:graphicFrame>
      <p:graphicFrame>
        <p:nvGraphicFramePr>
          <p:cNvPr id="7172" name="Object 4" title=""/>
          <p:cNvGraphicFramePr>
            <a:graphicFrameLocks noChangeAspect="1"/>
          </p:cNvGraphicFramePr>
          <p:nvPr/>
        </p:nvGraphicFramePr>
        <p:xfrm>
          <a:off x="3124200" y="1905000"/>
          <a:ext cx="2743200" cy="1181100"/>
        </p:xfrm>
        <a:graphic>
          <a:graphicData uri="http://schemas.openxmlformats.org/presentationml/2006/ole">
            <mc:AlternateContent>
              <mc:Choice xmlns:v="urn:schemas-microsoft-com:vml" Requires="v">
                <p:oleObj spid="_x0000_s1758" name="公式" r:id="rId4" imgW="2743200" imgH="1181100" progId="Equation.3">
                  <p:embed/>
                </p:oleObj>
              </mc:Choice>
              <mc:Fallback>
                <p:oleObj name="公式" r:id="rId4" imgW="2743200" imgH="1181100" progId="Equation.3">
                  <p:embed/>
                  <p:pic>
                    <p:nvPicPr>
                      <p:cNvPr id="0" name="OLE substitute image"/>
                      <p:cNvPicPr/>
                      <p:nvPr/>
                    </p:nvPicPr>
                    <p:blipFill>
                      <a:blip r:embed="rId5"/>
                      <a:stretch>
                        <a:fillRect/>
                      </a:stretch>
                    </p:blipFill>
                    <p:spPr>
                      <a:xfrm>
                        <a:off x="3124200" y="1905000"/>
                        <a:ext cx="2743200" cy="1181100"/>
                      </a:xfrm>
                      <a:prstGeom prst="rect">
                        <a:avLst/>
                      </a:prstGeom>
                      <a:noFill/>
                      <a:ln>
                        <a:noFill/>
                        <a:miter lim="800000"/>
                      </a:ln>
                    </p:spPr>
                  </p:pic>
                </p:oleObj>
              </mc:Fallback>
            </mc:AlternateContent>
          </a:graphicData>
        </a:graphic>
      </p:graphicFrame>
      <p:graphicFrame>
        <p:nvGraphicFramePr>
          <p:cNvPr id="7173" name="Object 5" title=""/>
          <p:cNvGraphicFramePr>
            <a:graphicFrameLocks noChangeAspect="1"/>
          </p:cNvGraphicFramePr>
          <p:nvPr/>
        </p:nvGraphicFramePr>
        <p:xfrm>
          <a:off x="990600" y="3124200"/>
          <a:ext cx="4876800" cy="552450"/>
        </p:xfrm>
        <a:graphic>
          <a:graphicData uri="http://schemas.openxmlformats.org/presentationml/2006/ole">
            <mc:AlternateContent>
              <mc:Choice xmlns:v="urn:schemas-microsoft-com:vml" Requires="v">
                <p:oleObj spid="_x0000_s1759" name="公式" r:id="rId6" imgW="4876800" imgH="552450" progId="Equation.3">
                  <p:embed/>
                </p:oleObj>
              </mc:Choice>
              <mc:Fallback>
                <p:oleObj name="公式" r:id="rId6" imgW="4876800" imgH="552450" progId="Equation.3">
                  <p:embed/>
                  <p:pic>
                    <p:nvPicPr>
                      <p:cNvPr id="0" name="OLE substitute image"/>
                      <p:cNvPicPr/>
                      <p:nvPr/>
                    </p:nvPicPr>
                    <p:blipFill>
                      <a:blip r:embed="rId7"/>
                      <a:stretch>
                        <a:fillRect/>
                      </a:stretch>
                    </p:blipFill>
                    <p:spPr>
                      <a:xfrm>
                        <a:off x="990600" y="3124200"/>
                        <a:ext cx="4876800" cy="552450"/>
                      </a:xfrm>
                      <a:prstGeom prst="rect">
                        <a:avLst/>
                      </a:prstGeom>
                      <a:noFill/>
                      <a:ln>
                        <a:noFill/>
                        <a:miter lim="800000"/>
                      </a:ln>
                    </p:spPr>
                  </p:pic>
                </p:oleObj>
              </mc:Fallback>
            </mc:AlternateContent>
          </a:graphicData>
        </a:graphic>
      </p:graphicFrame>
      <p:graphicFrame>
        <p:nvGraphicFramePr>
          <p:cNvPr id="7174" name="Object 6" title=""/>
          <p:cNvGraphicFramePr>
            <a:graphicFrameLocks noChangeAspect="1"/>
          </p:cNvGraphicFramePr>
          <p:nvPr/>
        </p:nvGraphicFramePr>
        <p:xfrm>
          <a:off x="990600" y="3733800"/>
          <a:ext cx="5638800" cy="558800"/>
        </p:xfrm>
        <a:graphic>
          <a:graphicData uri="http://schemas.openxmlformats.org/presentationml/2006/ole">
            <mc:AlternateContent>
              <mc:Choice xmlns:v="urn:schemas-microsoft-com:vml" Requires="v">
                <p:oleObj spid="_x0000_s1760" name="公式" r:id="rId8" imgW="5638800" imgH="558800" progId="Equation.3">
                  <p:embed/>
                </p:oleObj>
              </mc:Choice>
              <mc:Fallback>
                <p:oleObj name="公式" r:id="rId8" imgW="5638800" imgH="558800" progId="Equation.3">
                  <p:embed/>
                  <p:pic>
                    <p:nvPicPr>
                      <p:cNvPr id="0" name="OLE substitute image"/>
                      <p:cNvPicPr/>
                      <p:nvPr/>
                    </p:nvPicPr>
                    <p:blipFill>
                      <a:blip r:embed="rId9"/>
                      <a:stretch>
                        <a:fillRect/>
                      </a:stretch>
                    </p:blipFill>
                    <p:spPr>
                      <a:xfrm>
                        <a:off x="990600" y="3733800"/>
                        <a:ext cx="5638800" cy="558800"/>
                      </a:xfrm>
                      <a:prstGeom prst="rect">
                        <a:avLst/>
                      </a:prstGeom>
                      <a:noFill/>
                      <a:ln>
                        <a:noFill/>
                        <a:miter lim="800000"/>
                      </a:ln>
                    </p:spPr>
                  </p:pic>
                </p:oleObj>
              </mc:Fallback>
            </mc:AlternateContent>
          </a:graphicData>
        </a:graphic>
      </p:graphicFrame>
      <p:graphicFrame>
        <p:nvGraphicFramePr>
          <p:cNvPr id="7175" name="Object 7" title=""/>
          <p:cNvGraphicFramePr>
            <a:graphicFrameLocks noChangeAspect="1"/>
          </p:cNvGraphicFramePr>
          <p:nvPr/>
        </p:nvGraphicFramePr>
        <p:xfrm>
          <a:off x="2286000" y="4343400"/>
          <a:ext cx="3805238" cy="1150938"/>
        </p:xfrm>
        <a:graphic>
          <a:graphicData uri="http://schemas.openxmlformats.org/presentationml/2006/ole">
            <mc:AlternateContent>
              <mc:Choice xmlns:v="urn:schemas-microsoft-com:vml" Requires="v">
                <p:oleObj spid="_x0000_s1761" name="公式" r:id="rId10" imgW="3805238" imgH="1150938" progId="Equation.3">
                  <p:embed/>
                </p:oleObj>
              </mc:Choice>
              <mc:Fallback>
                <p:oleObj name="公式" r:id="rId10" imgW="3805238" imgH="1150938" progId="Equation.3">
                  <p:embed/>
                  <p:pic>
                    <p:nvPicPr>
                      <p:cNvPr id="0" name="OLE substitute image"/>
                      <p:cNvPicPr/>
                      <p:nvPr/>
                    </p:nvPicPr>
                    <p:blipFill>
                      <a:blip r:embed="rId11"/>
                      <a:stretch>
                        <a:fillRect/>
                      </a:stretch>
                    </p:blipFill>
                    <p:spPr>
                      <a:xfrm>
                        <a:off x="2286000" y="4343400"/>
                        <a:ext cx="3805238" cy="1150938"/>
                      </a:xfrm>
                      <a:prstGeom prst="rect">
                        <a:avLst/>
                      </a:prstGeom>
                      <a:noFill/>
                      <a:ln>
                        <a:noFill/>
                        <a:miter lim="800000"/>
                      </a:ln>
                    </p:spPr>
                  </p:pic>
                </p:oleObj>
              </mc:Fallback>
            </mc:AlternateContent>
          </a:graphicData>
        </a:graphic>
      </p:graphicFrame>
      <p:graphicFrame>
        <p:nvGraphicFramePr>
          <p:cNvPr id="7176" name="Object 8" title=""/>
          <p:cNvGraphicFramePr>
            <a:graphicFrameLocks noChangeAspect="1"/>
          </p:cNvGraphicFramePr>
          <p:nvPr/>
        </p:nvGraphicFramePr>
        <p:xfrm>
          <a:off x="1066800" y="5562600"/>
          <a:ext cx="5791200" cy="555625"/>
        </p:xfrm>
        <a:graphic>
          <a:graphicData uri="http://schemas.openxmlformats.org/presentationml/2006/ole">
            <mc:AlternateContent>
              <mc:Choice xmlns:v="urn:schemas-microsoft-com:vml" Requires="v">
                <p:oleObj spid="_x0000_s1762" name="公式" r:id="rId12" imgW="5791200" imgH="555625" progId="Equation.3">
                  <p:embed/>
                </p:oleObj>
              </mc:Choice>
              <mc:Fallback>
                <p:oleObj name="公式" r:id="rId12" imgW="5791200" imgH="555625" progId="Equation.3">
                  <p:embed/>
                  <p:pic>
                    <p:nvPicPr>
                      <p:cNvPr id="0" name="OLE substitute image"/>
                      <p:cNvPicPr/>
                      <p:nvPr/>
                    </p:nvPicPr>
                    <p:blipFill>
                      <a:blip r:embed="rId13"/>
                      <a:stretch>
                        <a:fillRect/>
                      </a:stretch>
                    </p:blipFill>
                    <p:spPr>
                      <a:xfrm>
                        <a:off x="1066800" y="5562600"/>
                        <a:ext cx="5791200" cy="555625"/>
                      </a:xfrm>
                      <a:prstGeom prst="rect">
                        <a:avLst/>
                      </a:prstGeom>
                      <a:noFill/>
                      <a:ln>
                        <a:noFill/>
                        <a:miter lim="800000"/>
                      </a:ln>
                    </p:spPr>
                  </p:pic>
                </p:oleObj>
              </mc:Fallback>
            </mc:AlternateContent>
          </a:graphicData>
        </a:graphic>
      </p:graphicFrame>
      <p:sp>
        <p:nvSpPr>
          <p:cNvPr id="7177" name="Rectangle 9" title=""/>
          <p:cNvSpPr/>
          <p:nvPr/>
        </p:nvSpPr>
        <p:spPr>
          <a:xfrm>
            <a:off x="5334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7179" name="" title=""/>
          <p:cNvGraphicFramePr>
            <a:graphicFrameLocks noChangeAspect="1"/>
          </p:cNvGraphicFramePr>
          <p:nvPr/>
        </p:nvGraphicFramePr>
        <p:xfrm>
          <a:off x="785813" y="962025"/>
          <a:ext cx="7572375" cy="28575"/>
        </p:xfrm>
        <a:graphic>
          <a:graphicData uri="http://schemas.openxmlformats.org/presentationml/2006/ole">
            <mc:AlternateContent>
              <mc:Choice xmlns:v="urn:schemas-microsoft-com:vml" Requires="v">
                <p:oleObj spid="_x0000_s1763" name="Image" r:id="rId14" imgW="7572375" imgH="28575" progId="Photoshop.Image.5">
                  <p:embed/>
                </p:oleObj>
              </mc:Choice>
              <mc:Fallback>
                <p:oleObj name="Image" r:id="rId14" imgW="7572375" imgH="28575" progId="Photoshop.Image.5">
                  <p:embed/>
                  <p:pic>
                    <p:nvPicPr>
                      <p:cNvPr id="0" name="OLE substitute image"/>
                      <p:cNvPicPr/>
                      <p:nvPr/>
                    </p:nvPicPr>
                    <p:blipFill>
                      <a:blip r:embed="rId15"/>
                      <a:stretch>
                        <a:fillRect/>
                      </a:stretch>
                    </p:blipFill>
                    <p:spPr>
                      <a:xfrm>
                        <a:off x="785813" y="962025"/>
                        <a:ext cx="7572375" cy="28575"/>
                      </a:xfrm>
                      <a:prstGeom prst="rect">
                        <a:avLst/>
                      </a:prstGeom>
                      <a:noFill/>
                      <a:ln>
                        <a:noFill/>
                        <a:miter lim="800000"/>
                      </a:ln>
                      <a:effectLst/>
                    </p:spPr>
                  </p:pic>
                </p:oleObj>
              </mc:Fallback>
            </mc:AlternateContent>
          </a:graphicData>
        </a:graphic>
      </p:graphicFrame>
      <p:sp>
        <p:nvSpPr>
          <p:cNvPr id="7180" name="" title="">
            <a:hlinkClick r:id="rId16"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7181"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6"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wipe(left)">
                                      <p:cBhvr>
                                        <p:cTn id="7" dur="500"/>
                                        <p:tgtEl>
                                          <p:spTgt spid="7171"/>
                                        </p:tgtEl>
                                      </p:cBhvr>
                                    </p:animEffect>
                                  </p:childTnLst>
                                  <p:subTnLst>
                                    <p:audio>
                                      <p:cMediaNode showWhenStopped="0">
                                        <p:cTn display="0" masterRel="sameClick">
                                          <p:stCondLst>
                                            <p:cond evt="begin" delay="0">
                                              <p:tn val="5"/>
                                            </p:cond>
                                          </p:stCondLst>
                                          <p:endCondLst>
                                            <p:cond evt="onStopAudio" delay="0">
                                              <p:tgtEl>
                                                <p:sldTgt/>
                                              </p:tgtEl>
                                            </p:cond>
                                          </p:endCondLst>
                                        </p:cTn>
                                        <p:tgtEl>
                                          <p:sndTgt r:embed="rId18" name="CAMERA.WAV"/>
                                        </p:tgtEl>
                                      </p:cMediaNode>
                                    </p:audio>
                                  </p:sub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wipe(left)">
                                      <p:cBhvr>
                                        <p:cTn id="12" dur="500"/>
                                        <p:tgtEl>
                                          <p:spTgt spid="7172"/>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7173"/>
                                        </p:tgtEl>
                                        <p:attrNameLst>
                                          <p:attrName>style.visibility</p:attrName>
                                        </p:attrNameLst>
                                      </p:cBhvr>
                                      <p:to>
                                        <p:strVal val="visible"/>
                                      </p:to>
                                    </p:set>
                                    <p:animEffect transition="in" filter="wipe(left)">
                                      <p:cBhvr>
                                        <p:cTn id="17" dur="500"/>
                                        <p:tgtEl>
                                          <p:spTgt spid="7173"/>
                                        </p:tgtEl>
                                      </p:cBhvr>
                                    </p:animEffect>
                                  </p:childTnLst>
                                  <p:subTnLst>
                                    <p:audio>
                                      <p:cMediaNode showWhenStopped="0">
                                        <p:cTn display="0" masterRel="sameClick">
                                          <p:stCondLst>
                                            <p:cond evt="begin" delay="0">
                                              <p:tn val="15"/>
                                            </p:cond>
                                          </p:stCondLst>
                                          <p:endCondLst>
                                            <p:cond evt="onStopAudio" delay="0">
                                              <p:tgtEl>
                                                <p:sldTgt/>
                                              </p:tgtEl>
                                            </p:cond>
                                          </p:endCondLst>
                                        </p:cTn>
                                        <p:tgtEl>
                                          <p:sndTgt r:embed="rId18" name="CAMERA.WAV"/>
                                        </p:tgtEl>
                                      </p:cMediaNode>
                                    </p:audio>
                                  </p:sub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7174"/>
                                        </p:tgtEl>
                                        <p:attrNameLst>
                                          <p:attrName>style.visibility</p:attrName>
                                        </p:attrNameLst>
                                      </p:cBhvr>
                                      <p:to>
                                        <p:strVal val="visible"/>
                                      </p:to>
                                    </p:set>
                                    <p:animEffect transition="in" filter="wipe(left)">
                                      <p:cBhvr>
                                        <p:cTn id="22" dur="500"/>
                                        <p:tgtEl>
                                          <p:spTgt spid="7174"/>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7175"/>
                                        </p:tgtEl>
                                        <p:attrNameLst>
                                          <p:attrName>style.visibility</p:attrName>
                                        </p:attrNameLst>
                                      </p:cBhvr>
                                      <p:to>
                                        <p:strVal val="visible"/>
                                      </p:to>
                                    </p:set>
                                    <p:animEffect transition="in" filter="wipe(left)">
                                      <p:cBhvr>
                                        <p:cTn id="27" dur="500"/>
                                        <p:tgtEl>
                                          <p:spTgt spid="7175"/>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7176"/>
                                        </p:tgtEl>
                                        <p:attrNameLst>
                                          <p:attrName>style.visibility</p:attrName>
                                        </p:attrNameLst>
                                      </p:cBhvr>
                                      <p:to>
                                        <p:strVal val="visible"/>
                                      </p:to>
                                    </p:set>
                                    <p:animEffect transition="in" filter="wipe(left)">
                                      <p:cBhvr>
                                        <p:cTn id="32" dur="500"/>
                                        <p:tgtEl>
                                          <p:spTgt spid="7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graphicFrame>
        <p:nvGraphicFramePr>
          <p:cNvPr id="6146" name="Object 2" title=""/>
          <p:cNvGraphicFramePr>
            <a:graphicFrameLocks noChangeAspect="1"/>
          </p:cNvGraphicFramePr>
          <p:nvPr>
            <p:ph idx="1"/>
          </p:nvPr>
        </p:nvGraphicFramePr>
        <p:xfrm>
          <a:off x="762000" y="1784350"/>
          <a:ext cx="4572000" cy="517525"/>
        </p:xfrm>
        <a:graphic>
          <a:graphicData uri="http://schemas.openxmlformats.org/presentationml/2006/ole">
            <mc:AlternateContent>
              <mc:Choice xmlns:v="urn:schemas-microsoft-com:vml" Requires="v">
                <p:oleObj spid="_x0000_s1764" name="公式" r:id="rId2" imgW="4572000" imgH="517525" progId="Equation.3">
                  <p:embed/>
                </p:oleObj>
              </mc:Choice>
              <mc:Fallback>
                <p:oleObj name="公式" r:id="rId2" imgW="4572000" imgH="517525" progId="Equation.3">
                  <p:embed/>
                  <p:pic>
                    <p:nvPicPr>
                      <p:cNvPr id="0" name="OLE substitute image"/>
                      <p:cNvPicPr/>
                      <p:nvPr/>
                    </p:nvPicPr>
                    <p:blipFill>
                      <a:blip r:embed="rId3"/>
                      <a:stretch>
                        <a:fillRect/>
                      </a:stretch>
                    </p:blipFill>
                    <p:spPr>
                      <a:xfrm>
                        <a:off x="762000" y="1784350"/>
                        <a:ext cx="4572000" cy="517525"/>
                      </a:xfrm>
                      <a:prstGeom prst="rect">
                        <a:avLst/>
                      </a:prstGeom>
                      <a:noFill/>
                      <a:ln>
                        <a:miter lim="800000"/>
                      </a:ln>
                    </p:spPr>
                  </p:pic>
                </p:oleObj>
              </mc:Fallback>
            </mc:AlternateContent>
          </a:graphicData>
        </a:graphic>
      </p:graphicFrame>
      <p:graphicFrame>
        <p:nvGraphicFramePr>
          <p:cNvPr id="6147" name="Object 3" title=""/>
          <p:cNvGraphicFramePr>
            <a:graphicFrameLocks noChangeAspect="1"/>
          </p:cNvGraphicFramePr>
          <p:nvPr/>
        </p:nvGraphicFramePr>
        <p:xfrm>
          <a:off x="5486400" y="1455738"/>
          <a:ext cx="3352800" cy="1211262"/>
        </p:xfrm>
        <a:graphic>
          <a:graphicData uri="http://schemas.openxmlformats.org/presentationml/2006/ole">
            <mc:AlternateContent>
              <mc:Choice xmlns:v="urn:schemas-microsoft-com:vml" Requires="v">
                <p:oleObj spid="_x0000_s1765" name="公式" r:id="rId4" imgW="3352800" imgH="1211262" progId="Equation.3">
                  <p:embed/>
                </p:oleObj>
              </mc:Choice>
              <mc:Fallback>
                <p:oleObj name="公式" r:id="rId4" imgW="3352800" imgH="1211262" progId="Equation.3">
                  <p:embed/>
                  <p:pic>
                    <p:nvPicPr>
                      <p:cNvPr id="0" name="OLE substitute image"/>
                      <p:cNvPicPr/>
                      <p:nvPr/>
                    </p:nvPicPr>
                    <p:blipFill>
                      <a:blip r:embed="rId5"/>
                      <a:stretch>
                        <a:fillRect/>
                      </a:stretch>
                    </p:blipFill>
                    <p:spPr>
                      <a:xfrm>
                        <a:off x="5486400" y="1455738"/>
                        <a:ext cx="3352800" cy="1211262"/>
                      </a:xfrm>
                      <a:prstGeom prst="rect">
                        <a:avLst/>
                      </a:prstGeom>
                      <a:noFill/>
                      <a:ln>
                        <a:noFill/>
                        <a:miter lim="800000"/>
                      </a:ln>
                    </p:spPr>
                  </p:pic>
                </p:oleObj>
              </mc:Fallback>
            </mc:AlternateContent>
          </a:graphicData>
        </a:graphic>
      </p:graphicFrame>
      <p:graphicFrame>
        <p:nvGraphicFramePr>
          <p:cNvPr id="6148" name="Object 4" title=""/>
          <p:cNvGraphicFramePr>
            <a:graphicFrameLocks noChangeAspect="1"/>
          </p:cNvGraphicFramePr>
          <p:nvPr/>
        </p:nvGraphicFramePr>
        <p:xfrm>
          <a:off x="685800" y="2438400"/>
          <a:ext cx="4779963" cy="547688"/>
        </p:xfrm>
        <a:graphic>
          <a:graphicData uri="http://schemas.openxmlformats.org/presentationml/2006/ole">
            <mc:AlternateContent>
              <mc:Choice xmlns:v="urn:schemas-microsoft-com:vml" Requires="v">
                <p:oleObj spid="_x0000_s1766" name="公式" r:id="rId6" imgW="4779963" imgH="547688" progId="Equation.3">
                  <p:embed/>
                </p:oleObj>
              </mc:Choice>
              <mc:Fallback>
                <p:oleObj name="公式" r:id="rId6" imgW="4779963" imgH="547688" progId="Equation.3">
                  <p:embed/>
                  <p:pic>
                    <p:nvPicPr>
                      <p:cNvPr id="0" name="OLE substitute image"/>
                      <p:cNvPicPr/>
                      <p:nvPr/>
                    </p:nvPicPr>
                    <p:blipFill>
                      <a:blip r:embed="rId7"/>
                      <a:stretch>
                        <a:fillRect/>
                      </a:stretch>
                    </p:blipFill>
                    <p:spPr>
                      <a:xfrm>
                        <a:off x="685800" y="2438400"/>
                        <a:ext cx="4779963" cy="547688"/>
                      </a:xfrm>
                      <a:prstGeom prst="rect">
                        <a:avLst/>
                      </a:prstGeom>
                      <a:noFill/>
                      <a:ln>
                        <a:noFill/>
                        <a:miter lim="800000"/>
                      </a:ln>
                    </p:spPr>
                  </p:pic>
                </p:oleObj>
              </mc:Fallback>
            </mc:AlternateContent>
          </a:graphicData>
        </a:graphic>
      </p:graphicFrame>
      <p:graphicFrame>
        <p:nvGraphicFramePr>
          <p:cNvPr id="6149" name="Object 5" title=""/>
          <p:cNvGraphicFramePr>
            <a:graphicFrameLocks noChangeAspect="1"/>
          </p:cNvGraphicFramePr>
          <p:nvPr/>
        </p:nvGraphicFramePr>
        <p:xfrm>
          <a:off x="685800" y="2971800"/>
          <a:ext cx="6172200" cy="541338"/>
        </p:xfrm>
        <a:graphic>
          <a:graphicData uri="http://schemas.openxmlformats.org/presentationml/2006/ole">
            <mc:AlternateContent>
              <mc:Choice xmlns:v="urn:schemas-microsoft-com:vml" Requires="v">
                <p:oleObj spid="_x0000_s1767" name="公式" r:id="rId8" imgW="6172200" imgH="541338" progId="Equation.3">
                  <p:embed/>
                </p:oleObj>
              </mc:Choice>
              <mc:Fallback>
                <p:oleObj name="公式" r:id="rId8" imgW="6172200" imgH="541338" progId="Equation.3">
                  <p:embed/>
                  <p:pic>
                    <p:nvPicPr>
                      <p:cNvPr id="0" name="OLE substitute image"/>
                      <p:cNvPicPr/>
                      <p:nvPr/>
                    </p:nvPicPr>
                    <p:blipFill>
                      <a:blip r:embed="rId9"/>
                      <a:stretch>
                        <a:fillRect/>
                      </a:stretch>
                    </p:blipFill>
                    <p:spPr>
                      <a:xfrm>
                        <a:off x="685800" y="2971800"/>
                        <a:ext cx="6172200" cy="541338"/>
                      </a:xfrm>
                      <a:prstGeom prst="rect">
                        <a:avLst/>
                      </a:prstGeom>
                      <a:noFill/>
                      <a:ln>
                        <a:noFill/>
                        <a:miter lim="800000"/>
                      </a:ln>
                    </p:spPr>
                  </p:pic>
                </p:oleObj>
              </mc:Fallback>
            </mc:AlternateContent>
          </a:graphicData>
        </a:graphic>
      </p:graphicFrame>
      <p:sp>
        <p:nvSpPr>
          <p:cNvPr id="6150" name="Rectangle 6" title=""/>
          <p:cNvSpPr/>
          <p:nvPr/>
        </p:nvSpPr>
        <p:spPr>
          <a:xfrm>
            <a:off x="5334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sp>
        <p:nvSpPr>
          <p:cNvPr id="6152" name="Text Box 8" title=""/>
          <p:cNvSpPr txBox="1"/>
          <p:nvPr/>
        </p:nvSpPr>
        <p:spPr>
          <a:xfrm>
            <a:off x="685800" y="1143000"/>
            <a:ext cx="1293813" cy="519113"/>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b="1">
                <a:solidFill>
                  <a:srgbClr val="FF5050"/>
                </a:solidFill>
                <a:ea typeface="隶书" pitchFamily="49" charset="-122"/>
              </a:rPr>
              <a:t>说明：</a:t>
            </a:r>
            <a:endParaRPr sz="2800" b="1">
              <a:solidFill>
                <a:srgbClr val="FF5050"/>
              </a:solidFill>
              <a:ea typeface="隶书" pitchFamily="49" charset="-122"/>
            </a:endParaRPr>
          </a:p>
        </p:txBody>
      </p:sp>
      <p:graphicFrame>
        <p:nvGraphicFramePr>
          <p:cNvPr id="6153" name="Object 9" title=""/>
          <p:cNvGraphicFramePr>
            <a:graphicFrameLocks noChangeAspect="1"/>
          </p:cNvGraphicFramePr>
          <p:nvPr/>
        </p:nvGraphicFramePr>
        <p:xfrm>
          <a:off x="685800" y="3784600"/>
          <a:ext cx="5181600" cy="523875"/>
        </p:xfrm>
        <a:graphic>
          <a:graphicData uri="http://schemas.openxmlformats.org/presentationml/2006/ole">
            <mc:AlternateContent>
              <mc:Choice xmlns:v="urn:schemas-microsoft-com:vml" Requires="v">
                <p:oleObj spid="_x0000_s1768" name="公式" r:id="rId10" imgW="5181600" imgH="523875" progId="Equation.3">
                  <p:embed/>
                </p:oleObj>
              </mc:Choice>
              <mc:Fallback>
                <p:oleObj name="公式" r:id="rId10" imgW="5181600" imgH="523875" progId="Equation.3">
                  <p:embed/>
                  <p:pic>
                    <p:nvPicPr>
                      <p:cNvPr id="0" name="OLE substitute image"/>
                      <p:cNvPicPr/>
                      <p:nvPr/>
                    </p:nvPicPr>
                    <p:blipFill>
                      <a:blip r:embed="rId11"/>
                      <a:stretch>
                        <a:fillRect/>
                      </a:stretch>
                    </p:blipFill>
                    <p:spPr>
                      <a:xfrm>
                        <a:off x="685800" y="3784600"/>
                        <a:ext cx="5181600" cy="523875"/>
                      </a:xfrm>
                      <a:prstGeom prst="rect">
                        <a:avLst/>
                      </a:prstGeom>
                      <a:noFill/>
                      <a:ln>
                        <a:noFill/>
                        <a:miter lim="800000"/>
                      </a:ln>
                    </p:spPr>
                  </p:pic>
                </p:oleObj>
              </mc:Fallback>
            </mc:AlternateContent>
          </a:graphicData>
        </a:graphic>
      </p:graphicFrame>
      <p:graphicFrame>
        <p:nvGraphicFramePr>
          <p:cNvPr id="6154" name="" title=""/>
          <p:cNvGraphicFramePr>
            <a:graphicFrameLocks noChangeAspect="1"/>
          </p:cNvGraphicFramePr>
          <p:nvPr/>
        </p:nvGraphicFramePr>
        <p:xfrm>
          <a:off x="1524000" y="4446588"/>
          <a:ext cx="4267200" cy="1497012"/>
        </p:xfrm>
        <a:graphic>
          <a:graphicData uri="http://schemas.openxmlformats.org/presentationml/2006/ole">
            <mc:AlternateContent>
              <mc:Choice xmlns:v="urn:schemas-microsoft-com:vml" Requires="v">
                <p:oleObj spid="_x0000_s1769" name="公式" r:id="rId12" imgW="4267200" imgH="1497012" progId="Equation.3">
                  <p:embed/>
                </p:oleObj>
              </mc:Choice>
              <mc:Fallback>
                <p:oleObj name="公式" r:id="rId12" imgW="4267200" imgH="1497012" progId="Equation.3">
                  <p:embed/>
                  <p:pic>
                    <p:nvPicPr>
                      <p:cNvPr id="0" name="OLE substitute image"/>
                      <p:cNvPicPr/>
                      <p:nvPr/>
                    </p:nvPicPr>
                    <p:blipFill>
                      <a:blip r:embed="rId13"/>
                      <a:stretch>
                        <a:fillRect/>
                      </a:stretch>
                    </p:blipFill>
                    <p:spPr>
                      <a:xfrm>
                        <a:off x="1524000" y="4446588"/>
                        <a:ext cx="4267200" cy="1497012"/>
                      </a:xfrm>
                      <a:prstGeom prst="rect">
                        <a:avLst/>
                      </a:prstGeom>
                      <a:noFill/>
                      <a:ln>
                        <a:noFill/>
                        <a:miter lim="800000"/>
                      </a:ln>
                    </p:spPr>
                  </p:pic>
                </p:oleObj>
              </mc:Fallback>
            </mc:AlternateContent>
          </a:graphicData>
        </a:graphic>
      </p:graphicFrame>
      <p:graphicFrame>
        <p:nvGraphicFramePr>
          <p:cNvPr id="6155" name="" title=""/>
          <p:cNvGraphicFramePr>
            <a:graphicFrameLocks noChangeAspect="1"/>
          </p:cNvGraphicFramePr>
          <p:nvPr/>
        </p:nvGraphicFramePr>
        <p:xfrm>
          <a:off x="827088" y="5705475"/>
          <a:ext cx="6602412" cy="1152525"/>
        </p:xfrm>
        <a:graphic>
          <a:graphicData uri="http://schemas.openxmlformats.org/presentationml/2006/ole">
            <mc:AlternateContent>
              <mc:Choice xmlns:v="urn:schemas-microsoft-com:vml" Requires="v">
                <p:oleObj spid="_x0000_s1770" name="公式" r:id="rId14" imgW="6602412" imgH="1152525" progId="Equation.3">
                  <p:embed/>
                </p:oleObj>
              </mc:Choice>
              <mc:Fallback>
                <p:oleObj name="公式" r:id="rId14" imgW="6602412" imgH="1152525" progId="Equation.3">
                  <p:embed/>
                  <p:pic>
                    <p:nvPicPr>
                      <p:cNvPr id="0" name="OLE substitute image"/>
                      <p:cNvPicPr/>
                      <p:nvPr/>
                    </p:nvPicPr>
                    <p:blipFill>
                      <a:blip r:embed="rId15"/>
                      <a:stretch>
                        <a:fillRect/>
                      </a:stretch>
                    </p:blipFill>
                    <p:spPr>
                      <a:xfrm>
                        <a:off x="827088" y="5705475"/>
                        <a:ext cx="6602412" cy="1152525"/>
                      </a:xfrm>
                      <a:prstGeom prst="rect">
                        <a:avLst/>
                      </a:prstGeom>
                      <a:noFill/>
                      <a:ln>
                        <a:noFill/>
                        <a:miter lim="800000"/>
                      </a:ln>
                    </p:spPr>
                  </p:pic>
                </p:oleObj>
              </mc:Fallback>
            </mc:AlternateContent>
          </a:graphicData>
        </a:graphic>
      </p:graphicFrame>
      <p:graphicFrame>
        <p:nvGraphicFramePr>
          <p:cNvPr id="6156" name="" title=""/>
          <p:cNvGraphicFramePr>
            <a:graphicFrameLocks noChangeAspect="1"/>
          </p:cNvGraphicFramePr>
          <p:nvPr/>
        </p:nvGraphicFramePr>
        <p:xfrm>
          <a:off x="785813" y="962025"/>
          <a:ext cx="7572375" cy="28575"/>
        </p:xfrm>
        <a:graphic>
          <a:graphicData uri="http://schemas.openxmlformats.org/presentationml/2006/ole">
            <mc:AlternateContent>
              <mc:Choice xmlns:v="urn:schemas-microsoft-com:vml" Requires="v">
                <p:oleObj spid="_x0000_s1771" name="Image" r:id="rId16" imgW="7572375" imgH="28575" progId="Photoshop.Image.5">
                  <p:embed/>
                </p:oleObj>
              </mc:Choice>
              <mc:Fallback>
                <p:oleObj name="Image" r:id="rId16" imgW="7572375" imgH="28575" progId="Photoshop.Image.5">
                  <p:embed/>
                  <p:pic>
                    <p:nvPicPr>
                      <p:cNvPr id="0" name="OLE substitute image"/>
                      <p:cNvPicPr/>
                      <p:nvPr/>
                    </p:nvPicPr>
                    <p:blipFill>
                      <a:blip r:embed="rId17"/>
                      <a:stretch>
                        <a:fillRect/>
                      </a:stretch>
                    </p:blipFill>
                    <p:spPr>
                      <a:xfrm>
                        <a:off x="785813" y="962025"/>
                        <a:ext cx="7572375" cy="28575"/>
                      </a:xfrm>
                      <a:prstGeom prst="rect">
                        <a:avLst/>
                      </a:prstGeom>
                      <a:noFill/>
                      <a:ln>
                        <a:noFill/>
                        <a:miter lim="800000"/>
                      </a:ln>
                      <a:effec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wipe(left)">
                                      <p:cBhvr>
                                        <p:cTn id="12" dur="500"/>
                                        <p:tgtEl>
                                          <p:spTgt spid="6147"/>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6148"/>
                                        </p:tgtEl>
                                        <p:attrNameLst>
                                          <p:attrName>style.visibility</p:attrName>
                                        </p:attrNameLst>
                                      </p:cBhvr>
                                      <p:to>
                                        <p:strVal val="visible"/>
                                      </p:to>
                                    </p:set>
                                    <p:animEffect transition="in" filter="wipe(left)">
                                      <p:cBhvr>
                                        <p:cTn id="17" dur="500"/>
                                        <p:tgtEl>
                                          <p:spTgt spid="6148"/>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6149"/>
                                        </p:tgtEl>
                                        <p:attrNameLst>
                                          <p:attrName>style.visibility</p:attrName>
                                        </p:attrNameLst>
                                      </p:cBhvr>
                                      <p:to>
                                        <p:strVal val="visible"/>
                                      </p:to>
                                    </p:set>
                                    <p:animEffect transition="in" filter="wipe(left)">
                                      <p:cBhvr>
                                        <p:cTn id="22" dur="500"/>
                                        <p:tgtEl>
                                          <p:spTgt spid="6149"/>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6153"/>
                                        </p:tgtEl>
                                        <p:attrNameLst>
                                          <p:attrName>style.visibility</p:attrName>
                                        </p:attrNameLst>
                                      </p:cBhvr>
                                      <p:to>
                                        <p:strVal val="visible"/>
                                      </p:to>
                                    </p:set>
                                    <p:animEffect transition="in" filter="wipe(left)">
                                      <p:cBhvr>
                                        <p:cTn id="27" dur="500"/>
                                        <p:tgtEl>
                                          <p:spTgt spid="6153"/>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6154"/>
                                        </p:tgtEl>
                                        <p:attrNameLst>
                                          <p:attrName>style.visibility</p:attrName>
                                        </p:attrNameLst>
                                      </p:cBhvr>
                                      <p:to>
                                        <p:strVal val="visible"/>
                                      </p:to>
                                    </p:set>
                                    <p:animEffect transition="in" filter="wipe(left)">
                                      <p:cBhvr>
                                        <p:cTn id="32" dur="500"/>
                                        <p:tgtEl>
                                          <p:spTgt spid="6154"/>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22" presetClass="entr" presetSubtype="8" dur="500" fill="hold" nodeType="clickEffect">
                                  <p:stCondLst>
                                    <p:cond delay="0"/>
                                  </p:stCondLst>
                                  <p:childTnLst>
                                    <p:set>
                                      <p:cBhvr>
                                        <p:cTn id="36" dur="1" fill="hold">
                                          <p:stCondLst>
                                            <p:cond delay="0"/>
                                          </p:stCondLst>
                                        </p:cTn>
                                        <p:tgtEl>
                                          <p:spTgt spid="6155"/>
                                        </p:tgtEl>
                                        <p:attrNameLst>
                                          <p:attrName>style.visibility</p:attrName>
                                        </p:attrNameLst>
                                      </p:cBhvr>
                                      <p:to>
                                        <p:strVal val="visible"/>
                                      </p:to>
                                    </p:set>
                                    <p:animEffect transition="in" filter="wipe(left)">
                                      <p:cBhvr>
                                        <p:cTn id="37" dur="500"/>
                                        <p:tgtEl>
                                          <p:spTgt spid="6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graphicFrame>
        <p:nvGraphicFramePr>
          <p:cNvPr id="5122" name="Object 2" title=""/>
          <p:cNvGraphicFramePr>
            <a:graphicFrameLocks noChangeAspect="1"/>
          </p:cNvGraphicFramePr>
          <p:nvPr>
            <p:ph idx="1"/>
          </p:nvPr>
        </p:nvGraphicFramePr>
        <p:xfrm>
          <a:off x="838200" y="1371600"/>
          <a:ext cx="6324600" cy="879475"/>
        </p:xfrm>
        <a:graphic>
          <a:graphicData uri="http://schemas.openxmlformats.org/presentationml/2006/ole">
            <mc:AlternateContent>
              <mc:Choice xmlns:v="urn:schemas-microsoft-com:vml" Requires="v">
                <p:oleObj spid="_x0000_s1772" name="公式" r:id="rId2" imgW="6324600" imgH="879475" progId="Equation.3">
                  <p:embed/>
                </p:oleObj>
              </mc:Choice>
              <mc:Fallback>
                <p:oleObj name="公式" r:id="rId2" imgW="6324600" imgH="879475" progId="Equation.3">
                  <p:embed/>
                  <p:pic>
                    <p:nvPicPr>
                      <p:cNvPr id="0" name="OLE substitute image"/>
                      <p:cNvPicPr/>
                      <p:nvPr/>
                    </p:nvPicPr>
                    <p:blipFill>
                      <a:blip r:embed="rId3"/>
                      <a:stretch>
                        <a:fillRect/>
                      </a:stretch>
                    </p:blipFill>
                    <p:spPr>
                      <a:xfrm>
                        <a:off x="838200" y="1371600"/>
                        <a:ext cx="6324600" cy="879475"/>
                      </a:xfrm>
                      <a:prstGeom prst="rect">
                        <a:avLst/>
                      </a:prstGeom>
                      <a:noFill/>
                      <a:ln>
                        <a:miter lim="800000"/>
                      </a:ln>
                    </p:spPr>
                  </p:pic>
                </p:oleObj>
              </mc:Fallback>
            </mc:AlternateContent>
          </a:graphicData>
        </a:graphic>
      </p:graphicFrame>
      <p:graphicFrame>
        <p:nvGraphicFramePr>
          <p:cNvPr id="5123" name="Object 3" title=""/>
          <p:cNvGraphicFramePr>
            <a:graphicFrameLocks noChangeAspect="1"/>
          </p:cNvGraphicFramePr>
          <p:nvPr/>
        </p:nvGraphicFramePr>
        <p:xfrm>
          <a:off x="1905000" y="2209800"/>
          <a:ext cx="4724400" cy="2043113"/>
        </p:xfrm>
        <a:graphic>
          <a:graphicData uri="http://schemas.openxmlformats.org/presentationml/2006/ole">
            <mc:AlternateContent>
              <mc:Choice xmlns:v="urn:schemas-microsoft-com:vml" Requires="v">
                <p:oleObj spid="_x0000_s1773" name="公式" r:id="rId4" imgW="4724400" imgH="2043113" progId="Equation.3">
                  <p:embed/>
                </p:oleObj>
              </mc:Choice>
              <mc:Fallback>
                <p:oleObj name="公式" r:id="rId4" imgW="4724400" imgH="2043113" progId="Equation.3">
                  <p:embed/>
                  <p:pic>
                    <p:nvPicPr>
                      <p:cNvPr id="0" name="OLE substitute image"/>
                      <p:cNvPicPr/>
                      <p:nvPr/>
                    </p:nvPicPr>
                    <p:blipFill>
                      <a:blip r:embed="rId5"/>
                      <a:stretch>
                        <a:fillRect/>
                      </a:stretch>
                    </p:blipFill>
                    <p:spPr>
                      <a:xfrm>
                        <a:off x="1905000" y="2209800"/>
                        <a:ext cx="4724400" cy="2043113"/>
                      </a:xfrm>
                      <a:prstGeom prst="rect">
                        <a:avLst/>
                      </a:prstGeom>
                      <a:noFill/>
                      <a:ln>
                        <a:noFill/>
                        <a:miter lim="800000"/>
                      </a:ln>
                    </p:spPr>
                  </p:pic>
                </p:oleObj>
              </mc:Fallback>
            </mc:AlternateContent>
          </a:graphicData>
        </a:graphic>
      </p:graphicFrame>
      <p:graphicFrame>
        <p:nvGraphicFramePr>
          <p:cNvPr id="5124" name="Object 4" title=""/>
          <p:cNvGraphicFramePr>
            <a:graphicFrameLocks noChangeAspect="1"/>
          </p:cNvGraphicFramePr>
          <p:nvPr/>
        </p:nvGraphicFramePr>
        <p:xfrm>
          <a:off x="777875" y="4675188"/>
          <a:ext cx="7985125" cy="1081087"/>
        </p:xfrm>
        <a:graphic>
          <a:graphicData uri="http://schemas.openxmlformats.org/presentationml/2006/ole">
            <mc:AlternateContent>
              <mc:Choice xmlns:v="urn:schemas-microsoft-com:vml" Requires="v">
                <p:oleObj spid="_x0000_s1774" name="公式" r:id="rId6" imgW="7985125" imgH="1081087" progId="Equation.3">
                  <p:embed/>
                </p:oleObj>
              </mc:Choice>
              <mc:Fallback>
                <p:oleObj name="公式" r:id="rId6" imgW="7985125" imgH="1081087" progId="Equation.3">
                  <p:embed/>
                  <p:pic>
                    <p:nvPicPr>
                      <p:cNvPr id="0" name="OLE substitute image"/>
                      <p:cNvPicPr/>
                      <p:nvPr/>
                    </p:nvPicPr>
                    <p:blipFill>
                      <a:blip r:embed="rId7"/>
                      <a:stretch>
                        <a:fillRect/>
                      </a:stretch>
                    </p:blipFill>
                    <p:spPr>
                      <a:xfrm>
                        <a:off x="777875" y="4675188"/>
                        <a:ext cx="7985125" cy="1081087"/>
                      </a:xfrm>
                      <a:prstGeom prst="rect">
                        <a:avLst/>
                      </a:prstGeom>
                      <a:noFill/>
                      <a:ln>
                        <a:noFill/>
                        <a:miter lim="800000"/>
                      </a:ln>
                    </p:spPr>
                  </p:pic>
                </p:oleObj>
              </mc:Fallback>
            </mc:AlternateContent>
          </a:graphicData>
        </a:graphic>
      </p:graphicFrame>
      <p:sp>
        <p:nvSpPr>
          <p:cNvPr id="5125" name="Rectangle 5" title=""/>
          <p:cNvSpPr/>
          <p:nvPr/>
        </p:nvSpPr>
        <p:spPr>
          <a:xfrm>
            <a:off x="5334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sp>
        <p:nvSpPr>
          <p:cNvPr id="5127" name="Text Box 7" title=""/>
          <p:cNvSpPr txBox="1"/>
          <p:nvPr/>
        </p:nvSpPr>
        <p:spPr>
          <a:xfrm>
            <a:off x="685800" y="1066800"/>
            <a:ext cx="1438275" cy="519113"/>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b="1">
                <a:solidFill>
                  <a:srgbClr val="FF5050"/>
                </a:solidFill>
                <a:ea typeface="隶书" pitchFamily="49" charset="-122"/>
              </a:rPr>
              <a:t>说明：</a:t>
            </a:r>
            <a:endParaRPr sz="2800" b="1">
              <a:solidFill>
                <a:srgbClr val="FF5050"/>
              </a:solidFill>
              <a:ea typeface="隶书" pitchFamily="49" charset="-122"/>
            </a:endParaRPr>
          </a:p>
        </p:txBody>
      </p:sp>
      <p:graphicFrame>
        <p:nvGraphicFramePr>
          <p:cNvPr id="5128" name="Object 8" title=""/>
          <p:cNvGraphicFramePr>
            <a:graphicFrameLocks noChangeAspect="1"/>
          </p:cNvGraphicFramePr>
          <p:nvPr/>
        </p:nvGraphicFramePr>
        <p:xfrm>
          <a:off x="785813" y="962025"/>
          <a:ext cx="7572375" cy="28575"/>
        </p:xfrm>
        <a:graphic>
          <a:graphicData uri="http://schemas.openxmlformats.org/presentationml/2006/ole">
            <mc:AlternateContent>
              <mc:Choice xmlns:v="urn:schemas-microsoft-com:vml" Requires="v">
                <p:oleObj spid="_x0000_s1775" name="Image" r:id="rId8" imgW="7572375" imgH="28575" progId="Photoshop.Image.5">
                  <p:embed/>
                </p:oleObj>
              </mc:Choice>
              <mc:Fallback>
                <p:oleObj name="Image" r:id="rId8" imgW="7572375" imgH="28575" progId="Photoshop.Image.5">
                  <p:embed/>
                  <p:pic>
                    <p:nvPicPr>
                      <p:cNvPr id="0" name="OLE substitute image"/>
                      <p:cNvPicPr/>
                      <p:nvPr/>
                    </p:nvPicPr>
                    <p:blipFill>
                      <a:blip r:embed="rId9"/>
                      <a:stretch>
                        <a:fillRect/>
                      </a:stretch>
                    </p:blipFill>
                    <p:spPr>
                      <a:xfrm>
                        <a:off x="785813" y="962025"/>
                        <a:ext cx="7572375" cy="28575"/>
                      </a:xfrm>
                      <a:prstGeom prst="rect">
                        <a:avLst/>
                      </a:prstGeom>
                      <a:noFill/>
                      <a:ln>
                        <a:noFill/>
                        <a:miter lim="800000"/>
                      </a:ln>
                      <a:effectLst/>
                    </p:spPr>
                  </p:pic>
                </p:oleObj>
              </mc:Fallback>
            </mc:AlternateContent>
          </a:graphicData>
        </a:graphic>
      </p:graphicFrame>
      <p:sp>
        <p:nvSpPr>
          <p:cNvPr id="5129" name="HomeButton 9" title="">
            <a:hlinkClick r:id="rId10"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5130"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0"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wipe(left)">
                                      <p:cBhvr>
                                        <p:cTn id="12" dur="500"/>
                                        <p:tgtEl>
                                          <p:spTgt spid="5123"/>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5124"/>
                                        </p:tgtEl>
                                        <p:attrNameLst>
                                          <p:attrName>style.visibility</p:attrName>
                                        </p:attrNameLst>
                                      </p:cBhvr>
                                      <p:to>
                                        <p:strVal val="visible"/>
                                      </p:to>
                                    </p:set>
                                    <p:animEffect transition="in" filter="wipe(left)">
                                      <p:cBhvr>
                                        <p:cTn id="17"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86018" name="NotDefined 2" title=""/>
          <p:cNvSpPr/>
          <p:nvPr>
            <p:ph type="title"/>
          </p:nvPr>
        </p:nvSpPr>
        <p:spPr>
          <a:xfrm>
            <a:off x="457200" y="277813"/>
            <a:ext cx="8229600" cy="1139825"/>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p:txBody>
      </p:sp>
      <p:sp>
        <p:nvSpPr>
          <p:cNvPr id="86019" name="NotDefined 3" title=""/>
          <p:cNvSpPr/>
          <p:nvPr>
            <p:ph type="body" idx="4294967295"/>
          </p:nvPr>
        </p:nvSpPr>
        <p:spPr>
          <a:xfrm>
            <a:off x="457200" y="1600200"/>
            <a:ext cx="8229600" cy="4530725"/>
          </a:xfrm>
          <a:noFill/>
          <a:ln>
            <a:miter lim="800000"/>
          </a:ln>
        </p:spPr>
        <p:txBody>
          <a:bodyPr/>
          <a:lstStyle>
            <a:lvl1pPr marL="342900" indent="-342900"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lang="zh-CN" altLang="en-US" sz="3000" b="0" i="0" u="none" baseline="0">
                <a:solidFill>
                  <a:schemeClr val="tx1"/>
                </a:solidFill>
                <a:effectLst/>
                <a:latin typeface="Arial"/>
                <a:ea typeface="宋体" pitchFamily="2" charset="-122"/>
              </a:defRPr>
            </a:lvl1pPr>
            <a:lvl2pPr marL="669925" indent="-325438" algn="l" defTabSz="914400" rtl="0" eaLnBrk="1" fontAlgn="base" hangingPunct="1">
              <a:lnSpc>
                <a:spcPct val="100000"/>
              </a:lnSpc>
              <a:spcBef>
                <a:spcPct val="20000"/>
              </a:spcBef>
              <a:spcAft>
                <a:spcPct val="0"/>
              </a:spcAft>
              <a:buClr>
                <a:schemeClr val="accent2"/>
              </a:buClr>
              <a:buSzPct val="60000"/>
              <a:buFont typeface="Wingdings" pitchFamily="2" charset="2"/>
              <a:buChar char="q"/>
              <a:defRPr kumimoji="0" lang="zh-CN" altLang="en-US" sz="2600" b="0" i="0" u="none" baseline="0">
                <a:solidFill>
                  <a:schemeClr val="tx1"/>
                </a:solidFill>
                <a:effectLst/>
                <a:latin typeface="Arial"/>
                <a:ea typeface="宋体" pitchFamily="2" charset="-122"/>
              </a:defRPr>
            </a:lvl2pPr>
            <a:lvl3pPr marL="1022350" indent="-350838"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lang="zh-CN" altLang="en-US" sz="2200" b="0" i="0" u="none" baseline="0">
                <a:solidFill>
                  <a:schemeClr val="tx1"/>
                </a:solidFill>
                <a:effectLst/>
                <a:latin typeface="Arial"/>
                <a:ea typeface="宋体" pitchFamily="2" charset="-122"/>
              </a:defRPr>
            </a:lvl3pPr>
            <a:lvl4pPr marL="1339850" indent="-315912" algn="l" defTabSz="914400" rtl="0" eaLnBrk="1" fontAlgn="base" hangingPunct="1">
              <a:lnSpc>
                <a:spcPct val="100000"/>
              </a:lnSpc>
              <a:spcBef>
                <a:spcPct val="20000"/>
              </a:spcBef>
              <a:spcAft>
                <a:spcPct val="0"/>
              </a:spcAft>
              <a:buClr>
                <a:schemeClr val="accent2"/>
              </a:buClr>
              <a:buSzPct val="70000"/>
              <a:buFont typeface="Wingdings" pitchFamily="2" charset="2"/>
              <a:buChar char="q"/>
              <a:defRPr kumimoji="0" lang="zh-CN" altLang="en-US" sz="2000" b="0" i="0" u="none" baseline="0">
                <a:solidFill>
                  <a:schemeClr val="tx1"/>
                </a:solidFill>
                <a:effectLst/>
                <a:latin typeface="Arial"/>
                <a:ea typeface="宋体" pitchFamily="2" charset="-122"/>
              </a:defRPr>
            </a:lvl4pPr>
            <a:lvl5pPr marL="1681162" indent="-339725" algn="l" defTabSz="914400" rtl="0" eaLnBrk="1" fontAlgn="base" hangingPunct="1">
              <a:lnSpc>
                <a:spcPct val="100000"/>
              </a:lnSpc>
              <a:spcBef>
                <a:spcPct val="20000"/>
              </a:spcBef>
              <a:spcAft>
                <a:spcPct val="0"/>
              </a:spcAft>
              <a:buClr>
                <a:schemeClr val="accent1"/>
              </a:buClr>
              <a:buSzPct val="75000"/>
              <a:buFont typeface="Wingdings" pitchFamily="2" charset="2"/>
              <a:buChar char="§"/>
              <a:defRPr kumimoji="0" lang="zh-CN" altLang="en-US" sz="2000" b="0" i="0" u="none" baseline="0">
                <a:solidFill>
                  <a:schemeClr val="tx1"/>
                </a:solidFill>
                <a:effectLst/>
                <a:latin typeface="Arial"/>
                <a:ea typeface="宋体" pitchFamily="2" charset="-122"/>
              </a:defRPr>
            </a:lvl5pPr>
          </a:lstStyle>
          <a:p>
            <a:pPr lvl="0"/>
            <a:r>
              <a:t>作业:13,14,16,18,20,22</a:t>
            </a:r>
          </a:p>
        </p:txBody>
      </p:sp>
    </p:spTree>
  </p:cSld>
  <p:clrMapOvr>
    <a:masterClrMapping/>
  </p:clrMapOvr>
  <p:transition/>
  <p:timing/>
</p:sld>
</file>

<file path=ppt/slides/slide1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050" name="NotDefined 2" title=""/>
          <p:cNvSpPr/>
          <p:nvPr>
            <p:ph type="ctrTitle"/>
          </p:nvPr>
        </p:nvSpPr>
        <p:spPr>
          <a:xfrm>
            <a:off x="685800" y="990600"/>
            <a:ext cx="6934200" cy="1143000"/>
          </a:xfrm>
          <a:noFill/>
          <a:ln>
            <a:miter lim="800000"/>
          </a:ln>
        </p:spPr>
        <p:txBody>
          <a:bodyPr/>
          <a:lstStyle/>
          <a:p>
            <a:pPr lvl="0"/>
            <a:r>
              <a:rPr sz="4200">
                <a:solidFill>
                  <a:srgbClr val="FF5050"/>
                </a:solidFill>
              </a:rPr>
              <a:t>§5    随机变量的函数的分布</a:t>
            </a:r>
            <a:endParaRPr>
              <a:solidFill>
                <a:srgbClr val="FF5050"/>
              </a:solidFill>
            </a:endParaRPr>
          </a:p>
        </p:txBody>
      </p:sp>
      <p:sp>
        <p:nvSpPr>
          <p:cNvPr id="2051" name="NotDefined 3" title=""/>
          <p:cNvSpPr/>
          <p:nvPr>
            <p:ph type="subTitle" idx="1"/>
          </p:nvPr>
        </p:nvSpPr>
        <p:spPr>
          <a:xfrm>
            <a:off x="2362200" y="2667000"/>
            <a:ext cx="3276600" cy="3124200"/>
          </a:xfrm>
          <a:noFill/>
          <a:ln>
            <a:miter lim="800000"/>
          </a:ln>
        </p:spPr>
        <p:txBody>
          <a:bodyPr/>
          <a:lstStyle/>
          <a:p>
            <a:pPr lvl="0">
              <a:buChar char="•"/>
            </a:pPr>
            <a:r>
              <a:rPr>
                <a:solidFill>
                  <a:srgbClr val="000000"/>
                </a:solidFill>
              </a:rPr>
              <a:t> 离散型</a:t>
            </a:r>
            <a:br>
              <a:rPr>
                <a:solidFill>
                  <a:srgbClr val="000000"/>
                </a:solidFill>
              </a:rPr>
            </a:br>
            <a:endParaRPr>
              <a:solidFill>
                <a:srgbClr val="000000"/>
              </a:solidFill>
            </a:endParaRPr>
          </a:p>
          <a:p>
            <a:pPr lvl="0">
              <a:buChar char="•"/>
            </a:pPr>
            <a:r>
              <a:rPr>
                <a:solidFill>
                  <a:srgbClr val="000000"/>
                </a:solidFill>
              </a:rPr>
              <a:t> 连续型</a:t>
            </a:r>
            <a:br>
              <a:rPr>
                <a:solidFill>
                  <a:srgbClr val="000000"/>
                </a:solidFill>
              </a:rPr>
            </a:br>
            <a:endParaRPr>
              <a:solidFill>
                <a:srgbClr val="000000"/>
              </a:solidFill>
            </a:endParaRPr>
          </a:p>
          <a:p>
            <a:pPr lvl="0">
              <a:buChar char="•"/>
            </a:pPr>
            <a:r>
              <a:rPr>
                <a:solidFill>
                  <a:srgbClr val="000000"/>
                </a:solidFill>
              </a:rPr>
              <a:t> 定理及其应用</a:t>
            </a:r>
            <a:endParaRPr>
              <a:solidFill>
                <a:srgbClr val="000000"/>
              </a:solidFill>
            </a:endParaRPr>
          </a:p>
        </p:txBody>
      </p:sp>
      <p:sp>
        <p:nvSpPr>
          <p:cNvPr id="2055" name="HomeButton 7" title="">
            <a:hlinkClick r:id="rId2"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2056" name="Text Box 8"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2" action="ppaction://hlinkpres"/>
                <a:hlinkMouseOver action="ppaction://noaction"/>
              </a:rPr>
              <a:t>返回主目录</a:t>
            </a:r>
            <a:endParaRPr sz="2000">
              <a:ea typeface="隶书" pitchFamily="49" charset="-122"/>
            </a:endParaRPr>
          </a:p>
        </p:txBody>
      </p:sp>
      <p:graphicFrame>
        <p:nvGraphicFramePr>
          <p:cNvPr id="2057" name="Object 9" title=""/>
          <p:cNvGraphicFramePr>
            <a:graphicFrameLocks noChangeAspect="1"/>
          </p:cNvGraphicFramePr>
          <p:nvPr/>
        </p:nvGraphicFramePr>
        <p:xfrm>
          <a:off x="785813" y="1952625"/>
          <a:ext cx="7572375" cy="28575"/>
        </p:xfrm>
        <a:graphic>
          <a:graphicData uri="http://schemas.openxmlformats.org/presentationml/2006/ole">
            <mc:AlternateContent>
              <mc:Choice xmlns:v="urn:schemas-microsoft-com:vml" Requires="v">
                <p:oleObj spid="_x0000_s1776" name="Image" r:id="rId3" imgW="7572375" imgH="28575" progId="Photoshop.Image.5">
                  <p:embed/>
                </p:oleObj>
              </mc:Choice>
              <mc:Fallback>
                <p:oleObj name="Image" r:id="rId3" imgW="7572375" imgH="28575" progId="Photoshop.Image.5">
                  <p:embed/>
                  <p:pic>
                    <p:nvPicPr>
                      <p:cNvPr id="0" name="OLE substitute image"/>
                      <p:cNvPicPr/>
                      <p:nvPr/>
                    </p:nvPicPr>
                    <p:blipFill>
                      <a:blip r:embed="rId4"/>
                      <a:stretch>
                        <a:fillRect/>
                      </a:stretch>
                    </p:blipFill>
                    <p:spPr>
                      <a:xfrm>
                        <a:off x="785813" y="1952625"/>
                        <a:ext cx="7572375" cy="28575"/>
                      </a:xfrm>
                      <a:prstGeom prst="rect">
                        <a:avLst/>
                      </a:prstGeom>
                      <a:noFill/>
                      <a:ln>
                        <a:noFill/>
                        <a:miter lim="800000"/>
                      </a:ln>
                      <a:effectLst/>
                    </p:spPr>
                  </p:pic>
                </p:oleObj>
              </mc:Fallback>
            </mc:AlternateContent>
          </a:graphicData>
        </a:graphic>
      </p:graphicFrame>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124" name="Rectangle 1026" title=""/>
          <p:cNvSpPr>
            <a:spLocks noGrp="1"/>
          </p:cNvSpPr>
          <p:nvPr>
            <p:ph type="title"/>
          </p:nvPr>
        </p:nvSpPr>
        <p:spPr>
          <a:xfrm>
            <a:off x="457200" y="808038"/>
            <a:ext cx="1209675" cy="3810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lgn="l" eaLnBrk="1" hangingPunct="1"/>
            <a:r>
              <a:rPr lang="zh-CN" altLang="en-US" sz="2800">
                <a:solidFill>
                  <a:srgbClr val="FF0066"/>
                </a:solidFill>
                <a:ea typeface="黑体" pitchFamily="2" charset="-122"/>
              </a:rPr>
              <a:t>例</a:t>
            </a:r>
            <a:r>
              <a:rPr lang="zh-CN" altLang="en-US" sz="2800">
                <a:solidFill>
                  <a:srgbClr val="FF0066"/>
                </a:solidFill>
              </a:rPr>
              <a:t> </a:t>
            </a:r>
            <a:r>
              <a:rPr lang="en-US" altLang="zh-CN" sz="2800">
                <a:solidFill>
                  <a:srgbClr val="FF0066"/>
                </a:solidFill>
              </a:rPr>
              <a:t>2</a:t>
            </a:r>
            <a:endParaRPr lang="en-US" altLang="zh-CN" sz="2800">
              <a:solidFill>
                <a:srgbClr val="FF0066"/>
              </a:solidFill>
            </a:endParaRPr>
          </a:p>
        </p:txBody>
      </p:sp>
      <p:sp>
        <p:nvSpPr>
          <p:cNvPr id="5125" name="Rectangle 1027" title=""/>
          <p:cNvSpPr>
            <a:spLocks noGrp="1"/>
          </p:cNvSpPr>
          <p:nvPr>
            <p:ph type="body" sz="half" idx="1"/>
          </p:nvPr>
        </p:nvSpPr>
        <p:spPr>
          <a:xfrm>
            <a:off x="685800" y="1752600"/>
            <a:ext cx="6172200" cy="2206625"/>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eaLnBrk="1" hangingPunct="1">
              <a:buNone/>
            </a:pPr>
            <a:r>
              <a:rPr lang="zh-CN" altLang="en-US"/>
              <a:t>将 </a:t>
            </a:r>
            <a:r>
              <a:rPr lang="en-US" altLang="zh-CN"/>
              <a:t>1 </a:t>
            </a:r>
            <a:r>
              <a:rPr lang="zh-CN" altLang="en-US"/>
              <a:t>枚硬币掷 </a:t>
            </a:r>
            <a:r>
              <a:rPr lang="en-US" altLang="zh-CN"/>
              <a:t>3 </a:t>
            </a:r>
            <a:r>
              <a:rPr lang="zh-CN" altLang="en-US"/>
              <a:t>次，令：</a:t>
            </a:r>
            <a:endParaRPr lang="zh-CN" altLang="en-US"/>
          </a:p>
          <a:p>
            <a:pPr lvl="0" eaLnBrk="1" hangingPunct="1">
              <a:buNone/>
            </a:pPr>
            <a:r>
              <a:rPr lang="en-US" altLang="zh-CN"/>
              <a:t>X</a:t>
            </a:r>
            <a:r>
              <a:rPr lang="zh-CN" altLang="en-US"/>
              <a:t>：出现的正面次数与反面次数之差．</a:t>
            </a:r>
            <a:endParaRPr lang="zh-CN" altLang="en-US"/>
          </a:p>
          <a:p>
            <a:pPr lvl="0" eaLnBrk="1" hangingPunct="1">
              <a:buNone/>
            </a:pPr>
            <a:r>
              <a:rPr lang="zh-CN" altLang="en-US"/>
              <a:t>   试求 </a:t>
            </a:r>
            <a:r>
              <a:rPr lang="en-US" altLang="zh-CN"/>
              <a:t>X </a:t>
            </a:r>
            <a:r>
              <a:rPr lang="zh-CN" altLang="en-US"/>
              <a:t>的分布律．</a:t>
            </a:r>
            <a:endParaRPr lang="zh-CN" altLang="en-US"/>
          </a:p>
          <a:p>
            <a:pPr lvl="0" eaLnBrk="1" hangingPunct="1">
              <a:buNone/>
            </a:pPr>
            <a:r>
              <a:rPr lang="zh-CN" altLang="en-US"/>
              <a:t>解： </a:t>
            </a:r>
            <a:r>
              <a:rPr lang="en-US" altLang="zh-CN"/>
              <a:t>X </a:t>
            </a:r>
            <a:r>
              <a:rPr lang="zh-CN" altLang="en-US"/>
              <a:t>的取值为</a:t>
            </a:r>
            <a:r>
              <a:rPr lang="en-US" altLang="zh-CN"/>
              <a:t>-3</a:t>
            </a:r>
            <a:r>
              <a:rPr lang="zh-CN" altLang="en-US"/>
              <a:t>，</a:t>
            </a:r>
            <a:r>
              <a:rPr lang="en-US" altLang="zh-CN"/>
              <a:t>-1</a:t>
            </a:r>
            <a:r>
              <a:rPr lang="zh-CN" altLang="en-US"/>
              <a:t>，</a:t>
            </a:r>
            <a:r>
              <a:rPr lang="en-US" altLang="zh-CN"/>
              <a:t>1</a:t>
            </a:r>
            <a:r>
              <a:rPr lang="zh-CN" altLang="en-US"/>
              <a:t>，</a:t>
            </a:r>
            <a:r>
              <a:rPr lang="en-US" altLang="zh-CN"/>
              <a:t>3</a:t>
            </a:r>
            <a:r>
              <a:rPr lang="zh-CN" altLang="en-US"/>
              <a:t>． 并且</a:t>
            </a:r>
            <a:endParaRPr lang="zh-CN" altLang="en-US"/>
          </a:p>
        </p:txBody>
      </p:sp>
      <p:graphicFrame>
        <p:nvGraphicFramePr>
          <p:cNvPr id="5122" name="Object 1028" title=""/>
          <p:cNvGraphicFramePr>
            <a:graphicFrameLocks noChangeAspect="1"/>
          </p:cNvGraphicFramePr>
          <p:nvPr>
            <p:ph sz="half" idx="2"/>
          </p:nvPr>
        </p:nvGraphicFramePr>
        <p:xfrm>
          <a:off x="457200" y="3883025"/>
          <a:ext cx="8069263" cy="1727200"/>
        </p:xfrm>
        <a:graphic>
          <a:graphicData uri="http://schemas.openxmlformats.org/presentationml/2006/ole">
            <mc:AlternateContent>
              <mc:Choice xmlns:v="urn:schemas-microsoft-com:vml" Requires="v">
                <p:oleObj spid="_x0000_s1077" name="文档" r:id="rId2" imgW="8069263" imgH="1727200" progId="Word.Document.8">
                  <p:embed/>
                </p:oleObj>
              </mc:Choice>
              <mc:Fallback>
                <p:oleObj name="文档" r:id="rId2" imgW="8069263" imgH="1727200" progId="Word.Document.8">
                  <p:embed/>
                  <p:pic>
                    <p:nvPicPr>
                      <p:cNvPr id="0" name="OLE substitute image"/>
                      <p:cNvPicPr/>
                      <p:nvPr/>
                    </p:nvPicPr>
                    <p:blipFill>
                      <a:blip r:embed="rId3"/>
                      <a:stretch>
                        <a:fillRect/>
                      </a:stretch>
                    </p:blipFill>
                    <p:spPr>
                      <a:xfrm>
                        <a:off x="457200" y="3883025"/>
                        <a:ext cx="8069263" cy="1727200"/>
                      </a:xfrm>
                      <a:prstGeom prst="rect">
                        <a:avLst/>
                      </a:prstGeom>
                      <a:noFill/>
                      <a:ln>
                        <a:miter lim="800000"/>
                      </a:ln>
                    </p:spPr>
                  </p:pic>
                </p:oleObj>
              </mc:Fallback>
            </mc:AlternateContent>
          </a:graphicData>
        </a:graphic>
      </p:graphicFrame>
      <p:sp>
        <p:nvSpPr>
          <p:cNvPr id="5126" name="Rectangle 1029"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5123" name="Object 1031"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078" name="Image" r:id="rId4" imgW="7572375" imgH="19050" progId="Photoshop.Image.5">
                  <p:embed/>
                </p:oleObj>
              </mc:Choice>
              <mc:Fallback>
                <p:oleObj name="Image" r:id="rId4" imgW="7572375" imgH="19050" progId="Photoshop.Image.5">
                  <p:embed/>
                  <p:pic>
                    <p:nvPicPr>
                      <p:cNvPr id="0" name="OLE substitute image"/>
                      <p:cNvPicPr/>
                      <p:nvPr/>
                    </p:nvPicPr>
                    <p:blipFill>
                      <a:blip r:embed="rId5"/>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5127" name="Text Box 1032"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5128" name="AutoShape 1035" title="">
            <a:hlinkClick r:id="rId6"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5129" name="Text Box 1036"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6"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grpId="0" nodeType="after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wipe(left)">
                                      <p:cBhvr>
                                        <p:cTn id="7" dur="500"/>
                                        <p:tgtEl>
                                          <p:spTgt spid="5124"/>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5125">
                                            <p:txEl>
                                              <p:pRg st="0" end="0"/>
                                            </p:txEl>
                                          </p:spTgt>
                                        </p:tgtEl>
                                        <p:attrNameLst>
                                          <p:attrName>style.visibility</p:attrName>
                                        </p:attrNameLst>
                                      </p:cBhvr>
                                      <p:to>
                                        <p:strVal val="visible"/>
                                      </p:to>
                                    </p:set>
                                    <p:animEffect transition="in" filter="wipe(left)">
                                      <p:cBhvr>
                                        <p:cTn id="12" dur="500"/>
                                        <p:tgtEl>
                                          <p:spTgt spid="5125">
                                            <p:txEl>
                                              <p:pRg st="0" end="0"/>
                                            </p:txEl>
                                          </p:spTgt>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grpId="0" nodeType="clickEffect">
                                  <p:stCondLst>
                                    <p:cond delay="0"/>
                                  </p:stCondLst>
                                  <p:childTnLst>
                                    <p:set>
                                      <p:cBhvr>
                                        <p:cTn id="16" dur="1" fill="hold">
                                          <p:stCondLst>
                                            <p:cond delay="0"/>
                                          </p:stCondLst>
                                        </p:cTn>
                                        <p:tgtEl>
                                          <p:spTgt spid="5125">
                                            <p:txEl>
                                              <p:pRg st="1" end="1"/>
                                            </p:txEl>
                                          </p:spTgt>
                                        </p:tgtEl>
                                        <p:attrNameLst>
                                          <p:attrName>style.visibility</p:attrName>
                                        </p:attrNameLst>
                                      </p:cBhvr>
                                      <p:to>
                                        <p:strVal val="visible"/>
                                      </p:to>
                                    </p:set>
                                    <p:animEffect transition="in" filter="wipe(left)">
                                      <p:cBhvr>
                                        <p:cTn id="17" dur="500"/>
                                        <p:tgtEl>
                                          <p:spTgt spid="5125">
                                            <p:txEl>
                                              <p:pRg st="1" end="1"/>
                                            </p:txEl>
                                          </p:spTgt>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grpId="0" nodeType="clickEffect">
                                  <p:stCondLst>
                                    <p:cond delay="0"/>
                                  </p:stCondLst>
                                  <p:childTnLst>
                                    <p:set>
                                      <p:cBhvr>
                                        <p:cTn id="21" dur="1" fill="hold">
                                          <p:stCondLst>
                                            <p:cond delay="0"/>
                                          </p:stCondLst>
                                        </p:cTn>
                                        <p:tgtEl>
                                          <p:spTgt spid="5125">
                                            <p:txEl>
                                              <p:pRg st="2" end="2"/>
                                            </p:txEl>
                                          </p:spTgt>
                                        </p:tgtEl>
                                        <p:attrNameLst>
                                          <p:attrName>style.visibility</p:attrName>
                                        </p:attrNameLst>
                                      </p:cBhvr>
                                      <p:to>
                                        <p:strVal val="visible"/>
                                      </p:to>
                                    </p:set>
                                    <p:animEffect transition="in" filter="wipe(left)">
                                      <p:cBhvr>
                                        <p:cTn id="22" dur="500"/>
                                        <p:tgtEl>
                                          <p:spTgt spid="5125">
                                            <p:txEl>
                                              <p:pRg st="2" end="2"/>
                                            </p:txEl>
                                          </p:spTgt>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22" presetClass="entr" presetSubtype="8" dur="500" fill="hold" grpId="0" nodeType="clickEffect">
                                  <p:stCondLst>
                                    <p:cond delay="0"/>
                                  </p:stCondLst>
                                  <p:childTnLst>
                                    <p:set>
                                      <p:cBhvr>
                                        <p:cTn id="26" dur="1" fill="hold">
                                          <p:stCondLst>
                                            <p:cond delay="0"/>
                                          </p:stCondLst>
                                        </p:cTn>
                                        <p:tgtEl>
                                          <p:spTgt spid="5125">
                                            <p:txEl>
                                              <p:pRg st="3" end="3"/>
                                            </p:txEl>
                                          </p:spTgt>
                                        </p:tgtEl>
                                        <p:attrNameLst>
                                          <p:attrName>style.visibility</p:attrName>
                                        </p:attrNameLst>
                                      </p:cBhvr>
                                      <p:to>
                                        <p:strVal val="visible"/>
                                      </p:to>
                                    </p:set>
                                    <p:animEffect transition="in" filter="wipe(left)">
                                      <p:cBhvr>
                                        <p:cTn id="27" dur="500"/>
                                        <p:tgtEl>
                                          <p:spTgt spid="5125">
                                            <p:txEl>
                                              <p:pRg st="3" end="3"/>
                                            </p:txEl>
                                          </p:spTgt>
                                        </p:tgtEl>
                                      </p:cBhvr>
                                    </p:animEffect>
                                  </p:childTnLst>
                                </p:cTn>
                              </p:par>
                            </p:childTnLst>
                          </p:cTn>
                        </p:par>
                      </p:childTnLst>
                    </p:cTn>
                  </p:par>
                  <p:par>
                    <p:cTn id="28" fill="hold" nodeType="clickPar">
                      <p:stCondLst>
                        <p:cond delay="indefinite"/>
                        <p:cond evt="onBegin" delay="0">
                          <p:tn val="27"/>
                        </p:cond>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5122"/>
                                        </p:tgtEl>
                                        <p:attrNameLst>
                                          <p:attrName>style.visibility</p:attrName>
                                        </p:attrNameLst>
                                      </p:cBhvr>
                                      <p:to>
                                        <p:strVal val="visible"/>
                                      </p:to>
                                    </p:set>
                                    <p:animEffect transition="in" filter="wipe(left)">
                                      <p:cBhvr>
                                        <p:cTn id="32"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p:bldP spid="5125" grpId="0" uiExpand="1" build="p"/>
    </p:bldLst>
  </p:timing>
</p:sld>
</file>

<file path=ppt/slides/slide1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3554" name="NotDefined 2" title=""/>
          <p:cNvSpPr/>
          <p:nvPr>
            <p:ph type="title"/>
          </p:nvPr>
        </p:nvSpPr>
        <p:spPr>
          <a:xfrm>
            <a:off x="609600" y="838200"/>
            <a:ext cx="3200400" cy="457200"/>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b="1">
                <a:solidFill>
                  <a:srgbClr val="CC0066"/>
                </a:solidFill>
              </a:rPr>
              <a:t>随机变量的函数</a:t>
            </a:r>
            <a:endParaRPr sz="2500" b="1">
              <a:solidFill>
                <a:srgbClr val="CC0066"/>
              </a:solidFill>
            </a:endParaRPr>
          </a:p>
        </p:txBody>
      </p:sp>
      <p:grpSp>
        <p:nvGrpSpPr>
          <p:cNvPr id="23568" name="Group 10" title=""/>
          <p:cNvGrpSpPr/>
          <p:nvPr/>
        </p:nvGrpSpPr>
        <p:grpSpPr>
          <a:xfrm>
            <a:off x="609600" y="2203450"/>
            <a:ext cx="8001000" cy="542925"/>
            <a:chOff x="384" y="1388"/>
            <a:chExt cx="5040" cy="342"/>
          </a:xfrm>
        </p:grpSpPr>
        <p:graphicFrame>
          <p:nvGraphicFramePr>
            <p:cNvPr id="23557" name="Object 5" title=""/>
            <p:cNvGraphicFramePr>
              <a:graphicFrameLocks noChangeAspect="1"/>
            </p:cNvGraphicFramePr>
            <p:nvPr/>
          </p:nvGraphicFramePr>
          <p:xfrm>
            <a:off x="384" y="1388"/>
            <a:ext cx="1872" cy="331"/>
          </p:xfrm>
          <a:graphic>
            <a:graphicData uri="http://schemas.openxmlformats.org/presentationml/2006/ole">
              <mc:AlternateContent>
                <mc:Choice xmlns:v="urn:schemas-microsoft-com:vml" Requires="v">
                  <p:oleObj spid="_x0000_s1777" name="公式" r:id="rId2" imgW="2971800" imgH="525462" progId="Equation.3">
                    <p:embed/>
                  </p:oleObj>
                </mc:Choice>
                <mc:Fallback>
                  <p:oleObj name="公式" r:id="rId2" imgW="2971800" imgH="525462" progId="Equation.3">
                    <p:embed/>
                    <p:pic>
                      <p:nvPicPr>
                        <p:cNvPr id="0" name="OLE substitute image"/>
                        <p:cNvPicPr/>
                        <p:nvPr/>
                      </p:nvPicPr>
                      <p:blipFill>
                        <a:blip r:embed="rId3"/>
                        <a:stretch>
                          <a:fillRect/>
                        </a:stretch>
                      </p:blipFill>
                      <p:spPr>
                        <a:xfrm>
                          <a:off x="384" y="1388"/>
                          <a:ext cx="1872" cy="331"/>
                        </a:xfrm>
                        <a:prstGeom prst="rect">
                          <a:avLst/>
                        </a:prstGeom>
                        <a:noFill/>
                        <a:ln>
                          <a:noFill/>
                          <a:miter lim="800000"/>
                        </a:ln>
                      </p:spPr>
                    </p:pic>
                  </p:oleObj>
                </mc:Fallback>
              </mc:AlternateContent>
            </a:graphicData>
          </a:graphic>
        </p:graphicFrame>
        <p:graphicFrame>
          <p:nvGraphicFramePr>
            <p:cNvPr id="23558" name="Object 6" title=""/>
            <p:cNvGraphicFramePr>
              <a:graphicFrameLocks noChangeAspect="1"/>
            </p:cNvGraphicFramePr>
            <p:nvPr/>
          </p:nvGraphicFramePr>
          <p:xfrm>
            <a:off x="2352" y="1392"/>
            <a:ext cx="3072" cy="338"/>
          </p:xfrm>
          <a:graphic>
            <a:graphicData uri="http://schemas.openxmlformats.org/presentationml/2006/ole">
              <mc:AlternateContent>
                <mc:Choice xmlns:v="urn:schemas-microsoft-com:vml" Requires="v">
                  <p:oleObj spid="_x0000_s1778" name="公式" r:id="rId4" imgW="4876800" imgH="536575" progId="Equation.3">
                    <p:embed/>
                  </p:oleObj>
                </mc:Choice>
                <mc:Fallback>
                  <p:oleObj name="公式" r:id="rId4" imgW="4876800" imgH="536575" progId="Equation.3">
                    <p:embed/>
                    <p:pic>
                      <p:nvPicPr>
                        <p:cNvPr id="0" name="OLE substitute image"/>
                        <p:cNvPicPr/>
                        <p:nvPr/>
                      </p:nvPicPr>
                      <p:blipFill>
                        <a:blip r:embed="rId5"/>
                        <a:stretch>
                          <a:fillRect/>
                        </a:stretch>
                      </p:blipFill>
                      <p:spPr>
                        <a:xfrm>
                          <a:off x="2352" y="1392"/>
                          <a:ext cx="3072" cy="338"/>
                        </a:xfrm>
                        <a:prstGeom prst="rect">
                          <a:avLst/>
                        </a:prstGeom>
                        <a:noFill/>
                        <a:ln>
                          <a:noFill/>
                          <a:miter lim="800000"/>
                        </a:ln>
                      </p:spPr>
                    </p:pic>
                  </p:oleObj>
                </mc:Fallback>
              </mc:AlternateContent>
            </a:graphicData>
          </a:graphic>
        </p:graphicFrame>
      </p:grpSp>
      <p:sp>
        <p:nvSpPr>
          <p:cNvPr id="23559" name="Rectangle 7" title=""/>
          <p:cNvSpPr/>
          <p:nvPr/>
        </p:nvSpPr>
        <p:spPr>
          <a:xfrm>
            <a:off x="2057400" y="146050"/>
            <a:ext cx="5105400" cy="685800"/>
          </a:xfrm>
          <a:prstGeom prst="rect">
            <a:avLst/>
          </a:prstGeom>
          <a:noFill/>
          <a:ln>
            <a:noFill/>
            <a:miter lim="800000"/>
          </a:ln>
          <a:effectLst/>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r>
              <a:rPr>
                <a:solidFill>
                  <a:srgbClr val="FF0066"/>
                </a:solidFill>
                <a:latin typeface="隶书" pitchFamily="49" charset="-122"/>
                <a:ea typeface="隶书" pitchFamily="49" charset="-122"/>
              </a:rPr>
              <a:t>§5    随机变量的函数的分布</a:t>
            </a:r>
            <a:endParaRPr>
              <a:solidFill>
                <a:srgbClr val="FF0066"/>
              </a:solidFill>
              <a:latin typeface="隶书" pitchFamily="49" charset="-122"/>
              <a:ea typeface="隶书" pitchFamily="49" charset="-122"/>
            </a:endParaRPr>
          </a:p>
        </p:txBody>
      </p:sp>
      <p:graphicFrame>
        <p:nvGraphicFramePr>
          <p:cNvPr id="23560" name="Object 8"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779" name="Image" r:id="rId6" imgW="7572375" imgH="19050" progId="Photoshop.Image.5">
                  <p:embed/>
                </p:oleObj>
              </mc:Choice>
              <mc:Fallback>
                <p:oleObj name="Image" r:id="rId6" imgW="7572375" imgH="19050" progId="Photoshop.Image.5">
                  <p:embed/>
                  <p:pic>
                    <p:nvPicPr>
                      <p:cNvPr id="0" name="OLE substitute image"/>
                      <p:cNvPicPr/>
                      <p:nvPr/>
                    </p:nvPicPr>
                    <p:blipFill>
                      <a:blip r:embed="rId7"/>
                      <a:stretch>
                        <a:fillRect/>
                      </a:stretch>
                    </p:blipFill>
                    <p:spPr>
                      <a:xfrm>
                        <a:off x="762000" y="762000"/>
                        <a:ext cx="7572375" cy="19050"/>
                      </a:xfrm>
                      <a:prstGeom prst="rect">
                        <a:avLst/>
                      </a:prstGeom>
                      <a:noFill/>
                      <a:ln>
                        <a:noFill/>
                        <a:miter lim="800000"/>
                      </a:ln>
                      <a:effectLst/>
                    </p:spPr>
                  </p:pic>
                </p:oleObj>
              </mc:Fallback>
            </mc:AlternateContent>
          </a:graphicData>
        </a:graphic>
      </p:graphicFrame>
      <p:graphicFrame>
        <p:nvGraphicFramePr>
          <p:cNvPr id="23562" name="" title=""/>
          <p:cNvGraphicFramePr>
            <a:graphicFrameLocks noChangeAspect="1"/>
          </p:cNvGraphicFramePr>
          <p:nvPr/>
        </p:nvGraphicFramePr>
        <p:xfrm>
          <a:off x="533400" y="3352800"/>
          <a:ext cx="2819400" cy="490538"/>
        </p:xfrm>
        <a:graphic>
          <a:graphicData uri="http://schemas.openxmlformats.org/presentationml/2006/ole">
            <mc:AlternateContent>
              <mc:Choice xmlns:v="urn:schemas-microsoft-com:vml" Requires="v">
                <p:oleObj spid="_x0000_s1780" name="公式" r:id="rId8" imgW="2819400" imgH="490538" progId="Equation.3">
                  <p:embed/>
                </p:oleObj>
              </mc:Choice>
              <mc:Fallback>
                <p:oleObj name="公式" r:id="rId8" imgW="2819400" imgH="490538" progId="Equation.3">
                  <p:embed/>
                  <p:pic>
                    <p:nvPicPr>
                      <p:cNvPr id="0" name="OLE substitute image"/>
                      <p:cNvPicPr/>
                      <p:nvPr/>
                    </p:nvPicPr>
                    <p:blipFill>
                      <a:blip r:embed="rId9">
                        <a:clrChange useA="0">
                          <a:clrFrom>
                            <a:srgbClr val="000000"/>
                          </a:clrFrom>
                          <a:clrTo>
                            <a:srgbClr val="FF0066"/>
                          </a:clrTo>
                        </a:clrChange>
                      </a:blip>
                      <a:stretch>
                        <a:fillRect/>
                      </a:stretch>
                    </p:blipFill>
                    <p:spPr>
                      <a:xfrm>
                        <a:off x="533400" y="3352800"/>
                        <a:ext cx="2819400" cy="490538"/>
                      </a:xfrm>
                      <a:prstGeom prst="rect">
                        <a:avLst/>
                      </a:prstGeom>
                      <a:noFill/>
                      <a:ln>
                        <a:noFill/>
                        <a:miter lim="800000"/>
                      </a:ln>
                    </p:spPr>
                  </p:pic>
                </p:oleObj>
              </mc:Fallback>
            </mc:AlternateContent>
          </a:graphicData>
        </a:graphic>
      </p:graphicFrame>
      <p:graphicFrame>
        <p:nvGraphicFramePr>
          <p:cNvPr id="23563" name="" title=""/>
          <p:cNvGraphicFramePr>
            <a:graphicFrameLocks noChangeAspect="1"/>
          </p:cNvGraphicFramePr>
          <p:nvPr/>
        </p:nvGraphicFramePr>
        <p:xfrm>
          <a:off x="546100" y="4267200"/>
          <a:ext cx="7531100" cy="1192213"/>
        </p:xfrm>
        <a:graphic>
          <a:graphicData uri="http://schemas.openxmlformats.org/presentationml/2006/ole">
            <mc:AlternateContent>
              <mc:Choice xmlns:v="urn:schemas-microsoft-com:vml" Requires="v">
                <p:oleObj spid="_x0000_s1781" name="公式" r:id="rId10" imgW="7531100" imgH="1192213" progId="Equation.3">
                  <p:embed/>
                </p:oleObj>
              </mc:Choice>
              <mc:Fallback>
                <p:oleObj name="公式" r:id="rId10" imgW="7531100" imgH="1192213" progId="Equation.3">
                  <p:embed/>
                  <p:pic>
                    <p:nvPicPr>
                      <p:cNvPr id="0" name="OLE substitute image"/>
                      <p:cNvPicPr/>
                      <p:nvPr/>
                    </p:nvPicPr>
                    <p:blipFill>
                      <a:blip r:embed="rId11"/>
                      <a:stretch>
                        <a:fillRect/>
                      </a:stretch>
                    </p:blipFill>
                    <p:spPr>
                      <a:xfrm>
                        <a:off x="546100" y="4267200"/>
                        <a:ext cx="7531100" cy="1192213"/>
                      </a:xfrm>
                      <a:prstGeom prst="rect">
                        <a:avLst/>
                      </a:prstGeom>
                      <a:noFill/>
                      <a:ln>
                        <a:noFill/>
                        <a:miter lim="800000"/>
                      </a:ln>
                    </p:spPr>
                  </p:pic>
                </p:oleObj>
              </mc:Fallback>
            </mc:AlternateContent>
          </a:graphicData>
        </a:graphic>
      </p:graphicFrame>
      <p:grpSp>
        <p:nvGrpSpPr>
          <p:cNvPr id="23567" name="" title=""/>
          <p:cNvGrpSpPr/>
          <p:nvPr/>
        </p:nvGrpSpPr>
        <p:grpSpPr>
          <a:xfrm>
            <a:off x="609600" y="1524000"/>
            <a:ext cx="8001000" cy="592138"/>
            <a:chOff x="384" y="960"/>
            <a:chExt cx="5040" cy="373"/>
          </a:xfrm>
        </p:grpSpPr>
        <p:graphicFrame>
          <p:nvGraphicFramePr>
            <p:cNvPr id="23555" name="Object 3" title=""/>
            <p:cNvGraphicFramePr>
              <a:graphicFrameLocks noChangeAspect="1"/>
            </p:cNvGraphicFramePr>
            <p:nvPr>
              <p:ph idx="1"/>
            </p:nvPr>
          </p:nvGraphicFramePr>
          <p:xfrm>
            <a:off x="384" y="960"/>
            <a:ext cx="3552" cy="359"/>
          </p:xfrm>
          <a:graphic>
            <a:graphicData uri="http://schemas.openxmlformats.org/presentationml/2006/ole">
              <mc:AlternateContent>
                <mc:Choice xmlns:v="urn:schemas-microsoft-com:vml" Requires="v">
                  <p:oleObj spid="_x0000_s1782" name="公式" r:id="rId12" imgW="5638800" imgH="569913" progId="Equation.3">
                    <p:embed/>
                  </p:oleObj>
                </mc:Choice>
                <mc:Fallback>
                  <p:oleObj name="公式" r:id="rId12" imgW="5638800" imgH="569913" progId="Equation.3">
                    <p:embed/>
                    <p:pic>
                      <p:nvPicPr>
                        <p:cNvPr id="0" name="OLE substitute image"/>
                        <p:cNvPicPr/>
                        <p:nvPr/>
                      </p:nvPicPr>
                      <p:blipFill>
                        <a:blip r:embed="rId13"/>
                        <a:stretch>
                          <a:fillRect/>
                        </a:stretch>
                      </p:blipFill>
                      <p:spPr>
                        <a:xfrm>
                          <a:off x="384" y="960"/>
                          <a:ext cx="3552" cy="359"/>
                        </a:xfrm>
                        <a:prstGeom prst="rect">
                          <a:avLst/>
                        </a:prstGeom>
                        <a:noFill/>
                        <a:ln>
                          <a:miter lim="800000"/>
                        </a:ln>
                      </p:spPr>
                    </p:pic>
                  </p:oleObj>
                </mc:Fallback>
              </mc:AlternateContent>
            </a:graphicData>
          </a:graphic>
        </p:graphicFrame>
        <p:graphicFrame>
          <p:nvGraphicFramePr>
            <p:cNvPr id="23556" name="Object 4" title=""/>
            <p:cNvGraphicFramePr>
              <a:graphicFrameLocks noChangeAspect="1"/>
            </p:cNvGraphicFramePr>
            <p:nvPr/>
          </p:nvGraphicFramePr>
          <p:xfrm>
            <a:off x="3984" y="960"/>
            <a:ext cx="720" cy="347"/>
          </p:xfrm>
          <a:graphic>
            <a:graphicData uri="http://schemas.openxmlformats.org/presentationml/2006/ole">
              <mc:AlternateContent>
                <mc:Choice xmlns:v="urn:schemas-microsoft-com:vml" Requires="v">
                  <p:oleObj spid="_x0000_s1783" name="公式" r:id="rId14" imgW="1143000" imgH="550863" progId="Equation.3">
                    <p:embed/>
                  </p:oleObj>
                </mc:Choice>
                <mc:Fallback>
                  <p:oleObj name="公式" r:id="rId14" imgW="1143000" imgH="550863" progId="Equation.3">
                    <p:embed/>
                    <p:pic>
                      <p:nvPicPr>
                        <p:cNvPr id="0" name="OLE substitute image"/>
                        <p:cNvPicPr/>
                        <p:nvPr/>
                      </p:nvPicPr>
                      <p:blipFill>
                        <a:blip r:embed="rId15"/>
                        <a:stretch>
                          <a:fillRect/>
                        </a:stretch>
                      </p:blipFill>
                      <p:spPr>
                        <a:xfrm>
                          <a:off x="3984" y="960"/>
                          <a:ext cx="720" cy="347"/>
                        </a:xfrm>
                        <a:prstGeom prst="rect">
                          <a:avLst/>
                        </a:prstGeom>
                        <a:noFill/>
                        <a:ln>
                          <a:noFill/>
                          <a:miter lim="800000"/>
                        </a:ln>
                      </p:spPr>
                    </p:pic>
                  </p:oleObj>
                </mc:Fallback>
              </mc:AlternateContent>
            </a:graphicData>
          </a:graphic>
        </p:graphicFrame>
        <p:graphicFrame>
          <p:nvGraphicFramePr>
            <p:cNvPr id="23564" name="" title=""/>
            <p:cNvGraphicFramePr>
              <a:graphicFrameLocks noChangeAspect="1"/>
            </p:cNvGraphicFramePr>
            <p:nvPr/>
          </p:nvGraphicFramePr>
          <p:xfrm>
            <a:off x="4800" y="975"/>
            <a:ext cx="624" cy="358"/>
          </p:xfrm>
          <a:graphic>
            <a:graphicData uri="http://schemas.openxmlformats.org/presentationml/2006/ole">
              <mc:AlternateContent>
                <mc:Choice xmlns:v="urn:schemas-microsoft-com:vml" Requires="v">
                  <p:oleObj spid="_x0000_s1784" name="公式" r:id="rId16" imgW="990600" imgH="568325" progId="Equation.3">
                    <p:embed/>
                  </p:oleObj>
                </mc:Choice>
                <mc:Fallback>
                  <p:oleObj name="公式" r:id="rId16" imgW="990600" imgH="568325" progId="Equation.3">
                    <p:embed/>
                    <p:pic>
                      <p:nvPicPr>
                        <p:cNvPr id="0" name="OLE substitute image"/>
                        <p:cNvPicPr/>
                        <p:nvPr/>
                      </p:nvPicPr>
                      <p:blipFill>
                        <a:blip r:embed="rId17"/>
                        <a:stretch>
                          <a:fillRect/>
                        </a:stretch>
                      </p:blipFill>
                      <p:spPr>
                        <a:xfrm>
                          <a:off x="4800" y="975"/>
                          <a:ext cx="624" cy="358"/>
                        </a:xfrm>
                        <a:prstGeom prst="rect">
                          <a:avLst/>
                        </a:prstGeom>
                        <a:noFill/>
                        <a:ln>
                          <a:noFill/>
                          <a:miter lim="800000"/>
                        </a:ln>
                      </p:spPr>
                    </p:pic>
                  </p:oleObj>
                </mc:Fallback>
              </mc:AlternateContent>
            </a:graphicData>
          </a:graphic>
        </p:graphicFrame>
      </p:grpSp>
      <p:sp>
        <p:nvSpPr>
          <p:cNvPr id="23569" name="HomeButton 11" title="">
            <a:hlinkClick r:id="rId18"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23570" name="Text Box 12"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8"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23567"/>
                                        </p:tgtEl>
                                        <p:attrNameLst>
                                          <p:attrName>style.visibility</p:attrName>
                                        </p:attrNameLst>
                                      </p:cBhvr>
                                      <p:to>
                                        <p:strVal val="visible"/>
                                      </p:to>
                                    </p:set>
                                    <p:animEffect transition="in" filter="wipe(left)">
                                      <p:cBhvr>
                                        <p:cTn id="7" dur="500"/>
                                        <p:tgtEl>
                                          <p:spTgt spid="23567"/>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23568"/>
                                        </p:tgtEl>
                                        <p:attrNameLst>
                                          <p:attrName>style.visibility</p:attrName>
                                        </p:attrNameLst>
                                      </p:cBhvr>
                                      <p:to>
                                        <p:strVal val="visible"/>
                                      </p:to>
                                    </p:set>
                                    <p:animEffect transition="in" filter="wipe(left)">
                                      <p:cBhvr>
                                        <p:cTn id="12" dur="500"/>
                                        <p:tgtEl>
                                          <p:spTgt spid="23568"/>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23562"/>
                                        </p:tgtEl>
                                        <p:attrNameLst>
                                          <p:attrName>style.visibility</p:attrName>
                                        </p:attrNameLst>
                                      </p:cBhvr>
                                      <p:to>
                                        <p:strVal val="visible"/>
                                      </p:to>
                                    </p:set>
                                    <p:animEffect transition="in" filter="wipe(left)">
                                      <p:cBhvr>
                                        <p:cTn id="17" dur="500"/>
                                        <p:tgtEl>
                                          <p:spTgt spid="23562"/>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23563"/>
                                        </p:tgtEl>
                                        <p:attrNameLst>
                                          <p:attrName>style.visibility</p:attrName>
                                        </p:attrNameLst>
                                      </p:cBhvr>
                                      <p:to>
                                        <p:strVal val="visible"/>
                                      </p:to>
                                    </p:set>
                                    <p:animEffect transition="in" filter="wipe(left)">
                                      <p:cBhvr>
                                        <p:cTn id="22" dur="500"/>
                                        <p:tgtEl>
                                          <p:spTgt spid="23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6626" name="NotDefined 2" title=""/>
          <p:cNvSpPr/>
          <p:nvPr>
            <p:ph type="title" idx="4294967295"/>
          </p:nvPr>
        </p:nvSpPr>
        <p:spPr>
          <a:xfrm>
            <a:off x="179388" y="836613"/>
            <a:ext cx="8229600" cy="558800"/>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b="1">
                <a:solidFill>
                  <a:srgbClr val="CC0066"/>
                </a:solidFill>
              </a:rPr>
              <a:t>一、离散型随机变量的函数</a:t>
            </a:r>
            <a:endParaRPr sz="2500" b="1">
              <a:solidFill>
                <a:srgbClr val="CC0066"/>
              </a:solidFill>
            </a:endParaRPr>
          </a:p>
        </p:txBody>
      </p:sp>
      <p:graphicFrame>
        <p:nvGraphicFramePr>
          <p:cNvPr id="26627" name="Object 3" title=""/>
          <p:cNvGraphicFramePr>
            <a:graphicFrameLocks noChangeAspect="1"/>
          </p:cNvGraphicFramePr>
          <p:nvPr>
            <p:ph sz="half" idx="1"/>
          </p:nvPr>
        </p:nvGraphicFramePr>
        <p:xfrm flipV="1">
          <a:off x="2419350" y="3757613"/>
          <a:ext cx="114300" cy="215900"/>
        </p:xfrm>
        <a:graphic>
          <a:graphicData uri="http://schemas.openxmlformats.org/presentationml/2006/ole">
            <mc:AlternateContent>
              <mc:Choice xmlns:v="urn:schemas-microsoft-com:vml" Requires="v">
                <p:oleObj spid="_x0000_s1785" name="公式" r:id="rId2" imgW="114300" imgH="215900" progId="Equation.3">
                  <p:embed/>
                </p:oleObj>
              </mc:Choice>
              <mc:Fallback>
                <p:oleObj name="公式" r:id="rId2" imgW="114300" imgH="215900" progId="Equation.3">
                  <p:embed/>
                  <p:pic>
                    <p:nvPicPr>
                      <p:cNvPr id="0" name="OLE substitute image"/>
                      <p:cNvPicPr/>
                      <p:nvPr/>
                    </p:nvPicPr>
                    <p:blipFill>
                      <a:blip r:embed="rId3"/>
                      <a:stretch>
                        <a:fillRect/>
                      </a:stretch>
                    </p:blipFill>
                    <p:spPr>
                      <a:xfrm flipV="1">
                        <a:off x="2419350" y="3757613"/>
                        <a:ext cx="114300" cy="215900"/>
                      </a:xfrm>
                      <a:prstGeom prst="rect">
                        <a:avLst/>
                      </a:prstGeom>
                      <a:noFill/>
                      <a:ln>
                        <a:miter lim="800000"/>
                      </a:ln>
                    </p:spPr>
                  </p:pic>
                </p:oleObj>
              </mc:Fallback>
            </mc:AlternateContent>
          </a:graphicData>
        </a:graphic>
      </p:graphicFrame>
      <p:graphicFrame>
        <p:nvGraphicFramePr>
          <p:cNvPr id="26638" name="" title=""/>
          <p:cNvGraphicFramePr>
            <a:graphicFrameLocks noChangeAspect="1"/>
          </p:cNvGraphicFramePr>
          <p:nvPr>
            <p:ph sz="quarter" idx="1"/>
          </p:nvPr>
        </p:nvGraphicFramePr>
        <p:xfrm>
          <a:off x="539750" y="1268413"/>
          <a:ext cx="6264275" cy="546100"/>
        </p:xfrm>
        <a:graphic>
          <a:graphicData uri="http://schemas.openxmlformats.org/presentationml/2006/ole">
            <mc:AlternateContent>
              <mc:Choice xmlns:v="urn:schemas-microsoft-com:vml" Requires="v">
                <p:oleObj spid="_x0000_s1786" name="公式" r:id="rId4" imgW="6264275" imgH="546100" progId="Equation.3">
                  <p:embed/>
                </p:oleObj>
              </mc:Choice>
              <mc:Fallback>
                <p:oleObj name="公式" r:id="rId4" imgW="6264275" imgH="546100" progId="Equation.3">
                  <p:embed/>
                  <p:pic>
                    <p:nvPicPr>
                      <p:cNvPr id="0" name="OLE substitute image"/>
                      <p:cNvPicPr/>
                      <p:nvPr/>
                    </p:nvPicPr>
                    <p:blipFill>
                      <a:blip r:embed="rId5"/>
                      <a:stretch>
                        <a:fillRect/>
                      </a:stretch>
                    </p:blipFill>
                    <p:spPr>
                      <a:xfrm>
                        <a:off x="539750" y="1268413"/>
                        <a:ext cx="6264275" cy="546100"/>
                      </a:xfrm>
                      <a:prstGeom prst="rect">
                        <a:avLst/>
                      </a:prstGeom>
                      <a:noFill/>
                      <a:ln>
                        <a:noFill/>
                        <a:miter lim="800000"/>
                      </a:ln>
                      <a:effectLst/>
                    </p:spPr>
                  </p:pic>
                </p:oleObj>
              </mc:Fallback>
            </mc:AlternateContent>
          </a:graphicData>
        </a:graphic>
      </p:graphicFrame>
      <p:graphicFrame>
        <p:nvGraphicFramePr>
          <p:cNvPr id="26628" name="Object 4" title=""/>
          <p:cNvGraphicFramePr>
            <a:graphicFrameLocks noChangeAspect="1"/>
          </p:cNvGraphicFramePr>
          <p:nvPr/>
        </p:nvGraphicFramePr>
        <p:xfrm>
          <a:off x="1752600" y="2057400"/>
          <a:ext cx="5694363" cy="550863"/>
        </p:xfrm>
        <a:graphic>
          <a:graphicData uri="http://schemas.openxmlformats.org/presentationml/2006/ole">
            <mc:AlternateContent>
              <mc:Choice xmlns:v="urn:schemas-microsoft-com:vml" Requires="v">
                <p:oleObj spid="_x0000_s1787" name="公式" r:id="rId6" imgW="5694363" imgH="550863" progId="Equation.3">
                  <p:embed/>
                </p:oleObj>
              </mc:Choice>
              <mc:Fallback>
                <p:oleObj name="公式" r:id="rId6" imgW="5694363" imgH="550863" progId="Equation.3">
                  <p:embed/>
                  <p:pic>
                    <p:nvPicPr>
                      <p:cNvPr id="0" name="OLE substitute image"/>
                      <p:cNvPicPr/>
                      <p:nvPr/>
                    </p:nvPicPr>
                    <p:blipFill>
                      <a:blip r:embed="rId7"/>
                      <a:stretch>
                        <a:fillRect/>
                      </a:stretch>
                    </p:blipFill>
                    <p:spPr>
                      <a:xfrm>
                        <a:off x="1752600" y="2057400"/>
                        <a:ext cx="5694363" cy="550863"/>
                      </a:xfrm>
                      <a:prstGeom prst="rect">
                        <a:avLst/>
                      </a:prstGeom>
                      <a:noFill/>
                      <a:ln>
                        <a:noFill/>
                        <a:miter lim="800000"/>
                      </a:ln>
                    </p:spPr>
                  </p:pic>
                </p:oleObj>
              </mc:Fallback>
            </mc:AlternateContent>
          </a:graphicData>
        </a:graphic>
      </p:graphicFrame>
      <p:graphicFrame>
        <p:nvGraphicFramePr>
          <p:cNvPr id="26629" name="Object 5" title=""/>
          <p:cNvGraphicFramePr>
            <a:graphicFrameLocks noChangeAspect="1"/>
          </p:cNvGraphicFramePr>
          <p:nvPr/>
        </p:nvGraphicFramePr>
        <p:xfrm>
          <a:off x="1547813" y="2636838"/>
          <a:ext cx="6232525" cy="1857375"/>
        </p:xfrm>
        <a:graphic>
          <a:graphicData uri="http://schemas.openxmlformats.org/presentationml/2006/ole">
            <mc:AlternateContent>
              <mc:Choice xmlns:v="urn:schemas-microsoft-com:vml" Requires="v">
                <p:oleObj spid="_x0000_s1788" name="文档" r:id="rId8" imgW="6232525" imgH="1857375" progId="Word.Document.8">
                  <p:embed/>
                </p:oleObj>
              </mc:Choice>
              <mc:Fallback>
                <p:oleObj name="文档" r:id="rId8" imgW="6232525" imgH="1857375" progId="Word.Document.8">
                  <p:embed/>
                  <p:pic>
                    <p:nvPicPr>
                      <p:cNvPr id="0" name="OLE substitute image"/>
                      <p:cNvPicPr/>
                      <p:nvPr/>
                    </p:nvPicPr>
                    <p:blipFill>
                      <a:blip r:embed="rId9"/>
                      <a:stretch>
                        <a:fillRect/>
                      </a:stretch>
                    </p:blipFill>
                    <p:spPr>
                      <a:xfrm>
                        <a:off x="1547813" y="2636838"/>
                        <a:ext cx="6232525" cy="1857375"/>
                      </a:xfrm>
                      <a:prstGeom prst="rect">
                        <a:avLst/>
                      </a:prstGeom>
                      <a:noFill/>
                      <a:ln>
                        <a:noFill/>
                        <a:miter lim="800000"/>
                      </a:ln>
                      <a:effectLst/>
                    </p:spPr>
                  </p:pic>
                </p:oleObj>
              </mc:Fallback>
            </mc:AlternateContent>
          </a:graphicData>
        </a:graphic>
      </p:graphicFrame>
      <p:graphicFrame>
        <p:nvGraphicFramePr>
          <p:cNvPr id="26630" name="Object 6" title=""/>
          <p:cNvGraphicFramePr>
            <a:graphicFrameLocks noChangeAspect="1"/>
          </p:cNvGraphicFramePr>
          <p:nvPr/>
        </p:nvGraphicFramePr>
        <p:xfrm>
          <a:off x="838200" y="3124200"/>
          <a:ext cx="430213" cy="430213"/>
        </p:xfrm>
        <a:graphic>
          <a:graphicData uri="http://schemas.openxmlformats.org/presentationml/2006/ole">
            <mc:AlternateContent>
              <mc:Choice xmlns:v="urn:schemas-microsoft-com:vml" Requires="v">
                <p:oleObj spid="_x0000_s1789" name="公式" r:id="rId10" imgW="430213" imgH="430213" progId="Equation.3">
                  <p:embed/>
                </p:oleObj>
              </mc:Choice>
              <mc:Fallback>
                <p:oleObj name="公式" r:id="rId10" imgW="430213" imgH="430213" progId="Equation.3">
                  <p:embed/>
                  <p:pic>
                    <p:nvPicPr>
                      <p:cNvPr id="0" name="OLE substitute image"/>
                      <p:cNvPicPr/>
                      <p:nvPr/>
                    </p:nvPicPr>
                    <p:blipFill>
                      <a:blip r:embed="rId11"/>
                      <a:stretch>
                        <a:fillRect/>
                      </a:stretch>
                    </p:blipFill>
                    <p:spPr>
                      <a:xfrm>
                        <a:off x="838200" y="3124200"/>
                        <a:ext cx="430213" cy="430213"/>
                      </a:xfrm>
                      <a:prstGeom prst="rect">
                        <a:avLst/>
                      </a:prstGeom>
                      <a:noFill/>
                      <a:ln>
                        <a:noFill/>
                        <a:miter lim="800000"/>
                      </a:ln>
                    </p:spPr>
                  </p:pic>
                </p:oleObj>
              </mc:Fallback>
            </mc:AlternateContent>
          </a:graphicData>
        </a:graphic>
      </p:graphicFrame>
      <p:graphicFrame>
        <p:nvGraphicFramePr>
          <p:cNvPr id="26631" name="Object 7" title=""/>
          <p:cNvGraphicFramePr>
            <a:graphicFrameLocks noChangeAspect="1"/>
          </p:cNvGraphicFramePr>
          <p:nvPr/>
        </p:nvGraphicFramePr>
        <p:xfrm flipV="1">
          <a:off x="4419600" y="4371975"/>
          <a:ext cx="274638" cy="517525"/>
        </p:xfrm>
        <a:graphic>
          <a:graphicData uri="http://schemas.openxmlformats.org/presentationml/2006/ole">
            <mc:AlternateContent>
              <mc:Choice xmlns:v="urn:schemas-microsoft-com:vml" Requires="v">
                <p:oleObj spid="_x0000_s1790" name="公式" r:id="rId12" imgW="274638" imgH="517525" progId="Equation.3">
                  <p:embed/>
                </p:oleObj>
              </mc:Choice>
              <mc:Fallback>
                <p:oleObj name="公式" r:id="rId12" imgW="274638" imgH="517525" progId="Equation.3">
                  <p:embed/>
                  <p:pic>
                    <p:nvPicPr>
                      <p:cNvPr id="0" name="OLE substitute image"/>
                      <p:cNvPicPr/>
                      <p:nvPr/>
                    </p:nvPicPr>
                    <p:blipFill>
                      <a:blip r:embed="rId3"/>
                      <a:stretch>
                        <a:fillRect/>
                      </a:stretch>
                    </p:blipFill>
                    <p:spPr>
                      <a:xfrm flipV="1">
                        <a:off x="4419600" y="4371975"/>
                        <a:ext cx="274638" cy="517525"/>
                      </a:xfrm>
                      <a:prstGeom prst="rect">
                        <a:avLst/>
                      </a:prstGeom>
                      <a:noFill/>
                      <a:ln>
                        <a:noFill/>
                        <a:miter lim="800000"/>
                      </a:ln>
                    </p:spPr>
                  </p:pic>
                </p:oleObj>
              </mc:Fallback>
            </mc:AlternateContent>
          </a:graphicData>
        </a:graphic>
      </p:graphicFrame>
      <p:sp>
        <p:nvSpPr>
          <p:cNvPr id="26634" name="" title=""/>
          <p:cNvSpPr/>
          <p:nvPr/>
        </p:nvSpPr>
        <p:spPr>
          <a:xfrm>
            <a:off x="2057400" y="146050"/>
            <a:ext cx="5105400" cy="685800"/>
          </a:xfrm>
          <a:prstGeom prst="rect">
            <a:avLst/>
          </a:prstGeom>
          <a:noFill/>
          <a:ln>
            <a:noFill/>
            <a:miter lim="800000"/>
          </a:ln>
          <a:effectLst/>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r>
              <a:rPr>
                <a:solidFill>
                  <a:srgbClr val="FF0066"/>
                </a:solidFill>
                <a:latin typeface="隶书" pitchFamily="49" charset="-122"/>
                <a:ea typeface="隶书" pitchFamily="49" charset="-122"/>
              </a:rPr>
              <a:t>§5    随机变量的函数的分布</a:t>
            </a:r>
            <a:endParaRPr>
              <a:solidFill>
                <a:srgbClr val="FF0066"/>
              </a:solidFill>
              <a:latin typeface="隶书" pitchFamily="49" charset="-122"/>
              <a:ea typeface="隶书" pitchFamily="49" charset="-122"/>
            </a:endParaRPr>
          </a:p>
        </p:txBody>
      </p:sp>
      <p:graphicFrame>
        <p:nvGraphicFramePr>
          <p:cNvPr id="26635" name=""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791" name="Image" r:id="rId13" imgW="7572375" imgH="19050" progId="Photoshop.Image.5">
                  <p:embed/>
                </p:oleObj>
              </mc:Choice>
              <mc:Fallback>
                <p:oleObj name="Image" r:id="rId13" imgW="7572375" imgH="19050" progId="Photoshop.Image.5">
                  <p:embed/>
                  <p:pic>
                    <p:nvPicPr>
                      <p:cNvPr id="0" name="OLE substitute image"/>
                      <p:cNvPicPr/>
                      <p:nvPr/>
                    </p:nvPicPr>
                    <p:blipFill>
                      <a:blip r:embed="rId14"/>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26636" name="" title="">
            <a:hlinkClick r:id="rId15"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26637"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5" action="ppaction://hlinkpres"/>
                <a:hlinkMouseOver action="ppaction://noaction"/>
              </a:rPr>
              <a:t>返回主目录</a:t>
            </a:r>
            <a:endParaRPr sz="2000">
              <a:ea typeface="隶书" pitchFamily="49" charset="-122"/>
            </a:endParaRPr>
          </a:p>
        </p:txBody>
      </p:sp>
      <p:graphicFrame>
        <p:nvGraphicFramePr>
          <p:cNvPr id="26640" name="Object 10" title=""/>
          <p:cNvGraphicFramePr>
            <a:graphicFrameLocks noChangeAspect="1"/>
          </p:cNvGraphicFramePr>
          <p:nvPr>
            <p:ph sz="quarter" idx="1"/>
          </p:nvPr>
        </p:nvGraphicFramePr>
        <p:xfrm>
          <a:off x="539750" y="4221163"/>
          <a:ext cx="6624638" cy="904875"/>
        </p:xfrm>
        <a:graphic>
          <a:graphicData uri="http://schemas.openxmlformats.org/presentationml/2006/ole">
            <mc:AlternateContent>
              <mc:Choice xmlns:v="urn:schemas-microsoft-com:vml" Requires="v">
                <p:oleObj spid="_x0000_s1792" name="公式" r:id="rId16" imgW="6624638" imgH="904875" progId="Equation.3">
                  <p:embed/>
                </p:oleObj>
              </mc:Choice>
              <mc:Fallback>
                <p:oleObj name="公式" r:id="rId16" imgW="6624638" imgH="904875" progId="Equation.3">
                  <p:embed/>
                  <p:pic>
                    <p:nvPicPr>
                      <p:cNvPr id="0" name="OLE substitute image"/>
                      <p:cNvPicPr/>
                      <p:nvPr/>
                    </p:nvPicPr>
                    <p:blipFill>
                      <a:blip r:embed="rId17"/>
                      <a:stretch>
                        <a:fillRect/>
                      </a:stretch>
                    </p:blipFill>
                    <p:spPr>
                      <a:xfrm>
                        <a:off x="539750" y="4221163"/>
                        <a:ext cx="6624638" cy="904875"/>
                      </a:xfrm>
                      <a:prstGeom prst="rect">
                        <a:avLst/>
                      </a:prstGeom>
                      <a:noFill/>
                      <a:ln>
                        <a:noFill/>
                        <a:miter lim="800000"/>
                      </a:ln>
                      <a:effec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wipe(left)">
                                      <p:cBhvr>
                                        <p:cTn id="7" dur="500"/>
                                        <p:tgtEl>
                                          <p:spTgt spid="26628"/>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26630"/>
                                        </p:tgtEl>
                                        <p:attrNameLst>
                                          <p:attrName>style.visibility</p:attrName>
                                        </p:attrNameLst>
                                      </p:cBhvr>
                                      <p:to>
                                        <p:strVal val="visible"/>
                                      </p:to>
                                    </p:set>
                                    <p:animEffect transition="in" filter="wipe(left)">
                                      <p:cBhvr>
                                        <p:cTn id="12" dur="500"/>
                                        <p:tgtEl>
                                          <p:spTgt spid="26630"/>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26629"/>
                                        </p:tgtEl>
                                        <p:attrNameLst>
                                          <p:attrName>style.visibility</p:attrName>
                                        </p:attrNameLst>
                                      </p:cBhvr>
                                      <p:to>
                                        <p:strVal val="visible"/>
                                      </p:to>
                                    </p:set>
                                    <p:animEffect transition="in" filter="wipe(left)">
                                      <p:cBhvr>
                                        <p:cTn id="17" dur="500"/>
                                        <p:tgtEl>
                                          <p:spTgt spid="26629"/>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26640"/>
                                        </p:tgtEl>
                                        <p:attrNameLst>
                                          <p:attrName>style.visibility</p:attrName>
                                        </p:attrNameLst>
                                      </p:cBhvr>
                                      <p:to>
                                        <p:strVal val="visible"/>
                                      </p:to>
                                    </p:set>
                                    <p:animEffect transition="in" filter="wipe(left)">
                                      <p:cBhvr>
                                        <p:cTn id="22" dur="500"/>
                                        <p:tgtEl>
                                          <p:spTgt spid="26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9698" name="NotDefined 2" title=""/>
          <p:cNvSpPr/>
          <p:nvPr>
            <p:ph type="title"/>
          </p:nvPr>
        </p:nvSpPr>
        <p:spPr>
          <a:xfrm>
            <a:off x="457200" y="506413"/>
            <a:ext cx="1209675" cy="531812"/>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b="1">
                <a:solidFill>
                  <a:srgbClr val="CC0066"/>
                </a:solidFill>
                <a:latin typeface="宋体" pitchFamily="2" charset="-122"/>
              </a:rPr>
              <a:t>例 1</a:t>
            </a:r>
            <a:endParaRPr sz="2500" b="1">
              <a:solidFill>
                <a:srgbClr val="CC0066"/>
              </a:solidFill>
              <a:latin typeface="宋体" pitchFamily="2" charset="-122"/>
            </a:endParaRPr>
          </a:p>
        </p:txBody>
      </p:sp>
      <p:graphicFrame>
        <p:nvGraphicFramePr>
          <p:cNvPr id="29699" name="Object 3" title=""/>
          <p:cNvGraphicFramePr>
            <a:graphicFrameLocks noChangeAspect="1"/>
          </p:cNvGraphicFramePr>
          <p:nvPr>
            <p:ph idx="1"/>
          </p:nvPr>
        </p:nvGraphicFramePr>
        <p:xfrm>
          <a:off x="685800" y="1524000"/>
          <a:ext cx="5105400" cy="508000"/>
        </p:xfrm>
        <a:graphic>
          <a:graphicData uri="http://schemas.openxmlformats.org/presentationml/2006/ole">
            <mc:AlternateContent>
              <mc:Choice xmlns:v="urn:schemas-microsoft-com:vml" Requires="v">
                <p:oleObj spid="_x0000_s1793" name="公式" r:id="rId2" imgW="5105400" imgH="508000" progId="Equation.3">
                  <p:embed/>
                </p:oleObj>
              </mc:Choice>
              <mc:Fallback>
                <p:oleObj name="公式" r:id="rId2" imgW="5105400" imgH="508000" progId="Equation.3">
                  <p:embed/>
                  <p:pic>
                    <p:nvPicPr>
                      <p:cNvPr id="0" name="OLE substitute image"/>
                      <p:cNvPicPr/>
                      <p:nvPr/>
                    </p:nvPicPr>
                    <p:blipFill>
                      <a:blip r:embed="rId3"/>
                      <a:stretch>
                        <a:fillRect/>
                      </a:stretch>
                    </p:blipFill>
                    <p:spPr>
                      <a:xfrm>
                        <a:off x="685800" y="1524000"/>
                        <a:ext cx="5105400" cy="508000"/>
                      </a:xfrm>
                      <a:prstGeom prst="rect">
                        <a:avLst/>
                      </a:prstGeom>
                      <a:noFill/>
                      <a:ln>
                        <a:miter lim="800000"/>
                      </a:ln>
                    </p:spPr>
                  </p:pic>
                </p:oleObj>
              </mc:Fallback>
            </mc:AlternateContent>
          </a:graphicData>
        </a:graphic>
      </p:graphicFrame>
      <p:graphicFrame>
        <p:nvGraphicFramePr>
          <p:cNvPr id="29700" name="Object 4" title=""/>
          <p:cNvGraphicFramePr>
            <a:graphicFrameLocks noChangeAspect="1"/>
          </p:cNvGraphicFramePr>
          <p:nvPr/>
        </p:nvGraphicFramePr>
        <p:xfrm>
          <a:off x="609600" y="2209800"/>
          <a:ext cx="7696200" cy="1784350"/>
        </p:xfrm>
        <a:graphic>
          <a:graphicData uri="http://schemas.openxmlformats.org/presentationml/2006/ole">
            <mc:AlternateContent>
              <mc:Choice xmlns:v="urn:schemas-microsoft-com:vml" Requires="v">
                <p:oleObj spid="_x0000_s1794" name="文档" r:id="rId4" imgW="7696200" imgH="1784350" progId="Word.Document.8">
                  <p:embed/>
                </p:oleObj>
              </mc:Choice>
              <mc:Fallback>
                <p:oleObj name="文档" r:id="rId4" imgW="7696200" imgH="1784350" progId="Word.Document.8">
                  <p:embed/>
                  <p:pic>
                    <p:nvPicPr>
                      <p:cNvPr id="0" name="OLE substitute image"/>
                      <p:cNvPicPr/>
                      <p:nvPr/>
                    </p:nvPicPr>
                    <p:blipFill>
                      <a:blip r:embed="rId5"/>
                      <a:stretch>
                        <a:fillRect/>
                      </a:stretch>
                    </p:blipFill>
                    <p:spPr>
                      <a:xfrm>
                        <a:off x="609600" y="2209800"/>
                        <a:ext cx="7696200" cy="1784350"/>
                      </a:xfrm>
                      <a:prstGeom prst="rect">
                        <a:avLst/>
                      </a:prstGeom>
                      <a:noFill/>
                      <a:ln>
                        <a:noFill/>
                        <a:miter lim="800000"/>
                      </a:ln>
                    </p:spPr>
                  </p:pic>
                </p:oleObj>
              </mc:Fallback>
            </mc:AlternateContent>
          </a:graphicData>
        </a:graphic>
      </p:graphicFrame>
      <p:graphicFrame>
        <p:nvGraphicFramePr>
          <p:cNvPr id="29701" name="Object 5" title=""/>
          <p:cNvGraphicFramePr>
            <a:graphicFrameLocks noChangeAspect="1"/>
          </p:cNvGraphicFramePr>
          <p:nvPr/>
        </p:nvGraphicFramePr>
        <p:xfrm>
          <a:off x="762000" y="3886200"/>
          <a:ext cx="6172200" cy="517525"/>
        </p:xfrm>
        <a:graphic>
          <a:graphicData uri="http://schemas.openxmlformats.org/presentationml/2006/ole">
            <mc:AlternateContent>
              <mc:Choice xmlns:v="urn:schemas-microsoft-com:vml" Requires="v">
                <p:oleObj spid="_x0000_s1795" name="公式" r:id="rId6" imgW="6172200" imgH="517525" progId="Equation.3">
                  <p:embed/>
                </p:oleObj>
              </mc:Choice>
              <mc:Fallback>
                <p:oleObj name="公式" r:id="rId6" imgW="6172200" imgH="517525" progId="Equation.3">
                  <p:embed/>
                  <p:pic>
                    <p:nvPicPr>
                      <p:cNvPr id="0" name="OLE substitute image"/>
                      <p:cNvPicPr/>
                      <p:nvPr/>
                    </p:nvPicPr>
                    <p:blipFill>
                      <a:blip r:embed="rId7"/>
                      <a:stretch>
                        <a:fillRect/>
                      </a:stretch>
                    </p:blipFill>
                    <p:spPr>
                      <a:xfrm>
                        <a:off x="762000" y="3886200"/>
                        <a:ext cx="6172200" cy="517525"/>
                      </a:xfrm>
                      <a:prstGeom prst="rect">
                        <a:avLst/>
                      </a:prstGeom>
                      <a:noFill/>
                      <a:ln>
                        <a:noFill/>
                        <a:miter lim="800000"/>
                      </a:ln>
                    </p:spPr>
                  </p:pic>
                </p:oleObj>
              </mc:Fallback>
            </mc:AlternateContent>
          </a:graphicData>
        </a:graphic>
      </p:graphicFrame>
      <p:graphicFrame>
        <p:nvGraphicFramePr>
          <p:cNvPr id="29702" name="Object 6" title=""/>
          <p:cNvGraphicFramePr>
            <a:graphicFrameLocks noChangeAspect="1"/>
          </p:cNvGraphicFramePr>
          <p:nvPr/>
        </p:nvGraphicFramePr>
        <p:xfrm>
          <a:off x="762000" y="4495800"/>
          <a:ext cx="609600" cy="515938"/>
        </p:xfrm>
        <a:graphic>
          <a:graphicData uri="http://schemas.openxmlformats.org/presentationml/2006/ole">
            <mc:AlternateContent>
              <mc:Choice xmlns:v="urn:schemas-microsoft-com:vml" Requires="v">
                <p:oleObj spid="_x0000_s1796" name="公式" r:id="rId8" imgW="609600" imgH="515938" progId="Equation.3">
                  <p:embed/>
                </p:oleObj>
              </mc:Choice>
              <mc:Fallback>
                <p:oleObj name="公式" r:id="rId8" imgW="609600" imgH="515938" progId="Equation.3">
                  <p:embed/>
                  <p:pic>
                    <p:nvPicPr>
                      <p:cNvPr id="0" name="OLE substitute image"/>
                      <p:cNvPicPr/>
                      <p:nvPr/>
                    </p:nvPicPr>
                    <p:blipFill>
                      <a:blip r:embed="rId9">
                        <a:clrChange useA="0">
                          <a:clrFrom>
                            <a:srgbClr val="000000"/>
                          </a:clrFrom>
                          <a:clrTo>
                            <a:srgbClr val="CC0066"/>
                          </a:clrTo>
                        </a:clrChange>
                      </a:blip>
                      <a:stretch>
                        <a:fillRect/>
                      </a:stretch>
                    </p:blipFill>
                    <p:spPr>
                      <a:xfrm>
                        <a:off x="762000" y="4495800"/>
                        <a:ext cx="609600" cy="515938"/>
                      </a:xfrm>
                      <a:prstGeom prst="rect">
                        <a:avLst/>
                      </a:prstGeom>
                      <a:noFill/>
                      <a:ln>
                        <a:noFill/>
                        <a:miter lim="800000"/>
                      </a:ln>
                    </p:spPr>
                  </p:pic>
                </p:oleObj>
              </mc:Fallback>
            </mc:AlternateContent>
          </a:graphicData>
        </a:graphic>
      </p:graphicFrame>
      <p:graphicFrame>
        <p:nvGraphicFramePr>
          <p:cNvPr id="29703" name="Object 7" title=""/>
          <p:cNvGraphicFramePr>
            <a:graphicFrameLocks noChangeAspect="1"/>
          </p:cNvGraphicFramePr>
          <p:nvPr/>
        </p:nvGraphicFramePr>
        <p:xfrm>
          <a:off x="762000" y="5105400"/>
          <a:ext cx="4648200" cy="512763"/>
        </p:xfrm>
        <a:graphic>
          <a:graphicData uri="http://schemas.openxmlformats.org/presentationml/2006/ole">
            <mc:AlternateContent>
              <mc:Choice xmlns:v="urn:schemas-microsoft-com:vml" Requires="v">
                <p:oleObj spid="_x0000_s1797" name="公式" r:id="rId10" imgW="4648200" imgH="512763" progId="Equation.3">
                  <p:embed/>
                </p:oleObj>
              </mc:Choice>
              <mc:Fallback>
                <p:oleObj name="公式" r:id="rId10" imgW="4648200" imgH="512763" progId="Equation.3">
                  <p:embed/>
                  <p:pic>
                    <p:nvPicPr>
                      <p:cNvPr id="0" name="OLE substitute image"/>
                      <p:cNvPicPr/>
                      <p:nvPr/>
                    </p:nvPicPr>
                    <p:blipFill>
                      <a:blip r:embed="rId11"/>
                      <a:stretch>
                        <a:fillRect/>
                      </a:stretch>
                    </p:blipFill>
                    <p:spPr>
                      <a:xfrm>
                        <a:off x="762000" y="5105400"/>
                        <a:ext cx="4648200" cy="512763"/>
                      </a:xfrm>
                      <a:prstGeom prst="rect">
                        <a:avLst/>
                      </a:prstGeom>
                      <a:noFill/>
                      <a:ln>
                        <a:noFill/>
                        <a:miter lim="800000"/>
                      </a:ln>
                    </p:spPr>
                  </p:pic>
                </p:oleObj>
              </mc:Fallback>
            </mc:AlternateContent>
          </a:graphicData>
        </a:graphic>
      </p:graphicFrame>
      <p:graphicFrame>
        <p:nvGraphicFramePr>
          <p:cNvPr id="29704" name="Object 8" title=""/>
          <p:cNvGraphicFramePr>
            <a:graphicFrameLocks noChangeAspect="1"/>
          </p:cNvGraphicFramePr>
          <p:nvPr/>
        </p:nvGraphicFramePr>
        <p:xfrm>
          <a:off x="2133600" y="5824538"/>
          <a:ext cx="4733925" cy="576262"/>
        </p:xfrm>
        <a:graphic>
          <a:graphicData uri="http://schemas.openxmlformats.org/presentationml/2006/ole">
            <mc:AlternateContent>
              <mc:Choice xmlns:v="urn:schemas-microsoft-com:vml" Requires="v">
                <p:oleObj spid="_x0000_s1798" name="公式" r:id="rId12" imgW="4733925" imgH="576262" progId="Equation.3">
                  <p:embed/>
                </p:oleObj>
              </mc:Choice>
              <mc:Fallback>
                <p:oleObj name="公式" r:id="rId12" imgW="4733925" imgH="576262" progId="Equation.3">
                  <p:embed/>
                  <p:pic>
                    <p:nvPicPr>
                      <p:cNvPr id="0" name="OLE substitute image"/>
                      <p:cNvPicPr/>
                      <p:nvPr/>
                    </p:nvPicPr>
                    <p:blipFill>
                      <a:blip r:embed="rId13"/>
                      <a:stretch>
                        <a:fillRect/>
                      </a:stretch>
                    </p:blipFill>
                    <p:spPr>
                      <a:xfrm>
                        <a:off x="2133600" y="5824538"/>
                        <a:ext cx="4733925" cy="576262"/>
                      </a:xfrm>
                      <a:prstGeom prst="rect">
                        <a:avLst/>
                      </a:prstGeom>
                      <a:noFill/>
                      <a:ln>
                        <a:noFill/>
                        <a:miter lim="800000"/>
                      </a:ln>
                    </p:spPr>
                  </p:pic>
                </p:oleObj>
              </mc:Fallback>
            </mc:AlternateContent>
          </a:graphicData>
        </a:graphic>
      </p:graphicFrame>
      <p:sp>
        <p:nvSpPr>
          <p:cNvPr id="29705" name="Rectangle 9" title=""/>
          <p:cNvSpPr/>
          <p:nvPr/>
        </p:nvSpPr>
        <p:spPr>
          <a:xfrm>
            <a:off x="2057400" y="146050"/>
            <a:ext cx="5105400" cy="685800"/>
          </a:xfrm>
          <a:prstGeom prst="rect">
            <a:avLst/>
          </a:prstGeom>
          <a:noFill/>
          <a:ln>
            <a:noFill/>
            <a:miter lim="800000"/>
          </a:ln>
          <a:effectLst/>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r>
              <a:rPr>
                <a:solidFill>
                  <a:srgbClr val="FF0066"/>
                </a:solidFill>
                <a:latin typeface="隶书" pitchFamily="49" charset="-122"/>
                <a:ea typeface="隶书" pitchFamily="49" charset="-122"/>
              </a:rPr>
              <a:t>§5    随机变量的函数的分布</a:t>
            </a:r>
            <a:endParaRPr>
              <a:solidFill>
                <a:srgbClr val="FF0066"/>
              </a:solidFill>
              <a:latin typeface="隶书" pitchFamily="49" charset="-122"/>
              <a:ea typeface="隶书" pitchFamily="49" charset="-122"/>
            </a:endParaRPr>
          </a:p>
        </p:txBody>
      </p:sp>
      <p:graphicFrame>
        <p:nvGraphicFramePr>
          <p:cNvPr id="29706" name=""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799" name="Image" r:id="rId14" imgW="7572375" imgH="19050" progId="Photoshop.Image.5">
                  <p:embed/>
                </p:oleObj>
              </mc:Choice>
              <mc:Fallback>
                <p:oleObj name="Image" r:id="rId14" imgW="7572375" imgH="19050" progId="Photoshop.Image.5">
                  <p:embed/>
                  <p:pic>
                    <p:nvPicPr>
                      <p:cNvPr id="0" name="OLE substitute image"/>
                      <p:cNvPicPr/>
                      <p:nvPr/>
                    </p:nvPicPr>
                    <p:blipFill>
                      <a:blip r:embed="rId15"/>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29707" name="" title="">
            <a:hlinkClick r:id="rId16"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29708"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6"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wipe(left)">
                                      <p:cBhvr>
                                        <p:cTn id="7" dur="500"/>
                                        <p:tgtEl>
                                          <p:spTgt spid="29699"/>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29700"/>
                                        </p:tgtEl>
                                        <p:attrNameLst>
                                          <p:attrName>style.visibility</p:attrName>
                                        </p:attrNameLst>
                                      </p:cBhvr>
                                      <p:to>
                                        <p:strVal val="visible"/>
                                      </p:to>
                                    </p:set>
                                    <p:animEffect transition="in" filter="wipe(left)">
                                      <p:cBhvr>
                                        <p:cTn id="12" dur="500"/>
                                        <p:tgtEl>
                                          <p:spTgt spid="29700"/>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29701"/>
                                        </p:tgtEl>
                                        <p:attrNameLst>
                                          <p:attrName>style.visibility</p:attrName>
                                        </p:attrNameLst>
                                      </p:cBhvr>
                                      <p:to>
                                        <p:strVal val="visible"/>
                                      </p:to>
                                    </p:set>
                                    <p:animEffect transition="in" filter="wipe(left)">
                                      <p:cBhvr>
                                        <p:cTn id="17" dur="500"/>
                                        <p:tgtEl>
                                          <p:spTgt spid="29701"/>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29702"/>
                                        </p:tgtEl>
                                        <p:attrNameLst>
                                          <p:attrName>style.visibility</p:attrName>
                                        </p:attrNameLst>
                                      </p:cBhvr>
                                      <p:to>
                                        <p:strVal val="visible"/>
                                      </p:to>
                                    </p:set>
                                    <p:animEffect transition="in" filter="wipe(left)">
                                      <p:cBhvr>
                                        <p:cTn id="22" dur="500"/>
                                        <p:tgtEl>
                                          <p:spTgt spid="29702"/>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29703"/>
                                        </p:tgtEl>
                                        <p:attrNameLst>
                                          <p:attrName>style.visibility</p:attrName>
                                        </p:attrNameLst>
                                      </p:cBhvr>
                                      <p:to>
                                        <p:strVal val="visible"/>
                                      </p:to>
                                    </p:set>
                                    <p:animEffect transition="in" filter="wipe(left)">
                                      <p:cBhvr>
                                        <p:cTn id="27" dur="500"/>
                                        <p:tgtEl>
                                          <p:spTgt spid="29703"/>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29704"/>
                                        </p:tgtEl>
                                        <p:attrNameLst>
                                          <p:attrName>style.visibility</p:attrName>
                                        </p:attrNameLst>
                                      </p:cBhvr>
                                      <p:to>
                                        <p:strVal val="visible"/>
                                      </p:to>
                                    </p:set>
                                    <p:animEffect transition="in" filter="wipe(left)">
                                      <p:cBhvr>
                                        <p:cTn id="32" dur="500"/>
                                        <p:tgtEl>
                                          <p:spTgt spid="29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0722" name="NotDefined 2" title=""/>
          <p:cNvSpPr/>
          <p:nvPr>
            <p:ph type="title"/>
          </p:nvPr>
        </p:nvSpPr>
        <p:spPr>
          <a:xfrm>
            <a:off x="609600" y="838200"/>
            <a:ext cx="2438400" cy="533400"/>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900" b="1">
                <a:solidFill>
                  <a:srgbClr val="CC0066"/>
                </a:solidFill>
                <a:latin typeface="宋体" pitchFamily="2" charset="-122"/>
              </a:rPr>
              <a:t>例 1（续）</a:t>
            </a:r>
            <a:endParaRPr sz="2900" b="1">
              <a:solidFill>
                <a:srgbClr val="CC0066"/>
              </a:solidFill>
              <a:latin typeface="宋体" pitchFamily="2" charset="-122"/>
            </a:endParaRPr>
          </a:p>
        </p:txBody>
      </p:sp>
      <p:graphicFrame>
        <p:nvGraphicFramePr>
          <p:cNvPr id="30724" name="Object 4" title=""/>
          <p:cNvGraphicFramePr>
            <a:graphicFrameLocks noChangeAspect="1"/>
          </p:cNvGraphicFramePr>
          <p:nvPr/>
        </p:nvGraphicFramePr>
        <p:xfrm>
          <a:off x="384175" y="3959225"/>
          <a:ext cx="8162925" cy="1892300"/>
        </p:xfrm>
        <a:graphic>
          <a:graphicData uri="http://schemas.openxmlformats.org/presentationml/2006/ole">
            <mc:AlternateContent>
              <mc:Choice xmlns:v="urn:schemas-microsoft-com:vml" Requires="v">
                <p:oleObj spid="_x0000_s1800" name="文档" r:id="rId2" imgW="8162925" imgH="1892300" progId="Word.Document.8">
                  <p:embed/>
                </p:oleObj>
              </mc:Choice>
              <mc:Fallback>
                <p:oleObj name="文档" r:id="rId2" imgW="8162925" imgH="1892300" progId="Word.Document.8">
                  <p:embed/>
                  <p:pic>
                    <p:nvPicPr>
                      <p:cNvPr id="0" name="OLE substitute image"/>
                      <p:cNvPicPr/>
                      <p:nvPr/>
                    </p:nvPicPr>
                    <p:blipFill>
                      <a:blip r:embed="rId3"/>
                      <a:stretch>
                        <a:fillRect/>
                      </a:stretch>
                    </p:blipFill>
                    <p:spPr>
                      <a:xfrm>
                        <a:off x="384175" y="3959225"/>
                        <a:ext cx="8162925" cy="1892300"/>
                      </a:xfrm>
                      <a:prstGeom prst="rect">
                        <a:avLst/>
                      </a:prstGeom>
                      <a:noFill/>
                      <a:ln>
                        <a:noFill/>
                        <a:miter lim="800000"/>
                      </a:ln>
                    </p:spPr>
                  </p:pic>
                </p:oleObj>
              </mc:Fallback>
            </mc:AlternateContent>
          </a:graphicData>
        </a:graphic>
      </p:graphicFrame>
      <p:graphicFrame>
        <p:nvGraphicFramePr>
          <p:cNvPr id="30725" name="Object 5" title=""/>
          <p:cNvGraphicFramePr>
            <a:graphicFrameLocks noChangeAspect="1"/>
          </p:cNvGraphicFramePr>
          <p:nvPr/>
        </p:nvGraphicFramePr>
        <p:xfrm>
          <a:off x="3198813" y="2590800"/>
          <a:ext cx="2111375" cy="546100"/>
        </p:xfrm>
        <a:graphic>
          <a:graphicData uri="http://schemas.openxmlformats.org/presentationml/2006/ole">
            <mc:AlternateContent>
              <mc:Choice xmlns:v="urn:schemas-microsoft-com:vml" Requires="v">
                <p:oleObj spid="_x0000_s1801" name="公式" r:id="rId4" imgW="2111375" imgH="546100" progId="Equation.3">
                  <p:embed/>
                </p:oleObj>
              </mc:Choice>
              <mc:Fallback>
                <p:oleObj name="公式" r:id="rId4" imgW="2111375" imgH="546100" progId="Equation.3">
                  <p:embed/>
                  <p:pic>
                    <p:nvPicPr>
                      <p:cNvPr id="0" name="OLE substitute image"/>
                      <p:cNvPicPr/>
                      <p:nvPr/>
                    </p:nvPicPr>
                    <p:blipFill>
                      <a:blip r:embed="rId5"/>
                      <a:stretch>
                        <a:fillRect/>
                      </a:stretch>
                    </p:blipFill>
                    <p:spPr>
                      <a:xfrm>
                        <a:off x="3198813" y="2590800"/>
                        <a:ext cx="2111375" cy="546100"/>
                      </a:xfrm>
                      <a:prstGeom prst="rect">
                        <a:avLst/>
                      </a:prstGeom>
                      <a:noFill/>
                      <a:ln>
                        <a:noFill/>
                        <a:miter lim="800000"/>
                      </a:ln>
                    </p:spPr>
                  </p:pic>
                </p:oleObj>
              </mc:Fallback>
            </mc:AlternateContent>
          </a:graphicData>
        </a:graphic>
      </p:graphicFrame>
      <p:sp>
        <p:nvSpPr>
          <p:cNvPr id="30726" name="Rectangle 6" title=""/>
          <p:cNvSpPr/>
          <p:nvPr/>
        </p:nvSpPr>
        <p:spPr>
          <a:xfrm>
            <a:off x="2057400" y="146050"/>
            <a:ext cx="5105400" cy="685800"/>
          </a:xfrm>
          <a:prstGeom prst="rect">
            <a:avLst/>
          </a:prstGeom>
          <a:noFill/>
          <a:ln>
            <a:noFill/>
            <a:miter lim="800000"/>
          </a:ln>
          <a:effectLst/>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r>
              <a:rPr>
                <a:solidFill>
                  <a:srgbClr val="FF0066"/>
                </a:solidFill>
                <a:latin typeface="隶书" pitchFamily="49" charset="-122"/>
                <a:ea typeface="隶书" pitchFamily="49" charset="-122"/>
              </a:rPr>
              <a:t>§5    随机变量的函数的分布</a:t>
            </a:r>
            <a:endParaRPr>
              <a:solidFill>
                <a:srgbClr val="FF0066"/>
              </a:solidFill>
              <a:latin typeface="隶书" pitchFamily="49" charset="-122"/>
              <a:ea typeface="隶书" pitchFamily="49" charset="-122"/>
            </a:endParaRPr>
          </a:p>
        </p:txBody>
      </p:sp>
      <p:graphicFrame>
        <p:nvGraphicFramePr>
          <p:cNvPr id="30727" name="Object 7"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802" name="Image" r:id="rId6" imgW="7572375" imgH="19050" progId="Photoshop.Image.5">
                  <p:embed/>
                </p:oleObj>
              </mc:Choice>
              <mc:Fallback>
                <p:oleObj name="Image" r:id="rId6" imgW="7572375" imgH="19050" progId="Photoshop.Image.5">
                  <p:embed/>
                  <p:pic>
                    <p:nvPicPr>
                      <p:cNvPr id="0" name="OLE substitute image"/>
                      <p:cNvPicPr/>
                      <p:nvPr/>
                    </p:nvPicPr>
                    <p:blipFill>
                      <a:blip r:embed="rId7"/>
                      <a:stretch>
                        <a:fillRect/>
                      </a:stretch>
                    </p:blipFill>
                    <p:spPr>
                      <a:xfrm>
                        <a:off x="762000" y="762000"/>
                        <a:ext cx="7572375" cy="19050"/>
                      </a:xfrm>
                      <a:prstGeom prst="rect">
                        <a:avLst/>
                      </a:prstGeom>
                      <a:noFill/>
                      <a:ln>
                        <a:noFill/>
                        <a:miter lim="800000"/>
                      </a:ln>
                      <a:effectLst/>
                    </p:spPr>
                  </p:pic>
                </p:oleObj>
              </mc:Fallback>
            </mc:AlternateContent>
          </a:graphicData>
        </a:graphic>
      </p:graphicFrame>
      <p:grpSp>
        <p:nvGrpSpPr>
          <p:cNvPr id="30730" name="" title=""/>
          <p:cNvGrpSpPr/>
          <p:nvPr/>
        </p:nvGrpSpPr>
        <p:grpSpPr>
          <a:xfrm>
            <a:off x="609600" y="1693863"/>
            <a:ext cx="7086600" cy="598487"/>
            <a:chOff x="384" y="1067"/>
            <a:chExt cx="4464" cy="377"/>
          </a:xfrm>
        </p:grpSpPr>
        <p:graphicFrame>
          <p:nvGraphicFramePr>
            <p:cNvPr id="30723" name="Object 3" title=""/>
            <p:cNvGraphicFramePr>
              <a:graphicFrameLocks noChangeAspect="1"/>
            </p:cNvGraphicFramePr>
            <p:nvPr>
              <p:ph idx="1"/>
            </p:nvPr>
          </p:nvGraphicFramePr>
          <p:xfrm>
            <a:off x="384" y="1104"/>
            <a:ext cx="2496" cy="312"/>
          </p:xfrm>
          <a:graphic>
            <a:graphicData uri="http://schemas.openxmlformats.org/presentationml/2006/ole">
              <mc:AlternateContent>
                <mc:Choice xmlns:v="urn:schemas-microsoft-com:vml" Requires="v">
                  <p:oleObj spid="_x0000_s1803" name="公式" r:id="rId8" imgW="3962400" imgH="495300" progId="Equation.3">
                    <p:embed/>
                  </p:oleObj>
                </mc:Choice>
                <mc:Fallback>
                  <p:oleObj name="公式" r:id="rId8" imgW="3962400" imgH="495300" progId="Equation.3">
                    <p:embed/>
                    <p:pic>
                      <p:nvPicPr>
                        <p:cNvPr id="0" name="OLE substitute image"/>
                        <p:cNvPicPr/>
                        <p:nvPr/>
                      </p:nvPicPr>
                      <p:blipFill>
                        <a:blip r:embed="rId9"/>
                        <a:stretch>
                          <a:fillRect/>
                        </a:stretch>
                      </p:blipFill>
                      <p:spPr>
                        <a:xfrm>
                          <a:off x="384" y="1104"/>
                          <a:ext cx="2496" cy="312"/>
                        </a:xfrm>
                        <a:prstGeom prst="rect">
                          <a:avLst/>
                        </a:prstGeom>
                        <a:noFill/>
                        <a:ln>
                          <a:miter lim="800000"/>
                        </a:ln>
                      </p:spPr>
                    </p:pic>
                  </p:oleObj>
                </mc:Fallback>
              </mc:AlternateContent>
            </a:graphicData>
          </a:graphic>
        </p:graphicFrame>
        <p:graphicFrame>
          <p:nvGraphicFramePr>
            <p:cNvPr id="30728" name="Object 8" title=""/>
            <p:cNvGraphicFramePr>
              <a:graphicFrameLocks noChangeAspect="1"/>
            </p:cNvGraphicFramePr>
            <p:nvPr/>
          </p:nvGraphicFramePr>
          <p:xfrm>
            <a:off x="3072" y="1067"/>
            <a:ext cx="1776" cy="377"/>
          </p:xfrm>
          <a:graphic>
            <a:graphicData uri="http://schemas.openxmlformats.org/presentationml/2006/ole">
              <mc:AlternateContent>
                <mc:Choice xmlns:v="urn:schemas-microsoft-com:vml" Requires="v">
                  <p:oleObj spid="_x0000_s1804" name="公式" r:id="rId10" imgW="2819400" imgH="598487" progId="Equation.3">
                    <p:embed/>
                  </p:oleObj>
                </mc:Choice>
                <mc:Fallback>
                  <p:oleObj name="公式" r:id="rId10" imgW="2819400" imgH="598487" progId="Equation.3">
                    <p:embed/>
                    <p:pic>
                      <p:nvPicPr>
                        <p:cNvPr id="0" name="OLE substitute image"/>
                        <p:cNvPicPr/>
                        <p:nvPr/>
                      </p:nvPicPr>
                      <p:blipFill>
                        <a:blip r:embed="rId11"/>
                        <a:stretch>
                          <a:fillRect/>
                        </a:stretch>
                      </p:blipFill>
                      <p:spPr>
                        <a:xfrm>
                          <a:off x="3072" y="1067"/>
                          <a:ext cx="1776" cy="377"/>
                        </a:xfrm>
                        <a:prstGeom prst="rect">
                          <a:avLst/>
                        </a:prstGeom>
                        <a:noFill/>
                        <a:ln>
                          <a:noFill/>
                          <a:miter lim="800000"/>
                        </a:ln>
                      </p:spPr>
                    </p:pic>
                  </p:oleObj>
                </mc:Fallback>
              </mc:AlternateContent>
            </a:graphicData>
          </a:graphic>
        </p:graphicFrame>
      </p:grpSp>
      <p:graphicFrame>
        <p:nvGraphicFramePr>
          <p:cNvPr id="30729" name="Object 9" title=""/>
          <p:cNvGraphicFramePr>
            <a:graphicFrameLocks noChangeAspect="1"/>
          </p:cNvGraphicFramePr>
          <p:nvPr/>
        </p:nvGraphicFramePr>
        <p:xfrm>
          <a:off x="533400" y="3124200"/>
          <a:ext cx="2133600" cy="598488"/>
        </p:xfrm>
        <a:graphic>
          <a:graphicData uri="http://schemas.openxmlformats.org/presentationml/2006/ole">
            <mc:AlternateContent>
              <mc:Choice xmlns:v="urn:schemas-microsoft-com:vml" Requires="v">
                <p:oleObj spid="_x0000_s1805" name="公式" r:id="rId12" imgW="2133600" imgH="598488" progId="Equation.3">
                  <p:embed/>
                </p:oleObj>
              </mc:Choice>
              <mc:Fallback>
                <p:oleObj name="公式" r:id="rId12" imgW="2133600" imgH="598488" progId="Equation.3">
                  <p:embed/>
                  <p:pic>
                    <p:nvPicPr>
                      <p:cNvPr id="0" name="OLE substitute image"/>
                      <p:cNvPicPr/>
                      <p:nvPr/>
                    </p:nvPicPr>
                    <p:blipFill>
                      <a:blip r:embed="rId13"/>
                      <a:stretch>
                        <a:fillRect/>
                      </a:stretch>
                    </p:blipFill>
                    <p:spPr>
                      <a:xfrm>
                        <a:off x="533400" y="3124200"/>
                        <a:ext cx="2133600" cy="598488"/>
                      </a:xfrm>
                      <a:prstGeom prst="rect">
                        <a:avLst/>
                      </a:prstGeom>
                      <a:noFill/>
                      <a:ln>
                        <a:noFill/>
                        <a:miter lim="800000"/>
                      </a:ln>
                    </p:spPr>
                  </p:pic>
                </p:oleObj>
              </mc:Fallback>
            </mc:AlternateContent>
          </a:graphicData>
        </a:graphic>
      </p:graphicFrame>
      <p:sp>
        <p:nvSpPr>
          <p:cNvPr id="30731" name="" title="">
            <a:hlinkClick r:id="rId14"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30732"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4"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30730"/>
                                        </p:tgtEl>
                                        <p:attrNameLst>
                                          <p:attrName>style.visibility</p:attrName>
                                        </p:attrNameLst>
                                      </p:cBhvr>
                                      <p:to>
                                        <p:strVal val="visible"/>
                                      </p:to>
                                    </p:set>
                                    <p:animEffect transition="in" filter="wipe(left)">
                                      <p:cBhvr>
                                        <p:cTn id="7" dur="500"/>
                                        <p:tgtEl>
                                          <p:spTgt spid="30730"/>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30725"/>
                                        </p:tgtEl>
                                        <p:attrNameLst>
                                          <p:attrName>style.visibility</p:attrName>
                                        </p:attrNameLst>
                                      </p:cBhvr>
                                      <p:to>
                                        <p:strVal val="visible"/>
                                      </p:to>
                                    </p:set>
                                    <p:animEffect transition="in" filter="wipe(left)">
                                      <p:cBhvr>
                                        <p:cTn id="12" dur="500"/>
                                        <p:tgtEl>
                                          <p:spTgt spid="30725"/>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30729"/>
                                        </p:tgtEl>
                                        <p:attrNameLst>
                                          <p:attrName>style.visibility</p:attrName>
                                        </p:attrNameLst>
                                      </p:cBhvr>
                                      <p:to>
                                        <p:strVal val="visible"/>
                                      </p:to>
                                    </p:set>
                                    <p:animEffect transition="in" filter="wipe(left)">
                                      <p:cBhvr>
                                        <p:cTn id="17" dur="500"/>
                                        <p:tgtEl>
                                          <p:spTgt spid="30729"/>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30724"/>
                                        </p:tgtEl>
                                        <p:attrNameLst>
                                          <p:attrName>style.visibility</p:attrName>
                                        </p:attrNameLst>
                                      </p:cBhvr>
                                      <p:to>
                                        <p:strVal val="visible"/>
                                      </p:to>
                                    </p:set>
                                    <p:animEffect transition="in" filter="wipe(left)">
                                      <p:cBhvr>
                                        <p:cTn id="22" dur="500"/>
                                        <p:tgtEl>
                                          <p:spTgt spid="30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124" name="Text Box 4" title=""/>
          <p:cNvSpPr txBox="1"/>
          <p:nvPr/>
        </p:nvSpPr>
        <p:spPr>
          <a:xfrm>
            <a:off x="609600" y="1447800"/>
            <a:ext cx="7848600" cy="1801813"/>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a:solidFill>
                  <a:srgbClr val="000000"/>
                </a:solidFill>
              </a:rPr>
              <a:t>  设随机变量</a:t>
            </a:r>
            <a:r>
              <a:rPr sz="2800">
                <a:solidFill>
                  <a:srgbClr val="0000FF"/>
                </a:solidFill>
              </a:rPr>
              <a:t> </a:t>
            </a:r>
            <a:r>
              <a:rPr sz="2800" i="1">
                <a:solidFill>
                  <a:srgbClr val="0000FF"/>
                </a:solidFill>
              </a:rPr>
              <a:t>X</a:t>
            </a:r>
            <a:r>
              <a:rPr sz="2800">
                <a:solidFill>
                  <a:schemeClr val="tx2"/>
                </a:solidFill>
              </a:rPr>
              <a:t> </a:t>
            </a:r>
            <a:r>
              <a:rPr sz="2800">
                <a:solidFill>
                  <a:srgbClr val="000000"/>
                </a:solidFill>
              </a:rPr>
              <a:t>具有以下的分布律，试求   </a:t>
            </a:r>
            <a:endParaRPr sz="2800">
              <a:solidFill>
                <a:srgbClr val="000000"/>
              </a:solidFill>
            </a:endParaRPr>
          </a:p>
          <a:p>
            <a:pPr lvl="0">
              <a:spcBef>
                <a:spcPct val="50000"/>
              </a:spcBef>
            </a:pPr>
            <a:r>
              <a:rPr sz="2800">
                <a:solidFill>
                  <a:srgbClr val="000000"/>
                </a:solidFill>
              </a:rPr>
              <a:t>                                   </a:t>
            </a:r>
            <a:r>
              <a:rPr sz="2800" i="1">
                <a:solidFill>
                  <a:srgbClr val="0000FF"/>
                </a:solidFill>
              </a:rPr>
              <a:t>Y </a:t>
            </a:r>
            <a:r>
              <a:rPr sz="2800">
                <a:solidFill>
                  <a:srgbClr val="0000FF"/>
                </a:solidFill>
              </a:rPr>
              <a:t>= (</a:t>
            </a:r>
            <a:r>
              <a:rPr sz="2800" i="1">
                <a:solidFill>
                  <a:srgbClr val="0000FF"/>
                </a:solidFill>
              </a:rPr>
              <a:t>X</a:t>
            </a:r>
            <a:r>
              <a:rPr sz="2800">
                <a:solidFill>
                  <a:srgbClr val="0000FF"/>
                </a:solidFill>
              </a:rPr>
              <a:t>-1)</a:t>
            </a:r>
            <a:r>
              <a:rPr sz="2800" baseline="30000">
                <a:solidFill>
                  <a:srgbClr val="0000FF"/>
                </a:solidFill>
              </a:rPr>
              <a:t>2</a:t>
            </a:r>
            <a:r>
              <a:rPr sz="2800" baseline="30000">
                <a:solidFill>
                  <a:srgbClr val="000000"/>
                </a:solidFill>
              </a:rPr>
              <a:t> </a:t>
            </a:r>
            <a:endParaRPr sz="2800" baseline="30000">
              <a:solidFill>
                <a:srgbClr val="000000"/>
              </a:solidFill>
            </a:endParaRPr>
          </a:p>
          <a:p>
            <a:pPr lvl="0">
              <a:spcBef>
                <a:spcPct val="50000"/>
              </a:spcBef>
            </a:pPr>
            <a:r>
              <a:rPr lang="zh-CN" altLang="zh-CN" sz="2800">
                <a:solidFill>
                  <a:srgbClr val="000000"/>
                </a:solidFill>
              </a:rPr>
              <a:t>的分布律.</a:t>
            </a:r>
            <a:endParaRPr lang="zh-CN" altLang="zh-CN" sz="2800">
              <a:solidFill>
                <a:srgbClr val="000000"/>
              </a:solidFill>
            </a:endParaRPr>
          </a:p>
        </p:txBody>
      </p:sp>
      <p:grpSp>
        <p:nvGrpSpPr>
          <p:cNvPr id="5146" name="" title=""/>
          <p:cNvGrpSpPr/>
          <p:nvPr/>
        </p:nvGrpSpPr>
        <p:grpSpPr>
          <a:xfrm>
            <a:off x="3276600" y="2667000"/>
            <a:ext cx="4495800" cy="1112838"/>
            <a:chOff x="1392" y="1728"/>
            <a:chExt cx="2832" cy="701"/>
          </a:xfrm>
        </p:grpSpPr>
        <p:cxnSp>
          <p:nvCxnSpPr>
            <p:cNvPr id="5125" name="" title=""/>
            <p:cNvCxnSpPr/>
            <p:nvPr/>
          </p:nvCxnSpPr>
          <p:spPr>
            <a:xfrm>
              <a:off x="1392" y="2064"/>
              <a:ext cx="2784" cy="0"/>
            </a:xfrm>
            <a:prstGeom prst="line">
              <a:avLst/>
            </a:prstGeom>
            <a:noFill/>
            <a:ln>
              <a:solidFill>
                <a:prstClr val="black"/>
              </a:solidFill>
              <a:miter lim="800000"/>
            </a:ln>
          </p:spPr>
        </p:cxnSp>
        <p:cxnSp>
          <p:nvCxnSpPr>
            <p:cNvPr id="5126" name="" title=""/>
            <p:cNvCxnSpPr/>
            <p:nvPr/>
          </p:nvCxnSpPr>
          <p:spPr>
            <a:xfrm flipH="1" flipV="1">
              <a:off x="1824" y="1776"/>
              <a:ext cx="0" cy="624"/>
            </a:xfrm>
            <a:prstGeom prst="line">
              <a:avLst/>
            </a:prstGeom>
            <a:noFill/>
            <a:ln>
              <a:solidFill>
                <a:prstClr val="black"/>
              </a:solidFill>
              <a:miter lim="800000"/>
            </a:ln>
          </p:spPr>
        </p:cxnSp>
        <p:sp>
          <p:nvSpPr>
            <p:cNvPr id="5127" name="Text Box 7" title=""/>
            <p:cNvSpPr txBox="1"/>
            <p:nvPr/>
          </p:nvSpPr>
          <p:spPr>
            <a:xfrm>
              <a:off x="1488" y="2016"/>
              <a:ext cx="336" cy="36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3200" i="1">
                  <a:solidFill>
                    <a:srgbClr val="0000FF"/>
                  </a:solidFill>
                </a:rPr>
                <a:t>p</a:t>
              </a:r>
              <a:r>
                <a:rPr sz="3200" i="1" baseline="-25000">
                  <a:solidFill>
                    <a:srgbClr val="0000FF"/>
                  </a:solidFill>
                </a:rPr>
                <a:t>k</a:t>
              </a:r>
              <a:endParaRPr sz="3200" i="1"/>
            </a:p>
          </p:txBody>
        </p:sp>
        <p:sp>
          <p:nvSpPr>
            <p:cNvPr id="5128" name="Text Box 8" title=""/>
            <p:cNvSpPr txBox="1"/>
            <p:nvPr/>
          </p:nvSpPr>
          <p:spPr>
            <a:xfrm>
              <a:off x="1488" y="1747"/>
              <a:ext cx="288" cy="36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3200" i="1">
                  <a:solidFill>
                    <a:srgbClr val="000000"/>
                  </a:solidFill>
                </a:rPr>
                <a:t>X</a:t>
              </a:r>
              <a:endParaRPr sz="3200" i="1">
                <a:solidFill>
                  <a:srgbClr val="000000"/>
                </a:solidFill>
              </a:endParaRPr>
            </a:p>
          </p:txBody>
        </p:sp>
        <p:sp>
          <p:nvSpPr>
            <p:cNvPr id="5129" name="Text Box 9" title=""/>
            <p:cNvSpPr txBox="1"/>
            <p:nvPr/>
          </p:nvSpPr>
          <p:spPr>
            <a:xfrm>
              <a:off x="1920" y="1728"/>
              <a:ext cx="2304" cy="36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3200">
                  <a:solidFill>
                    <a:srgbClr val="000000"/>
                  </a:solidFill>
                </a:rPr>
                <a:t>-1      0       1        2</a:t>
              </a:r>
              <a:endParaRPr sz="3200"/>
            </a:p>
          </p:txBody>
        </p:sp>
        <p:sp>
          <p:nvSpPr>
            <p:cNvPr id="5131" name="" title=""/>
            <p:cNvSpPr txBox="1"/>
            <p:nvPr/>
          </p:nvSpPr>
          <p:spPr>
            <a:xfrm>
              <a:off x="1872" y="2064"/>
              <a:ext cx="2256" cy="36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3200">
                  <a:solidFill>
                    <a:srgbClr val="0000FF"/>
                  </a:solidFill>
                </a:rPr>
                <a:t>0</a:t>
              </a:r>
              <a:r>
                <a:rPr sz="3200" b="1">
                  <a:solidFill>
                    <a:srgbClr val="0000FF"/>
                  </a:solidFill>
                </a:rPr>
                <a:t>.</a:t>
              </a:r>
              <a:r>
                <a:rPr sz="3200">
                  <a:solidFill>
                    <a:srgbClr val="0000FF"/>
                  </a:solidFill>
                </a:rPr>
                <a:t>2    0</a:t>
              </a:r>
              <a:r>
                <a:rPr sz="3200" b="1">
                  <a:solidFill>
                    <a:srgbClr val="0000FF"/>
                  </a:solidFill>
                </a:rPr>
                <a:t>.</a:t>
              </a:r>
              <a:r>
                <a:rPr sz="3200">
                  <a:solidFill>
                    <a:srgbClr val="0000FF"/>
                  </a:solidFill>
                </a:rPr>
                <a:t>3    0</a:t>
              </a:r>
              <a:r>
                <a:rPr sz="3200" b="1">
                  <a:solidFill>
                    <a:srgbClr val="0000FF"/>
                  </a:solidFill>
                </a:rPr>
                <a:t>.</a:t>
              </a:r>
              <a:r>
                <a:rPr sz="3200">
                  <a:solidFill>
                    <a:srgbClr val="0000FF"/>
                  </a:solidFill>
                </a:rPr>
                <a:t>1    0</a:t>
              </a:r>
              <a:r>
                <a:rPr sz="3200" b="1">
                  <a:solidFill>
                    <a:srgbClr val="0000FF"/>
                  </a:solidFill>
                </a:rPr>
                <a:t>.</a:t>
              </a:r>
              <a:r>
                <a:rPr sz="3200">
                  <a:solidFill>
                    <a:srgbClr val="0000FF"/>
                  </a:solidFill>
                </a:rPr>
                <a:t>4</a:t>
              </a:r>
              <a:endParaRPr sz="3200">
                <a:solidFill>
                  <a:srgbClr val="0000FF"/>
                </a:solidFill>
              </a:endParaRPr>
            </a:p>
          </p:txBody>
        </p:sp>
      </p:grpSp>
      <p:sp>
        <p:nvSpPr>
          <p:cNvPr id="5133" name="" title=""/>
          <p:cNvSpPr txBox="1"/>
          <p:nvPr/>
        </p:nvSpPr>
        <p:spPr>
          <a:xfrm>
            <a:off x="457200" y="4068763"/>
            <a:ext cx="5943600" cy="579437"/>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3200" b="1">
                <a:solidFill>
                  <a:srgbClr val="000000"/>
                </a:solidFill>
              </a:rPr>
              <a:t>  </a:t>
            </a:r>
            <a:r>
              <a:rPr sz="2800" b="1">
                <a:solidFill>
                  <a:srgbClr val="000000"/>
                </a:solidFill>
              </a:rPr>
              <a:t>解:  </a:t>
            </a:r>
            <a:r>
              <a:rPr sz="2800">
                <a:solidFill>
                  <a:srgbClr val="000000"/>
                </a:solidFill>
              </a:rPr>
              <a:t> </a:t>
            </a:r>
            <a:r>
              <a:rPr sz="2800" i="1">
                <a:solidFill>
                  <a:srgbClr val="000000"/>
                </a:solidFill>
              </a:rPr>
              <a:t>Y </a:t>
            </a:r>
            <a:r>
              <a:rPr sz="2800">
                <a:solidFill>
                  <a:srgbClr val="000000"/>
                </a:solidFill>
              </a:rPr>
              <a:t>有可能取的值为 0，1，4</a:t>
            </a:r>
            <a:r>
              <a:rPr sz="2800" b="1">
                <a:solidFill>
                  <a:srgbClr val="000000"/>
                </a:solidFill>
              </a:rPr>
              <a:t>.</a:t>
            </a:r>
            <a:r>
              <a:rPr sz="2800">
                <a:solidFill>
                  <a:srgbClr val="000000"/>
                </a:solidFill>
              </a:rPr>
              <a:t> </a:t>
            </a:r>
            <a:endParaRPr sz="2800">
              <a:solidFill>
                <a:srgbClr val="000000"/>
              </a:solidFill>
            </a:endParaRPr>
          </a:p>
        </p:txBody>
      </p:sp>
      <p:sp>
        <p:nvSpPr>
          <p:cNvPr id="5134" name="" title=""/>
          <p:cNvSpPr txBox="1"/>
          <p:nvPr/>
        </p:nvSpPr>
        <p:spPr>
          <a:xfrm>
            <a:off x="1066800" y="4800600"/>
            <a:ext cx="7086600" cy="1220788"/>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3200">
                <a:solidFill>
                  <a:srgbClr val="000000"/>
                </a:solidFill>
              </a:rPr>
              <a:t>     </a:t>
            </a:r>
            <a:r>
              <a:rPr sz="2800">
                <a:solidFill>
                  <a:srgbClr val="000000"/>
                </a:solidFill>
              </a:rPr>
              <a:t>且 </a:t>
            </a:r>
            <a:r>
              <a:rPr sz="2800" i="1">
                <a:solidFill>
                  <a:srgbClr val="000000"/>
                </a:solidFill>
              </a:rPr>
              <a:t>Y</a:t>
            </a:r>
            <a:r>
              <a:rPr sz="2800">
                <a:solidFill>
                  <a:srgbClr val="000000"/>
                </a:solidFill>
              </a:rPr>
              <a:t>=0 对应于 ( </a:t>
            </a:r>
            <a:r>
              <a:rPr sz="2800" i="1">
                <a:solidFill>
                  <a:srgbClr val="000000"/>
                </a:solidFill>
              </a:rPr>
              <a:t>X</a:t>
            </a:r>
            <a:r>
              <a:rPr sz="2800">
                <a:solidFill>
                  <a:srgbClr val="000000"/>
                </a:solidFill>
              </a:rPr>
              <a:t>-1)</a:t>
            </a:r>
            <a:r>
              <a:rPr sz="2800" baseline="30000">
                <a:solidFill>
                  <a:srgbClr val="000000"/>
                </a:solidFill>
              </a:rPr>
              <a:t>2</a:t>
            </a:r>
            <a:r>
              <a:rPr sz="2800">
                <a:solidFill>
                  <a:srgbClr val="000000"/>
                </a:solidFill>
              </a:rPr>
              <a:t>=0， 解得 </a:t>
            </a:r>
            <a:r>
              <a:rPr sz="2800" i="1">
                <a:solidFill>
                  <a:srgbClr val="000000"/>
                </a:solidFill>
              </a:rPr>
              <a:t>X</a:t>
            </a:r>
            <a:r>
              <a:rPr sz="2800">
                <a:solidFill>
                  <a:srgbClr val="000000"/>
                </a:solidFill>
              </a:rPr>
              <a:t>=1，</a:t>
            </a:r>
            <a:endParaRPr sz="2800">
              <a:solidFill>
                <a:srgbClr val="000000"/>
              </a:solidFill>
            </a:endParaRPr>
          </a:p>
          <a:p>
            <a:pPr lvl="0">
              <a:spcBef>
                <a:spcPct val="50000"/>
              </a:spcBef>
            </a:pPr>
            <a:r>
              <a:rPr sz="2800">
                <a:solidFill>
                  <a:srgbClr val="000000"/>
                </a:solidFill>
              </a:rPr>
              <a:t>      所以,       </a:t>
            </a:r>
            <a:r>
              <a:rPr sz="2800" i="1">
                <a:solidFill>
                  <a:srgbClr val="000000"/>
                </a:solidFill>
              </a:rPr>
              <a:t>P</a:t>
            </a:r>
            <a:r>
              <a:rPr sz="2800">
                <a:solidFill>
                  <a:srgbClr val="000000"/>
                </a:solidFill>
              </a:rPr>
              <a:t>{</a:t>
            </a:r>
            <a:r>
              <a:rPr sz="2800" i="1">
                <a:solidFill>
                  <a:srgbClr val="FF0066"/>
                </a:solidFill>
              </a:rPr>
              <a:t>Y</a:t>
            </a:r>
            <a:r>
              <a:rPr sz="2800">
                <a:solidFill>
                  <a:srgbClr val="FF0066"/>
                </a:solidFill>
              </a:rPr>
              <a:t>=0</a:t>
            </a:r>
            <a:r>
              <a:rPr sz="2800">
                <a:solidFill>
                  <a:srgbClr val="000000"/>
                </a:solidFill>
              </a:rPr>
              <a:t>}=</a:t>
            </a:r>
            <a:r>
              <a:rPr sz="2800" i="1">
                <a:solidFill>
                  <a:srgbClr val="000000"/>
                </a:solidFill>
              </a:rPr>
              <a:t>P</a:t>
            </a:r>
            <a:r>
              <a:rPr sz="2800">
                <a:solidFill>
                  <a:srgbClr val="000000"/>
                </a:solidFill>
              </a:rPr>
              <a:t>{</a:t>
            </a:r>
            <a:r>
              <a:rPr sz="2800" i="1">
                <a:solidFill>
                  <a:srgbClr val="000000"/>
                </a:solidFill>
              </a:rPr>
              <a:t>X</a:t>
            </a:r>
            <a:r>
              <a:rPr sz="2800">
                <a:solidFill>
                  <a:srgbClr val="000000"/>
                </a:solidFill>
              </a:rPr>
              <a:t>=1}=</a:t>
            </a:r>
            <a:r>
              <a:rPr sz="2800">
                <a:solidFill>
                  <a:srgbClr val="FF0066"/>
                </a:solidFill>
              </a:rPr>
              <a:t>0</a:t>
            </a:r>
            <a:r>
              <a:rPr sz="2800" b="1">
                <a:solidFill>
                  <a:srgbClr val="FF0066"/>
                </a:solidFill>
              </a:rPr>
              <a:t>.</a:t>
            </a:r>
            <a:r>
              <a:rPr sz="2800">
                <a:solidFill>
                  <a:srgbClr val="FF0066"/>
                </a:solidFill>
              </a:rPr>
              <a:t>1</a:t>
            </a:r>
            <a:r>
              <a:rPr sz="2800">
                <a:solidFill>
                  <a:srgbClr val="000000"/>
                </a:solidFill>
              </a:rPr>
              <a:t>,</a:t>
            </a:r>
            <a:endParaRPr sz="2800">
              <a:solidFill>
                <a:srgbClr val="000000"/>
              </a:solidFill>
            </a:endParaRPr>
          </a:p>
        </p:txBody>
      </p:sp>
      <p:sp>
        <p:nvSpPr>
          <p:cNvPr id="5144" name="Rectangle 18" title=""/>
          <p:cNvSpPr/>
          <p:nvPr/>
        </p:nvSpPr>
        <p:spPr>
          <a:xfrm>
            <a:off x="2057400" y="146050"/>
            <a:ext cx="5105400" cy="685800"/>
          </a:xfrm>
          <a:prstGeom prst="rect">
            <a:avLst/>
          </a:prstGeom>
          <a:noFill/>
          <a:ln>
            <a:noFill/>
            <a:miter lim="800000"/>
          </a:ln>
          <a:effectLst/>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r>
              <a:rPr>
                <a:solidFill>
                  <a:srgbClr val="FF0066"/>
                </a:solidFill>
                <a:latin typeface="隶书" pitchFamily="49" charset="-122"/>
                <a:ea typeface="隶书" pitchFamily="49" charset="-122"/>
              </a:rPr>
              <a:t>§5    随机变量的函数的分布</a:t>
            </a:r>
            <a:endParaRPr>
              <a:solidFill>
                <a:srgbClr val="FF0066"/>
              </a:solidFill>
              <a:latin typeface="隶书" pitchFamily="49" charset="-122"/>
              <a:ea typeface="隶书" pitchFamily="49" charset="-122"/>
            </a:endParaRPr>
          </a:p>
        </p:txBody>
      </p:sp>
      <p:graphicFrame>
        <p:nvGraphicFramePr>
          <p:cNvPr id="5145" name="Object 19"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806" name="Image" r:id="rId2" imgW="7572375" imgH="19050" progId="Photoshop.Image.5">
                  <p:embed/>
                </p:oleObj>
              </mc:Choice>
              <mc:Fallback>
                <p:oleObj name="Image" r:id="rId2" imgW="7572375" imgH="19050" progId="Photoshop.Image.5">
                  <p:embed/>
                  <p:pic>
                    <p:nvPicPr>
                      <p:cNvPr id="0" name="OLE substitute image"/>
                      <p:cNvPicPr/>
                      <p:nvPr/>
                    </p:nvPicPr>
                    <p:blipFill>
                      <a:blip r:embed="rId3"/>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5147" name="" title=""/>
          <p:cNvSpPr/>
          <p:nvPr/>
        </p:nvSpPr>
        <p:spPr>
          <a:xfrm>
            <a:off x="609600" y="830263"/>
            <a:ext cx="896938" cy="519112"/>
          </a:xfrm>
          <a:prstGeom prst="rect">
            <a:avLst/>
          </a:prstGeom>
          <a:noFill/>
          <a:ln>
            <a:noFill/>
            <a:miter lim="800000"/>
          </a:ln>
        </p:spPr>
        <p:txBody>
          <a:bodyPr wrap="none" anchor="t" anchorCtr="0">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r>
              <a:rPr sz="2800" b="1">
                <a:solidFill>
                  <a:srgbClr val="CC0066"/>
                </a:solidFill>
                <a:latin typeface="宋体" pitchFamily="2" charset="-122"/>
              </a:rPr>
              <a:t>例 2</a:t>
            </a:r>
            <a:endParaRPr sz="2800" b="1">
              <a:solidFill>
                <a:srgbClr val="CC0066"/>
              </a:solidFill>
              <a:latin typeface="宋体" pitchFamily="2" charset="-122"/>
            </a:endParaRPr>
          </a:p>
        </p:txBody>
      </p:sp>
      <p:sp>
        <p:nvSpPr>
          <p:cNvPr id="5148" name="" title="">
            <a:hlinkClick r:id="rId4"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5149"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4" action="ppaction://hlinkpres"/>
                <a:hlinkMouseOver action="ppaction://noaction"/>
              </a:rPr>
              <a:t>返回主目录</a:t>
            </a:r>
            <a:endParaRPr sz="200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wipe(left)">
                                      <p:cBhvr>
                                        <p:cTn id="7" dur="500"/>
                                        <p:tgtEl>
                                          <p:spTgt spid="5124"/>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5146"/>
                                        </p:tgtEl>
                                        <p:attrNameLst>
                                          <p:attrName>style.visibility</p:attrName>
                                        </p:attrNameLst>
                                      </p:cBhvr>
                                      <p:to>
                                        <p:strVal val="visible"/>
                                      </p:to>
                                    </p:set>
                                    <p:animEffect transition="in" filter="wipe(left)">
                                      <p:cBhvr>
                                        <p:cTn id="12" dur="500"/>
                                        <p:tgtEl>
                                          <p:spTgt spid="5146"/>
                                        </p:tgtEl>
                                      </p:cBhvr>
                                    </p:animEffect>
                                  </p:childTnLst>
                                  <p:subTnLst>
                                    <p:audio>
                                      <p:cMediaNode showWhenStopped="0">
                                        <p:cTn display="0" masterRel="sameClick">
                                          <p:stCondLst>
                                            <p:cond evt="begin" delay="0">
                                              <p:tn val="10"/>
                                            </p:cond>
                                          </p:stCondLst>
                                          <p:endCondLst>
                                            <p:cond evt="onStopAudio" delay="0">
                                              <p:tgtEl>
                                                <p:sldTgt/>
                                              </p:tgtEl>
                                            </p:cond>
                                          </p:endCondLst>
                                        </p:cTn>
                                        <p:tgtEl>
                                          <p:sndTgt r:embed="rId6" name="CAMERA.WAV"/>
                                        </p:tgtEl>
                                      </p:cMediaNode>
                                    </p:audio>
                                  </p:sub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grpId="0" nodeType="clickEffect">
                                  <p:stCondLst>
                                    <p:cond delay="0"/>
                                  </p:stCondLst>
                                  <p:childTnLst>
                                    <p:set>
                                      <p:cBhvr>
                                        <p:cTn id="16" dur="1" fill="hold">
                                          <p:stCondLst>
                                            <p:cond delay="0"/>
                                          </p:stCondLst>
                                        </p:cTn>
                                        <p:tgtEl>
                                          <p:spTgt spid="5133"/>
                                        </p:tgtEl>
                                        <p:attrNameLst>
                                          <p:attrName>style.visibility</p:attrName>
                                        </p:attrNameLst>
                                      </p:cBhvr>
                                      <p:to>
                                        <p:strVal val="visible"/>
                                      </p:to>
                                    </p:set>
                                    <p:animEffect transition="in" filter="wipe(left)">
                                      <p:cBhvr>
                                        <p:cTn id="17" dur="500"/>
                                        <p:tgtEl>
                                          <p:spTgt spid="5133"/>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grpId="0" nodeType="clickEffect">
                                  <p:stCondLst>
                                    <p:cond delay="0"/>
                                  </p:stCondLst>
                                  <p:childTnLst>
                                    <p:set>
                                      <p:cBhvr>
                                        <p:cTn id="21" dur="1" fill="hold">
                                          <p:stCondLst>
                                            <p:cond delay="0"/>
                                          </p:stCondLst>
                                        </p:cTn>
                                        <p:tgtEl>
                                          <p:spTgt spid="5134"/>
                                        </p:tgtEl>
                                        <p:attrNameLst>
                                          <p:attrName>style.visibility</p:attrName>
                                        </p:attrNameLst>
                                      </p:cBhvr>
                                      <p:to>
                                        <p:strVal val="visible"/>
                                      </p:to>
                                    </p:set>
                                    <p:animEffect transition="in" filter="wipe(left)">
                                      <p:cBhvr>
                                        <p:cTn id="22" dur="500"/>
                                        <p:tgtEl>
                                          <p:spTgt spid="5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p:bldP spid="5133" grpId="0"/>
      <p:bldP spid="5134" grpId="0"/>
    </p:bldLst>
  </p:timing>
</p:sld>
</file>

<file path=ppt/slides/slide1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8194" name="Text Box 2" title=""/>
          <p:cNvSpPr txBox="1"/>
          <p:nvPr/>
        </p:nvSpPr>
        <p:spPr>
          <a:xfrm>
            <a:off x="1371600" y="2193925"/>
            <a:ext cx="7467600" cy="1160463"/>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a:solidFill>
                  <a:srgbClr val="000000"/>
                </a:solidFill>
              </a:rPr>
              <a:t>同理,</a:t>
            </a:r>
            <a:endParaRPr sz="2800">
              <a:solidFill>
                <a:srgbClr val="000000"/>
              </a:solidFill>
            </a:endParaRPr>
          </a:p>
          <a:p>
            <a:pPr lvl="0">
              <a:spcBef>
                <a:spcPct val="50000"/>
              </a:spcBef>
            </a:pPr>
            <a:r>
              <a:rPr sz="2800" i="1">
                <a:solidFill>
                  <a:srgbClr val="000000"/>
                </a:solidFill>
              </a:rPr>
              <a:t>P</a:t>
            </a:r>
            <a:r>
              <a:rPr sz="2800">
                <a:solidFill>
                  <a:srgbClr val="000000"/>
                </a:solidFill>
              </a:rPr>
              <a:t>{</a:t>
            </a:r>
            <a:r>
              <a:rPr sz="2800" i="1">
                <a:solidFill>
                  <a:srgbClr val="FF0066"/>
                </a:solidFill>
              </a:rPr>
              <a:t>Y</a:t>
            </a:r>
            <a:r>
              <a:rPr sz="2800">
                <a:solidFill>
                  <a:srgbClr val="FF0066"/>
                </a:solidFill>
              </a:rPr>
              <a:t>=1</a:t>
            </a:r>
            <a:r>
              <a:rPr sz="2800">
                <a:solidFill>
                  <a:srgbClr val="000000"/>
                </a:solidFill>
              </a:rPr>
              <a:t>}=</a:t>
            </a:r>
            <a:r>
              <a:rPr sz="2800" i="1">
                <a:solidFill>
                  <a:srgbClr val="000000"/>
                </a:solidFill>
              </a:rPr>
              <a:t>P</a:t>
            </a:r>
            <a:r>
              <a:rPr sz="2800">
                <a:solidFill>
                  <a:srgbClr val="000000"/>
                </a:solidFill>
              </a:rPr>
              <a:t>{</a:t>
            </a:r>
            <a:r>
              <a:rPr sz="2800" i="1">
                <a:solidFill>
                  <a:srgbClr val="000000"/>
                </a:solidFill>
              </a:rPr>
              <a:t>X</a:t>
            </a:r>
            <a:r>
              <a:rPr sz="2800">
                <a:solidFill>
                  <a:srgbClr val="000000"/>
                </a:solidFill>
              </a:rPr>
              <a:t>=0}+</a:t>
            </a:r>
            <a:r>
              <a:rPr sz="2800" i="1">
                <a:solidFill>
                  <a:srgbClr val="000000"/>
                </a:solidFill>
              </a:rPr>
              <a:t>P</a:t>
            </a:r>
            <a:r>
              <a:rPr sz="2800">
                <a:solidFill>
                  <a:srgbClr val="000000"/>
                </a:solidFill>
              </a:rPr>
              <a:t>{X=2}=0</a:t>
            </a:r>
            <a:r>
              <a:rPr sz="2800" b="1">
                <a:solidFill>
                  <a:srgbClr val="000000"/>
                </a:solidFill>
              </a:rPr>
              <a:t>.</a:t>
            </a:r>
            <a:r>
              <a:rPr sz="2800">
                <a:solidFill>
                  <a:srgbClr val="000000"/>
                </a:solidFill>
              </a:rPr>
              <a:t>3+ 0</a:t>
            </a:r>
            <a:r>
              <a:rPr sz="2800" b="1">
                <a:solidFill>
                  <a:srgbClr val="000000"/>
                </a:solidFill>
              </a:rPr>
              <a:t>.</a:t>
            </a:r>
            <a:r>
              <a:rPr sz="2800">
                <a:solidFill>
                  <a:srgbClr val="000000"/>
                </a:solidFill>
              </a:rPr>
              <a:t>4=</a:t>
            </a:r>
            <a:r>
              <a:rPr sz="2800">
                <a:solidFill>
                  <a:srgbClr val="FF0066"/>
                </a:solidFill>
              </a:rPr>
              <a:t>0</a:t>
            </a:r>
            <a:r>
              <a:rPr sz="2800" b="1">
                <a:solidFill>
                  <a:srgbClr val="FF0066"/>
                </a:solidFill>
              </a:rPr>
              <a:t>.</a:t>
            </a:r>
            <a:r>
              <a:rPr sz="2800">
                <a:solidFill>
                  <a:srgbClr val="FF0066"/>
                </a:solidFill>
              </a:rPr>
              <a:t>7</a:t>
            </a:r>
            <a:r>
              <a:rPr sz="2800">
                <a:solidFill>
                  <a:srgbClr val="000000"/>
                </a:solidFill>
              </a:rPr>
              <a:t>,</a:t>
            </a:r>
            <a:endParaRPr sz="2800">
              <a:solidFill>
                <a:srgbClr val="0000FF"/>
              </a:solidFill>
            </a:endParaRPr>
          </a:p>
        </p:txBody>
      </p:sp>
      <p:sp>
        <p:nvSpPr>
          <p:cNvPr id="8195" name="Text Box 3" title=""/>
          <p:cNvSpPr txBox="1"/>
          <p:nvPr/>
        </p:nvSpPr>
        <p:spPr>
          <a:xfrm>
            <a:off x="1295400" y="3611563"/>
            <a:ext cx="5334000" cy="519112"/>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i="1">
                <a:solidFill>
                  <a:srgbClr val="000000"/>
                </a:solidFill>
              </a:rPr>
              <a:t>P</a:t>
            </a:r>
            <a:r>
              <a:rPr sz="2800">
                <a:solidFill>
                  <a:srgbClr val="000000"/>
                </a:solidFill>
              </a:rPr>
              <a:t>{</a:t>
            </a:r>
            <a:r>
              <a:rPr sz="2800" i="1">
                <a:solidFill>
                  <a:srgbClr val="FF0066"/>
                </a:solidFill>
              </a:rPr>
              <a:t>Y</a:t>
            </a:r>
            <a:r>
              <a:rPr sz="2800">
                <a:solidFill>
                  <a:srgbClr val="FF0066"/>
                </a:solidFill>
              </a:rPr>
              <a:t>=4</a:t>
            </a:r>
            <a:r>
              <a:rPr sz="2800">
                <a:solidFill>
                  <a:srgbClr val="000000"/>
                </a:solidFill>
              </a:rPr>
              <a:t>}= </a:t>
            </a:r>
            <a:r>
              <a:rPr sz="2800" i="1">
                <a:solidFill>
                  <a:srgbClr val="000000"/>
                </a:solidFill>
              </a:rPr>
              <a:t>P</a:t>
            </a:r>
            <a:r>
              <a:rPr sz="2800">
                <a:solidFill>
                  <a:srgbClr val="000000"/>
                </a:solidFill>
              </a:rPr>
              <a:t>{X= -1}= </a:t>
            </a:r>
            <a:r>
              <a:rPr sz="2800">
                <a:solidFill>
                  <a:srgbClr val="FF0066"/>
                </a:solidFill>
              </a:rPr>
              <a:t>0</a:t>
            </a:r>
            <a:r>
              <a:rPr sz="2800" b="1">
                <a:solidFill>
                  <a:srgbClr val="FF0066"/>
                </a:solidFill>
              </a:rPr>
              <a:t>.</a:t>
            </a:r>
            <a:r>
              <a:rPr sz="2800">
                <a:solidFill>
                  <a:srgbClr val="FF0066"/>
                </a:solidFill>
              </a:rPr>
              <a:t>2</a:t>
            </a:r>
            <a:r>
              <a:rPr sz="2800">
                <a:solidFill>
                  <a:srgbClr val="000000"/>
                </a:solidFill>
              </a:rPr>
              <a:t>,</a:t>
            </a:r>
            <a:endParaRPr sz="3200">
              <a:solidFill>
                <a:srgbClr val="000000"/>
              </a:solidFill>
            </a:endParaRPr>
          </a:p>
        </p:txBody>
      </p:sp>
      <p:grpSp>
        <p:nvGrpSpPr>
          <p:cNvPr id="8218" name="" title=""/>
          <p:cNvGrpSpPr/>
          <p:nvPr/>
        </p:nvGrpSpPr>
        <p:grpSpPr>
          <a:xfrm>
            <a:off x="3276600" y="5105400"/>
            <a:ext cx="4495800" cy="1219200"/>
            <a:chOff x="2064" y="3216"/>
            <a:chExt cx="2832" cy="768"/>
          </a:xfrm>
        </p:grpSpPr>
        <p:cxnSp>
          <p:nvCxnSpPr>
            <p:cNvPr id="8196" name="" title=""/>
            <p:cNvCxnSpPr/>
            <p:nvPr/>
          </p:nvCxnSpPr>
          <p:spPr>
            <a:xfrm>
              <a:off x="2064" y="3552"/>
              <a:ext cx="2064" cy="0"/>
            </a:xfrm>
            <a:prstGeom prst="line">
              <a:avLst/>
            </a:prstGeom>
            <a:noFill/>
            <a:ln>
              <a:solidFill>
                <a:prstClr val="black"/>
              </a:solidFill>
              <a:miter lim="800000"/>
            </a:ln>
          </p:spPr>
        </p:cxnSp>
        <p:cxnSp>
          <p:nvCxnSpPr>
            <p:cNvPr id="8197" name="" title=""/>
            <p:cNvCxnSpPr/>
            <p:nvPr/>
          </p:nvCxnSpPr>
          <p:spPr>
            <a:xfrm flipH="1" flipV="1">
              <a:off x="2496" y="3264"/>
              <a:ext cx="0" cy="624"/>
            </a:xfrm>
            <a:prstGeom prst="line">
              <a:avLst/>
            </a:prstGeom>
            <a:noFill/>
            <a:ln>
              <a:solidFill>
                <a:prstClr val="black"/>
              </a:solidFill>
              <a:miter lim="800000"/>
            </a:ln>
          </p:spPr>
        </p:cxnSp>
        <p:sp>
          <p:nvSpPr>
            <p:cNvPr id="8198" name="Text Box 6" title=""/>
            <p:cNvSpPr txBox="1"/>
            <p:nvPr/>
          </p:nvSpPr>
          <p:spPr>
            <a:xfrm>
              <a:off x="2160" y="3552"/>
              <a:ext cx="336" cy="36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3200" i="1">
                  <a:solidFill>
                    <a:srgbClr val="FF0066"/>
                  </a:solidFill>
                </a:rPr>
                <a:t>p</a:t>
              </a:r>
              <a:r>
                <a:rPr sz="3200" i="1" baseline="-25000">
                  <a:solidFill>
                    <a:srgbClr val="FF0066"/>
                  </a:solidFill>
                </a:rPr>
                <a:t>k</a:t>
              </a:r>
              <a:endParaRPr sz="3200" i="1"/>
            </a:p>
          </p:txBody>
        </p:sp>
        <p:sp>
          <p:nvSpPr>
            <p:cNvPr id="8199" name="Text Box 7" title=""/>
            <p:cNvSpPr txBox="1"/>
            <p:nvPr/>
          </p:nvSpPr>
          <p:spPr>
            <a:xfrm>
              <a:off x="2160" y="3235"/>
              <a:ext cx="288" cy="36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3200" i="1">
                  <a:solidFill>
                    <a:srgbClr val="000000"/>
                  </a:solidFill>
                </a:rPr>
                <a:t>Y</a:t>
              </a:r>
              <a:endParaRPr sz="3200" i="1">
                <a:solidFill>
                  <a:srgbClr val="000000"/>
                </a:solidFill>
              </a:endParaRPr>
            </a:p>
          </p:txBody>
        </p:sp>
        <p:sp>
          <p:nvSpPr>
            <p:cNvPr id="8200" name="Text Box 8" title=""/>
            <p:cNvSpPr txBox="1"/>
            <p:nvPr/>
          </p:nvSpPr>
          <p:spPr>
            <a:xfrm>
              <a:off x="2592" y="3216"/>
              <a:ext cx="2304" cy="36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3200">
                  <a:solidFill>
                    <a:srgbClr val="000000"/>
                  </a:solidFill>
                </a:rPr>
                <a:t> 0      1        4</a:t>
              </a:r>
              <a:endParaRPr sz="3200"/>
            </a:p>
          </p:txBody>
        </p:sp>
        <p:sp>
          <p:nvSpPr>
            <p:cNvPr id="8201" name="Text Box 9" title=""/>
            <p:cNvSpPr txBox="1"/>
            <p:nvPr/>
          </p:nvSpPr>
          <p:spPr>
            <a:xfrm>
              <a:off x="2544" y="3619"/>
              <a:ext cx="2256" cy="36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3200">
                  <a:solidFill>
                    <a:srgbClr val="FF0066"/>
                  </a:solidFill>
                </a:rPr>
                <a:t>0</a:t>
              </a:r>
              <a:r>
                <a:rPr sz="3200" b="1">
                  <a:solidFill>
                    <a:srgbClr val="FF0066"/>
                  </a:solidFill>
                </a:rPr>
                <a:t>.</a:t>
              </a:r>
              <a:r>
                <a:rPr sz="3200">
                  <a:solidFill>
                    <a:srgbClr val="FF0066"/>
                  </a:solidFill>
                </a:rPr>
                <a:t>1    0</a:t>
              </a:r>
              <a:r>
                <a:rPr sz="3200" b="1">
                  <a:solidFill>
                    <a:srgbClr val="FF0066"/>
                  </a:solidFill>
                </a:rPr>
                <a:t>.</a:t>
              </a:r>
              <a:r>
                <a:rPr sz="3200">
                  <a:solidFill>
                    <a:srgbClr val="FF0066"/>
                  </a:solidFill>
                </a:rPr>
                <a:t>7    0</a:t>
              </a:r>
              <a:r>
                <a:rPr sz="3200" b="1">
                  <a:solidFill>
                    <a:srgbClr val="FF0066"/>
                  </a:solidFill>
                </a:rPr>
                <a:t>.</a:t>
              </a:r>
              <a:r>
                <a:rPr sz="3200">
                  <a:solidFill>
                    <a:srgbClr val="FF0066"/>
                  </a:solidFill>
                </a:rPr>
                <a:t>2</a:t>
              </a:r>
              <a:endParaRPr sz="3200">
                <a:solidFill>
                  <a:srgbClr val="FF0066"/>
                </a:solidFill>
              </a:endParaRPr>
            </a:p>
          </p:txBody>
        </p:sp>
      </p:grpSp>
      <p:sp>
        <p:nvSpPr>
          <p:cNvPr id="8203" name="" title=""/>
          <p:cNvSpPr txBox="1"/>
          <p:nvPr/>
        </p:nvSpPr>
        <p:spPr>
          <a:xfrm>
            <a:off x="1295400" y="4602163"/>
            <a:ext cx="6248400" cy="519112"/>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a:solidFill>
                  <a:srgbClr val="000000"/>
                </a:solidFill>
              </a:rPr>
              <a:t>所以，</a:t>
            </a:r>
            <a:r>
              <a:rPr sz="2800" i="1">
                <a:solidFill>
                  <a:srgbClr val="000000"/>
                </a:solidFill>
              </a:rPr>
              <a:t>Y</a:t>
            </a:r>
            <a:r>
              <a:rPr sz="2800">
                <a:solidFill>
                  <a:srgbClr val="000000"/>
                </a:solidFill>
              </a:rPr>
              <a:t>=(</a:t>
            </a:r>
            <a:r>
              <a:rPr sz="2800" i="1">
                <a:solidFill>
                  <a:srgbClr val="000000"/>
                </a:solidFill>
              </a:rPr>
              <a:t>X</a:t>
            </a:r>
            <a:r>
              <a:rPr sz="2800">
                <a:solidFill>
                  <a:srgbClr val="000000"/>
                </a:solidFill>
              </a:rPr>
              <a:t>-1)</a:t>
            </a:r>
            <a:r>
              <a:rPr sz="2800" baseline="30000">
                <a:solidFill>
                  <a:srgbClr val="000000"/>
                </a:solidFill>
              </a:rPr>
              <a:t>2 </a:t>
            </a:r>
            <a:r>
              <a:rPr lang="zh-CN" altLang="zh-CN" sz="2800">
                <a:solidFill>
                  <a:srgbClr val="000000"/>
                </a:solidFill>
              </a:rPr>
              <a:t>的分布律为：</a:t>
            </a:r>
            <a:endParaRPr lang="zh-CN" altLang="zh-CN" sz="2800">
              <a:solidFill>
                <a:srgbClr val="000000"/>
              </a:solidFill>
            </a:endParaRPr>
          </a:p>
        </p:txBody>
      </p:sp>
      <p:grpSp>
        <p:nvGrpSpPr>
          <p:cNvPr id="8219" name="" title=""/>
          <p:cNvGrpSpPr/>
          <p:nvPr/>
        </p:nvGrpSpPr>
        <p:grpSpPr>
          <a:xfrm>
            <a:off x="3733800" y="1325563"/>
            <a:ext cx="4495800" cy="1112837"/>
            <a:chOff x="2352" y="835"/>
            <a:chExt cx="2832" cy="701"/>
          </a:xfrm>
        </p:grpSpPr>
        <p:cxnSp>
          <p:nvCxnSpPr>
            <p:cNvPr id="8204" name="" title=""/>
            <p:cNvCxnSpPr/>
            <p:nvPr/>
          </p:nvCxnSpPr>
          <p:spPr>
            <a:xfrm>
              <a:off x="2352" y="1171"/>
              <a:ext cx="2784" cy="0"/>
            </a:xfrm>
            <a:prstGeom prst="line">
              <a:avLst/>
            </a:prstGeom>
            <a:noFill/>
            <a:ln>
              <a:solidFill>
                <a:prstClr val="black"/>
              </a:solidFill>
              <a:miter lim="800000"/>
            </a:ln>
          </p:spPr>
        </p:cxnSp>
        <p:grpSp>
          <p:nvGrpSpPr>
            <p:cNvPr id="8217" name="Group 19" title=""/>
            <p:cNvGrpSpPr/>
            <p:nvPr/>
          </p:nvGrpSpPr>
          <p:grpSpPr>
            <a:xfrm>
              <a:off x="2448" y="835"/>
              <a:ext cx="2736" cy="701"/>
              <a:chOff x="2448" y="835"/>
              <a:chExt cx="2736" cy="701"/>
            </a:xfrm>
          </p:grpSpPr>
          <p:cxnSp>
            <p:nvCxnSpPr>
              <p:cNvPr id="8205" name="" title=""/>
              <p:cNvCxnSpPr/>
              <p:nvPr/>
            </p:nvCxnSpPr>
            <p:spPr>
              <a:xfrm flipH="1" flipV="1">
                <a:off x="2784" y="883"/>
                <a:ext cx="0" cy="624"/>
              </a:xfrm>
              <a:prstGeom prst="line">
                <a:avLst/>
              </a:prstGeom>
              <a:noFill/>
              <a:ln>
                <a:solidFill>
                  <a:prstClr val="black"/>
                </a:solidFill>
                <a:miter lim="800000"/>
              </a:ln>
            </p:spPr>
          </p:cxnSp>
          <p:sp>
            <p:nvSpPr>
              <p:cNvPr id="8206" name="" title=""/>
              <p:cNvSpPr txBox="1"/>
              <p:nvPr/>
            </p:nvSpPr>
            <p:spPr>
              <a:xfrm>
                <a:off x="2448" y="1123"/>
                <a:ext cx="336" cy="36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3200" i="1">
                    <a:solidFill>
                      <a:srgbClr val="0000FF"/>
                    </a:solidFill>
                  </a:rPr>
                  <a:t>p</a:t>
                </a:r>
                <a:r>
                  <a:rPr sz="3200" i="1" baseline="-25000">
                    <a:solidFill>
                      <a:srgbClr val="0000FF"/>
                    </a:solidFill>
                  </a:rPr>
                  <a:t>k</a:t>
                </a:r>
                <a:endParaRPr sz="3200" i="1"/>
              </a:p>
            </p:txBody>
          </p:sp>
          <p:sp>
            <p:nvSpPr>
              <p:cNvPr id="8207" name="" title=""/>
              <p:cNvSpPr txBox="1"/>
              <p:nvPr/>
            </p:nvSpPr>
            <p:spPr>
              <a:xfrm>
                <a:off x="2448" y="854"/>
                <a:ext cx="288" cy="36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3200" i="1">
                    <a:solidFill>
                      <a:srgbClr val="000000"/>
                    </a:solidFill>
                  </a:rPr>
                  <a:t>X</a:t>
                </a:r>
                <a:endParaRPr sz="3200" i="1">
                  <a:solidFill>
                    <a:srgbClr val="000000"/>
                  </a:solidFill>
                </a:endParaRPr>
              </a:p>
            </p:txBody>
          </p:sp>
          <p:sp>
            <p:nvSpPr>
              <p:cNvPr id="8208" name="Text Box 10" title=""/>
              <p:cNvSpPr txBox="1"/>
              <p:nvPr/>
            </p:nvSpPr>
            <p:spPr>
              <a:xfrm>
                <a:off x="2880" y="835"/>
                <a:ext cx="2304" cy="36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3200">
                    <a:solidFill>
                      <a:srgbClr val="000000"/>
                    </a:solidFill>
                  </a:rPr>
                  <a:t>-1      0       1        2</a:t>
                </a:r>
                <a:endParaRPr sz="3200"/>
              </a:p>
            </p:txBody>
          </p:sp>
          <p:sp>
            <p:nvSpPr>
              <p:cNvPr id="8209" name="Text Box 11" title=""/>
              <p:cNvSpPr txBox="1"/>
              <p:nvPr/>
            </p:nvSpPr>
            <p:spPr>
              <a:xfrm>
                <a:off x="2832" y="1171"/>
                <a:ext cx="2256" cy="36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3200">
                    <a:solidFill>
                      <a:srgbClr val="0000FF"/>
                    </a:solidFill>
                  </a:rPr>
                  <a:t>0</a:t>
                </a:r>
                <a:r>
                  <a:rPr sz="3200" b="1">
                    <a:solidFill>
                      <a:srgbClr val="0000FF"/>
                    </a:solidFill>
                  </a:rPr>
                  <a:t>.</a:t>
                </a:r>
                <a:r>
                  <a:rPr sz="3200">
                    <a:solidFill>
                      <a:srgbClr val="0000FF"/>
                    </a:solidFill>
                  </a:rPr>
                  <a:t>2    0</a:t>
                </a:r>
                <a:r>
                  <a:rPr sz="3200" b="1">
                    <a:solidFill>
                      <a:srgbClr val="0000FF"/>
                    </a:solidFill>
                  </a:rPr>
                  <a:t>.</a:t>
                </a:r>
                <a:r>
                  <a:rPr sz="3200">
                    <a:solidFill>
                      <a:srgbClr val="0000FF"/>
                    </a:solidFill>
                  </a:rPr>
                  <a:t>3    0</a:t>
                </a:r>
                <a:r>
                  <a:rPr sz="3200" b="1">
                    <a:solidFill>
                      <a:srgbClr val="0000FF"/>
                    </a:solidFill>
                  </a:rPr>
                  <a:t>.</a:t>
                </a:r>
                <a:r>
                  <a:rPr sz="3200">
                    <a:solidFill>
                      <a:srgbClr val="0000FF"/>
                    </a:solidFill>
                  </a:rPr>
                  <a:t>1    0</a:t>
                </a:r>
                <a:r>
                  <a:rPr sz="3200" b="1">
                    <a:solidFill>
                      <a:srgbClr val="0000FF"/>
                    </a:solidFill>
                  </a:rPr>
                  <a:t>.</a:t>
                </a:r>
                <a:r>
                  <a:rPr sz="3200">
                    <a:solidFill>
                      <a:srgbClr val="0000FF"/>
                    </a:solidFill>
                  </a:rPr>
                  <a:t>4</a:t>
                </a:r>
                <a:endParaRPr sz="3200">
                  <a:solidFill>
                    <a:srgbClr val="0000FF"/>
                  </a:solidFill>
                </a:endParaRPr>
              </a:p>
            </p:txBody>
          </p:sp>
        </p:grpSp>
      </p:grpSp>
      <p:sp>
        <p:nvSpPr>
          <p:cNvPr id="8210" name="Rectangle 12" title=""/>
          <p:cNvSpPr/>
          <p:nvPr/>
        </p:nvSpPr>
        <p:spPr>
          <a:xfrm>
            <a:off x="1439863" y="1614488"/>
            <a:ext cx="1455737" cy="519112"/>
          </a:xfrm>
          <a:prstGeom prst="rect">
            <a:avLst/>
          </a:prstGeom>
          <a:noFill/>
          <a:ln>
            <a:noFill/>
            <a:miter lim="800000"/>
          </a:ln>
        </p:spPr>
        <p:txBody>
          <a:bodyPr wrap="none" anchor="t" anchorCtr="0">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r>
              <a:rPr sz="2800" i="1">
                <a:solidFill>
                  <a:srgbClr val="000000"/>
                </a:solidFill>
              </a:rPr>
              <a:t>Y</a:t>
            </a:r>
            <a:r>
              <a:rPr sz="2800">
                <a:solidFill>
                  <a:srgbClr val="000000"/>
                </a:solidFill>
              </a:rPr>
              <a:t>=(</a:t>
            </a:r>
            <a:r>
              <a:rPr sz="2800" i="1">
                <a:solidFill>
                  <a:srgbClr val="000000"/>
                </a:solidFill>
              </a:rPr>
              <a:t>X</a:t>
            </a:r>
            <a:r>
              <a:rPr sz="2800">
                <a:solidFill>
                  <a:srgbClr val="000000"/>
                </a:solidFill>
              </a:rPr>
              <a:t>-1)</a:t>
            </a:r>
            <a:r>
              <a:rPr sz="2800" baseline="30000">
                <a:solidFill>
                  <a:srgbClr val="000000"/>
                </a:solidFill>
              </a:rPr>
              <a:t>2</a:t>
            </a:r>
            <a:endParaRPr sz="3200" baseline="30000">
              <a:solidFill>
                <a:srgbClr val="000000"/>
              </a:solidFill>
            </a:endParaRPr>
          </a:p>
        </p:txBody>
      </p:sp>
      <p:graphicFrame>
        <p:nvGraphicFramePr>
          <p:cNvPr id="8211" name="Object 13"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807" name="Image" r:id="rId2" imgW="7572375" imgH="19050" progId="Photoshop.Image.5">
                  <p:embed/>
                </p:oleObj>
              </mc:Choice>
              <mc:Fallback>
                <p:oleObj name="Image" r:id="rId2" imgW="7572375" imgH="19050" progId="Photoshop.Image.5">
                  <p:embed/>
                  <p:pic>
                    <p:nvPicPr>
                      <p:cNvPr id="0" name="OLE substitute image"/>
                      <p:cNvPicPr/>
                      <p:nvPr/>
                    </p:nvPicPr>
                    <p:blipFill>
                      <a:blip r:embed="rId3"/>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8212" name="Rectangle 14" title=""/>
          <p:cNvSpPr/>
          <p:nvPr/>
        </p:nvSpPr>
        <p:spPr>
          <a:xfrm>
            <a:off x="2133600" y="304800"/>
            <a:ext cx="5105400" cy="460375"/>
          </a:xfrm>
          <a:prstGeom prst="rect">
            <a:avLst/>
          </a:prstGeom>
          <a:noFill/>
          <a:ln>
            <a:noFill/>
            <a:miter lim="800000"/>
          </a:ln>
          <a:effectLst/>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r>
              <a:rPr>
                <a:solidFill>
                  <a:srgbClr val="FF0066"/>
                </a:solidFill>
                <a:latin typeface="隶书" pitchFamily="49" charset="-122"/>
                <a:ea typeface="隶书" pitchFamily="49" charset="-122"/>
              </a:rPr>
              <a:t>§5    随机变量的函数的分布</a:t>
            </a:r>
            <a:endParaRPr>
              <a:solidFill>
                <a:srgbClr val="FF0066"/>
              </a:solidFill>
              <a:latin typeface="隶书" pitchFamily="49" charset="-122"/>
              <a:ea typeface="隶书" pitchFamily="49" charset="-122"/>
            </a:endParaRPr>
          </a:p>
        </p:txBody>
      </p:sp>
      <p:sp>
        <p:nvSpPr>
          <p:cNvPr id="8216" name="Rectangle 18" title=""/>
          <p:cNvSpPr/>
          <p:nvPr/>
        </p:nvSpPr>
        <p:spPr>
          <a:xfrm>
            <a:off x="609600" y="815975"/>
            <a:ext cx="1973263" cy="519113"/>
          </a:xfrm>
          <a:prstGeom prst="rect">
            <a:avLst/>
          </a:prstGeom>
          <a:noFill/>
          <a:ln>
            <a:noFill/>
            <a:miter lim="800000"/>
          </a:ln>
        </p:spPr>
        <p:txBody>
          <a:bodyPr wrap="none" anchor="t" anchorCtr="0">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r>
              <a:rPr sz="2800" b="1">
                <a:solidFill>
                  <a:srgbClr val="CC0066"/>
                </a:solidFill>
                <a:latin typeface="宋体" pitchFamily="2" charset="-122"/>
              </a:rPr>
              <a:t>例 2（续）</a:t>
            </a:r>
            <a:endParaRPr sz="2800" b="1">
              <a:solidFill>
                <a:srgbClr val="CC0066"/>
              </a:solidFill>
              <a:latin typeface="宋体" pitchFamily="2" charset="-122"/>
            </a:endParaRPr>
          </a:p>
        </p:txBody>
      </p:sp>
      <p:sp>
        <p:nvSpPr>
          <p:cNvPr id="8220" name="" title="">
            <a:hlinkClick r:id="rId4"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8221"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4" action="ppaction://hlinkpres"/>
                <a:hlinkMouseOver action="ppaction://noaction"/>
              </a:rPr>
              <a:t>返回主目录</a:t>
            </a:r>
            <a:endParaRPr sz="200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grpId="0" nodeType="clickEffect">
                                  <p:stCondLst>
                                    <p:cond delay="0"/>
                                  </p:stCondLst>
                                  <p:childTnLst>
                                    <p:set>
                                      <p:cBhvr>
                                        <p:cTn id="6" dur="1" fill="hold">
                                          <p:stCondLst>
                                            <p:cond delay="0"/>
                                          </p:stCondLst>
                                        </p:cTn>
                                        <p:tgtEl>
                                          <p:spTgt spid="8210"/>
                                        </p:tgtEl>
                                        <p:attrNameLst>
                                          <p:attrName>style.visibility</p:attrName>
                                        </p:attrNameLst>
                                      </p:cBhvr>
                                      <p:to>
                                        <p:strVal val="visible"/>
                                      </p:to>
                                    </p:set>
                                    <p:animEffect transition="in" filter="wipe(left)">
                                      <p:cBhvr>
                                        <p:cTn id="7" dur="500"/>
                                        <p:tgtEl>
                                          <p:spTgt spid="8210"/>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8219"/>
                                        </p:tgtEl>
                                        <p:attrNameLst>
                                          <p:attrName>style.visibility</p:attrName>
                                        </p:attrNameLst>
                                      </p:cBhvr>
                                      <p:to>
                                        <p:strVal val="visible"/>
                                      </p:to>
                                    </p:set>
                                    <p:animEffect transition="in" filter="wipe(left)">
                                      <p:cBhvr>
                                        <p:cTn id="12" dur="500"/>
                                        <p:tgtEl>
                                          <p:spTgt spid="8219"/>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grpId="0" nodeType="clickEffect">
                                  <p:stCondLst>
                                    <p:cond delay="0"/>
                                  </p:stCondLst>
                                  <p:childTnLst>
                                    <p:set>
                                      <p:cBhvr>
                                        <p:cTn id="16" dur="1" fill="hold">
                                          <p:stCondLst>
                                            <p:cond delay="0"/>
                                          </p:stCondLst>
                                        </p:cTn>
                                        <p:tgtEl>
                                          <p:spTgt spid="8194"/>
                                        </p:tgtEl>
                                        <p:attrNameLst>
                                          <p:attrName>style.visibility</p:attrName>
                                        </p:attrNameLst>
                                      </p:cBhvr>
                                      <p:to>
                                        <p:strVal val="visible"/>
                                      </p:to>
                                    </p:set>
                                    <p:animEffect transition="in" filter="wipe(left)">
                                      <p:cBhvr>
                                        <p:cTn id="17" dur="500"/>
                                        <p:tgtEl>
                                          <p:spTgt spid="8194"/>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grpId="0" nodeType="clickEffect">
                                  <p:stCondLst>
                                    <p:cond delay="0"/>
                                  </p:stCondLst>
                                  <p:childTnLst>
                                    <p:set>
                                      <p:cBhvr>
                                        <p:cTn id="21" dur="1" fill="hold">
                                          <p:stCondLst>
                                            <p:cond delay="0"/>
                                          </p:stCondLst>
                                        </p:cTn>
                                        <p:tgtEl>
                                          <p:spTgt spid="8195"/>
                                        </p:tgtEl>
                                        <p:attrNameLst>
                                          <p:attrName>style.visibility</p:attrName>
                                        </p:attrNameLst>
                                      </p:cBhvr>
                                      <p:to>
                                        <p:strVal val="visible"/>
                                      </p:to>
                                    </p:set>
                                    <p:animEffect transition="in" filter="wipe(left)">
                                      <p:cBhvr>
                                        <p:cTn id="22" dur="500"/>
                                        <p:tgtEl>
                                          <p:spTgt spid="8195"/>
                                        </p:tgtEl>
                                      </p:cBhvr>
                                    </p:animEffect>
                                  </p:childTnLst>
                                </p:cTn>
                              </p:par>
                            </p:childTnLst>
                          </p:cTn>
                        </p:par>
                        <p:par>
                          <p:cTn id="23" fill="hold" nodeType="afterGroup">
                            <p:stCondLst>
                              <p:cond delay="500"/>
                            </p:stCondLst>
                            <p:childTnLst>
                              <p:par>
                                <p:cTn id="24" presetID="22" presetClass="entr" presetSubtype="8" dur="500" fill="hold" grpId="0" nodeType="afterEffect">
                                  <p:stCondLst>
                                    <p:cond delay="0"/>
                                  </p:stCondLst>
                                  <p:childTnLst>
                                    <p:set>
                                      <p:cBhvr>
                                        <p:cTn id="25" dur="1" fill="hold">
                                          <p:stCondLst>
                                            <p:cond delay="0"/>
                                          </p:stCondLst>
                                        </p:cTn>
                                        <p:tgtEl>
                                          <p:spTgt spid="8203"/>
                                        </p:tgtEl>
                                        <p:attrNameLst>
                                          <p:attrName>style.visibility</p:attrName>
                                        </p:attrNameLst>
                                      </p:cBhvr>
                                      <p:to>
                                        <p:strVal val="visible"/>
                                      </p:to>
                                    </p:set>
                                    <p:animEffect transition="in" filter="wipe(left)">
                                      <p:cBhvr>
                                        <p:cTn id="26" dur="500"/>
                                        <p:tgtEl>
                                          <p:spTgt spid="8203"/>
                                        </p:tgtEl>
                                      </p:cBhvr>
                                    </p:animEffect>
                                  </p:childTnLst>
                                </p:cTn>
                              </p:par>
                            </p:childTnLst>
                          </p:cTn>
                        </p:par>
                      </p:childTnLst>
                    </p:cTn>
                  </p:par>
                  <p:par>
                    <p:cTn id="27" fill="hold" nodeType="clickPar">
                      <p:stCondLst>
                        <p:cond delay="indefinite"/>
                      </p:stCondLst>
                      <p:childTnLst>
                        <p:par>
                          <p:cTn id="28" fill="hold">
                            <p:stCondLst>
                              <p:cond delay="0"/>
                            </p:stCondLst>
                            <p:childTnLst>
                              <p:par>
                                <p:cTn id="29" presetID="22" presetClass="entr" presetSubtype="8" dur="500" fill="hold" nodeType="clickEffect">
                                  <p:stCondLst>
                                    <p:cond delay="0"/>
                                  </p:stCondLst>
                                  <p:childTnLst>
                                    <p:set>
                                      <p:cBhvr>
                                        <p:cTn id="30" dur="1" fill="hold">
                                          <p:stCondLst>
                                            <p:cond delay="0"/>
                                          </p:stCondLst>
                                        </p:cTn>
                                        <p:tgtEl>
                                          <p:spTgt spid="8218"/>
                                        </p:tgtEl>
                                        <p:attrNameLst>
                                          <p:attrName>style.visibility</p:attrName>
                                        </p:attrNameLst>
                                      </p:cBhvr>
                                      <p:to>
                                        <p:strVal val="visible"/>
                                      </p:to>
                                    </p:set>
                                    <p:animEffect transition="in" filter="wipe(left)">
                                      <p:cBhvr>
                                        <p:cTn id="31" dur="500"/>
                                        <p:tgtEl>
                                          <p:spTgt spid="8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p:bldP spid="8203" grpId="0"/>
      <p:bldP spid="8210" grpId="0"/>
    </p:bldLst>
  </p:timing>
</p:sld>
</file>

<file path=ppt/slides/slide1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4818" name="NotDefined 2" title=""/>
          <p:cNvSpPr/>
          <p:nvPr>
            <p:ph type="title"/>
          </p:nvPr>
        </p:nvSpPr>
        <p:spPr>
          <a:xfrm>
            <a:off x="457200" y="430213"/>
            <a:ext cx="2017713" cy="608012"/>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b="1">
                <a:solidFill>
                  <a:srgbClr val="CC0066"/>
                </a:solidFill>
                <a:latin typeface="宋体" pitchFamily="2" charset="-122"/>
              </a:rPr>
              <a:t>例 3</a:t>
            </a:r>
            <a:endParaRPr sz="2500" b="1">
              <a:solidFill>
                <a:srgbClr val="CC0066"/>
              </a:solidFill>
              <a:latin typeface="宋体" pitchFamily="2" charset="-122"/>
            </a:endParaRPr>
          </a:p>
        </p:txBody>
      </p:sp>
      <p:graphicFrame>
        <p:nvGraphicFramePr>
          <p:cNvPr id="34819" name="Object 3" title=""/>
          <p:cNvGraphicFramePr>
            <a:graphicFrameLocks noChangeAspect="1"/>
          </p:cNvGraphicFramePr>
          <p:nvPr>
            <p:ph idx="1"/>
          </p:nvPr>
        </p:nvGraphicFramePr>
        <p:xfrm>
          <a:off x="685800" y="1447800"/>
          <a:ext cx="5105400" cy="506413"/>
        </p:xfrm>
        <a:graphic>
          <a:graphicData uri="http://schemas.openxmlformats.org/presentationml/2006/ole">
            <mc:AlternateContent>
              <mc:Choice xmlns:v="urn:schemas-microsoft-com:vml" Requires="v">
                <p:oleObj spid="_x0000_s1808" name="公式" r:id="rId2" imgW="5105400" imgH="506413" progId="Equation.3">
                  <p:embed/>
                </p:oleObj>
              </mc:Choice>
              <mc:Fallback>
                <p:oleObj name="公式" r:id="rId2" imgW="5105400" imgH="506413" progId="Equation.3">
                  <p:embed/>
                  <p:pic>
                    <p:nvPicPr>
                      <p:cNvPr id="0" name="OLE substitute image"/>
                      <p:cNvPicPr/>
                      <p:nvPr/>
                    </p:nvPicPr>
                    <p:blipFill>
                      <a:blip r:embed="rId3"/>
                      <a:stretch>
                        <a:fillRect/>
                      </a:stretch>
                    </p:blipFill>
                    <p:spPr>
                      <a:xfrm>
                        <a:off x="685800" y="1447800"/>
                        <a:ext cx="5105400" cy="506413"/>
                      </a:xfrm>
                      <a:prstGeom prst="rect">
                        <a:avLst/>
                      </a:prstGeom>
                      <a:noFill/>
                      <a:ln>
                        <a:noFill/>
                        <a:miter lim="800000"/>
                      </a:ln>
                    </p:spPr>
                  </p:pic>
                </p:oleObj>
              </mc:Fallback>
            </mc:AlternateContent>
          </a:graphicData>
        </a:graphic>
      </p:graphicFrame>
      <p:graphicFrame>
        <p:nvGraphicFramePr>
          <p:cNvPr id="34820" name="Object 4" title=""/>
          <p:cNvGraphicFramePr>
            <a:graphicFrameLocks noChangeAspect="1"/>
          </p:cNvGraphicFramePr>
          <p:nvPr/>
        </p:nvGraphicFramePr>
        <p:xfrm>
          <a:off x="1447800" y="2057400"/>
          <a:ext cx="6073775" cy="1990725"/>
        </p:xfrm>
        <a:graphic>
          <a:graphicData uri="http://schemas.openxmlformats.org/presentationml/2006/ole">
            <mc:AlternateContent>
              <mc:Choice xmlns:v="urn:schemas-microsoft-com:vml" Requires="v">
                <p:oleObj spid="_x0000_s1809" name="文档" r:id="rId4" imgW="6073775" imgH="1990725" progId="Word.Document.8">
                  <p:embed/>
                </p:oleObj>
              </mc:Choice>
              <mc:Fallback>
                <p:oleObj name="文档" r:id="rId4" imgW="6073775" imgH="1990725" progId="Word.Document.8">
                  <p:embed/>
                  <p:pic>
                    <p:nvPicPr>
                      <p:cNvPr id="0" name="OLE substitute image"/>
                      <p:cNvPicPr/>
                      <p:nvPr/>
                    </p:nvPicPr>
                    <p:blipFill>
                      <a:blip r:embed="rId5"/>
                      <a:stretch>
                        <a:fillRect/>
                      </a:stretch>
                    </p:blipFill>
                    <p:spPr>
                      <a:xfrm>
                        <a:off x="1447800" y="2057400"/>
                        <a:ext cx="6073775" cy="1990725"/>
                      </a:xfrm>
                      <a:prstGeom prst="rect">
                        <a:avLst/>
                      </a:prstGeom>
                      <a:noFill/>
                      <a:ln>
                        <a:noFill/>
                        <a:miter lim="800000"/>
                      </a:ln>
                      <a:effectLst/>
                    </p:spPr>
                  </p:pic>
                </p:oleObj>
              </mc:Fallback>
            </mc:AlternateContent>
          </a:graphicData>
        </a:graphic>
      </p:graphicFrame>
      <p:graphicFrame>
        <p:nvGraphicFramePr>
          <p:cNvPr id="34821" name="Object 5" title=""/>
          <p:cNvGraphicFramePr>
            <a:graphicFrameLocks noChangeAspect="1"/>
          </p:cNvGraphicFramePr>
          <p:nvPr/>
        </p:nvGraphicFramePr>
        <p:xfrm>
          <a:off x="1079500" y="3756025"/>
          <a:ext cx="4678363" cy="1196975"/>
        </p:xfrm>
        <a:graphic>
          <a:graphicData uri="http://schemas.openxmlformats.org/presentationml/2006/ole">
            <mc:AlternateContent>
              <mc:Choice xmlns:v="urn:schemas-microsoft-com:vml" Requires="v">
                <p:oleObj spid="_x0000_s1810" name="公式" r:id="rId6" imgW="4678363" imgH="1196975" progId="Equation.3">
                  <p:embed/>
                </p:oleObj>
              </mc:Choice>
              <mc:Fallback>
                <p:oleObj name="公式" r:id="rId6" imgW="4678363" imgH="1196975" progId="Equation.3">
                  <p:embed/>
                  <p:pic>
                    <p:nvPicPr>
                      <p:cNvPr id="0" name="OLE substitute image"/>
                      <p:cNvPicPr/>
                      <p:nvPr/>
                    </p:nvPicPr>
                    <p:blipFill>
                      <a:blip r:embed="rId7"/>
                      <a:stretch>
                        <a:fillRect/>
                      </a:stretch>
                    </p:blipFill>
                    <p:spPr>
                      <a:xfrm>
                        <a:off x="1079500" y="3756025"/>
                        <a:ext cx="4678363" cy="1196975"/>
                      </a:xfrm>
                      <a:prstGeom prst="rect">
                        <a:avLst/>
                      </a:prstGeom>
                      <a:noFill/>
                      <a:ln>
                        <a:noFill/>
                        <a:miter lim="800000"/>
                      </a:ln>
                    </p:spPr>
                  </p:pic>
                </p:oleObj>
              </mc:Fallback>
            </mc:AlternateContent>
          </a:graphicData>
        </a:graphic>
      </p:graphicFrame>
      <p:graphicFrame>
        <p:nvGraphicFramePr>
          <p:cNvPr id="34822" name="Object 6" title=""/>
          <p:cNvGraphicFramePr>
            <a:graphicFrameLocks noChangeAspect="1"/>
          </p:cNvGraphicFramePr>
          <p:nvPr/>
        </p:nvGraphicFramePr>
        <p:xfrm>
          <a:off x="730250" y="5105400"/>
          <a:ext cx="4298950" cy="533400"/>
        </p:xfrm>
        <a:graphic>
          <a:graphicData uri="http://schemas.openxmlformats.org/presentationml/2006/ole">
            <mc:AlternateContent>
              <mc:Choice xmlns:v="urn:schemas-microsoft-com:vml" Requires="v">
                <p:oleObj spid="_x0000_s1811" name="公式" r:id="rId8" imgW="4298950" imgH="533400" progId="Equation.3">
                  <p:embed/>
                </p:oleObj>
              </mc:Choice>
              <mc:Fallback>
                <p:oleObj name="公式" r:id="rId8" imgW="4298950" imgH="533400" progId="Equation.3">
                  <p:embed/>
                  <p:pic>
                    <p:nvPicPr>
                      <p:cNvPr id="0" name="OLE substitute image"/>
                      <p:cNvPicPr/>
                      <p:nvPr/>
                    </p:nvPicPr>
                    <p:blipFill>
                      <a:blip r:embed="rId9"/>
                      <a:stretch>
                        <a:fillRect/>
                      </a:stretch>
                    </p:blipFill>
                    <p:spPr>
                      <a:xfrm>
                        <a:off x="730250" y="5105400"/>
                        <a:ext cx="4298950" cy="533400"/>
                      </a:xfrm>
                      <a:prstGeom prst="rect">
                        <a:avLst/>
                      </a:prstGeom>
                      <a:noFill/>
                      <a:ln>
                        <a:noFill/>
                        <a:miter lim="800000"/>
                      </a:ln>
                    </p:spPr>
                  </p:pic>
                </p:oleObj>
              </mc:Fallback>
            </mc:AlternateContent>
          </a:graphicData>
        </a:graphic>
      </p:graphicFrame>
      <p:graphicFrame>
        <p:nvGraphicFramePr>
          <p:cNvPr id="34823" name="Object 7" title=""/>
          <p:cNvGraphicFramePr>
            <a:graphicFrameLocks noChangeAspect="1"/>
          </p:cNvGraphicFramePr>
          <p:nvPr/>
        </p:nvGraphicFramePr>
        <p:xfrm>
          <a:off x="762000" y="5670550"/>
          <a:ext cx="595313" cy="501650"/>
        </p:xfrm>
        <a:graphic>
          <a:graphicData uri="http://schemas.openxmlformats.org/presentationml/2006/ole">
            <mc:AlternateContent>
              <mc:Choice xmlns:v="urn:schemas-microsoft-com:vml" Requires="v">
                <p:oleObj spid="_x0000_s1812" name="公式" r:id="rId10" imgW="595313" imgH="501650" progId="Equation.3">
                  <p:embed/>
                </p:oleObj>
              </mc:Choice>
              <mc:Fallback>
                <p:oleObj name="公式" r:id="rId10" imgW="595313" imgH="501650" progId="Equation.3">
                  <p:embed/>
                  <p:pic>
                    <p:nvPicPr>
                      <p:cNvPr id="0" name="OLE substitute image"/>
                      <p:cNvPicPr/>
                      <p:nvPr/>
                    </p:nvPicPr>
                    <p:blipFill>
                      <a:blip r:embed="rId11">
                        <a:clrChange useA="0">
                          <a:clrFrom>
                            <a:srgbClr val="000000"/>
                          </a:clrFrom>
                          <a:clrTo>
                            <a:srgbClr val="CC0066"/>
                          </a:clrTo>
                        </a:clrChange>
                      </a:blip>
                      <a:stretch>
                        <a:fillRect/>
                      </a:stretch>
                    </p:blipFill>
                    <p:spPr>
                      <a:xfrm>
                        <a:off x="762000" y="5670550"/>
                        <a:ext cx="595313" cy="501650"/>
                      </a:xfrm>
                      <a:prstGeom prst="rect">
                        <a:avLst/>
                      </a:prstGeom>
                      <a:noFill/>
                      <a:ln>
                        <a:noFill/>
                        <a:miter lim="800000"/>
                      </a:ln>
                    </p:spPr>
                  </p:pic>
                </p:oleObj>
              </mc:Fallback>
            </mc:AlternateContent>
          </a:graphicData>
        </a:graphic>
      </p:graphicFrame>
      <p:graphicFrame>
        <p:nvGraphicFramePr>
          <p:cNvPr id="34824" name="Object 8"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813" name="Image" r:id="rId12" imgW="7572375" imgH="19050" progId="Photoshop.Image.5">
                  <p:embed/>
                </p:oleObj>
              </mc:Choice>
              <mc:Fallback>
                <p:oleObj name="Image" r:id="rId12" imgW="7572375" imgH="19050" progId="Photoshop.Image.5">
                  <p:embed/>
                  <p:pic>
                    <p:nvPicPr>
                      <p:cNvPr id="0" name="OLE substitute image"/>
                      <p:cNvPicPr/>
                      <p:nvPr/>
                    </p:nvPicPr>
                    <p:blipFill>
                      <a:blip r:embed="rId13"/>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34825" name="Rectangle 9" title=""/>
          <p:cNvSpPr/>
          <p:nvPr/>
        </p:nvSpPr>
        <p:spPr>
          <a:xfrm>
            <a:off x="2133600" y="304800"/>
            <a:ext cx="5105400" cy="460375"/>
          </a:xfrm>
          <a:prstGeom prst="rect">
            <a:avLst/>
          </a:prstGeom>
          <a:noFill/>
          <a:ln>
            <a:noFill/>
            <a:miter lim="800000"/>
          </a:ln>
          <a:effectLst/>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r>
              <a:rPr>
                <a:solidFill>
                  <a:srgbClr val="FF0066"/>
                </a:solidFill>
                <a:latin typeface="隶书" pitchFamily="49" charset="-122"/>
                <a:ea typeface="隶书" pitchFamily="49" charset="-122"/>
              </a:rPr>
              <a:t>§5    随机变量的函数的分布</a:t>
            </a:r>
            <a:endParaRPr>
              <a:solidFill>
                <a:srgbClr val="FF0066"/>
              </a:solidFill>
              <a:latin typeface="隶书" pitchFamily="49" charset="-122"/>
              <a:ea typeface="隶书" pitchFamily="49" charset="-122"/>
            </a:endParaRPr>
          </a:p>
        </p:txBody>
      </p:sp>
      <p:sp>
        <p:nvSpPr>
          <p:cNvPr id="34826" name="" title="">
            <a:hlinkClick r:id="rId14"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34827"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4"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34819"/>
                                        </p:tgtEl>
                                        <p:attrNameLst>
                                          <p:attrName>style.visibility</p:attrName>
                                        </p:attrNameLst>
                                      </p:cBhvr>
                                      <p:to>
                                        <p:strVal val="visible"/>
                                      </p:to>
                                    </p:set>
                                    <p:animEffect transition="in" filter="wipe(left)">
                                      <p:cBhvr>
                                        <p:cTn id="7" dur="500"/>
                                        <p:tgtEl>
                                          <p:spTgt spid="34819"/>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34820"/>
                                        </p:tgtEl>
                                        <p:attrNameLst>
                                          <p:attrName>style.visibility</p:attrName>
                                        </p:attrNameLst>
                                      </p:cBhvr>
                                      <p:to>
                                        <p:strVal val="visible"/>
                                      </p:to>
                                    </p:set>
                                    <p:animEffect transition="in" filter="wipe(left)">
                                      <p:cBhvr>
                                        <p:cTn id="12" dur="500"/>
                                        <p:tgtEl>
                                          <p:spTgt spid="34820"/>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34821"/>
                                        </p:tgtEl>
                                        <p:attrNameLst>
                                          <p:attrName>style.visibility</p:attrName>
                                        </p:attrNameLst>
                                      </p:cBhvr>
                                      <p:to>
                                        <p:strVal val="visible"/>
                                      </p:to>
                                    </p:set>
                                    <p:animEffect transition="in" filter="wipe(left)">
                                      <p:cBhvr>
                                        <p:cTn id="17" dur="500"/>
                                        <p:tgtEl>
                                          <p:spTgt spid="34821"/>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34822"/>
                                        </p:tgtEl>
                                        <p:attrNameLst>
                                          <p:attrName>style.visibility</p:attrName>
                                        </p:attrNameLst>
                                      </p:cBhvr>
                                      <p:to>
                                        <p:strVal val="visible"/>
                                      </p:to>
                                    </p:set>
                                    <p:animEffect transition="in" filter="wipe(left)">
                                      <p:cBhvr>
                                        <p:cTn id="22" dur="500"/>
                                        <p:tgtEl>
                                          <p:spTgt spid="34822"/>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34823"/>
                                        </p:tgtEl>
                                        <p:attrNameLst>
                                          <p:attrName>style.visibility</p:attrName>
                                        </p:attrNameLst>
                                      </p:cBhvr>
                                      <p:to>
                                        <p:strVal val="visible"/>
                                      </p:to>
                                    </p:set>
                                    <p:animEffect transition="in" filter="wipe(left)">
                                      <p:cBhvr>
                                        <p:cTn id="27" dur="500"/>
                                        <p:tgtEl>
                                          <p:spTgt spid="34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5842" name="NotDefined 2" title=""/>
          <p:cNvSpPr/>
          <p:nvPr>
            <p:ph type="title"/>
          </p:nvPr>
        </p:nvSpPr>
        <p:spPr>
          <a:xfrm>
            <a:off x="609600" y="838200"/>
            <a:ext cx="2133600" cy="533400"/>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900" b="1">
                <a:solidFill>
                  <a:srgbClr val="CC0066"/>
                </a:solidFill>
                <a:latin typeface="宋体" pitchFamily="2" charset="-122"/>
              </a:rPr>
              <a:t>例 3（续）</a:t>
            </a:r>
            <a:endParaRPr sz="2900" b="1">
              <a:solidFill>
                <a:srgbClr val="CC0066"/>
              </a:solidFill>
              <a:latin typeface="宋体" pitchFamily="2" charset="-122"/>
            </a:endParaRPr>
          </a:p>
        </p:txBody>
      </p:sp>
      <p:grpSp>
        <p:nvGrpSpPr>
          <p:cNvPr id="35859" name="Group 13" title=""/>
          <p:cNvGrpSpPr/>
          <p:nvPr/>
        </p:nvGrpSpPr>
        <p:grpSpPr>
          <a:xfrm>
            <a:off x="609600" y="1219200"/>
            <a:ext cx="6438900" cy="2214563"/>
            <a:chOff x="384" y="1008"/>
            <a:chExt cx="4056" cy="1395"/>
          </a:xfrm>
        </p:grpSpPr>
        <p:graphicFrame>
          <p:nvGraphicFramePr>
            <p:cNvPr id="35843" name="Object 3" title=""/>
            <p:cNvGraphicFramePr>
              <a:graphicFrameLocks noChangeAspect="1"/>
            </p:cNvGraphicFramePr>
            <p:nvPr>
              <p:ph idx="1"/>
            </p:nvPr>
          </p:nvGraphicFramePr>
          <p:xfrm>
            <a:off x="384" y="1152"/>
            <a:ext cx="2352" cy="516"/>
          </p:xfrm>
          <a:graphic>
            <a:graphicData uri="http://schemas.openxmlformats.org/presentationml/2006/ole">
              <mc:AlternateContent>
                <mc:Choice xmlns:v="urn:schemas-microsoft-com:vml" Requires="v">
                  <p:oleObj spid="_x0000_s1814" name="公式" r:id="rId2" imgW="3733800" imgH="819150" progId="Equation.3">
                    <p:embed/>
                  </p:oleObj>
                </mc:Choice>
                <mc:Fallback>
                  <p:oleObj name="公式" r:id="rId2" imgW="3733800" imgH="819150" progId="Equation.3">
                    <p:embed/>
                    <p:pic>
                      <p:nvPicPr>
                        <p:cNvPr id="0" name="OLE substitute image"/>
                        <p:cNvPicPr/>
                        <p:nvPr/>
                      </p:nvPicPr>
                      <p:blipFill>
                        <a:blip r:embed="rId3"/>
                        <a:stretch>
                          <a:fillRect/>
                        </a:stretch>
                      </p:blipFill>
                      <p:spPr>
                        <a:xfrm>
                          <a:off x="384" y="1152"/>
                          <a:ext cx="2352" cy="516"/>
                        </a:xfrm>
                        <a:prstGeom prst="rect">
                          <a:avLst/>
                        </a:prstGeom>
                        <a:noFill/>
                        <a:ln>
                          <a:miter lim="800000"/>
                        </a:ln>
                      </p:spPr>
                    </p:pic>
                  </p:oleObj>
                </mc:Fallback>
              </mc:AlternateContent>
            </a:graphicData>
          </a:graphic>
        </p:graphicFrame>
        <p:graphicFrame>
          <p:nvGraphicFramePr>
            <p:cNvPr id="35844" name="Object 4" title=""/>
            <p:cNvGraphicFramePr>
              <a:graphicFrameLocks noChangeAspect="1"/>
            </p:cNvGraphicFramePr>
            <p:nvPr/>
          </p:nvGraphicFramePr>
          <p:xfrm>
            <a:off x="2736" y="1008"/>
            <a:ext cx="1704" cy="627"/>
          </p:xfrm>
          <a:graphic>
            <a:graphicData uri="http://schemas.openxmlformats.org/presentationml/2006/ole">
              <mc:AlternateContent>
                <mc:Choice xmlns:v="urn:schemas-microsoft-com:vml" Requires="v">
                  <p:oleObj spid="_x0000_s1815" name="公式" r:id="rId4" imgW="2705100" imgH="995363" progId="Equation.3">
                    <p:embed/>
                  </p:oleObj>
                </mc:Choice>
                <mc:Fallback>
                  <p:oleObj name="公式" r:id="rId4" imgW="2705100" imgH="995363" progId="Equation.3">
                    <p:embed/>
                    <p:pic>
                      <p:nvPicPr>
                        <p:cNvPr id="0" name="OLE substitute image"/>
                        <p:cNvPicPr/>
                        <p:nvPr/>
                      </p:nvPicPr>
                      <p:blipFill>
                        <a:blip r:embed="rId5"/>
                        <a:stretch>
                          <a:fillRect/>
                        </a:stretch>
                      </p:blipFill>
                      <p:spPr>
                        <a:xfrm>
                          <a:off x="2736" y="1008"/>
                          <a:ext cx="1704" cy="627"/>
                        </a:xfrm>
                        <a:prstGeom prst="rect">
                          <a:avLst/>
                        </a:prstGeom>
                        <a:noFill/>
                        <a:ln>
                          <a:noFill/>
                          <a:miter lim="800000"/>
                        </a:ln>
                      </p:spPr>
                    </p:pic>
                  </p:oleObj>
                </mc:Fallback>
              </mc:AlternateContent>
            </a:graphicData>
          </a:graphic>
        </p:graphicFrame>
        <p:graphicFrame>
          <p:nvGraphicFramePr>
            <p:cNvPr id="35845" name="Object 5" title=""/>
            <p:cNvGraphicFramePr>
              <a:graphicFrameLocks noChangeAspect="1"/>
            </p:cNvGraphicFramePr>
            <p:nvPr/>
          </p:nvGraphicFramePr>
          <p:xfrm>
            <a:off x="1536" y="1776"/>
            <a:ext cx="963" cy="627"/>
          </p:xfrm>
          <a:graphic>
            <a:graphicData uri="http://schemas.openxmlformats.org/presentationml/2006/ole">
              <mc:AlternateContent>
                <mc:Choice xmlns:v="urn:schemas-microsoft-com:vml" Requires="v">
                  <p:oleObj spid="_x0000_s1816" name="公式" r:id="rId6" imgW="1528762" imgH="995363" progId="Equation.3">
                    <p:embed/>
                  </p:oleObj>
                </mc:Choice>
                <mc:Fallback>
                  <p:oleObj name="公式" r:id="rId6" imgW="1528762" imgH="995363" progId="Equation.3">
                    <p:embed/>
                    <p:pic>
                      <p:nvPicPr>
                        <p:cNvPr id="0" name="OLE substitute image"/>
                        <p:cNvPicPr/>
                        <p:nvPr/>
                      </p:nvPicPr>
                      <p:blipFill>
                        <a:blip r:embed="rId7"/>
                        <a:stretch>
                          <a:fillRect/>
                        </a:stretch>
                      </p:blipFill>
                      <p:spPr>
                        <a:xfrm>
                          <a:off x="1536" y="1776"/>
                          <a:ext cx="963" cy="627"/>
                        </a:xfrm>
                        <a:prstGeom prst="rect">
                          <a:avLst/>
                        </a:prstGeom>
                        <a:noFill/>
                        <a:ln>
                          <a:noFill/>
                          <a:miter lim="800000"/>
                        </a:ln>
                      </p:spPr>
                    </p:pic>
                  </p:oleObj>
                </mc:Fallback>
              </mc:AlternateContent>
            </a:graphicData>
          </a:graphic>
        </p:graphicFrame>
        <p:graphicFrame>
          <p:nvGraphicFramePr>
            <p:cNvPr id="35846" name="Object 6" title=""/>
            <p:cNvGraphicFramePr>
              <a:graphicFrameLocks noChangeAspect="1"/>
            </p:cNvGraphicFramePr>
            <p:nvPr/>
          </p:nvGraphicFramePr>
          <p:xfrm>
            <a:off x="2496" y="1776"/>
            <a:ext cx="386" cy="571"/>
          </p:xfrm>
          <a:graphic>
            <a:graphicData uri="http://schemas.openxmlformats.org/presentationml/2006/ole">
              <mc:AlternateContent>
                <mc:Choice xmlns:v="urn:schemas-microsoft-com:vml" Requires="v">
                  <p:oleObj spid="_x0000_s1817" name="公式" r:id="rId8" imgW="612775" imgH="906463" progId="Equation.3">
                    <p:embed/>
                  </p:oleObj>
                </mc:Choice>
                <mc:Fallback>
                  <p:oleObj name="公式" r:id="rId8" imgW="612775" imgH="906463" progId="Equation.3">
                    <p:embed/>
                    <p:pic>
                      <p:nvPicPr>
                        <p:cNvPr id="0" name="OLE substitute image"/>
                        <p:cNvPicPr/>
                        <p:nvPr/>
                      </p:nvPicPr>
                      <p:blipFill>
                        <a:blip r:embed="rId9"/>
                        <a:stretch>
                          <a:fillRect/>
                        </a:stretch>
                      </p:blipFill>
                      <p:spPr>
                        <a:xfrm>
                          <a:off x="2496" y="1776"/>
                          <a:ext cx="386" cy="571"/>
                        </a:xfrm>
                        <a:prstGeom prst="rect">
                          <a:avLst/>
                        </a:prstGeom>
                        <a:noFill/>
                        <a:ln>
                          <a:noFill/>
                          <a:miter lim="800000"/>
                        </a:ln>
                      </p:spPr>
                    </p:pic>
                  </p:oleObj>
                </mc:Fallback>
              </mc:AlternateContent>
            </a:graphicData>
          </a:graphic>
        </p:graphicFrame>
      </p:grpSp>
      <p:graphicFrame>
        <p:nvGraphicFramePr>
          <p:cNvPr id="35847" name="Object 7" title=""/>
          <p:cNvGraphicFramePr>
            <a:graphicFrameLocks noChangeAspect="1"/>
          </p:cNvGraphicFramePr>
          <p:nvPr/>
        </p:nvGraphicFramePr>
        <p:xfrm>
          <a:off x="685800" y="3348038"/>
          <a:ext cx="3498850" cy="819150"/>
        </p:xfrm>
        <a:graphic>
          <a:graphicData uri="http://schemas.openxmlformats.org/presentationml/2006/ole">
            <mc:AlternateContent>
              <mc:Choice xmlns:v="urn:schemas-microsoft-com:vml" Requires="v">
                <p:oleObj spid="_x0000_s1818" name="公式" r:id="rId10" imgW="3498850" imgH="819150" progId="Equation.3">
                  <p:embed/>
                </p:oleObj>
              </mc:Choice>
              <mc:Fallback>
                <p:oleObj name="公式" r:id="rId10" imgW="3498850" imgH="819150" progId="Equation.3">
                  <p:embed/>
                  <p:pic>
                    <p:nvPicPr>
                      <p:cNvPr id="0" name="OLE substitute image"/>
                      <p:cNvPicPr/>
                      <p:nvPr/>
                    </p:nvPicPr>
                    <p:blipFill>
                      <a:blip r:embed="rId11"/>
                      <a:stretch>
                        <a:fillRect/>
                      </a:stretch>
                    </p:blipFill>
                    <p:spPr>
                      <a:xfrm>
                        <a:off x="685800" y="3348038"/>
                        <a:ext cx="3498850" cy="819150"/>
                      </a:xfrm>
                      <a:prstGeom prst="rect">
                        <a:avLst/>
                      </a:prstGeom>
                      <a:noFill/>
                      <a:ln>
                        <a:noFill/>
                        <a:miter lim="800000"/>
                      </a:ln>
                    </p:spPr>
                  </p:pic>
                </p:oleObj>
              </mc:Fallback>
            </mc:AlternateContent>
          </a:graphicData>
        </a:graphic>
      </p:graphicFrame>
      <p:graphicFrame>
        <p:nvGraphicFramePr>
          <p:cNvPr id="35848" name="Object 8" title=""/>
          <p:cNvGraphicFramePr>
            <a:graphicFrameLocks noChangeAspect="1"/>
          </p:cNvGraphicFramePr>
          <p:nvPr/>
        </p:nvGraphicFramePr>
        <p:xfrm>
          <a:off x="4173538" y="3146425"/>
          <a:ext cx="2292350" cy="995363"/>
        </p:xfrm>
        <a:graphic>
          <a:graphicData uri="http://schemas.openxmlformats.org/presentationml/2006/ole">
            <mc:AlternateContent>
              <mc:Choice xmlns:v="urn:schemas-microsoft-com:vml" Requires="v">
                <p:oleObj spid="_x0000_s1819" name="公式" r:id="rId12" imgW="2292350" imgH="995363" progId="Equation.3">
                  <p:embed/>
                </p:oleObj>
              </mc:Choice>
              <mc:Fallback>
                <p:oleObj name="公式" r:id="rId12" imgW="2292350" imgH="995363" progId="Equation.3">
                  <p:embed/>
                  <p:pic>
                    <p:nvPicPr>
                      <p:cNvPr id="0" name="OLE substitute image"/>
                      <p:cNvPicPr/>
                      <p:nvPr/>
                    </p:nvPicPr>
                    <p:blipFill>
                      <a:blip r:embed="rId13"/>
                      <a:stretch>
                        <a:fillRect/>
                      </a:stretch>
                    </p:blipFill>
                    <p:spPr>
                      <a:xfrm>
                        <a:off x="4173538" y="3146425"/>
                        <a:ext cx="2292350" cy="995363"/>
                      </a:xfrm>
                      <a:prstGeom prst="rect">
                        <a:avLst/>
                      </a:prstGeom>
                      <a:noFill/>
                      <a:ln>
                        <a:noFill/>
                        <a:miter lim="800000"/>
                      </a:ln>
                    </p:spPr>
                  </p:pic>
                </p:oleObj>
              </mc:Fallback>
            </mc:AlternateContent>
          </a:graphicData>
        </a:graphic>
      </p:graphicFrame>
      <p:graphicFrame>
        <p:nvGraphicFramePr>
          <p:cNvPr id="35849" name="Object 9" title=""/>
          <p:cNvGraphicFramePr>
            <a:graphicFrameLocks noChangeAspect="1"/>
          </p:cNvGraphicFramePr>
          <p:nvPr/>
        </p:nvGraphicFramePr>
        <p:xfrm>
          <a:off x="2473325" y="4186238"/>
          <a:ext cx="1322388" cy="995362"/>
        </p:xfrm>
        <a:graphic>
          <a:graphicData uri="http://schemas.openxmlformats.org/presentationml/2006/ole">
            <mc:AlternateContent>
              <mc:Choice xmlns:v="urn:schemas-microsoft-com:vml" Requires="v">
                <p:oleObj spid="_x0000_s1820" name="公式" r:id="rId14" imgW="1322388" imgH="995362" progId="Equation.3">
                  <p:embed/>
                </p:oleObj>
              </mc:Choice>
              <mc:Fallback>
                <p:oleObj name="公式" r:id="rId14" imgW="1322388" imgH="995362" progId="Equation.3">
                  <p:embed/>
                  <p:pic>
                    <p:nvPicPr>
                      <p:cNvPr id="0" name="OLE substitute image"/>
                      <p:cNvPicPr/>
                      <p:nvPr/>
                    </p:nvPicPr>
                    <p:blipFill>
                      <a:blip r:embed="rId15"/>
                      <a:stretch>
                        <a:fillRect/>
                      </a:stretch>
                    </p:blipFill>
                    <p:spPr>
                      <a:xfrm>
                        <a:off x="2473325" y="4186238"/>
                        <a:ext cx="1322388" cy="995362"/>
                      </a:xfrm>
                      <a:prstGeom prst="rect">
                        <a:avLst/>
                      </a:prstGeom>
                      <a:noFill/>
                      <a:ln>
                        <a:noFill/>
                        <a:miter lim="800000"/>
                      </a:ln>
                    </p:spPr>
                  </p:pic>
                </p:oleObj>
              </mc:Fallback>
            </mc:AlternateContent>
          </a:graphicData>
        </a:graphic>
      </p:graphicFrame>
      <p:graphicFrame>
        <p:nvGraphicFramePr>
          <p:cNvPr id="35850" name="" title=""/>
          <p:cNvGraphicFramePr>
            <a:graphicFrameLocks noChangeAspect="1"/>
          </p:cNvGraphicFramePr>
          <p:nvPr/>
        </p:nvGraphicFramePr>
        <p:xfrm>
          <a:off x="3768725" y="4262438"/>
          <a:ext cx="584200" cy="908050"/>
        </p:xfrm>
        <a:graphic>
          <a:graphicData uri="http://schemas.openxmlformats.org/presentationml/2006/ole">
            <mc:AlternateContent>
              <mc:Choice xmlns:v="urn:schemas-microsoft-com:vml" Requires="v">
                <p:oleObj spid="_x0000_s1821" name="公式" r:id="rId16" imgW="584200" imgH="908050" progId="Equation.3">
                  <p:embed/>
                </p:oleObj>
              </mc:Choice>
              <mc:Fallback>
                <p:oleObj name="公式" r:id="rId16" imgW="584200" imgH="908050" progId="Equation.3">
                  <p:embed/>
                  <p:pic>
                    <p:nvPicPr>
                      <p:cNvPr id="0" name="OLE substitute image"/>
                      <p:cNvPicPr/>
                      <p:nvPr/>
                    </p:nvPicPr>
                    <p:blipFill>
                      <a:blip r:embed="rId17"/>
                      <a:stretch>
                        <a:fillRect/>
                      </a:stretch>
                    </p:blipFill>
                    <p:spPr>
                      <a:xfrm>
                        <a:off x="3768725" y="4262438"/>
                        <a:ext cx="584200" cy="908050"/>
                      </a:xfrm>
                      <a:prstGeom prst="rect">
                        <a:avLst/>
                      </a:prstGeom>
                      <a:noFill/>
                      <a:ln>
                        <a:noFill/>
                        <a:miter lim="800000"/>
                      </a:ln>
                    </p:spPr>
                  </p:pic>
                </p:oleObj>
              </mc:Fallback>
            </mc:AlternateContent>
          </a:graphicData>
        </a:graphic>
      </p:graphicFrame>
      <p:graphicFrame>
        <p:nvGraphicFramePr>
          <p:cNvPr id="35851" name=""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822" name="Image" r:id="rId18" imgW="7572375" imgH="19050" progId="Photoshop.Image.5">
                  <p:embed/>
                </p:oleObj>
              </mc:Choice>
              <mc:Fallback>
                <p:oleObj name="Image" r:id="rId18" imgW="7572375" imgH="19050" progId="Photoshop.Image.5">
                  <p:embed/>
                  <p:pic>
                    <p:nvPicPr>
                      <p:cNvPr id="0" name="OLE substitute image"/>
                      <p:cNvPicPr/>
                      <p:nvPr/>
                    </p:nvPicPr>
                    <p:blipFill>
                      <a:blip r:embed="rId19"/>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35852" name="" title=""/>
          <p:cNvSpPr/>
          <p:nvPr/>
        </p:nvSpPr>
        <p:spPr>
          <a:xfrm>
            <a:off x="2133600" y="304800"/>
            <a:ext cx="5105400" cy="460375"/>
          </a:xfrm>
          <a:prstGeom prst="rect">
            <a:avLst/>
          </a:prstGeom>
          <a:noFill/>
          <a:ln>
            <a:noFill/>
            <a:miter lim="800000"/>
          </a:ln>
          <a:effectLst/>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r>
              <a:rPr>
                <a:solidFill>
                  <a:srgbClr val="FF0066"/>
                </a:solidFill>
                <a:latin typeface="隶书" pitchFamily="49" charset="-122"/>
                <a:ea typeface="隶书" pitchFamily="49" charset="-122"/>
              </a:rPr>
              <a:t>§5    随机变量的函数的分布</a:t>
            </a:r>
            <a:endParaRPr>
              <a:solidFill>
                <a:srgbClr val="FF0066"/>
              </a:solidFill>
              <a:latin typeface="隶书" pitchFamily="49" charset="-122"/>
              <a:ea typeface="隶书" pitchFamily="49" charset="-122"/>
            </a:endParaRPr>
          </a:p>
        </p:txBody>
      </p:sp>
      <p:grpSp>
        <p:nvGrpSpPr>
          <p:cNvPr id="35858" name="Group 12" title=""/>
          <p:cNvGrpSpPr/>
          <p:nvPr/>
        </p:nvGrpSpPr>
        <p:grpSpPr>
          <a:xfrm>
            <a:off x="685800" y="4876800"/>
            <a:ext cx="8458200" cy="2025650"/>
            <a:chOff x="432" y="3236"/>
            <a:chExt cx="5328" cy="1276"/>
          </a:xfrm>
        </p:grpSpPr>
        <p:graphicFrame>
          <p:nvGraphicFramePr>
            <p:cNvPr id="35854" name="" title=""/>
            <p:cNvGraphicFramePr>
              <a:graphicFrameLocks noChangeAspect="1"/>
            </p:cNvGraphicFramePr>
            <p:nvPr/>
          </p:nvGraphicFramePr>
          <p:xfrm>
            <a:off x="3504" y="3236"/>
            <a:ext cx="2256" cy="1276"/>
          </p:xfrm>
          <a:graphic>
            <a:graphicData uri="http://schemas.openxmlformats.org/presentationml/2006/ole">
              <mc:AlternateContent>
                <mc:Choice xmlns:v="urn:schemas-microsoft-com:vml" Requires="v">
                  <p:oleObj spid="_x0000_s1823" name="文档" r:id="rId20" imgW="3581400" imgH="2025650" progId="Word.Document.8">
                    <p:embed/>
                  </p:oleObj>
                </mc:Choice>
                <mc:Fallback>
                  <p:oleObj name="文档" r:id="rId20" imgW="3581400" imgH="2025650" progId="Word.Document.8">
                    <p:embed/>
                    <p:pic>
                      <p:nvPicPr>
                        <p:cNvPr id="0" name="OLE substitute image"/>
                        <p:cNvPicPr/>
                        <p:nvPr/>
                      </p:nvPicPr>
                      <p:blipFill>
                        <a:blip r:embed="rId21">
                          <a:clrChange useA="0">
                            <a:clrFrom>
                              <a:srgbClr val="000000"/>
                            </a:clrFrom>
                            <a:clrTo>
                              <a:srgbClr val="CC0066"/>
                            </a:clrTo>
                          </a:clrChange>
                        </a:blip>
                        <a:stretch>
                          <a:fillRect/>
                        </a:stretch>
                      </p:blipFill>
                      <p:spPr>
                        <a:xfrm>
                          <a:off x="3504" y="3236"/>
                          <a:ext cx="2256" cy="1276"/>
                        </a:xfrm>
                        <a:prstGeom prst="rect">
                          <a:avLst/>
                        </a:prstGeom>
                        <a:noFill/>
                        <a:ln>
                          <a:noFill/>
                          <a:miter lim="800000"/>
                        </a:ln>
                        <a:effectLst/>
                      </p:spPr>
                    </p:pic>
                  </p:oleObj>
                </mc:Fallback>
              </mc:AlternateContent>
            </a:graphicData>
          </a:graphic>
        </p:graphicFrame>
        <p:graphicFrame>
          <p:nvGraphicFramePr>
            <p:cNvPr id="35855" name="" title=""/>
            <p:cNvGraphicFramePr>
              <a:graphicFrameLocks noChangeAspect="1"/>
            </p:cNvGraphicFramePr>
            <p:nvPr/>
          </p:nvGraphicFramePr>
          <p:xfrm>
            <a:off x="432" y="3726"/>
            <a:ext cx="2736" cy="296"/>
          </p:xfrm>
          <a:graphic>
            <a:graphicData uri="http://schemas.openxmlformats.org/presentationml/2006/ole">
              <mc:AlternateContent>
                <mc:Choice xmlns:v="urn:schemas-microsoft-com:vml" Requires="v">
                  <p:oleObj spid="_x0000_s1824" name="公式" r:id="rId22" imgW="4343400" imgH="469900" progId="Equation.3">
                    <p:embed/>
                  </p:oleObj>
                </mc:Choice>
                <mc:Fallback>
                  <p:oleObj name="公式" r:id="rId22" imgW="4343400" imgH="469900" progId="Equation.3">
                    <p:embed/>
                    <p:pic>
                      <p:nvPicPr>
                        <p:cNvPr id="0" name="OLE substitute image"/>
                        <p:cNvPicPr/>
                        <p:nvPr/>
                      </p:nvPicPr>
                      <p:blipFill>
                        <a:blip r:embed="rId23"/>
                        <a:stretch>
                          <a:fillRect/>
                        </a:stretch>
                      </p:blipFill>
                      <p:spPr>
                        <a:xfrm>
                          <a:off x="432" y="3726"/>
                          <a:ext cx="2736" cy="296"/>
                        </a:xfrm>
                        <a:prstGeom prst="rect">
                          <a:avLst/>
                        </a:prstGeom>
                        <a:noFill/>
                        <a:ln>
                          <a:noFill/>
                          <a:miter lim="800000"/>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35859"/>
                                        </p:tgtEl>
                                        <p:attrNameLst>
                                          <p:attrName>style.visibility</p:attrName>
                                        </p:attrNameLst>
                                      </p:cBhvr>
                                      <p:to>
                                        <p:strVal val="visible"/>
                                      </p:to>
                                    </p:set>
                                    <p:animEffect transition="in" filter="wipe(left)">
                                      <p:cBhvr>
                                        <p:cTn id="7" dur="500"/>
                                        <p:tgtEl>
                                          <p:spTgt spid="35859"/>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35847"/>
                                        </p:tgtEl>
                                        <p:attrNameLst>
                                          <p:attrName>style.visibility</p:attrName>
                                        </p:attrNameLst>
                                      </p:cBhvr>
                                      <p:to>
                                        <p:strVal val="visible"/>
                                      </p:to>
                                    </p:set>
                                    <p:animEffect transition="in" filter="wipe(left)">
                                      <p:cBhvr>
                                        <p:cTn id="12" dur="500"/>
                                        <p:tgtEl>
                                          <p:spTgt spid="35847"/>
                                        </p:tgtEl>
                                      </p:cBhvr>
                                    </p:animEffect>
                                  </p:childTnLst>
                                </p:cTn>
                              </p:par>
                              <p:par>
                                <p:cTn id="13" presetID="22" presetClass="entr" presetSubtype="8" dur="500" fill="hold" nodeType="withEffect">
                                  <p:stCondLst>
                                    <p:cond delay="0"/>
                                  </p:stCondLst>
                                  <p:childTnLst>
                                    <p:set>
                                      <p:cBhvr>
                                        <p:cTn id="14" dur="1" fill="hold">
                                          <p:stCondLst>
                                            <p:cond delay="0"/>
                                          </p:stCondLst>
                                        </p:cTn>
                                        <p:tgtEl>
                                          <p:spTgt spid="35848"/>
                                        </p:tgtEl>
                                        <p:attrNameLst>
                                          <p:attrName>style.visibility</p:attrName>
                                        </p:attrNameLst>
                                      </p:cBhvr>
                                      <p:to>
                                        <p:strVal val="visible"/>
                                      </p:to>
                                    </p:set>
                                    <p:animEffect transition="in" filter="wipe(left)">
                                      <p:cBhvr>
                                        <p:cTn id="15" dur="500"/>
                                        <p:tgtEl>
                                          <p:spTgt spid="35848"/>
                                        </p:tgtEl>
                                      </p:cBhvr>
                                    </p:animEffect>
                                  </p:childTnLst>
                                </p:cTn>
                              </p:par>
                              <p:par>
                                <p:cTn id="16" presetID="22" presetClass="entr" presetSubtype="8" dur="500" fill="hold" nodeType="withEffect">
                                  <p:stCondLst>
                                    <p:cond delay="0"/>
                                  </p:stCondLst>
                                  <p:childTnLst>
                                    <p:set>
                                      <p:cBhvr>
                                        <p:cTn id="17" dur="1" fill="hold">
                                          <p:stCondLst>
                                            <p:cond delay="0"/>
                                          </p:stCondLst>
                                        </p:cTn>
                                        <p:tgtEl>
                                          <p:spTgt spid="35849"/>
                                        </p:tgtEl>
                                        <p:attrNameLst>
                                          <p:attrName>style.visibility</p:attrName>
                                        </p:attrNameLst>
                                      </p:cBhvr>
                                      <p:to>
                                        <p:strVal val="visible"/>
                                      </p:to>
                                    </p:set>
                                    <p:animEffect transition="in" filter="wipe(left)">
                                      <p:cBhvr>
                                        <p:cTn id="18" dur="500"/>
                                        <p:tgtEl>
                                          <p:spTgt spid="35849"/>
                                        </p:tgtEl>
                                      </p:cBhvr>
                                    </p:animEffect>
                                  </p:childTnLst>
                                </p:cTn>
                              </p:par>
                              <p:par>
                                <p:cTn id="19" presetID="22" presetClass="entr" presetSubtype="8" dur="500" fill="hold" nodeType="withEffect">
                                  <p:stCondLst>
                                    <p:cond delay="0"/>
                                  </p:stCondLst>
                                  <p:childTnLst>
                                    <p:set>
                                      <p:cBhvr>
                                        <p:cTn id="20" dur="1" fill="hold">
                                          <p:stCondLst>
                                            <p:cond delay="0"/>
                                          </p:stCondLst>
                                        </p:cTn>
                                        <p:tgtEl>
                                          <p:spTgt spid="35850"/>
                                        </p:tgtEl>
                                        <p:attrNameLst>
                                          <p:attrName>style.visibility</p:attrName>
                                        </p:attrNameLst>
                                      </p:cBhvr>
                                      <p:to>
                                        <p:strVal val="visible"/>
                                      </p:to>
                                    </p:set>
                                    <p:animEffect transition="in" filter="wipe(left)">
                                      <p:cBhvr>
                                        <p:cTn id="21" dur="500"/>
                                        <p:tgtEl>
                                          <p:spTgt spid="35850"/>
                                        </p:tgtEl>
                                      </p:cBhvr>
                                    </p:animEffect>
                                  </p:childTnLst>
                                </p:cTn>
                              </p:par>
                            </p:childTnLst>
                          </p:cTn>
                        </p:par>
                      </p:childTnLst>
                    </p:cTn>
                  </p:par>
                  <p:par>
                    <p:cTn id="22" fill="hold" nodeType="clickPar">
                      <p:stCondLst>
                        <p:cond delay="indefinite"/>
                      </p:stCondLst>
                      <p:childTnLst>
                        <p:par>
                          <p:cTn id="23" fill="hold">
                            <p:stCondLst>
                              <p:cond delay="0"/>
                            </p:stCondLst>
                            <p:childTnLst>
                              <p:par>
                                <p:cTn id="24" presetID="22" presetClass="entr" presetSubtype="8" dur="500" fill="hold" nodeType="clickEffect">
                                  <p:stCondLst>
                                    <p:cond delay="0"/>
                                  </p:stCondLst>
                                  <p:childTnLst>
                                    <p:set>
                                      <p:cBhvr>
                                        <p:cTn id="25" dur="1" fill="hold">
                                          <p:stCondLst>
                                            <p:cond delay="0"/>
                                          </p:stCondLst>
                                        </p:cTn>
                                        <p:tgtEl>
                                          <p:spTgt spid="35858"/>
                                        </p:tgtEl>
                                        <p:attrNameLst>
                                          <p:attrName>style.visibility</p:attrName>
                                        </p:attrNameLst>
                                      </p:cBhvr>
                                      <p:to>
                                        <p:strVal val="visible"/>
                                      </p:to>
                                    </p:set>
                                    <p:animEffect transition="in" filter="wipe(left)">
                                      <p:cBhvr>
                                        <p:cTn id="26" dur="500"/>
                                        <p:tgtEl>
                                          <p:spTgt spid="35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7890" name="NotDefined 2" title=""/>
          <p:cNvSpPr/>
          <p:nvPr>
            <p:ph type="ctrTitle"/>
          </p:nvPr>
        </p:nvSpPr>
        <p:spPr>
          <a:xfrm>
            <a:off x="609600" y="838200"/>
            <a:ext cx="5943600" cy="609600"/>
          </a:xfrm>
          <a:noFill/>
          <a:ln>
            <a:miter lim="800000"/>
          </a:ln>
        </p:spPr>
        <p:txBody>
          <a:bodyPr/>
          <a:lstStyle/>
          <a:p>
            <a:pPr lvl="0"/>
            <a:r>
              <a:rPr sz="3300" b="1">
                <a:solidFill>
                  <a:srgbClr val="CC0066"/>
                </a:solidFill>
                <a:latin typeface="宋体" pitchFamily="2" charset="-122"/>
              </a:rPr>
              <a:t>二.连续型随机变量函数的分布</a:t>
            </a:r>
            <a:endParaRPr sz="3300" b="1">
              <a:solidFill>
                <a:srgbClr val="CC0066"/>
              </a:solidFill>
              <a:latin typeface="宋体" pitchFamily="2" charset="-122"/>
            </a:endParaRPr>
          </a:p>
        </p:txBody>
      </p:sp>
      <p:graphicFrame>
        <p:nvGraphicFramePr>
          <p:cNvPr id="37891" name="Object 3"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825" name="Image" r:id="rId2" imgW="7572375" imgH="19050" progId="Photoshop.Image.5">
                  <p:embed/>
                </p:oleObj>
              </mc:Choice>
              <mc:Fallback>
                <p:oleObj name="Image" r:id="rId2" imgW="7572375" imgH="19050" progId="Photoshop.Image.5">
                  <p:embed/>
                  <p:pic>
                    <p:nvPicPr>
                      <p:cNvPr id="0" name="OLE substitute image"/>
                      <p:cNvPicPr/>
                      <p:nvPr/>
                    </p:nvPicPr>
                    <p:blipFill>
                      <a:blip r:embed="rId3"/>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37892" name="Rectangle 4" title=""/>
          <p:cNvSpPr/>
          <p:nvPr/>
        </p:nvSpPr>
        <p:spPr>
          <a:xfrm>
            <a:off x="2133600" y="304800"/>
            <a:ext cx="5105400" cy="460375"/>
          </a:xfrm>
          <a:prstGeom prst="rect">
            <a:avLst/>
          </a:prstGeom>
          <a:noFill/>
          <a:ln>
            <a:noFill/>
            <a:miter lim="800000"/>
          </a:ln>
          <a:effectLst/>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r>
              <a:rPr>
                <a:solidFill>
                  <a:srgbClr val="FF0066"/>
                </a:solidFill>
                <a:latin typeface="隶书" pitchFamily="49" charset="-122"/>
                <a:ea typeface="隶书" pitchFamily="49" charset="-122"/>
              </a:rPr>
              <a:t>§5    随机变量的函数的分布</a:t>
            </a:r>
            <a:endParaRPr>
              <a:solidFill>
                <a:srgbClr val="FF0066"/>
              </a:solidFill>
              <a:latin typeface="隶书" pitchFamily="49" charset="-122"/>
              <a:ea typeface="隶书" pitchFamily="49" charset="-122"/>
            </a:endParaRPr>
          </a:p>
        </p:txBody>
      </p:sp>
      <p:graphicFrame>
        <p:nvGraphicFramePr>
          <p:cNvPr id="37893" name="Object 5" title=""/>
          <p:cNvGraphicFramePr>
            <a:graphicFrameLocks noChangeAspect="1"/>
          </p:cNvGraphicFramePr>
          <p:nvPr/>
        </p:nvGraphicFramePr>
        <p:xfrm>
          <a:off x="685800" y="1524000"/>
          <a:ext cx="7543800" cy="558800"/>
        </p:xfrm>
        <a:graphic>
          <a:graphicData uri="http://schemas.openxmlformats.org/presentationml/2006/ole">
            <mc:AlternateContent>
              <mc:Choice xmlns:v="urn:schemas-microsoft-com:vml" Requires="v">
                <p:oleObj spid="_x0000_s1826" name="公式" r:id="rId4" imgW="7543800" imgH="558800" progId="Equation.3">
                  <p:embed/>
                </p:oleObj>
              </mc:Choice>
              <mc:Fallback>
                <p:oleObj name="公式" r:id="rId4" imgW="7543800" imgH="558800" progId="Equation.3">
                  <p:embed/>
                  <p:pic>
                    <p:nvPicPr>
                      <p:cNvPr id="0" name="OLE substitute image"/>
                      <p:cNvPicPr/>
                      <p:nvPr/>
                    </p:nvPicPr>
                    <p:blipFill>
                      <a:blip r:embed="rId5"/>
                      <a:stretch>
                        <a:fillRect/>
                      </a:stretch>
                    </p:blipFill>
                    <p:spPr>
                      <a:xfrm>
                        <a:off x="685800" y="1524000"/>
                        <a:ext cx="7543800" cy="558800"/>
                      </a:xfrm>
                      <a:prstGeom prst="rect">
                        <a:avLst/>
                      </a:prstGeom>
                      <a:noFill/>
                      <a:ln>
                        <a:noFill/>
                        <a:miter lim="800000"/>
                      </a:ln>
                    </p:spPr>
                  </p:pic>
                </p:oleObj>
              </mc:Fallback>
            </mc:AlternateContent>
          </a:graphicData>
        </a:graphic>
      </p:graphicFrame>
      <p:graphicFrame>
        <p:nvGraphicFramePr>
          <p:cNvPr id="37894" name="Object 6" title=""/>
          <p:cNvGraphicFramePr>
            <a:graphicFrameLocks noChangeAspect="1"/>
          </p:cNvGraphicFramePr>
          <p:nvPr/>
        </p:nvGraphicFramePr>
        <p:xfrm>
          <a:off x="638175" y="2133600"/>
          <a:ext cx="7667625" cy="995363"/>
        </p:xfrm>
        <a:graphic>
          <a:graphicData uri="http://schemas.openxmlformats.org/presentationml/2006/ole">
            <mc:AlternateContent>
              <mc:Choice xmlns:v="urn:schemas-microsoft-com:vml" Requires="v">
                <p:oleObj spid="_x0000_s1827" name="公式" r:id="rId6" imgW="7667625" imgH="995363" progId="Equation.3">
                  <p:embed/>
                </p:oleObj>
              </mc:Choice>
              <mc:Fallback>
                <p:oleObj name="公式" r:id="rId6" imgW="7667625" imgH="995363" progId="Equation.3">
                  <p:embed/>
                  <p:pic>
                    <p:nvPicPr>
                      <p:cNvPr id="0" name="OLE substitute image"/>
                      <p:cNvPicPr/>
                      <p:nvPr/>
                    </p:nvPicPr>
                    <p:blipFill>
                      <a:blip r:embed="rId7"/>
                      <a:stretch>
                        <a:fillRect/>
                      </a:stretch>
                    </p:blipFill>
                    <p:spPr>
                      <a:xfrm>
                        <a:off x="638175" y="2133600"/>
                        <a:ext cx="7667625" cy="995363"/>
                      </a:xfrm>
                      <a:prstGeom prst="rect">
                        <a:avLst/>
                      </a:prstGeom>
                      <a:noFill/>
                      <a:ln>
                        <a:noFill/>
                        <a:miter lim="800000"/>
                      </a:ln>
                    </p:spPr>
                  </p:pic>
                </p:oleObj>
              </mc:Fallback>
            </mc:AlternateContent>
          </a:graphicData>
        </a:graphic>
      </p:graphicFrame>
      <p:graphicFrame>
        <p:nvGraphicFramePr>
          <p:cNvPr id="37895" name="Object 7" title=""/>
          <p:cNvGraphicFramePr>
            <a:graphicFrameLocks noChangeAspect="1"/>
          </p:cNvGraphicFramePr>
          <p:nvPr/>
        </p:nvGraphicFramePr>
        <p:xfrm>
          <a:off x="2133600" y="2643188"/>
          <a:ext cx="6400800" cy="557212"/>
        </p:xfrm>
        <a:graphic>
          <a:graphicData uri="http://schemas.openxmlformats.org/presentationml/2006/ole">
            <mc:AlternateContent>
              <mc:Choice xmlns:v="urn:schemas-microsoft-com:vml" Requires="v">
                <p:oleObj spid="_x0000_s1828" name="公式" r:id="rId8" imgW="6400800" imgH="557212" progId="Equation.3">
                  <p:embed/>
                </p:oleObj>
              </mc:Choice>
              <mc:Fallback>
                <p:oleObj name="公式" r:id="rId8" imgW="6400800" imgH="557212" progId="Equation.3">
                  <p:embed/>
                  <p:pic>
                    <p:nvPicPr>
                      <p:cNvPr id="0" name="OLE substitute image"/>
                      <p:cNvPicPr/>
                      <p:nvPr/>
                    </p:nvPicPr>
                    <p:blipFill>
                      <a:blip r:embed="rId9"/>
                      <a:stretch>
                        <a:fillRect/>
                      </a:stretch>
                    </p:blipFill>
                    <p:spPr>
                      <a:xfrm>
                        <a:off x="2133600" y="2643188"/>
                        <a:ext cx="6400800" cy="557212"/>
                      </a:xfrm>
                      <a:prstGeom prst="rect">
                        <a:avLst/>
                      </a:prstGeom>
                      <a:noFill/>
                      <a:ln>
                        <a:noFill/>
                        <a:miter lim="800000"/>
                      </a:ln>
                    </p:spPr>
                  </p:pic>
                </p:oleObj>
              </mc:Fallback>
            </mc:AlternateContent>
          </a:graphicData>
        </a:graphic>
      </p:graphicFrame>
      <p:sp>
        <p:nvSpPr>
          <p:cNvPr id="37896" name="Rectangle 8" title=""/>
          <p:cNvSpPr/>
          <p:nvPr/>
        </p:nvSpPr>
        <p:spPr>
          <a:xfrm>
            <a:off x="533400" y="3352800"/>
            <a:ext cx="2514600" cy="6096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3300" b="1">
                <a:solidFill>
                  <a:srgbClr val="CC0066"/>
                </a:solidFill>
                <a:ea typeface="隶书" pitchFamily="49" charset="-122"/>
              </a:rPr>
              <a:t>解 题 思 路</a:t>
            </a:r>
            <a:endParaRPr sz="3300" b="1">
              <a:solidFill>
                <a:srgbClr val="CC0066"/>
              </a:solidFill>
              <a:ea typeface="隶书" pitchFamily="49" charset="-122"/>
            </a:endParaRPr>
          </a:p>
        </p:txBody>
      </p:sp>
      <p:graphicFrame>
        <p:nvGraphicFramePr>
          <p:cNvPr id="37897" name="Object 9" title=""/>
          <p:cNvGraphicFramePr>
            <a:graphicFrameLocks noChangeAspect="1"/>
          </p:cNvGraphicFramePr>
          <p:nvPr/>
        </p:nvGraphicFramePr>
        <p:xfrm>
          <a:off x="614363" y="3903663"/>
          <a:ext cx="7234237" cy="1504950"/>
        </p:xfrm>
        <a:graphic>
          <a:graphicData uri="http://schemas.openxmlformats.org/presentationml/2006/ole">
            <mc:AlternateContent>
              <mc:Choice xmlns:v="urn:schemas-microsoft-com:vml" Requires="v">
                <p:oleObj spid="_x0000_s1829" name="公式" r:id="rId10" imgW="7234237" imgH="1504950" progId="Equation.3">
                  <p:embed/>
                </p:oleObj>
              </mc:Choice>
              <mc:Fallback>
                <p:oleObj name="公式" r:id="rId10" imgW="7234237" imgH="1504950" progId="Equation.3">
                  <p:embed/>
                  <p:pic>
                    <p:nvPicPr>
                      <p:cNvPr id="0" name="OLE substitute image"/>
                      <p:cNvPicPr/>
                      <p:nvPr/>
                    </p:nvPicPr>
                    <p:blipFill>
                      <a:blip r:embed="rId11"/>
                      <a:stretch>
                        <a:fillRect/>
                      </a:stretch>
                    </p:blipFill>
                    <p:spPr>
                      <a:xfrm>
                        <a:off x="614363" y="3903663"/>
                        <a:ext cx="7234237" cy="1504950"/>
                      </a:xfrm>
                      <a:prstGeom prst="rect">
                        <a:avLst/>
                      </a:prstGeom>
                      <a:noFill/>
                      <a:ln>
                        <a:noFill/>
                        <a:miter lim="800000"/>
                      </a:ln>
                    </p:spPr>
                  </p:pic>
                </p:oleObj>
              </mc:Fallback>
            </mc:AlternateContent>
          </a:graphicData>
        </a:graphic>
      </p:graphicFrame>
      <p:graphicFrame>
        <p:nvGraphicFramePr>
          <p:cNvPr id="37898" name="" title=""/>
          <p:cNvGraphicFramePr>
            <a:graphicFrameLocks noChangeAspect="1"/>
          </p:cNvGraphicFramePr>
          <p:nvPr/>
        </p:nvGraphicFramePr>
        <p:xfrm>
          <a:off x="609600" y="5305425"/>
          <a:ext cx="7543800" cy="1100138"/>
        </p:xfrm>
        <a:graphic>
          <a:graphicData uri="http://schemas.openxmlformats.org/presentationml/2006/ole">
            <mc:AlternateContent>
              <mc:Choice xmlns:v="urn:schemas-microsoft-com:vml" Requires="v">
                <p:oleObj spid="_x0000_s1830" name="公式" r:id="rId12" imgW="7543800" imgH="1100138" progId="Equation.3">
                  <p:embed/>
                </p:oleObj>
              </mc:Choice>
              <mc:Fallback>
                <p:oleObj name="公式" r:id="rId12" imgW="7543800" imgH="1100138" progId="Equation.3">
                  <p:embed/>
                  <p:pic>
                    <p:nvPicPr>
                      <p:cNvPr id="0" name="OLE substitute image"/>
                      <p:cNvPicPr/>
                      <p:nvPr/>
                    </p:nvPicPr>
                    <p:blipFill>
                      <a:blip r:embed="rId13"/>
                      <a:stretch>
                        <a:fillRect/>
                      </a:stretch>
                    </p:blipFill>
                    <p:spPr>
                      <a:xfrm>
                        <a:off x="609600" y="5305425"/>
                        <a:ext cx="7543800" cy="1100138"/>
                      </a:xfrm>
                      <a:prstGeom prst="rect">
                        <a:avLst/>
                      </a:prstGeom>
                      <a:noFill/>
                      <a:ln>
                        <a:noFill/>
                        <a:miter lim="800000"/>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37893"/>
                                        </p:tgtEl>
                                        <p:attrNameLst>
                                          <p:attrName>style.visibility</p:attrName>
                                        </p:attrNameLst>
                                      </p:cBhvr>
                                      <p:to>
                                        <p:strVal val="visible"/>
                                      </p:to>
                                    </p:set>
                                    <p:animEffect transition="in" filter="wipe(left)">
                                      <p:cBhvr>
                                        <p:cTn id="7" dur="500"/>
                                        <p:tgtEl>
                                          <p:spTgt spid="37893"/>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37894"/>
                                        </p:tgtEl>
                                        <p:attrNameLst>
                                          <p:attrName>style.visibility</p:attrName>
                                        </p:attrNameLst>
                                      </p:cBhvr>
                                      <p:to>
                                        <p:strVal val="visible"/>
                                      </p:to>
                                    </p:set>
                                    <p:animEffect transition="in" filter="wipe(left)">
                                      <p:cBhvr>
                                        <p:cTn id="12" dur="500"/>
                                        <p:tgtEl>
                                          <p:spTgt spid="37894"/>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37895"/>
                                        </p:tgtEl>
                                        <p:attrNameLst>
                                          <p:attrName>style.visibility</p:attrName>
                                        </p:attrNameLst>
                                      </p:cBhvr>
                                      <p:to>
                                        <p:strVal val="visible"/>
                                      </p:to>
                                    </p:set>
                                    <p:animEffect transition="in" filter="wipe(left)">
                                      <p:cBhvr>
                                        <p:cTn id="17" dur="500"/>
                                        <p:tgtEl>
                                          <p:spTgt spid="37895"/>
                                        </p:tgtEl>
                                      </p:cBhvr>
                                    </p:animEffect>
                                  </p:childTnLst>
                                </p:cTn>
                              </p:par>
                            </p:childTnLst>
                          </p:cTn>
                        </p:par>
                        <p:par>
                          <p:cTn id="18" fill="hold" nodeType="afterGroup">
                            <p:stCondLst>
                              <p:cond delay="500"/>
                            </p:stCondLst>
                            <p:childTnLst>
                              <p:par>
                                <p:cTn id="19" presetID="22" presetClass="entr" presetSubtype="8" dur="500" fill="hold" grpId="0" nodeType="afterEffect">
                                  <p:stCondLst>
                                    <p:cond delay="0"/>
                                  </p:stCondLst>
                                  <p:childTnLst>
                                    <p:set>
                                      <p:cBhvr>
                                        <p:cTn id="20" dur="1" fill="hold">
                                          <p:stCondLst>
                                            <p:cond delay="0"/>
                                          </p:stCondLst>
                                        </p:cTn>
                                        <p:tgtEl>
                                          <p:spTgt spid="37896"/>
                                        </p:tgtEl>
                                        <p:attrNameLst>
                                          <p:attrName>style.visibility</p:attrName>
                                        </p:attrNameLst>
                                      </p:cBhvr>
                                      <p:to>
                                        <p:strVal val="visible"/>
                                      </p:to>
                                    </p:set>
                                    <p:animEffect transition="in" filter="wipe(left)">
                                      <p:cBhvr>
                                        <p:cTn id="21" dur="500"/>
                                        <p:tgtEl>
                                          <p:spTgt spid="37896"/>
                                        </p:tgtEl>
                                      </p:cBhvr>
                                    </p:animEffect>
                                  </p:childTnLst>
                                </p:cTn>
                              </p:par>
                            </p:childTnLst>
                          </p:cTn>
                        </p:par>
                      </p:childTnLst>
                    </p:cTn>
                  </p:par>
                  <p:par>
                    <p:cTn id="22" fill="hold" nodeType="clickPar">
                      <p:stCondLst>
                        <p:cond delay="indefinite"/>
                      </p:stCondLst>
                      <p:childTnLst>
                        <p:par>
                          <p:cTn id="23" fill="hold">
                            <p:stCondLst>
                              <p:cond delay="0"/>
                            </p:stCondLst>
                            <p:childTnLst>
                              <p:par>
                                <p:cTn id="24" presetID="22" presetClass="entr" presetSubtype="8" dur="500" fill="hold" nodeType="clickEffect">
                                  <p:stCondLst>
                                    <p:cond delay="0"/>
                                  </p:stCondLst>
                                  <p:childTnLst>
                                    <p:set>
                                      <p:cBhvr>
                                        <p:cTn id="25" dur="1" fill="hold">
                                          <p:stCondLst>
                                            <p:cond delay="0"/>
                                          </p:stCondLst>
                                        </p:cTn>
                                        <p:tgtEl>
                                          <p:spTgt spid="37897"/>
                                        </p:tgtEl>
                                        <p:attrNameLst>
                                          <p:attrName>style.visibility</p:attrName>
                                        </p:attrNameLst>
                                      </p:cBhvr>
                                      <p:to>
                                        <p:strVal val="visible"/>
                                      </p:to>
                                    </p:set>
                                    <p:animEffect transition="in" filter="wipe(left)">
                                      <p:cBhvr>
                                        <p:cTn id="26" dur="500"/>
                                        <p:tgtEl>
                                          <p:spTgt spid="37897"/>
                                        </p:tgtEl>
                                      </p:cBhvr>
                                    </p:animEffect>
                                  </p:childTnLst>
                                </p:cTn>
                              </p:par>
                            </p:childTnLst>
                          </p:cTn>
                        </p:par>
                      </p:childTnLst>
                    </p:cTn>
                  </p:par>
                  <p:par>
                    <p:cTn id="27" fill="hold" nodeType="clickPar">
                      <p:stCondLst>
                        <p:cond delay="indefinite"/>
                      </p:stCondLst>
                      <p:childTnLst>
                        <p:par>
                          <p:cTn id="28" fill="hold">
                            <p:stCondLst>
                              <p:cond delay="0"/>
                            </p:stCondLst>
                            <p:childTnLst>
                              <p:par>
                                <p:cTn id="29" presetID="22" presetClass="entr" presetSubtype="8" dur="500" fill="hold" nodeType="clickEffect">
                                  <p:stCondLst>
                                    <p:cond delay="0"/>
                                  </p:stCondLst>
                                  <p:childTnLst>
                                    <p:set>
                                      <p:cBhvr>
                                        <p:cTn id="30" dur="1" fill="hold">
                                          <p:stCondLst>
                                            <p:cond delay="0"/>
                                          </p:stCondLst>
                                        </p:cTn>
                                        <p:tgtEl>
                                          <p:spTgt spid="37898"/>
                                        </p:tgtEl>
                                        <p:attrNameLst>
                                          <p:attrName>style.visibility</p:attrName>
                                        </p:attrNameLst>
                                      </p:cBhvr>
                                      <p:to>
                                        <p:strVal val="visible"/>
                                      </p:to>
                                    </p:set>
                                    <p:animEffect transition="in" filter="wipe(left)">
                                      <p:cBhvr>
                                        <p:cTn id="31" dur="500"/>
                                        <p:tgtEl>
                                          <p:spTgt spid="37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6" grpId="0"/>
    </p:bldLst>
  </p:timing>
</p:sld>
</file>

<file path=ppt/slides/slide1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graphicFrame>
        <p:nvGraphicFramePr>
          <p:cNvPr id="7170" name="Object 2" title=""/>
          <p:cNvGraphicFramePr>
            <a:graphicFrameLocks noChangeAspect="1"/>
          </p:cNvGraphicFramePr>
          <p:nvPr/>
        </p:nvGraphicFramePr>
        <p:xfrm>
          <a:off x="2667000" y="1905000"/>
          <a:ext cx="3475038" cy="1598613"/>
        </p:xfrm>
        <a:graphic>
          <a:graphicData uri="http://schemas.openxmlformats.org/presentationml/2006/ole">
            <mc:AlternateContent>
              <mc:Choice xmlns:v="urn:schemas-microsoft-com:vml" Requires="v">
                <p:oleObj spid="_x0000_s1831" name="公式" r:id="rId2" imgW="3475038" imgH="1598613" progId="Equation.3">
                  <p:embed/>
                </p:oleObj>
              </mc:Choice>
              <mc:Fallback>
                <p:oleObj name="公式" r:id="rId2" imgW="3475038" imgH="1598613" progId="Equation.3">
                  <p:embed/>
                  <p:pic>
                    <p:nvPicPr>
                      <p:cNvPr id="0" name="OLE substitute image"/>
                      <p:cNvPicPr/>
                      <p:nvPr/>
                    </p:nvPicPr>
                    <p:blipFill>
                      <a:blip r:embed="rId3">
                        <a:clrChange useA="0">
                          <a:clrFrom>
                            <a:srgbClr val="000000"/>
                          </a:clrFrom>
                          <a:clrTo>
                            <a:srgbClr val="333333"/>
                          </a:clrTo>
                        </a:clrChange>
                      </a:blip>
                      <a:stretch>
                        <a:fillRect/>
                      </a:stretch>
                    </p:blipFill>
                    <p:spPr>
                      <a:xfrm>
                        <a:off x="2667000" y="1905000"/>
                        <a:ext cx="3475038" cy="1598613"/>
                      </a:xfrm>
                      <a:prstGeom prst="rect">
                        <a:avLst/>
                      </a:prstGeom>
                      <a:noFill/>
                      <a:ln>
                        <a:noFill/>
                        <a:miter lim="800000"/>
                      </a:ln>
                      <a:effectLst/>
                    </p:spPr>
                  </p:pic>
                </p:oleObj>
              </mc:Fallback>
            </mc:AlternateContent>
          </a:graphicData>
        </a:graphic>
      </p:graphicFrame>
      <p:sp>
        <p:nvSpPr>
          <p:cNvPr id="7171" name="Text Box 3" title=""/>
          <p:cNvSpPr txBox="1"/>
          <p:nvPr/>
        </p:nvSpPr>
        <p:spPr>
          <a:xfrm>
            <a:off x="685800" y="1371600"/>
            <a:ext cx="7010400" cy="519113"/>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a:solidFill>
                  <a:srgbClr val="000000"/>
                </a:solidFill>
              </a:rPr>
              <a:t>设随机变量 </a:t>
            </a:r>
            <a:r>
              <a:rPr sz="2800" i="1">
                <a:solidFill>
                  <a:srgbClr val="FF0066"/>
                </a:solidFill>
              </a:rPr>
              <a:t>X</a:t>
            </a:r>
            <a:r>
              <a:rPr sz="2800">
                <a:solidFill>
                  <a:srgbClr val="0000FF"/>
                </a:solidFill>
              </a:rPr>
              <a:t> </a:t>
            </a:r>
            <a:r>
              <a:rPr sz="2800">
                <a:solidFill>
                  <a:srgbClr val="000000"/>
                </a:solidFill>
              </a:rPr>
              <a:t>具有</a:t>
            </a:r>
            <a:r>
              <a:rPr lang="zh-CN" altLang="zh-CN" sz="2800">
                <a:solidFill>
                  <a:srgbClr val="000000"/>
                </a:solidFill>
              </a:rPr>
              <a:t>概率密度：</a:t>
            </a:r>
            <a:endParaRPr sz="3200">
              <a:solidFill>
                <a:srgbClr val="000000"/>
              </a:solidFill>
            </a:endParaRPr>
          </a:p>
        </p:txBody>
      </p:sp>
      <p:sp>
        <p:nvSpPr>
          <p:cNvPr id="7173" name="Text Box 5" title=""/>
          <p:cNvSpPr txBox="1"/>
          <p:nvPr/>
        </p:nvSpPr>
        <p:spPr>
          <a:xfrm>
            <a:off x="685800" y="3581400"/>
            <a:ext cx="4953000" cy="579438"/>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a:solidFill>
                  <a:srgbClr val="000000"/>
                </a:solidFill>
              </a:rPr>
              <a:t>试求 </a:t>
            </a:r>
            <a:r>
              <a:rPr sz="2800" i="1">
                <a:solidFill>
                  <a:srgbClr val="FF0066"/>
                </a:solidFill>
              </a:rPr>
              <a:t>Y</a:t>
            </a:r>
            <a:r>
              <a:rPr sz="2800">
                <a:solidFill>
                  <a:srgbClr val="FF0066"/>
                </a:solidFill>
              </a:rPr>
              <a:t>=2</a:t>
            </a:r>
            <a:r>
              <a:rPr sz="2800" i="1">
                <a:solidFill>
                  <a:srgbClr val="FF0066"/>
                </a:solidFill>
              </a:rPr>
              <a:t>X</a:t>
            </a:r>
            <a:r>
              <a:rPr sz="2800">
                <a:solidFill>
                  <a:srgbClr val="FF0066"/>
                </a:solidFill>
              </a:rPr>
              <a:t>+8</a:t>
            </a:r>
            <a:r>
              <a:rPr sz="2800">
                <a:solidFill>
                  <a:srgbClr val="000000"/>
                </a:solidFill>
              </a:rPr>
              <a:t> </a:t>
            </a:r>
            <a:r>
              <a:rPr sz="2800" i="1" baseline="30000">
                <a:solidFill>
                  <a:srgbClr val="000000"/>
                </a:solidFill>
              </a:rPr>
              <a:t> </a:t>
            </a:r>
            <a:r>
              <a:rPr lang="zh-CN" altLang="zh-CN" sz="2800">
                <a:solidFill>
                  <a:srgbClr val="000000"/>
                </a:solidFill>
              </a:rPr>
              <a:t>的概率密度</a:t>
            </a:r>
            <a:r>
              <a:rPr lang="zh-CN" altLang="zh-CN" sz="3200">
                <a:solidFill>
                  <a:srgbClr val="000000"/>
                </a:solidFill>
              </a:rPr>
              <a:t>.</a:t>
            </a:r>
            <a:endParaRPr lang="zh-CN" altLang="zh-CN" sz="3200">
              <a:solidFill>
                <a:srgbClr val="000000"/>
              </a:solidFill>
            </a:endParaRPr>
          </a:p>
        </p:txBody>
      </p:sp>
      <p:sp>
        <p:nvSpPr>
          <p:cNvPr id="7174" name="Text Box 6" title=""/>
          <p:cNvSpPr txBox="1"/>
          <p:nvPr/>
        </p:nvSpPr>
        <p:spPr>
          <a:xfrm>
            <a:off x="685800" y="4343400"/>
            <a:ext cx="6629400" cy="519113"/>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b="1">
                <a:solidFill>
                  <a:srgbClr val="000000"/>
                </a:solidFill>
              </a:rPr>
              <a:t>解：</a:t>
            </a:r>
            <a:r>
              <a:rPr sz="2800">
                <a:solidFill>
                  <a:srgbClr val="000000"/>
                </a:solidFill>
              </a:rPr>
              <a:t>(1) 先求 </a:t>
            </a:r>
            <a:r>
              <a:rPr sz="2800" i="1">
                <a:solidFill>
                  <a:srgbClr val="FF0066"/>
                </a:solidFill>
              </a:rPr>
              <a:t>Y </a:t>
            </a:r>
            <a:r>
              <a:rPr sz="2800">
                <a:solidFill>
                  <a:srgbClr val="FF0066"/>
                </a:solidFill>
              </a:rPr>
              <a:t>=2</a:t>
            </a:r>
            <a:r>
              <a:rPr sz="2800" i="1">
                <a:solidFill>
                  <a:srgbClr val="FF0066"/>
                </a:solidFill>
              </a:rPr>
              <a:t>X</a:t>
            </a:r>
            <a:r>
              <a:rPr sz="2800">
                <a:solidFill>
                  <a:srgbClr val="FF0066"/>
                </a:solidFill>
              </a:rPr>
              <a:t>+8</a:t>
            </a:r>
            <a:r>
              <a:rPr sz="2800">
                <a:solidFill>
                  <a:srgbClr val="000000"/>
                </a:solidFill>
              </a:rPr>
              <a:t> 的分布函数</a:t>
            </a:r>
            <a:r>
              <a:rPr sz="2800" i="1">
                <a:solidFill>
                  <a:srgbClr val="000000"/>
                </a:solidFill>
              </a:rPr>
              <a:t> </a:t>
            </a:r>
            <a:r>
              <a:rPr sz="2800" i="1">
                <a:solidFill>
                  <a:srgbClr val="FF0066"/>
                </a:solidFill>
              </a:rPr>
              <a:t>F</a:t>
            </a:r>
            <a:r>
              <a:rPr sz="2800" i="1" baseline="-25000">
                <a:solidFill>
                  <a:srgbClr val="FF0066"/>
                </a:solidFill>
              </a:rPr>
              <a:t>Y</a:t>
            </a:r>
            <a:r>
              <a:rPr sz="2800">
                <a:solidFill>
                  <a:srgbClr val="FF0066"/>
                </a:solidFill>
              </a:rPr>
              <a:t>(</a:t>
            </a:r>
            <a:r>
              <a:rPr sz="2800" i="1">
                <a:solidFill>
                  <a:srgbClr val="FF0066"/>
                </a:solidFill>
              </a:rPr>
              <a:t>y</a:t>
            </a:r>
            <a:r>
              <a:rPr sz="2800">
                <a:solidFill>
                  <a:srgbClr val="FF0066"/>
                </a:solidFill>
              </a:rPr>
              <a:t>)：</a:t>
            </a:r>
            <a:endParaRPr sz="3200">
              <a:solidFill>
                <a:srgbClr val="000000"/>
              </a:solidFill>
            </a:endParaRPr>
          </a:p>
        </p:txBody>
      </p:sp>
      <p:graphicFrame>
        <p:nvGraphicFramePr>
          <p:cNvPr id="7176" name="Object 8" title=""/>
          <p:cNvGraphicFramePr>
            <a:graphicFrameLocks noChangeAspect="1"/>
          </p:cNvGraphicFramePr>
          <p:nvPr/>
        </p:nvGraphicFramePr>
        <p:xfrm>
          <a:off x="1447800" y="4953000"/>
          <a:ext cx="5486400" cy="1544638"/>
        </p:xfrm>
        <a:graphic>
          <a:graphicData uri="http://schemas.openxmlformats.org/presentationml/2006/ole">
            <mc:AlternateContent>
              <mc:Choice xmlns:v="urn:schemas-microsoft-com:vml" Requires="v">
                <p:oleObj spid="_x0000_s1832" name="公式" r:id="rId4" imgW="5486400" imgH="1544638" progId="Equation.3">
                  <p:embed/>
                </p:oleObj>
              </mc:Choice>
              <mc:Fallback>
                <p:oleObj name="公式" r:id="rId4" imgW="5486400" imgH="1544638" progId="Equation.3">
                  <p:embed/>
                  <p:pic>
                    <p:nvPicPr>
                      <p:cNvPr id="0" name="OLE substitute image"/>
                      <p:cNvPicPr/>
                      <p:nvPr/>
                    </p:nvPicPr>
                    <p:blipFill>
                      <a:blip r:embed="rId5"/>
                      <a:stretch>
                        <a:fillRect/>
                      </a:stretch>
                    </p:blipFill>
                    <p:spPr>
                      <a:xfrm>
                        <a:off x="1447800" y="4953000"/>
                        <a:ext cx="5486400" cy="1544638"/>
                      </a:xfrm>
                      <a:prstGeom prst="rect">
                        <a:avLst/>
                      </a:prstGeom>
                      <a:noFill/>
                      <a:ln>
                        <a:noFill/>
                        <a:miter lim="800000"/>
                      </a:ln>
                      <a:effectLst/>
                    </p:spPr>
                  </p:pic>
                </p:oleObj>
              </mc:Fallback>
            </mc:AlternateContent>
          </a:graphicData>
        </a:graphic>
      </p:graphicFrame>
      <p:graphicFrame>
        <p:nvGraphicFramePr>
          <p:cNvPr id="7179" name=""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833" name="Image" r:id="rId6" imgW="7572375" imgH="19050" progId="Photoshop.Image.5">
                  <p:embed/>
                </p:oleObj>
              </mc:Choice>
              <mc:Fallback>
                <p:oleObj name="Image" r:id="rId6" imgW="7572375" imgH="19050" progId="Photoshop.Image.5">
                  <p:embed/>
                  <p:pic>
                    <p:nvPicPr>
                      <p:cNvPr id="0" name="OLE substitute image"/>
                      <p:cNvPicPr/>
                      <p:nvPr/>
                    </p:nvPicPr>
                    <p:blipFill>
                      <a:blip r:embed="rId7"/>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7180" name="" title=""/>
          <p:cNvSpPr/>
          <p:nvPr/>
        </p:nvSpPr>
        <p:spPr>
          <a:xfrm>
            <a:off x="2209800" y="152400"/>
            <a:ext cx="5105400" cy="685800"/>
          </a:xfrm>
          <a:prstGeom prst="rect">
            <a:avLst/>
          </a:prstGeom>
          <a:noFill/>
          <a:ln>
            <a:noFill/>
            <a:miter lim="800000"/>
          </a:ln>
          <a:effectLst/>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r>
              <a:rPr>
                <a:solidFill>
                  <a:srgbClr val="FF0066"/>
                </a:solidFill>
                <a:latin typeface="隶书" pitchFamily="49" charset="-122"/>
                <a:ea typeface="隶书" pitchFamily="49" charset="-122"/>
              </a:rPr>
              <a:t>§5    随机变量的函数的分布</a:t>
            </a:r>
            <a:endParaRPr>
              <a:solidFill>
                <a:srgbClr val="FF0066"/>
              </a:solidFill>
              <a:latin typeface="隶书" pitchFamily="49" charset="-122"/>
              <a:ea typeface="隶书" pitchFamily="49" charset="-122"/>
            </a:endParaRPr>
          </a:p>
        </p:txBody>
      </p:sp>
      <p:sp>
        <p:nvSpPr>
          <p:cNvPr id="7182" name="" title=""/>
          <p:cNvSpPr/>
          <p:nvPr/>
        </p:nvSpPr>
        <p:spPr>
          <a:xfrm>
            <a:off x="638175" y="754063"/>
            <a:ext cx="904875" cy="519112"/>
          </a:xfrm>
          <a:prstGeom prst="rect">
            <a:avLst/>
          </a:prstGeom>
          <a:noFill/>
          <a:ln>
            <a:noFill/>
            <a:miter lim="800000"/>
          </a:ln>
        </p:spPr>
        <p:txBody>
          <a:bodyPr wrap="none" anchor="t" anchorCtr="0">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r>
              <a:rPr sz="2800" b="1">
                <a:solidFill>
                  <a:srgbClr val="CC0066"/>
                </a:solidFill>
                <a:latin typeface="宋体" pitchFamily="2" charset="-122"/>
              </a:rPr>
              <a:t>例 4</a:t>
            </a:r>
            <a:endParaRPr sz="2800" b="1">
              <a:solidFill>
                <a:srgbClr val="CC0066"/>
              </a:solidFill>
              <a:latin typeface="宋体" pitchFamily="2" charset="-122"/>
            </a:endParaRPr>
          </a:p>
        </p:txBody>
      </p:sp>
      <p:sp>
        <p:nvSpPr>
          <p:cNvPr id="7183" name="" title="">
            <a:hlinkClick r:id="rId8"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7184" name="Text Box 10"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8" action="ppaction://hlinkpres"/>
                <a:hlinkMouseOver action="ppaction://noaction"/>
              </a:rPr>
              <a:t>返回主目录</a:t>
            </a:r>
            <a:endParaRPr sz="200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wipe(left)">
                                      <p:cBhvr>
                                        <p:cTn id="7" dur="500"/>
                                        <p:tgtEl>
                                          <p:spTgt spid="7171"/>
                                        </p:tgtEl>
                                      </p:cBhvr>
                                    </p:animEffect>
                                  </p:childTnLst>
                                </p:cTn>
                              </p:par>
                            </p:childTnLst>
                          </p:cTn>
                        </p:par>
                        <p:par>
                          <p:cTn id="8" fill="hold" nodeType="afterGroup">
                            <p:stCondLst>
                              <p:cond delay="500"/>
                            </p:stCondLst>
                            <p:childTnLst>
                              <p:par>
                                <p:cTn id="9" presetID="22" presetClass="entr" presetSubtype="8" dur="500" fill="hold" nodeType="afterEffect">
                                  <p:stCondLst>
                                    <p:cond delay="0"/>
                                  </p:stCondLst>
                                  <p:childTnLst>
                                    <p:set>
                                      <p:cBhvr>
                                        <p:cTn id="10" dur="1" fill="hold">
                                          <p:stCondLst>
                                            <p:cond delay="0"/>
                                          </p:stCondLst>
                                        </p:cTn>
                                        <p:tgtEl>
                                          <p:spTgt spid="7170"/>
                                        </p:tgtEl>
                                        <p:attrNameLst>
                                          <p:attrName>style.visibility</p:attrName>
                                        </p:attrNameLst>
                                      </p:cBhvr>
                                      <p:to>
                                        <p:strVal val="visible"/>
                                      </p:to>
                                    </p:set>
                                    <p:animEffect transition="in" filter="wipe(left)">
                                      <p:cBhvr>
                                        <p:cTn id="11" dur="500"/>
                                        <p:tgtEl>
                                          <p:spTgt spid="7170"/>
                                        </p:tgtEl>
                                      </p:cBhvr>
                                    </p:animEffect>
                                  </p:childTnLst>
                                </p:cTn>
                              </p:par>
                            </p:childTnLst>
                          </p:cTn>
                        </p:par>
                        <p:par>
                          <p:cTn id="12" fill="hold" nodeType="afterGroup">
                            <p:stCondLst>
                              <p:cond delay="1000"/>
                            </p:stCondLst>
                            <p:childTnLst>
                              <p:par>
                                <p:cTn id="13" presetID="22" presetClass="entr" presetSubtype="8" dur="500" fill="hold" grpId="0" nodeType="afterEffect">
                                  <p:stCondLst>
                                    <p:cond delay="0"/>
                                  </p:stCondLst>
                                  <p:childTnLst>
                                    <p:set>
                                      <p:cBhvr>
                                        <p:cTn id="14" dur="1" fill="hold">
                                          <p:stCondLst>
                                            <p:cond delay="0"/>
                                          </p:stCondLst>
                                        </p:cTn>
                                        <p:tgtEl>
                                          <p:spTgt spid="7173"/>
                                        </p:tgtEl>
                                        <p:attrNameLst>
                                          <p:attrName>style.visibility</p:attrName>
                                        </p:attrNameLst>
                                      </p:cBhvr>
                                      <p:to>
                                        <p:strVal val="visible"/>
                                      </p:to>
                                    </p:set>
                                    <p:animEffect transition="in" filter="wipe(left)">
                                      <p:cBhvr>
                                        <p:cTn id="15" dur="500"/>
                                        <p:tgtEl>
                                          <p:spTgt spid="7173"/>
                                        </p:tgtEl>
                                      </p:cBhvr>
                                    </p:animEffect>
                                  </p:childTnLst>
                                </p:cTn>
                              </p:par>
                            </p:childTnLst>
                          </p:cTn>
                        </p:par>
                      </p:childTnLst>
                    </p:cTn>
                  </p:par>
                  <p:par>
                    <p:cTn id="16" fill="hold" nodeType="clickPar">
                      <p:stCondLst>
                        <p:cond delay="indefinite"/>
                      </p:stCondLst>
                      <p:childTnLst>
                        <p:par>
                          <p:cTn id="17" fill="hold">
                            <p:stCondLst>
                              <p:cond delay="0"/>
                            </p:stCondLst>
                            <p:childTnLst>
                              <p:par>
                                <p:cTn id="18" presetID="22" presetClass="entr" presetSubtype="8" dur="500" fill="hold" grpId="0" nodeType="clickEffect">
                                  <p:stCondLst>
                                    <p:cond delay="0"/>
                                  </p:stCondLst>
                                  <p:childTnLst>
                                    <p:set>
                                      <p:cBhvr>
                                        <p:cTn id="19" dur="1" fill="hold">
                                          <p:stCondLst>
                                            <p:cond delay="0"/>
                                          </p:stCondLst>
                                        </p:cTn>
                                        <p:tgtEl>
                                          <p:spTgt spid="7174"/>
                                        </p:tgtEl>
                                        <p:attrNameLst>
                                          <p:attrName>style.visibility</p:attrName>
                                        </p:attrNameLst>
                                      </p:cBhvr>
                                      <p:to>
                                        <p:strVal val="visible"/>
                                      </p:to>
                                    </p:set>
                                    <p:animEffect transition="in" filter="wipe(left)">
                                      <p:cBhvr>
                                        <p:cTn id="20" dur="500"/>
                                        <p:tgtEl>
                                          <p:spTgt spid="7174"/>
                                        </p:tgtEl>
                                      </p:cBhvr>
                                    </p:animEffect>
                                  </p:childTnLst>
                                </p:cTn>
                              </p:par>
                            </p:childTnLst>
                          </p:cTn>
                        </p:par>
                      </p:childTnLst>
                    </p:cTn>
                  </p:par>
                  <p:par>
                    <p:cTn id="21" fill="hold" nodeType="clickPar">
                      <p:stCondLst>
                        <p:cond delay="indefinite"/>
                      </p:stCondLst>
                      <p:childTnLst>
                        <p:par>
                          <p:cTn id="22" fill="hold">
                            <p:stCondLst>
                              <p:cond delay="0"/>
                            </p:stCondLst>
                            <p:childTnLst>
                              <p:par>
                                <p:cTn id="23" presetID="22" presetClass="entr" presetSubtype="8" dur="500" fill="hold" nodeType="clickEffect">
                                  <p:stCondLst>
                                    <p:cond delay="0"/>
                                  </p:stCondLst>
                                  <p:childTnLst>
                                    <p:set>
                                      <p:cBhvr>
                                        <p:cTn id="24" dur="1" fill="hold">
                                          <p:stCondLst>
                                            <p:cond delay="0"/>
                                          </p:stCondLst>
                                        </p:cTn>
                                        <p:tgtEl>
                                          <p:spTgt spid="7176"/>
                                        </p:tgtEl>
                                        <p:attrNameLst>
                                          <p:attrName>style.visibility</p:attrName>
                                        </p:attrNameLst>
                                      </p:cBhvr>
                                      <p:to>
                                        <p:strVal val="visible"/>
                                      </p:to>
                                    </p:set>
                                    <p:animEffect transition="in" filter="wipe(left)">
                                      <p:cBhvr>
                                        <p:cTn id="25" dur="500"/>
                                        <p:tgtEl>
                                          <p:spTgt spid="7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3" grpId="0"/>
      <p:bldP spid="7174" grpId="0"/>
    </p:bldLs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151" name="Rectangle 2" title=""/>
          <p:cNvSpPr>
            <a:spLocks noGrp="1"/>
          </p:cNvSpPr>
          <p:nvPr>
            <p:ph type="title"/>
          </p:nvPr>
        </p:nvSpPr>
        <p:spPr>
          <a:xfrm>
            <a:off x="609600" y="1066800"/>
            <a:ext cx="1371600" cy="3810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lgn="l" eaLnBrk="1" hangingPunct="1"/>
            <a:r>
              <a:rPr lang="zh-CN" altLang="en-US" sz="2800">
                <a:solidFill>
                  <a:srgbClr val="FF0066"/>
                </a:solidFill>
                <a:ea typeface="黑体" pitchFamily="2" charset="-122"/>
              </a:rPr>
              <a:t>例</a:t>
            </a:r>
            <a:r>
              <a:rPr lang="zh-CN" altLang="en-US" sz="2800">
                <a:solidFill>
                  <a:srgbClr val="FF0066"/>
                </a:solidFill>
              </a:rPr>
              <a:t> </a:t>
            </a:r>
            <a:r>
              <a:rPr lang="en-US" altLang="zh-CN" sz="2800">
                <a:solidFill>
                  <a:srgbClr val="FF0066"/>
                </a:solidFill>
              </a:rPr>
              <a:t>3</a:t>
            </a:r>
            <a:endParaRPr lang="en-US" altLang="zh-CN" sz="2800">
              <a:solidFill>
                <a:srgbClr val="FF0066"/>
              </a:solidFill>
            </a:endParaRPr>
          </a:p>
        </p:txBody>
      </p:sp>
      <p:sp>
        <p:nvSpPr>
          <p:cNvPr id="6152" name="Rectangle 3" title=""/>
          <p:cNvSpPr>
            <a:spLocks noGrp="1"/>
          </p:cNvSpPr>
          <p:nvPr>
            <p:ph type="body" sz="half" idx="1"/>
          </p:nvPr>
        </p:nvSpPr>
        <p:spPr>
          <a:xfrm>
            <a:off x="609600" y="1600200"/>
            <a:ext cx="5638800" cy="5334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eaLnBrk="1" hangingPunct="1">
              <a:buNone/>
            </a:pPr>
            <a:r>
              <a:rPr lang="zh-CN" altLang="en-US"/>
              <a:t>设离散型随机变量 </a:t>
            </a:r>
            <a:r>
              <a:rPr lang="en-US" altLang="zh-CN"/>
              <a:t>X </a:t>
            </a:r>
            <a:r>
              <a:rPr lang="zh-CN" altLang="en-US"/>
              <a:t>的分布律为</a:t>
            </a:r>
            <a:endParaRPr lang="zh-CN" altLang="en-US"/>
          </a:p>
        </p:txBody>
      </p:sp>
      <p:graphicFrame>
        <p:nvGraphicFramePr>
          <p:cNvPr id="6146" name="Object 4" title=""/>
          <p:cNvGraphicFramePr>
            <a:graphicFrameLocks noChangeAspect="1"/>
          </p:cNvGraphicFramePr>
          <p:nvPr>
            <p:ph sz="half" idx="2"/>
          </p:nvPr>
        </p:nvGraphicFramePr>
        <p:xfrm>
          <a:off x="839788" y="1949450"/>
          <a:ext cx="7480300" cy="1830388"/>
        </p:xfrm>
        <a:graphic>
          <a:graphicData uri="http://schemas.openxmlformats.org/presentationml/2006/ole">
            <mc:AlternateContent>
              <mc:Choice xmlns:v="urn:schemas-microsoft-com:vml" Requires="v">
                <p:oleObj spid="_x0000_s1079" name="文档" r:id="rId2" imgW="7480300" imgH="1830388" progId="Word.Document.8">
                  <p:embed/>
                </p:oleObj>
              </mc:Choice>
              <mc:Fallback>
                <p:oleObj name="文档" r:id="rId2" imgW="7480300" imgH="1830388" progId="Word.Document.8">
                  <p:embed/>
                  <p:pic>
                    <p:nvPicPr>
                      <p:cNvPr id="0" name="OLE substitute image"/>
                      <p:cNvPicPr/>
                      <p:nvPr/>
                    </p:nvPicPr>
                    <p:blipFill>
                      <a:blip r:embed="rId3"/>
                      <a:stretch>
                        <a:fillRect/>
                      </a:stretch>
                    </p:blipFill>
                    <p:spPr>
                      <a:xfrm>
                        <a:off x="839788" y="1949450"/>
                        <a:ext cx="7480300" cy="1830388"/>
                      </a:xfrm>
                      <a:prstGeom prst="rect">
                        <a:avLst/>
                      </a:prstGeom>
                      <a:noFill/>
                      <a:ln>
                        <a:miter lim="800000"/>
                      </a:ln>
                    </p:spPr>
                  </p:pic>
                </p:oleObj>
              </mc:Fallback>
            </mc:AlternateContent>
          </a:graphicData>
        </a:graphic>
      </p:graphicFrame>
      <p:sp>
        <p:nvSpPr>
          <p:cNvPr id="6153" name="Rectangle 5" title=""/>
          <p:cNvSpPr/>
          <p:nvPr/>
        </p:nvSpPr>
        <p:spPr>
          <a:xfrm>
            <a:off x="457200" y="3657600"/>
            <a:ext cx="8178800" cy="5334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en-US" altLang="zh-CN" sz="2800"/>
              <a:t>   </a:t>
            </a:r>
            <a:r>
              <a:rPr lang="zh-CN" altLang="en-US" sz="2800"/>
              <a:t>则</a:t>
            </a:r>
            <a:endParaRPr lang="zh-CN" altLang="en-US" sz="2800"/>
          </a:p>
        </p:txBody>
      </p:sp>
      <p:graphicFrame>
        <p:nvGraphicFramePr>
          <p:cNvPr id="6147" name="Object 6" title=""/>
          <p:cNvGraphicFramePr>
            <a:graphicFrameLocks noChangeAspect="1"/>
          </p:cNvGraphicFramePr>
          <p:nvPr/>
        </p:nvGraphicFramePr>
        <p:xfrm>
          <a:off x="1066800" y="4191000"/>
          <a:ext cx="6356350" cy="509588"/>
        </p:xfrm>
        <a:graphic>
          <a:graphicData uri="http://schemas.openxmlformats.org/presentationml/2006/ole">
            <mc:AlternateContent>
              <mc:Choice xmlns:v="urn:schemas-microsoft-com:vml" Requires="v">
                <p:oleObj spid="_x0000_s1080" name="公式" r:id="rId4" imgW="6356350" imgH="509588" progId="Equation.3">
                  <p:embed/>
                </p:oleObj>
              </mc:Choice>
              <mc:Fallback>
                <p:oleObj name="公式" r:id="rId4" imgW="6356350" imgH="509588" progId="Equation.3">
                  <p:embed/>
                  <p:pic>
                    <p:nvPicPr>
                      <p:cNvPr id="0" name="OLE substitute image"/>
                      <p:cNvPicPr/>
                      <p:nvPr/>
                    </p:nvPicPr>
                    <p:blipFill>
                      <a:blip r:embed="rId5"/>
                      <a:stretch>
                        <a:fillRect/>
                      </a:stretch>
                    </p:blipFill>
                    <p:spPr>
                      <a:xfrm>
                        <a:off x="1066800" y="4191000"/>
                        <a:ext cx="6356350" cy="509588"/>
                      </a:xfrm>
                      <a:prstGeom prst="rect">
                        <a:avLst/>
                      </a:prstGeom>
                      <a:noFill/>
                      <a:ln>
                        <a:noFill/>
                        <a:miter lim="800000"/>
                      </a:ln>
                    </p:spPr>
                  </p:pic>
                </p:oleObj>
              </mc:Fallback>
            </mc:AlternateContent>
          </a:graphicData>
        </a:graphic>
      </p:graphicFrame>
      <p:graphicFrame>
        <p:nvGraphicFramePr>
          <p:cNvPr id="6148" name="Object 7" title=""/>
          <p:cNvGraphicFramePr>
            <a:graphicFrameLocks noChangeAspect="1"/>
          </p:cNvGraphicFramePr>
          <p:nvPr/>
        </p:nvGraphicFramePr>
        <p:xfrm>
          <a:off x="2514600" y="4876800"/>
          <a:ext cx="2208213" cy="931863"/>
        </p:xfrm>
        <a:graphic>
          <a:graphicData uri="http://schemas.openxmlformats.org/presentationml/2006/ole">
            <mc:AlternateContent>
              <mc:Choice xmlns:v="urn:schemas-microsoft-com:vml" Requires="v">
                <p:oleObj spid="_x0000_s1081" name="公式" r:id="rId6" imgW="2208213" imgH="931863" progId="Equation.3">
                  <p:embed/>
                </p:oleObj>
              </mc:Choice>
              <mc:Fallback>
                <p:oleObj name="公式" r:id="rId6" imgW="2208213" imgH="931863" progId="Equation.3">
                  <p:embed/>
                  <p:pic>
                    <p:nvPicPr>
                      <p:cNvPr id="0" name="OLE substitute image"/>
                      <p:cNvPicPr/>
                      <p:nvPr/>
                    </p:nvPicPr>
                    <p:blipFill>
                      <a:blip r:embed="rId7"/>
                      <a:stretch>
                        <a:fillRect/>
                      </a:stretch>
                    </p:blipFill>
                    <p:spPr>
                      <a:xfrm>
                        <a:off x="2514600" y="4876800"/>
                        <a:ext cx="2208213" cy="931863"/>
                      </a:xfrm>
                      <a:prstGeom prst="rect">
                        <a:avLst/>
                      </a:prstGeom>
                      <a:noFill/>
                      <a:ln>
                        <a:noFill/>
                        <a:miter lim="800000"/>
                      </a:ln>
                    </p:spPr>
                  </p:pic>
                </p:oleObj>
              </mc:Fallback>
            </mc:AlternateContent>
          </a:graphicData>
        </a:graphic>
      </p:graphicFrame>
      <p:graphicFrame>
        <p:nvGraphicFramePr>
          <p:cNvPr id="6149" name="Object 8" title=""/>
          <p:cNvGraphicFramePr>
            <a:graphicFrameLocks noChangeAspect="1"/>
          </p:cNvGraphicFramePr>
          <p:nvPr/>
        </p:nvGraphicFramePr>
        <p:xfrm>
          <a:off x="4741863" y="4895850"/>
          <a:ext cx="785812" cy="931863"/>
        </p:xfrm>
        <a:graphic>
          <a:graphicData uri="http://schemas.openxmlformats.org/presentationml/2006/ole">
            <mc:AlternateContent>
              <mc:Choice xmlns:v="urn:schemas-microsoft-com:vml" Requires="v">
                <p:oleObj spid="_x0000_s1082" name="公式" r:id="rId8" imgW="785812" imgH="931863" progId="Equation.3">
                  <p:embed/>
                </p:oleObj>
              </mc:Choice>
              <mc:Fallback>
                <p:oleObj name="公式" r:id="rId8" imgW="785812" imgH="931863" progId="Equation.3">
                  <p:embed/>
                  <p:pic>
                    <p:nvPicPr>
                      <p:cNvPr id="0" name="OLE substitute image"/>
                      <p:cNvPicPr/>
                      <p:nvPr/>
                    </p:nvPicPr>
                    <p:blipFill>
                      <a:blip r:embed="rId9"/>
                      <a:stretch>
                        <a:fillRect/>
                      </a:stretch>
                    </p:blipFill>
                    <p:spPr>
                      <a:xfrm>
                        <a:off x="4741863" y="4895850"/>
                        <a:ext cx="785812" cy="931863"/>
                      </a:xfrm>
                      <a:prstGeom prst="rect">
                        <a:avLst/>
                      </a:prstGeom>
                      <a:noFill/>
                      <a:ln>
                        <a:noFill/>
                        <a:miter lim="800000"/>
                      </a:ln>
                    </p:spPr>
                  </p:pic>
                </p:oleObj>
              </mc:Fallback>
            </mc:AlternateContent>
          </a:graphicData>
        </a:graphic>
      </p:graphicFrame>
      <p:sp>
        <p:nvSpPr>
          <p:cNvPr id="6154" name="Rectangle 9"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6150" name="Object 11"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083" name="Image" r:id="rId10" imgW="7572375" imgH="19050" progId="Photoshop.Image.5">
                  <p:embed/>
                </p:oleObj>
              </mc:Choice>
              <mc:Fallback>
                <p:oleObj name="Image" r:id="rId10" imgW="7572375" imgH="19050" progId="Photoshop.Image.5">
                  <p:embed/>
                  <p:pic>
                    <p:nvPicPr>
                      <p:cNvPr id="0" name="OLE substitute image"/>
                      <p:cNvPicPr/>
                      <p:nvPr/>
                    </p:nvPicPr>
                    <p:blipFill>
                      <a:blip r:embed="rId11"/>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6155" name="Text Box 12"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6156" name="AutoShape 13" title="">
            <a:hlinkClick r:id="rId12"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6157" name="Text Box 14"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2"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grpId="0" nodeType="afterEffect">
                                  <p:stCondLst>
                                    <p:cond delay="0"/>
                                  </p:stCondLst>
                                  <p:childTnLst>
                                    <p:set>
                                      <p:cBhvr>
                                        <p:cTn id="6" dur="1" fill="hold">
                                          <p:stCondLst>
                                            <p:cond delay="0"/>
                                          </p:stCondLst>
                                        </p:cTn>
                                        <p:tgtEl>
                                          <p:spTgt spid="6151"/>
                                        </p:tgtEl>
                                        <p:attrNameLst>
                                          <p:attrName>style.visibility</p:attrName>
                                        </p:attrNameLst>
                                      </p:cBhvr>
                                      <p:to>
                                        <p:strVal val="visible"/>
                                      </p:to>
                                    </p:set>
                                    <p:animEffect transition="in" filter="wipe(left)">
                                      <p:cBhvr>
                                        <p:cTn id="7" dur="500"/>
                                        <p:tgtEl>
                                          <p:spTgt spid="6151"/>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6152">
                                            <p:txEl>
                                              <p:pRg st="0" end="0"/>
                                            </p:txEl>
                                          </p:spTgt>
                                        </p:tgtEl>
                                        <p:attrNameLst>
                                          <p:attrName>style.visibility</p:attrName>
                                        </p:attrNameLst>
                                      </p:cBhvr>
                                      <p:to>
                                        <p:strVal val="visible"/>
                                      </p:to>
                                    </p:set>
                                    <p:animEffect transition="in" filter="wipe(left)">
                                      <p:cBhvr>
                                        <p:cTn id="12" dur="500"/>
                                        <p:tgtEl>
                                          <p:spTgt spid="6152">
                                            <p:txEl>
                                              <p:pRg st="0" end="0"/>
                                            </p:txEl>
                                          </p:spTgt>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Effect transition="in" filter="wipe(left)">
                                      <p:cBhvr>
                                        <p:cTn id="17" dur="500"/>
                                        <p:tgtEl>
                                          <p:spTgt spid="6146"/>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grpId="0" nodeType="clickEffect">
                                  <p:stCondLst>
                                    <p:cond delay="0"/>
                                  </p:stCondLst>
                                  <p:childTnLst>
                                    <p:set>
                                      <p:cBhvr>
                                        <p:cTn id="21" dur="1" fill="hold">
                                          <p:stCondLst>
                                            <p:cond delay="0"/>
                                          </p:stCondLst>
                                        </p:cTn>
                                        <p:tgtEl>
                                          <p:spTgt spid="6153"/>
                                        </p:tgtEl>
                                        <p:attrNameLst>
                                          <p:attrName>style.visibility</p:attrName>
                                        </p:attrNameLst>
                                      </p:cBhvr>
                                      <p:to>
                                        <p:strVal val="visible"/>
                                      </p:to>
                                    </p:set>
                                    <p:animEffect transition="in" filter="wipe(left)">
                                      <p:cBhvr>
                                        <p:cTn id="22" dur="500"/>
                                        <p:tgtEl>
                                          <p:spTgt spid="6153"/>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6147"/>
                                        </p:tgtEl>
                                        <p:attrNameLst>
                                          <p:attrName>style.visibility</p:attrName>
                                        </p:attrNameLst>
                                      </p:cBhvr>
                                      <p:to>
                                        <p:strVal val="visible"/>
                                      </p:to>
                                    </p:set>
                                    <p:animEffect transition="in" filter="wipe(left)">
                                      <p:cBhvr>
                                        <p:cTn id="27" dur="500"/>
                                        <p:tgtEl>
                                          <p:spTgt spid="6147"/>
                                        </p:tgtEl>
                                      </p:cBhvr>
                                    </p:animEffect>
                                  </p:childTnLst>
                                </p:cTn>
                              </p:par>
                            </p:childTnLst>
                          </p:cTn>
                        </p:par>
                      </p:childTnLst>
                    </p:cTn>
                  </p:par>
                  <p:par>
                    <p:cTn id="28" fill="hold" nodeType="clickPar">
                      <p:stCondLst>
                        <p:cond delay="indefinite"/>
                        <p:cond evt="onBegin" delay="0">
                          <p:tn val="27"/>
                        </p:cond>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6148"/>
                                        </p:tgtEl>
                                        <p:attrNameLst>
                                          <p:attrName>style.visibility</p:attrName>
                                        </p:attrNameLst>
                                      </p:cBhvr>
                                      <p:to>
                                        <p:strVal val="visible"/>
                                      </p:to>
                                    </p:set>
                                    <p:animEffect transition="in" filter="wipe(left)">
                                      <p:cBhvr>
                                        <p:cTn id="32" dur="500"/>
                                        <p:tgtEl>
                                          <p:spTgt spid="6148"/>
                                        </p:tgtEl>
                                      </p:cBhvr>
                                    </p:animEffect>
                                  </p:childTnLst>
                                </p:cTn>
                              </p:par>
                            </p:childTnLst>
                          </p:cTn>
                        </p:par>
                      </p:childTnLst>
                    </p:cTn>
                  </p:par>
                  <p:par>
                    <p:cTn id="33" fill="hold" nodeType="clickPar">
                      <p:stCondLst>
                        <p:cond delay="indefinite"/>
                        <p:cond evt="onBegin" delay="0">
                          <p:tn val="32"/>
                        </p:cond>
                      </p:stCondLst>
                      <p:childTnLst>
                        <p:par>
                          <p:cTn id="34" fill="hold">
                            <p:stCondLst>
                              <p:cond delay="0"/>
                            </p:stCondLst>
                            <p:childTnLst>
                              <p:par>
                                <p:cTn id="35" presetID="22" presetClass="entr" presetSubtype="8" dur="500" fill="hold" nodeType="clickEffect">
                                  <p:stCondLst>
                                    <p:cond delay="0"/>
                                  </p:stCondLst>
                                  <p:childTnLst>
                                    <p:set>
                                      <p:cBhvr>
                                        <p:cTn id="36" dur="1" fill="hold">
                                          <p:stCondLst>
                                            <p:cond delay="0"/>
                                          </p:stCondLst>
                                        </p:cTn>
                                        <p:tgtEl>
                                          <p:spTgt spid="6149"/>
                                        </p:tgtEl>
                                        <p:attrNameLst>
                                          <p:attrName>style.visibility</p:attrName>
                                        </p:attrNameLst>
                                      </p:cBhvr>
                                      <p:to>
                                        <p:strVal val="visible"/>
                                      </p:to>
                                    </p:set>
                                    <p:animEffect transition="in" filter="wipe(left)">
                                      <p:cBhvr>
                                        <p:cTn id="37"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p:bldP spid="6152" grpId="0" build="p"/>
      <p:bldP spid="6153" grpId="0"/>
    </p:bldLst>
  </p:timing>
</p:sld>
</file>

<file path=ppt/slides/slide15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graphicFrame>
        <p:nvGraphicFramePr>
          <p:cNvPr id="9219" name="Object 3" title=""/>
          <p:cNvGraphicFramePr>
            <a:graphicFrameLocks noChangeAspect="1"/>
          </p:cNvGraphicFramePr>
          <p:nvPr/>
        </p:nvGraphicFramePr>
        <p:xfrm>
          <a:off x="914400" y="2779713"/>
          <a:ext cx="5181600" cy="496887"/>
        </p:xfrm>
        <a:graphic>
          <a:graphicData uri="http://schemas.openxmlformats.org/presentationml/2006/ole">
            <mc:AlternateContent>
              <mc:Choice xmlns:v="urn:schemas-microsoft-com:vml" Requires="v">
                <p:oleObj spid="_x0000_s1834" name="公式" r:id="rId2" imgW="5181600" imgH="496887" progId="Equation.3">
                  <p:embed/>
                </p:oleObj>
              </mc:Choice>
              <mc:Fallback>
                <p:oleObj name="公式" r:id="rId2" imgW="5181600" imgH="496887" progId="Equation.3">
                  <p:embed/>
                  <p:pic>
                    <p:nvPicPr>
                      <p:cNvPr id="0" name="OLE substitute image"/>
                      <p:cNvPicPr/>
                      <p:nvPr/>
                    </p:nvPicPr>
                    <p:blipFill>
                      <a:blip r:embed="rId3">
                        <a:clrChange useA="0">
                          <a:clrFrom>
                            <a:srgbClr val="000000"/>
                          </a:clrFrom>
                          <a:clrTo>
                            <a:srgbClr val="FF0066"/>
                          </a:clrTo>
                        </a:clrChange>
                      </a:blip>
                      <a:stretch>
                        <a:fillRect/>
                      </a:stretch>
                    </p:blipFill>
                    <p:spPr>
                      <a:xfrm>
                        <a:off x="914400" y="2779713"/>
                        <a:ext cx="5181600" cy="496887"/>
                      </a:xfrm>
                      <a:prstGeom prst="rect">
                        <a:avLst/>
                      </a:prstGeom>
                      <a:noFill/>
                      <a:ln>
                        <a:noFill/>
                        <a:miter lim="800000"/>
                      </a:ln>
                      <a:effectLst/>
                    </p:spPr>
                  </p:pic>
                </p:oleObj>
              </mc:Fallback>
            </mc:AlternateContent>
          </a:graphicData>
        </a:graphic>
      </p:graphicFrame>
      <p:graphicFrame>
        <p:nvGraphicFramePr>
          <p:cNvPr id="9220" name="Object 4" title=""/>
          <p:cNvGraphicFramePr>
            <a:graphicFrameLocks noChangeAspect="1"/>
          </p:cNvGraphicFramePr>
          <p:nvPr/>
        </p:nvGraphicFramePr>
        <p:xfrm>
          <a:off x="4514850" y="3321050"/>
          <a:ext cx="112713" cy="214313"/>
        </p:xfrm>
        <a:graphic>
          <a:graphicData uri="http://schemas.openxmlformats.org/presentationml/2006/ole">
            <mc:AlternateContent>
              <mc:Choice xmlns:v="urn:schemas-microsoft-com:vml" Requires="v">
                <p:oleObj spid="_x0000_s1835" name="公式" r:id="rId4" imgW="112713" imgH="214313" progId="Equation.3">
                  <p:embed/>
                </p:oleObj>
              </mc:Choice>
              <mc:Fallback>
                <p:oleObj name="公式" r:id="rId4" imgW="112713" imgH="214313" progId="Equation.3">
                  <p:embed/>
                  <p:pic>
                    <p:nvPicPr>
                      <p:cNvPr id="0" name="OLE substitute image"/>
                      <p:cNvPicPr/>
                      <p:nvPr/>
                    </p:nvPicPr>
                    <p:blipFill>
                      <a:blip r:embed="rId5"/>
                      <a:stretch>
                        <a:fillRect/>
                      </a:stretch>
                    </p:blipFill>
                    <p:spPr>
                      <a:xfrm>
                        <a:off x="4514850" y="3321050"/>
                        <a:ext cx="112713" cy="214313"/>
                      </a:xfrm>
                      <a:prstGeom prst="rect">
                        <a:avLst/>
                      </a:prstGeom>
                      <a:noFill/>
                      <a:ln>
                        <a:noFill/>
                        <a:miter lim="800000"/>
                      </a:ln>
                      <a:effectLst/>
                    </p:spPr>
                  </p:pic>
                </p:oleObj>
              </mc:Fallback>
            </mc:AlternateContent>
          </a:graphicData>
        </a:graphic>
      </p:graphicFrame>
      <p:graphicFrame>
        <p:nvGraphicFramePr>
          <p:cNvPr id="9221" name="Object 5" title=""/>
          <p:cNvGraphicFramePr>
            <a:graphicFrameLocks noChangeAspect="1"/>
          </p:cNvGraphicFramePr>
          <p:nvPr/>
        </p:nvGraphicFramePr>
        <p:xfrm>
          <a:off x="1143000" y="3748088"/>
          <a:ext cx="5638800" cy="2652712"/>
        </p:xfrm>
        <a:graphic>
          <a:graphicData uri="http://schemas.openxmlformats.org/presentationml/2006/ole">
            <mc:AlternateContent>
              <mc:Choice xmlns:v="urn:schemas-microsoft-com:vml" Requires="v">
                <p:oleObj spid="_x0000_s1836" name="公式" r:id="rId6" imgW="5638800" imgH="2652712" progId="Equation.3">
                  <p:embed/>
                </p:oleObj>
              </mc:Choice>
              <mc:Fallback>
                <p:oleObj name="公式" r:id="rId6" imgW="5638800" imgH="2652712" progId="Equation.3">
                  <p:embed/>
                  <p:pic>
                    <p:nvPicPr>
                      <p:cNvPr id="0" name="OLE substitute image"/>
                      <p:cNvPicPr/>
                      <p:nvPr/>
                    </p:nvPicPr>
                    <p:blipFill>
                      <a:blip r:embed="rId7"/>
                      <a:stretch>
                        <a:fillRect/>
                      </a:stretch>
                    </p:blipFill>
                    <p:spPr>
                      <a:xfrm>
                        <a:off x="1143000" y="3748088"/>
                        <a:ext cx="5638800" cy="2652712"/>
                      </a:xfrm>
                      <a:prstGeom prst="rect">
                        <a:avLst/>
                      </a:prstGeom>
                      <a:noFill/>
                      <a:ln>
                        <a:noFill/>
                        <a:miter lim="800000"/>
                      </a:ln>
                      <a:effectLst/>
                    </p:spPr>
                  </p:pic>
                </p:oleObj>
              </mc:Fallback>
            </mc:AlternateContent>
          </a:graphicData>
        </a:graphic>
      </p:graphicFrame>
      <p:graphicFrame>
        <p:nvGraphicFramePr>
          <p:cNvPr id="9222" name="Object 6" title=""/>
          <p:cNvGraphicFramePr>
            <a:graphicFrameLocks noChangeAspect="1"/>
          </p:cNvGraphicFramePr>
          <p:nvPr/>
        </p:nvGraphicFramePr>
        <p:xfrm>
          <a:off x="2209800" y="1219200"/>
          <a:ext cx="3505200" cy="1055688"/>
        </p:xfrm>
        <a:graphic>
          <a:graphicData uri="http://schemas.openxmlformats.org/presentationml/2006/ole">
            <mc:AlternateContent>
              <mc:Choice xmlns:v="urn:schemas-microsoft-com:vml" Requires="v">
                <p:oleObj spid="_x0000_s1837" name="公式" r:id="rId8" imgW="3505200" imgH="1055688" progId="Equation.3">
                  <p:embed/>
                </p:oleObj>
              </mc:Choice>
              <mc:Fallback>
                <p:oleObj name="公式" r:id="rId8" imgW="3505200" imgH="1055688" progId="Equation.3">
                  <p:embed/>
                  <p:pic>
                    <p:nvPicPr>
                      <p:cNvPr id="0" name="OLE substitute image"/>
                      <p:cNvPicPr/>
                      <p:nvPr/>
                    </p:nvPicPr>
                    <p:blipFill>
                      <a:blip r:embed="rId9"/>
                      <a:stretch>
                        <a:fillRect/>
                      </a:stretch>
                    </p:blipFill>
                    <p:spPr>
                      <a:xfrm>
                        <a:off x="2209800" y="1219200"/>
                        <a:ext cx="3505200" cy="1055688"/>
                      </a:xfrm>
                      <a:prstGeom prst="rect">
                        <a:avLst/>
                      </a:prstGeom>
                      <a:noFill/>
                      <a:ln>
                        <a:noFill/>
                        <a:miter lim="800000"/>
                      </a:ln>
                      <a:effectLst/>
                    </p:spPr>
                  </p:pic>
                </p:oleObj>
              </mc:Fallback>
            </mc:AlternateContent>
          </a:graphicData>
        </a:graphic>
      </p:graphicFrame>
      <p:graphicFrame>
        <p:nvGraphicFramePr>
          <p:cNvPr id="9223" name="Object 7" title=""/>
          <p:cNvGraphicFramePr>
            <a:graphicFrameLocks noChangeAspect="1"/>
          </p:cNvGraphicFramePr>
          <p:nvPr/>
        </p:nvGraphicFramePr>
        <p:xfrm>
          <a:off x="6294438" y="3540125"/>
          <a:ext cx="2649537" cy="1027113"/>
        </p:xfrm>
        <a:graphic>
          <a:graphicData uri="http://schemas.openxmlformats.org/presentationml/2006/ole">
            <mc:AlternateContent>
              <mc:Choice xmlns:v="urn:schemas-microsoft-com:vml" Requires="v">
                <p:oleObj spid="_x0000_s1838" name="公式" r:id="rId10" imgW="2649537" imgH="1027113" progId="Equation.3">
                  <p:embed/>
                </p:oleObj>
              </mc:Choice>
              <mc:Fallback>
                <p:oleObj name="公式" r:id="rId10" imgW="2649537" imgH="1027113" progId="Equation.3">
                  <p:embed/>
                  <p:pic>
                    <p:nvPicPr>
                      <p:cNvPr id="0" name="OLE substitute image"/>
                      <p:cNvPicPr/>
                      <p:nvPr/>
                    </p:nvPicPr>
                    <p:blipFill>
                      <a:blip r:embed="rId11">
                        <a:clrChange useA="0">
                          <a:clrFrom>
                            <a:srgbClr val="000000"/>
                          </a:clrFrom>
                          <a:clrTo>
                            <a:srgbClr val="FF0066"/>
                          </a:clrTo>
                        </a:clrChange>
                      </a:blip>
                      <a:stretch>
                        <a:fillRect/>
                      </a:stretch>
                    </p:blipFill>
                    <p:spPr>
                      <a:xfrm>
                        <a:off x="6294438" y="3540125"/>
                        <a:ext cx="2649537" cy="1027113"/>
                      </a:xfrm>
                      <a:prstGeom prst="rect">
                        <a:avLst/>
                      </a:prstGeom>
                      <a:noFill/>
                      <a:ln w="25400">
                        <a:solidFill>
                          <a:srgbClr val="FF0066"/>
                        </a:solidFill>
                        <a:miter lim="800000"/>
                      </a:ln>
                      <a:effectLst/>
                    </p:spPr>
                  </p:pic>
                </p:oleObj>
              </mc:Fallback>
            </mc:AlternateContent>
          </a:graphicData>
        </a:graphic>
      </p:graphicFrame>
      <p:sp>
        <p:nvSpPr>
          <p:cNvPr id="9224" name="Rectangle 8" title=""/>
          <p:cNvSpPr/>
          <p:nvPr/>
        </p:nvSpPr>
        <p:spPr>
          <a:xfrm>
            <a:off x="2057400" y="146050"/>
            <a:ext cx="5105400" cy="685800"/>
          </a:xfrm>
          <a:prstGeom prst="rect">
            <a:avLst/>
          </a:prstGeom>
          <a:noFill/>
          <a:ln>
            <a:noFill/>
            <a:miter lim="800000"/>
          </a:ln>
          <a:effectLst/>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r>
              <a:rPr>
                <a:solidFill>
                  <a:srgbClr val="FF0066"/>
                </a:solidFill>
                <a:latin typeface="隶书" pitchFamily="49" charset="-122"/>
                <a:ea typeface="隶书" pitchFamily="49" charset="-122"/>
              </a:rPr>
              <a:t>§5    随机变量的函数的分布</a:t>
            </a:r>
            <a:endParaRPr>
              <a:solidFill>
                <a:srgbClr val="FF0066"/>
              </a:solidFill>
              <a:latin typeface="隶书" pitchFamily="49" charset="-122"/>
              <a:ea typeface="隶书" pitchFamily="49" charset="-122"/>
            </a:endParaRPr>
          </a:p>
        </p:txBody>
      </p:sp>
      <p:graphicFrame>
        <p:nvGraphicFramePr>
          <p:cNvPr id="9225" name="Object 9"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839" name="Image" r:id="rId12" imgW="7572375" imgH="19050" progId="Photoshop.Image.5">
                  <p:embed/>
                </p:oleObj>
              </mc:Choice>
              <mc:Fallback>
                <p:oleObj name="Image" r:id="rId12" imgW="7572375" imgH="19050" progId="Photoshop.Image.5">
                  <p:embed/>
                  <p:pic>
                    <p:nvPicPr>
                      <p:cNvPr id="0" name="OLE substitute image"/>
                      <p:cNvPicPr/>
                      <p:nvPr/>
                    </p:nvPicPr>
                    <p:blipFill>
                      <a:blip r:embed="rId13"/>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9226" name="" title=""/>
          <p:cNvSpPr txBox="1"/>
          <p:nvPr/>
        </p:nvSpPr>
        <p:spPr>
          <a:xfrm>
            <a:off x="609600" y="762000"/>
            <a:ext cx="1905000" cy="519113"/>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b="1">
                <a:solidFill>
                  <a:srgbClr val="CC0066"/>
                </a:solidFill>
                <a:latin typeface="宋体" pitchFamily="2" charset="-122"/>
              </a:rPr>
              <a:t>例 4（续）</a:t>
            </a:r>
            <a:endParaRPr sz="2800" b="1">
              <a:solidFill>
                <a:srgbClr val="CC0066"/>
              </a:solidFill>
              <a:latin typeface="宋体" pitchFamily="2" charset="-122"/>
            </a:endParaRPr>
          </a:p>
        </p:txBody>
      </p:sp>
      <p:sp>
        <p:nvSpPr>
          <p:cNvPr id="9227" name="" title="">
            <a:hlinkClick r:id="rId14"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9228"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4" action="ppaction://hlinkpres"/>
                <a:hlinkMouseOver action="ppaction://noaction"/>
              </a:rPr>
              <a:t>返回主目录</a:t>
            </a:r>
            <a:endParaRPr sz="200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wipe(left)">
                                      <p:cBhvr>
                                        <p:cTn id="7" dur="500"/>
                                        <p:tgtEl>
                                          <p:spTgt spid="9222"/>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wipe(left)">
                                      <p:cBhvr>
                                        <p:cTn id="12" dur="500"/>
                                        <p:tgtEl>
                                          <p:spTgt spid="9219"/>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9221"/>
                                        </p:tgtEl>
                                        <p:attrNameLst>
                                          <p:attrName>style.visibility</p:attrName>
                                        </p:attrNameLst>
                                      </p:cBhvr>
                                      <p:to>
                                        <p:strVal val="visible"/>
                                      </p:to>
                                    </p:set>
                                    <p:animEffect transition="in" filter="wipe(left)">
                                      <p:cBhvr>
                                        <p:cTn id="17" dur="500"/>
                                        <p:tgtEl>
                                          <p:spTgt spid="9221"/>
                                        </p:tgtEl>
                                      </p:cBhvr>
                                    </p:animEffect>
                                  </p:childTnLst>
                                </p:cTn>
                              </p:par>
                            </p:childTnLst>
                          </p:cTn>
                        </p:par>
                        <p:par>
                          <p:cTn id="18" fill="hold" nodeType="afterGroup">
                            <p:stCondLst>
                              <p:cond delay="500"/>
                            </p:stCondLst>
                            <p:childTnLst>
                              <p:par>
                                <p:cTn id="19" presetID="22" presetClass="entr" presetSubtype="8" dur="500" fill="hold" nodeType="afterEffect">
                                  <p:stCondLst>
                                    <p:cond delay="0"/>
                                  </p:stCondLst>
                                  <p:childTnLst>
                                    <p:set>
                                      <p:cBhvr>
                                        <p:cTn id="20" dur="1" fill="hold">
                                          <p:stCondLst>
                                            <p:cond delay="0"/>
                                          </p:stCondLst>
                                        </p:cTn>
                                        <p:tgtEl>
                                          <p:spTgt spid="9223"/>
                                        </p:tgtEl>
                                        <p:attrNameLst>
                                          <p:attrName>style.visibility</p:attrName>
                                        </p:attrNameLst>
                                      </p:cBhvr>
                                      <p:to>
                                        <p:strVal val="visible"/>
                                      </p:to>
                                    </p:set>
                                    <p:animEffect transition="in" filter="wipe(left)">
                                      <p:cBhvr>
                                        <p:cTn id="21" dur="500"/>
                                        <p:tgtEl>
                                          <p:spTgt spid="9223"/>
                                        </p:tgtEl>
                                      </p:cBhvr>
                                    </p:animEffect>
                                  </p:childTnLst>
                                </p:cTn>
                              </p:par>
                            </p:childTnLst>
                          </p:cTn>
                        </p:par>
                      </p:childTnLst>
                    </p:cTn>
                  </p:par>
                  <p:par>
                    <p:cTn id="22" fill="hold" nodeType="clickPar">
                      <p:stCondLst>
                        <p:cond delay="indefinite"/>
                      </p:stCondLst>
                      <p:childTnLst>
                        <p:par>
                          <p:cTn id="23" fill="hold">
                            <p:stCondLst>
                              <p:cond delay="0"/>
                            </p:stCondLst>
                            <p:childTnLst>
                              <p:par>
                                <p:cTn id="24" presetID="22" presetClass="entr" presetSubtype="8" dur="500" fill="hold" nodeType="clickEffect">
                                  <p:stCondLst>
                                    <p:cond delay="0"/>
                                  </p:stCondLst>
                                  <p:childTnLst>
                                    <p:set>
                                      <p:cBhvr>
                                        <p:cTn id="25" dur="1" fill="hold">
                                          <p:stCondLst>
                                            <p:cond delay="0"/>
                                          </p:stCondLst>
                                        </p:cTn>
                                        <p:tgtEl>
                                          <p:spTgt spid="9220"/>
                                        </p:tgtEl>
                                        <p:attrNameLst>
                                          <p:attrName>style.visibility</p:attrName>
                                        </p:attrNameLst>
                                      </p:cBhvr>
                                      <p:to>
                                        <p:strVal val="visible"/>
                                      </p:to>
                                    </p:set>
                                    <p:animEffect transition="in" filter="wipe(left)">
                                      <p:cBhvr>
                                        <p:cTn id="26"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graphicFrame>
        <p:nvGraphicFramePr>
          <p:cNvPr id="10242" name="Object 2" title=""/>
          <p:cNvGraphicFramePr>
            <a:graphicFrameLocks noChangeAspect="1"/>
          </p:cNvGraphicFramePr>
          <p:nvPr/>
        </p:nvGraphicFramePr>
        <p:xfrm>
          <a:off x="2667000" y="2133600"/>
          <a:ext cx="4059238" cy="1636713"/>
        </p:xfrm>
        <a:graphic>
          <a:graphicData uri="http://schemas.openxmlformats.org/presentationml/2006/ole">
            <mc:AlternateContent>
              <mc:Choice xmlns:v="urn:schemas-microsoft-com:vml" Requires="v">
                <p:oleObj spid="_x0000_s1840" name="公式" r:id="rId2" imgW="4059238" imgH="1636713" progId="Equation.3">
                  <p:embed/>
                </p:oleObj>
              </mc:Choice>
              <mc:Fallback>
                <p:oleObj name="公式" r:id="rId2" imgW="4059238" imgH="1636713" progId="Equation.3">
                  <p:embed/>
                  <p:pic>
                    <p:nvPicPr>
                      <p:cNvPr id="0" name="OLE substitute image"/>
                      <p:cNvPicPr/>
                      <p:nvPr/>
                    </p:nvPicPr>
                    <p:blipFill>
                      <a:blip r:embed="rId3"/>
                      <a:stretch>
                        <a:fillRect/>
                      </a:stretch>
                    </p:blipFill>
                    <p:spPr>
                      <a:xfrm>
                        <a:off x="2667000" y="2133600"/>
                        <a:ext cx="4059238" cy="1636713"/>
                      </a:xfrm>
                      <a:prstGeom prst="rect">
                        <a:avLst/>
                      </a:prstGeom>
                      <a:noFill/>
                      <a:ln>
                        <a:noFill/>
                        <a:miter lim="800000"/>
                      </a:ln>
                      <a:effectLst/>
                    </p:spPr>
                  </p:pic>
                </p:oleObj>
              </mc:Fallback>
            </mc:AlternateContent>
          </a:graphicData>
        </a:graphic>
      </p:graphicFrame>
      <p:sp>
        <p:nvSpPr>
          <p:cNvPr id="10244" name="Text Box 4" title=""/>
          <p:cNvSpPr txBox="1"/>
          <p:nvPr/>
        </p:nvSpPr>
        <p:spPr>
          <a:xfrm>
            <a:off x="1219200" y="1447800"/>
            <a:ext cx="5562600" cy="579438"/>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3200">
                <a:solidFill>
                  <a:srgbClr val="000000"/>
                </a:solidFill>
              </a:rPr>
              <a:t> </a:t>
            </a:r>
            <a:r>
              <a:rPr sz="2800">
                <a:solidFill>
                  <a:srgbClr val="000000"/>
                </a:solidFill>
              </a:rPr>
              <a:t>整理得 </a:t>
            </a:r>
            <a:r>
              <a:rPr sz="2800" i="1">
                <a:solidFill>
                  <a:srgbClr val="000000"/>
                </a:solidFill>
              </a:rPr>
              <a:t>Y</a:t>
            </a:r>
            <a:r>
              <a:rPr sz="2800">
                <a:solidFill>
                  <a:srgbClr val="000000"/>
                </a:solidFill>
              </a:rPr>
              <a:t>=2</a:t>
            </a:r>
            <a:r>
              <a:rPr sz="2800" i="1">
                <a:solidFill>
                  <a:srgbClr val="000000"/>
                </a:solidFill>
              </a:rPr>
              <a:t>X</a:t>
            </a:r>
            <a:r>
              <a:rPr sz="2800">
                <a:solidFill>
                  <a:srgbClr val="000000"/>
                </a:solidFill>
              </a:rPr>
              <a:t>+8 </a:t>
            </a:r>
            <a:r>
              <a:rPr sz="2800" i="1" baseline="30000">
                <a:solidFill>
                  <a:srgbClr val="000000"/>
                </a:solidFill>
              </a:rPr>
              <a:t> </a:t>
            </a:r>
            <a:r>
              <a:rPr lang="zh-CN" altLang="zh-CN" sz="2800">
                <a:solidFill>
                  <a:srgbClr val="000000"/>
                </a:solidFill>
              </a:rPr>
              <a:t>的概率密度为</a:t>
            </a:r>
            <a:r>
              <a:rPr lang="zh-CN" altLang="zh-CN" sz="3200">
                <a:solidFill>
                  <a:srgbClr val="000000"/>
                </a:solidFill>
              </a:rPr>
              <a:t>：</a:t>
            </a:r>
            <a:endParaRPr lang="zh-CN" altLang="zh-CN" sz="3200">
              <a:solidFill>
                <a:srgbClr val="000000"/>
              </a:solidFill>
            </a:endParaRPr>
          </a:p>
        </p:txBody>
      </p:sp>
      <p:sp>
        <p:nvSpPr>
          <p:cNvPr id="10248" name="Rectangle 8" title=""/>
          <p:cNvSpPr/>
          <p:nvPr/>
        </p:nvSpPr>
        <p:spPr>
          <a:xfrm>
            <a:off x="2057400" y="146050"/>
            <a:ext cx="5105400" cy="685800"/>
          </a:xfrm>
          <a:prstGeom prst="rect">
            <a:avLst/>
          </a:prstGeom>
          <a:noFill/>
          <a:ln>
            <a:noFill/>
            <a:miter lim="800000"/>
          </a:ln>
          <a:effectLst/>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r>
              <a:rPr>
                <a:solidFill>
                  <a:srgbClr val="FF0066"/>
                </a:solidFill>
                <a:latin typeface="隶书" pitchFamily="49" charset="-122"/>
                <a:ea typeface="隶书" pitchFamily="49" charset="-122"/>
              </a:rPr>
              <a:t>§5    随机变量的函数的分布</a:t>
            </a:r>
            <a:endParaRPr>
              <a:solidFill>
                <a:srgbClr val="FF0066"/>
              </a:solidFill>
              <a:latin typeface="隶书" pitchFamily="49" charset="-122"/>
              <a:ea typeface="隶书" pitchFamily="49" charset="-122"/>
            </a:endParaRPr>
          </a:p>
        </p:txBody>
      </p:sp>
      <p:graphicFrame>
        <p:nvGraphicFramePr>
          <p:cNvPr id="10249" name="Object 9"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841" name="Image" r:id="rId4" imgW="7572375" imgH="19050" progId="Photoshop.Image.5">
                  <p:embed/>
                </p:oleObj>
              </mc:Choice>
              <mc:Fallback>
                <p:oleObj name="Image" r:id="rId4" imgW="7572375" imgH="19050" progId="Photoshop.Image.5">
                  <p:embed/>
                  <p:pic>
                    <p:nvPicPr>
                      <p:cNvPr id="0" name="OLE substitute image"/>
                      <p:cNvPicPr/>
                      <p:nvPr/>
                    </p:nvPicPr>
                    <p:blipFill>
                      <a:blip r:embed="rId5"/>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10250" name="" title=""/>
          <p:cNvSpPr txBox="1"/>
          <p:nvPr/>
        </p:nvSpPr>
        <p:spPr>
          <a:xfrm>
            <a:off x="609600" y="762000"/>
            <a:ext cx="1828800" cy="519113"/>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b="1">
                <a:solidFill>
                  <a:srgbClr val="CC0066"/>
                </a:solidFill>
                <a:latin typeface="宋体" pitchFamily="2" charset="-122"/>
              </a:rPr>
              <a:t>例 4（续）</a:t>
            </a:r>
            <a:endParaRPr sz="2800" b="1">
              <a:solidFill>
                <a:srgbClr val="CC0066"/>
              </a:solidFill>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wipe(left)">
                                      <p:cBhvr>
                                        <p:cTn id="7" dur="500"/>
                                        <p:tgtEl>
                                          <p:spTgt spid="10244"/>
                                        </p:tgtEl>
                                      </p:cBhvr>
                                    </p:animEffect>
                                  </p:childTnLst>
                                  <p:subTnLst>
                                    <p:audio>
                                      <p:cMediaNode showWhenStopped="0">
                                        <p:cTn display="0" masterRel="sameClick">
                                          <p:stCondLst>
                                            <p:cond evt="begin" delay="0">
                                              <p:tn val="5"/>
                                            </p:cond>
                                          </p:stCondLst>
                                          <p:endCondLst>
                                            <p:cond evt="onStopAudio" delay="0">
                                              <p:tgtEl>
                                                <p:sldTgt/>
                                              </p:tgtEl>
                                            </p:cond>
                                          </p:endCondLst>
                                        </p:cTn>
                                        <p:tgtEl>
                                          <p:sndTgt r:embed="rId7" name="CAMERA.WAV"/>
                                        </p:tgtEl>
                                      </p:cMediaNode>
                                    </p:audio>
                                  </p:sub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wipe(left)">
                                      <p:cBhvr>
                                        <p:cTn id="12"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Lst>
  </p:timing>
</p:sld>
</file>

<file path=ppt/slides/slide1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267" name="Text Box 3" title=""/>
          <p:cNvSpPr txBox="1"/>
          <p:nvPr/>
        </p:nvSpPr>
        <p:spPr>
          <a:xfrm>
            <a:off x="533400" y="1462088"/>
            <a:ext cx="4648200" cy="519112"/>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a:solidFill>
                  <a:srgbClr val="000000"/>
                </a:solidFill>
              </a:rPr>
              <a:t>设随机变量</a:t>
            </a:r>
            <a:r>
              <a:rPr sz="2800">
                <a:solidFill>
                  <a:srgbClr val="FF0066"/>
                </a:solidFill>
              </a:rPr>
              <a:t> </a:t>
            </a:r>
            <a:r>
              <a:rPr sz="2800" i="1">
                <a:solidFill>
                  <a:srgbClr val="FF0066"/>
                </a:solidFill>
              </a:rPr>
              <a:t>X</a:t>
            </a:r>
            <a:r>
              <a:rPr sz="2800">
                <a:solidFill>
                  <a:srgbClr val="FF0066"/>
                </a:solidFill>
              </a:rPr>
              <a:t> </a:t>
            </a:r>
            <a:r>
              <a:rPr sz="2800">
                <a:solidFill>
                  <a:srgbClr val="000000"/>
                </a:solidFill>
              </a:rPr>
              <a:t>具有</a:t>
            </a:r>
            <a:r>
              <a:rPr lang="zh-CN" altLang="zh-CN" sz="2800">
                <a:solidFill>
                  <a:srgbClr val="000000"/>
                </a:solidFill>
              </a:rPr>
              <a:t>概率密度</a:t>
            </a:r>
            <a:endParaRPr sz="3200" i="1">
              <a:solidFill>
                <a:srgbClr val="000000"/>
              </a:solidFill>
            </a:endParaRPr>
          </a:p>
        </p:txBody>
      </p:sp>
      <p:graphicFrame>
        <p:nvGraphicFramePr>
          <p:cNvPr id="11268" name="Object 4" title=""/>
          <p:cNvGraphicFramePr>
            <a:graphicFrameLocks noChangeAspect="1"/>
          </p:cNvGraphicFramePr>
          <p:nvPr/>
        </p:nvGraphicFramePr>
        <p:xfrm>
          <a:off x="4908550" y="1520825"/>
          <a:ext cx="2711450" cy="460375"/>
        </p:xfrm>
        <a:graphic>
          <a:graphicData uri="http://schemas.openxmlformats.org/presentationml/2006/ole">
            <mc:AlternateContent>
              <mc:Choice xmlns:v="urn:schemas-microsoft-com:vml" Requires="v">
                <p:oleObj spid="_x0000_s1842" name="公式" r:id="rId2" imgW="2711450" imgH="460375" progId="Equation.3">
                  <p:embed/>
                </p:oleObj>
              </mc:Choice>
              <mc:Fallback>
                <p:oleObj name="公式" r:id="rId2" imgW="2711450" imgH="460375" progId="Equation.3">
                  <p:embed/>
                  <p:pic>
                    <p:nvPicPr>
                      <p:cNvPr id="0" name="OLE substitute image"/>
                      <p:cNvPicPr/>
                      <p:nvPr/>
                    </p:nvPicPr>
                    <p:blipFill>
                      <a:blip r:embed="rId3"/>
                      <a:stretch>
                        <a:fillRect/>
                      </a:stretch>
                    </p:blipFill>
                    <p:spPr>
                      <a:xfrm>
                        <a:off x="4908550" y="1520825"/>
                        <a:ext cx="2711450" cy="460375"/>
                      </a:xfrm>
                      <a:prstGeom prst="rect">
                        <a:avLst/>
                      </a:prstGeom>
                      <a:noFill/>
                      <a:ln>
                        <a:noFill/>
                        <a:miter lim="800000"/>
                      </a:ln>
                      <a:effectLst/>
                    </p:spPr>
                  </p:pic>
                </p:oleObj>
              </mc:Fallback>
            </mc:AlternateContent>
          </a:graphicData>
        </a:graphic>
      </p:graphicFrame>
      <p:sp>
        <p:nvSpPr>
          <p:cNvPr id="11269" name="Text Box 5" title=""/>
          <p:cNvSpPr txBox="1"/>
          <p:nvPr/>
        </p:nvSpPr>
        <p:spPr>
          <a:xfrm>
            <a:off x="533400" y="1995488"/>
            <a:ext cx="3581400" cy="519112"/>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a:solidFill>
                  <a:srgbClr val="000000"/>
                </a:solidFill>
              </a:rPr>
              <a:t>求</a:t>
            </a:r>
            <a:r>
              <a:rPr sz="2800" i="1">
                <a:solidFill>
                  <a:srgbClr val="000000"/>
                </a:solidFill>
              </a:rPr>
              <a:t> </a:t>
            </a:r>
            <a:r>
              <a:rPr sz="2800" i="1">
                <a:solidFill>
                  <a:srgbClr val="FF0066"/>
                </a:solidFill>
              </a:rPr>
              <a:t>Y </a:t>
            </a:r>
            <a:r>
              <a:rPr sz="2800">
                <a:solidFill>
                  <a:srgbClr val="FF0066"/>
                </a:solidFill>
              </a:rPr>
              <a:t>= </a:t>
            </a:r>
            <a:r>
              <a:rPr sz="2800" i="1">
                <a:solidFill>
                  <a:srgbClr val="FF0066"/>
                </a:solidFill>
              </a:rPr>
              <a:t>X </a:t>
            </a:r>
            <a:r>
              <a:rPr sz="2800" baseline="30000">
                <a:solidFill>
                  <a:srgbClr val="FF0066"/>
                </a:solidFill>
              </a:rPr>
              <a:t>2</a:t>
            </a:r>
            <a:r>
              <a:rPr sz="2800" baseline="30000">
                <a:solidFill>
                  <a:srgbClr val="000000"/>
                </a:solidFill>
              </a:rPr>
              <a:t> </a:t>
            </a:r>
            <a:r>
              <a:rPr sz="2800">
                <a:solidFill>
                  <a:srgbClr val="000000"/>
                </a:solidFill>
              </a:rPr>
              <a:t>的概率密度.</a:t>
            </a:r>
            <a:endParaRPr sz="2800"/>
          </a:p>
        </p:txBody>
      </p:sp>
      <p:sp>
        <p:nvSpPr>
          <p:cNvPr id="11270" name="Text Box 6" title=""/>
          <p:cNvSpPr txBox="1"/>
          <p:nvPr/>
        </p:nvSpPr>
        <p:spPr>
          <a:xfrm>
            <a:off x="609600" y="2819400"/>
            <a:ext cx="7848600" cy="519113"/>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b="1">
                <a:solidFill>
                  <a:srgbClr val="000000"/>
                </a:solidFill>
              </a:rPr>
              <a:t>解：</a:t>
            </a:r>
            <a:r>
              <a:rPr sz="2800">
                <a:solidFill>
                  <a:srgbClr val="FF0066"/>
                </a:solidFill>
              </a:rPr>
              <a:t>(1)</a:t>
            </a:r>
            <a:r>
              <a:rPr sz="2800">
                <a:solidFill>
                  <a:srgbClr val="000000"/>
                </a:solidFill>
              </a:rPr>
              <a:t> 先求 </a:t>
            </a:r>
            <a:r>
              <a:rPr sz="2800" i="1">
                <a:solidFill>
                  <a:srgbClr val="FF0066"/>
                </a:solidFill>
              </a:rPr>
              <a:t>Y </a:t>
            </a:r>
            <a:r>
              <a:rPr sz="2800">
                <a:solidFill>
                  <a:srgbClr val="FF0066"/>
                </a:solidFill>
              </a:rPr>
              <a:t>= </a:t>
            </a:r>
            <a:r>
              <a:rPr sz="2800" i="1">
                <a:solidFill>
                  <a:srgbClr val="FF0066"/>
                </a:solidFill>
              </a:rPr>
              <a:t>X </a:t>
            </a:r>
            <a:r>
              <a:rPr sz="2800" baseline="30000">
                <a:solidFill>
                  <a:srgbClr val="FF0066"/>
                </a:solidFill>
              </a:rPr>
              <a:t>2</a:t>
            </a:r>
            <a:r>
              <a:rPr sz="2800">
                <a:solidFill>
                  <a:srgbClr val="000000"/>
                </a:solidFill>
              </a:rPr>
              <a:t> 的分布函数</a:t>
            </a:r>
            <a:r>
              <a:rPr sz="2800" i="1">
                <a:solidFill>
                  <a:srgbClr val="000000"/>
                </a:solidFill>
              </a:rPr>
              <a:t> </a:t>
            </a:r>
            <a:r>
              <a:rPr sz="2800" i="1">
                <a:solidFill>
                  <a:srgbClr val="FF0066"/>
                </a:solidFill>
              </a:rPr>
              <a:t>F</a:t>
            </a:r>
            <a:r>
              <a:rPr sz="2800" i="1" baseline="-25000">
                <a:solidFill>
                  <a:srgbClr val="FF0066"/>
                </a:solidFill>
              </a:rPr>
              <a:t>Y</a:t>
            </a:r>
            <a:r>
              <a:rPr sz="2800">
                <a:solidFill>
                  <a:srgbClr val="FF0066"/>
                </a:solidFill>
              </a:rPr>
              <a:t>(</a:t>
            </a:r>
            <a:r>
              <a:rPr sz="2800" i="1">
                <a:solidFill>
                  <a:srgbClr val="FF0066"/>
                </a:solidFill>
              </a:rPr>
              <a:t>y</a:t>
            </a:r>
            <a:r>
              <a:rPr sz="2800">
                <a:solidFill>
                  <a:srgbClr val="FF0066"/>
                </a:solidFill>
              </a:rPr>
              <a:t>)：</a:t>
            </a:r>
            <a:endParaRPr sz="3200">
              <a:solidFill>
                <a:srgbClr val="000000"/>
              </a:solidFill>
            </a:endParaRPr>
          </a:p>
        </p:txBody>
      </p:sp>
      <p:graphicFrame>
        <p:nvGraphicFramePr>
          <p:cNvPr id="11271" name="Object 7" title=""/>
          <p:cNvGraphicFramePr>
            <a:graphicFrameLocks noChangeAspect="1"/>
          </p:cNvGraphicFramePr>
          <p:nvPr/>
        </p:nvGraphicFramePr>
        <p:xfrm>
          <a:off x="1066800" y="3581400"/>
          <a:ext cx="6669088" cy="541338"/>
        </p:xfrm>
        <a:graphic>
          <a:graphicData uri="http://schemas.openxmlformats.org/presentationml/2006/ole">
            <mc:AlternateContent>
              <mc:Choice xmlns:v="urn:schemas-microsoft-com:vml" Requires="v">
                <p:oleObj spid="_x0000_s1843" name="公式" r:id="rId4" imgW="6669088" imgH="541338" progId="Equation.3">
                  <p:embed/>
                </p:oleObj>
              </mc:Choice>
              <mc:Fallback>
                <p:oleObj name="公式" r:id="rId4" imgW="6669088" imgH="541338" progId="Equation.3">
                  <p:embed/>
                  <p:pic>
                    <p:nvPicPr>
                      <p:cNvPr id="0" name="OLE substitute image"/>
                      <p:cNvPicPr/>
                      <p:nvPr/>
                    </p:nvPicPr>
                    <p:blipFill>
                      <a:blip r:embed="rId5"/>
                      <a:stretch>
                        <a:fillRect/>
                      </a:stretch>
                    </p:blipFill>
                    <p:spPr>
                      <a:xfrm>
                        <a:off x="1066800" y="3581400"/>
                        <a:ext cx="6669088" cy="541338"/>
                      </a:xfrm>
                      <a:prstGeom prst="rect">
                        <a:avLst/>
                      </a:prstGeom>
                      <a:noFill/>
                      <a:ln>
                        <a:noFill/>
                        <a:miter lim="800000"/>
                      </a:ln>
                      <a:effectLst/>
                    </p:spPr>
                  </p:pic>
                </p:oleObj>
              </mc:Fallback>
            </mc:AlternateContent>
          </a:graphicData>
        </a:graphic>
      </p:graphicFrame>
      <p:graphicFrame>
        <p:nvGraphicFramePr>
          <p:cNvPr id="11273" name="Object 9" title=""/>
          <p:cNvGraphicFramePr>
            <a:graphicFrameLocks noChangeAspect="1"/>
          </p:cNvGraphicFramePr>
          <p:nvPr/>
        </p:nvGraphicFramePr>
        <p:xfrm>
          <a:off x="1066800" y="4210050"/>
          <a:ext cx="6553200" cy="2043113"/>
        </p:xfrm>
        <a:graphic>
          <a:graphicData uri="http://schemas.openxmlformats.org/presentationml/2006/ole">
            <mc:AlternateContent>
              <mc:Choice xmlns:v="urn:schemas-microsoft-com:vml" Requires="v">
                <p:oleObj spid="_x0000_s1844" name="公式" r:id="rId6" imgW="6553200" imgH="2043113" progId="Equation.3">
                  <p:embed/>
                </p:oleObj>
              </mc:Choice>
              <mc:Fallback>
                <p:oleObj name="公式" r:id="rId6" imgW="6553200" imgH="2043113" progId="Equation.3">
                  <p:embed/>
                  <p:pic>
                    <p:nvPicPr>
                      <p:cNvPr id="0" name="OLE substitute image"/>
                      <p:cNvPicPr/>
                      <p:nvPr/>
                    </p:nvPicPr>
                    <p:blipFill>
                      <a:blip r:embed="rId7"/>
                      <a:stretch>
                        <a:fillRect/>
                      </a:stretch>
                    </p:blipFill>
                    <p:spPr>
                      <a:xfrm>
                        <a:off x="1066800" y="4210050"/>
                        <a:ext cx="6553200" cy="2043113"/>
                      </a:xfrm>
                      <a:prstGeom prst="rect">
                        <a:avLst/>
                      </a:prstGeom>
                      <a:noFill/>
                      <a:ln>
                        <a:noFill/>
                        <a:miter lim="800000"/>
                      </a:ln>
                      <a:effectLst/>
                    </p:spPr>
                  </p:pic>
                </p:oleObj>
              </mc:Fallback>
            </mc:AlternateContent>
          </a:graphicData>
        </a:graphic>
      </p:graphicFrame>
      <p:graphicFrame>
        <p:nvGraphicFramePr>
          <p:cNvPr id="11275" name="" title=""/>
          <p:cNvGraphicFramePr>
            <a:graphicFrameLocks noChangeAspect="1"/>
          </p:cNvGraphicFramePr>
          <p:nvPr/>
        </p:nvGraphicFramePr>
        <p:xfrm>
          <a:off x="762000" y="895350"/>
          <a:ext cx="7572375" cy="19050"/>
        </p:xfrm>
        <a:graphic>
          <a:graphicData uri="http://schemas.openxmlformats.org/presentationml/2006/ole">
            <mc:AlternateContent>
              <mc:Choice xmlns:v="urn:schemas-microsoft-com:vml" Requires="v">
                <p:oleObj spid="_x0000_s1845" name="Image" r:id="rId8" imgW="7572375" imgH="19050" progId="Photoshop.Image.5">
                  <p:embed/>
                </p:oleObj>
              </mc:Choice>
              <mc:Fallback>
                <p:oleObj name="Image" r:id="rId8" imgW="7572375" imgH="19050" progId="Photoshop.Image.5">
                  <p:embed/>
                  <p:pic>
                    <p:nvPicPr>
                      <p:cNvPr id="0" name="OLE substitute image"/>
                      <p:cNvPicPr/>
                      <p:nvPr/>
                    </p:nvPicPr>
                    <p:blipFill>
                      <a:blip r:embed="rId9"/>
                      <a:stretch>
                        <a:fillRect/>
                      </a:stretch>
                    </p:blipFill>
                    <p:spPr>
                      <a:xfrm>
                        <a:off x="762000" y="895350"/>
                        <a:ext cx="7572375" cy="19050"/>
                      </a:xfrm>
                      <a:prstGeom prst="rect">
                        <a:avLst/>
                      </a:prstGeom>
                      <a:noFill/>
                      <a:ln>
                        <a:noFill/>
                        <a:miter lim="800000"/>
                      </a:ln>
                      <a:effectLst/>
                    </p:spPr>
                  </p:pic>
                </p:oleObj>
              </mc:Fallback>
            </mc:AlternateContent>
          </a:graphicData>
        </a:graphic>
      </p:graphicFrame>
      <p:sp>
        <p:nvSpPr>
          <p:cNvPr id="11276" name="" title=""/>
          <p:cNvSpPr/>
          <p:nvPr/>
        </p:nvSpPr>
        <p:spPr>
          <a:xfrm>
            <a:off x="2209800" y="298450"/>
            <a:ext cx="5105400" cy="685800"/>
          </a:xfrm>
          <a:prstGeom prst="rect">
            <a:avLst/>
          </a:prstGeom>
          <a:noFill/>
          <a:ln>
            <a:noFill/>
            <a:miter lim="800000"/>
          </a:ln>
          <a:effectLst/>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r>
              <a:rPr>
                <a:solidFill>
                  <a:srgbClr val="FF0066"/>
                </a:solidFill>
                <a:latin typeface="隶书" pitchFamily="49" charset="-122"/>
                <a:ea typeface="隶书" pitchFamily="49" charset="-122"/>
              </a:rPr>
              <a:t>§5    随机变量的函数的分布</a:t>
            </a:r>
            <a:endParaRPr>
              <a:solidFill>
                <a:srgbClr val="FF0066"/>
              </a:solidFill>
              <a:latin typeface="隶书" pitchFamily="49" charset="-122"/>
              <a:ea typeface="隶书" pitchFamily="49" charset="-122"/>
            </a:endParaRPr>
          </a:p>
        </p:txBody>
      </p:sp>
      <p:sp>
        <p:nvSpPr>
          <p:cNvPr id="11278" name="" title=""/>
          <p:cNvSpPr/>
          <p:nvPr/>
        </p:nvSpPr>
        <p:spPr>
          <a:xfrm>
            <a:off x="609600" y="914400"/>
            <a:ext cx="809625" cy="519113"/>
          </a:xfrm>
          <a:prstGeom prst="rect">
            <a:avLst/>
          </a:prstGeom>
          <a:noFill/>
          <a:ln>
            <a:noFill/>
            <a:miter lim="800000"/>
          </a:ln>
        </p:spPr>
        <p:txBody>
          <a:bodyPr wrap="none" anchor="t" anchorCtr="0">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r>
              <a:rPr sz="2800" b="1">
                <a:solidFill>
                  <a:srgbClr val="CC0066"/>
                </a:solidFill>
              </a:rPr>
              <a:t>例 5</a:t>
            </a:r>
            <a:endParaRPr sz="2800" b="1">
              <a:solidFill>
                <a:srgbClr val="CC0066"/>
              </a:solidFill>
            </a:endParaRPr>
          </a:p>
        </p:txBody>
      </p:sp>
      <p:sp>
        <p:nvSpPr>
          <p:cNvPr id="11279" name="" title="">
            <a:hlinkClick r:id="rId10"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11280" name="Text Box 10"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0" action="ppaction://hlinkpres"/>
                <a:hlinkMouseOver action="ppaction://noaction"/>
              </a:rPr>
              <a:t>返回主目录</a:t>
            </a:r>
            <a:endParaRPr sz="200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wipe(left)">
                                      <p:cBhvr>
                                        <p:cTn id="7" dur="500"/>
                                        <p:tgtEl>
                                          <p:spTgt spid="11267"/>
                                        </p:tgtEl>
                                      </p:cBhvr>
                                    </p:animEffect>
                                  </p:childTnLst>
                                  <p:subTnLst>
                                    <p:audio>
                                      <p:cMediaNode showWhenStopped="0">
                                        <p:cTn display="0" masterRel="sameClick">
                                          <p:stCondLst>
                                            <p:cond evt="begin" delay="0">
                                              <p:tn val="5"/>
                                            </p:cond>
                                          </p:stCondLst>
                                          <p:endCondLst>
                                            <p:cond evt="onStopAudio" delay="0">
                                              <p:tgtEl>
                                                <p:sldTgt/>
                                              </p:tgtEl>
                                            </p:cond>
                                          </p:endCondLst>
                                        </p:cTn>
                                        <p:tgtEl>
                                          <p:sndTgt r:embed="rId12" name="LOGOFF.WAV"/>
                                        </p:tgtEl>
                                      </p:cMediaNode>
                                    </p:audio>
                                  </p:subTnLst>
                                </p:cTn>
                              </p:par>
                            </p:childTnLst>
                          </p:cTn>
                        </p:par>
                        <p:par>
                          <p:cTn id="8" fill="hold" nodeType="afterGroup">
                            <p:stCondLst>
                              <p:cond delay="500"/>
                            </p:stCondLst>
                            <p:childTnLst>
                              <p:par>
                                <p:cTn id="9" presetID="22" presetClass="entr" presetSubtype="8" dur="500" fill="hold" nodeType="afterEffect">
                                  <p:stCondLst>
                                    <p:cond delay="0"/>
                                  </p:stCondLst>
                                  <p:childTnLst>
                                    <p:set>
                                      <p:cBhvr>
                                        <p:cTn id="10" dur="1" fill="hold">
                                          <p:stCondLst>
                                            <p:cond delay="0"/>
                                          </p:stCondLst>
                                        </p:cTn>
                                        <p:tgtEl>
                                          <p:spTgt spid="11268"/>
                                        </p:tgtEl>
                                        <p:attrNameLst>
                                          <p:attrName>style.visibility</p:attrName>
                                        </p:attrNameLst>
                                      </p:cBhvr>
                                      <p:to>
                                        <p:strVal val="visible"/>
                                      </p:to>
                                    </p:set>
                                    <p:animEffect transition="in" filter="wipe(left)">
                                      <p:cBhvr>
                                        <p:cTn id="11" dur="500"/>
                                        <p:tgtEl>
                                          <p:spTgt spid="11268"/>
                                        </p:tgtEl>
                                      </p:cBhvr>
                                    </p:animEffect>
                                  </p:childTnLst>
                                </p:cTn>
                              </p:par>
                            </p:childTnLst>
                          </p:cTn>
                        </p:par>
                        <p:par>
                          <p:cTn id="12" fill="hold" nodeType="afterGroup">
                            <p:stCondLst>
                              <p:cond delay="1000"/>
                            </p:stCondLst>
                            <p:childTnLst>
                              <p:par>
                                <p:cTn id="13" presetID="22" presetClass="entr" presetSubtype="8" dur="500" fill="hold" grpId="0" nodeType="afterEffect">
                                  <p:stCondLst>
                                    <p:cond delay="0"/>
                                  </p:stCondLst>
                                  <p:childTnLst>
                                    <p:set>
                                      <p:cBhvr>
                                        <p:cTn id="14" dur="1" fill="hold">
                                          <p:stCondLst>
                                            <p:cond delay="0"/>
                                          </p:stCondLst>
                                        </p:cTn>
                                        <p:tgtEl>
                                          <p:spTgt spid="11269"/>
                                        </p:tgtEl>
                                        <p:attrNameLst>
                                          <p:attrName>style.visibility</p:attrName>
                                        </p:attrNameLst>
                                      </p:cBhvr>
                                      <p:to>
                                        <p:strVal val="visible"/>
                                      </p:to>
                                    </p:set>
                                    <p:animEffect transition="in" filter="wipe(left)">
                                      <p:cBhvr>
                                        <p:cTn id="15" dur="500"/>
                                        <p:tgtEl>
                                          <p:spTgt spid="11269"/>
                                        </p:tgtEl>
                                      </p:cBhvr>
                                    </p:animEffect>
                                  </p:childTnLst>
                                </p:cTn>
                              </p:par>
                            </p:childTnLst>
                          </p:cTn>
                        </p:par>
                      </p:childTnLst>
                    </p:cTn>
                  </p:par>
                  <p:par>
                    <p:cTn id="16" fill="hold" nodeType="clickPar">
                      <p:stCondLst>
                        <p:cond delay="indefinite"/>
                      </p:stCondLst>
                      <p:childTnLst>
                        <p:par>
                          <p:cTn id="17" fill="hold">
                            <p:stCondLst>
                              <p:cond delay="0"/>
                            </p:stCondLst>
                            <p:childTnLst>
                              <p:par>
                                <p:cTn id="18" presetID="22" presetClass="entr" presetSubtype="8" dur="500" fill="hold" grpId="0" nodeType="clickEffect">
                                  <p:stCondLst>
                                    <p:cond delay="0"/>
                                  </p:stCondLst>
                                  <p:childTnLst>
                                    <p:set>
                                      <p:cBhvr>
                                        <p:cTn id="19" dur="1" fill="hold">
                                          <p:stCondLst>
                                            <p:cond delay="0"/>
                                          </p:stCondLst>
                                        </p:cTn>
                                        <p:tgtEl>
                                          <p:spTgt spid="11270"/>
                                        </p:tgtEl>
                                        <p:attrNameLst>
                                          <p:attrName>style.visibility</p:attrName>
                                        </p:attrNameLst>
                                      </p:cBhvr>
                                      <p:to>
                                        <p:strVal val="visible"/>
                                      </p:to>
                                    </p:set>
                                    <p:animEffect transition="in" filter="wipe(left)">
                                      <p:cBhvr>
                                        <p:cTn id="20" dur="500"/>
                                        <p:tgtEl>
                                          <p:spTgt spid="11270"/>
                                        </p:tgtEl>
                                      </p:cBhvr>
                                    </p:animEffect>
                                  </p:childTnLst>
                                </p:cTn>
                              </p:par>
                            </p:childTnLst>
                          </p:cTn>
                        </p:par>
                      </p:childTnLst>
                    </p:cTn>
                  </p:par>
                  <p:par>
                    <p:cTn id="21" fill="hold" nodeType="clickPar">
                      <p:stCondLst>
                        <p:cond delay="indefinite"/>
                      </p:stCondLst>
                      <p:childTnLst>
                        <p:par>
                          <p:cTn id="22" fill="hold">
                            <p:stCondLst>
                              <p:cond delay="0"/>
                            </p:stCondLst>
                            <p:childTnLst>
                              <p:par>
                                <p:cTn id="23" presetID="22" presetClass="entr" presetSubtype="8" dur="500" fill="hold" nodeType="clickEffect">
                                  <p:stCondLst>
                                    <p:cond delay="0"/>
                                  </p:stCondLst>
                                  <p:childTnLst>
                                    <p:set>
                                      <p:cBhvr>
                                        <p:cTn id="24" dur="1" fill="hold">
                                          <p:stCondLst>
                                            <p:cond delay="0"/>
                                          </p:stCondLst>
                                        </p:cTn>
                                        <p:tgtEl>
                                          <p:spTgt spid="11271"/>
                                        </p:tgtEl>
                                        <p:attrNameLst>
                                          <p:attrName>style.visibility</p:attrName>
                                        </p:attrNameLst>
                                      </p:cBhvr>
                                      <p:to>
                                        <p:strVal val="visible"/>
                                      </p:to>
                                    </p:set>
                                    <p:animEffect transition="in" filter="wipe(left)">
                                      <p:cBhvr>
                                        <p:cTn id="25" dur="500"/>
                                        <p:tgtEl>
                                          <p:spTgt spid="11271"/>
                                        </p:tgtEl>
                                      </p:cBhvr>
                                    </p:animEffect>
                                  </p:childTnLst>
                                </p:cTn>
                              </p:par>
                            </p:childTnLst>
                          </p:cTn>
                        </p:par>
                      </p:childTnLst>
                    </p:cTn>
                  </p:par>
                  <p:par>
                    <p:cTn id="26" fill="hold" nodeType="clickPar">
                      <p:stCondLst>
                        <p:cond delay="indefinite"/>
                      </p:stCondLst>
                      <p:childTnLst>
                        <p:par>
                          <p:cTn id="27" fill="hold">
                            <p:stCondLst>
                              <p:cond delay="0"/>
                            </p:stCondLst>
                            <p:childTnLst>
                              <p:par>
                                <p:cTn id="28" presetID="22" presetClass="entr" presetSubtype="8" dur="500" fill="hold" nodeType="clickEffect">
                                  <p:stCondLst>
                                    <p:cond delay="0"/>
                                  </p:stCondLst>
                                  <p:childTnLst>
                                    <p:set>
                                      <p:cBhvr>
                                        <p:cTn id="29" dur="1" fill="hold">
                                          <p:stCondLst>
                                            <p:cond delay="0"/>
                                          </p:stCondLst>
                                        </p:cTn>
                                        <p:tgtEl>
                                          <p:spTgt spid="11273"/>
                                        </p:tgtEl>
                                        <p:attrNameLst>
                                          <p:attrName>style.visibility</p:attrName>
                                        </p:attrNameLst>
                                      </p:cBhvr>
                                      <p:to>
                                        <p:strVal val="visible"/>
                                      </p:to>
                                    </p:set>
                                    <p:animEffect transition="in" filter="wipe(left)">
                                      <p:cBhvr>
                                        <p:cTn id="30" dur="500"/>
                                        <p:tgtEl>
                                          <p:spTgt spid="11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1269" grpId="0"/>
      <p:bldP spid="11270" grpId="0"/>
    </p:bldLst>
  </p:timing>
</p:sld>
</file>

<file path=ppt/slides/slide1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graphicFrame>
        <p:nvGraphicFramePr>
          <p:cNvPr id="12292" name="Object 4" title=""/>
          <p:cNvGraphicFramePr>
            <a:graphicFrameLocks noChangeAspect="1"/>
          </p:cNvGraphicFramePr>
          <p:nvPr/>
        </p:nvGraphicFramePr>
        <p:xfrm>
          <a:off x="838200" y="2590800"/>
          <a:ext cx="8021638" cy="547688"/>
        </p:xfrm>
        <a:graphic>
          <a:graphicData uri="http://schemas.openxmlformats.org/presentationml/2006/ole">
            <mc:AlternateContent>
              <mc:Choice xmlns:v="urn:schemas-microsoft-com:vml" Requires="v">
                <p:oleObj spid="_x0000_s1846" name="公式" r:id="rId2" imgW="8021638" imgH="547688" progId="Equation.3">
                  <p:embed/>
                </p:oleObj>
              </mc:Choice>
              <mc:Fallback>
                <p:oleObj name="公式" r:id="rId2" imgW="8021638" imgH="547688" progId="Equation.3">
                  <p:embed/>
                  <p:pic>
                    <p:nvPicPr>
                      <p:cNvPr id="0" name="OLE substitute image"/>
                      <p:cNvPicPr/>
                      <p:nvPr/>
                    </p:nvPicPr>
                    <p:blipFill>
                      <a:blip r:embed="rId3">
                        <a:clrChange useA="0">
                          <a:clrFrom>
                            <a:srgbClr val="000000"/>
                          </a:clrFrom>
                          <a:clrTo>
                            <a:srgbClr val="FF0066"/>
                          </a:clrTo>
                        </a:clrChange>
                      </a:blip>
                      <a:stretch>
                        <a:fillRect/>
                      </a:stretch>
                    </p:blipFill>
                    <p:spPr>
                      <a:xfrm>
                        <a:off x="838200" y="2590800"/>
                        <a:ext cx="8021638" cy="547688"/>
                      </a:xfrm>
                      <a:prstGeom prst="rect">
                        <a:avLst/>
                      </a:prstGeom>
                      <a:noFill/>
                      <a:ln>
                        <a:noFill/>
                        <a:miter lim="800000"/>
                      </a:ln>
                      <a:effectLst/>
                    </p:spPr>
                  </p:pic>
                </p:oleObj>
              </mc:Fallback>
            </mc:AlternateContent>
          </a:graphicData>
        </a:graphic>
      </p:graphicFrame>
      <p:graphicFrame>
        <p:nvGraphicFramePr>
          <p:cNvPr id="12293" name="Object 5" title=""/>
          <p:cNvGraphicFramePr>
            <a:graphicFrameLocks noChangeAspect="1"/>
          </p:cNvGraphicFramePr>
          <p:nvPr/>
        </p:nvGraphicFramePr>
        <p:xfrm>
          <a:off x="1371600" y="3505200"/>
          <a:ext cx="7304088" cy="1914525"/>
        </p:xfrm>
        <a:graphic>
          <a:graphicData uri="http://schemas.openxmlformats.org/presentationml/2006/ole">
            <mc:AlternateContent>
              <mc:Choice xmlns:v="urn:schemas-microsoft-com:vml" Requires="v">
                <p:oleObj spid="_x0000_s1847" name="公式" r:id="rId4" imgW="7304088" imgH="1914525" progId="Equation.3">
                  <p:embed/>
                </p:oleObj>
              </mc:Choice>
              <mc:Fallback>
                <p:oleObj name="公式" r:id="rId4" imgW="7304088" imgH="1914525" progId="Equation.3">
                  <p:embed/>
                  <p:pic>
                    <p:nvPicPr>
                      <p:cNvPr id="0" name="OLE substitute image"/>
                      <p:cNvPicPr/>
                      <p:nvPr/>
                    </p:nvPicPr>
                    <p:blipFill>
                      <a:blip r:embed="rId5"/>
                      <a:stretch>
                        <a:fillRect/>
                      </a:stretch>
                    </p:blipFill>
                    <p:spPr>
                      <a:xfrm>
                        <a:off x="1371600" y="3505200"/>
                        <a:ext cx="7304088" cy="1914525"/>
                      </a:xfrm>
                      <a:prstGeom prst="rect">
                        <a:avLst/>
                      </a:prstGeom>
                      <a:noFill/>
                      <a:ln>
                        <a:noFill/>
                        <a:miter lim="800000"/>
                      </a:ln>
                      <a:effectLst/>
                    </p:spPr>
                  </p:pic>
                </p:oleObj>
              </mc:Fallback>
            </mc:AlternateContent>
          </a:graphicData>
        </a:graphic>
      </p:graphicFrame>
      <p:graphicFrame>
        <p:nvGraphicFramePr>
          <p:cNvPr id="12294" name="Object 6" title=""/>
          <p:cNvGraphicFramePr>
            <a:graphicFrameLocks noChangeAspect="1"/>
          </p:cNvGraphicFramePr>
          <p:nvPr/>
        </p:nvGraphicFramePr>
        <p:xfrm>
          <a:off x="1676400" y="1600200"/>
          <a:ext cx="3184525" cy="877888"/>
        </p:xfrm>
        <a:graphic>
          <a:graphicData uri="http://schemas.openxmlformats.org/presentationml/2006/ole">
            <mc:AlternateContent>
              <mc:Choice xmlns:v="urn:schemas-microsoft-com:vml" Requires="v">
                <p:oleObj spid="_x0000_s1848" name="公式" r:id="rId6" imgW="3184525" imgH="877888" progId="Equation.3">
                  <p:embed/>
                </p:oleObj>
              </mc:Choice>
              <mc:Fallback>
                <p:oleObj name="公式" r:id="rId6" imgW="3184525" imgH="877888" progId="Equation.3">
                  <p:embed/>
                  <p:pic>
                    <p:nvPicPr>
                      <p:cNvPr id="0" name="OLE substitute image"/>
                      <p:cNvPicPr/>
                      <p:nvPr/>
                    </p:nvPicPr>
                    <p:blipFill>
                      <a:blip r:embed="rId7"/>
                      <a:stretch>
                        <a:fillRect/>
                      </a:stretch>
                    </p:blipFill>
                    <p:spPr>
                      <a:xfrm>
                        <a:off x="1676400" y="1600200"/>
                        <a:ext cx="3184525" cy="877888"/>
                      </a:xfrm>
                      <a:prstGeom prst="rect">
                        <a:avLst/>
                      </a:prstGeom>
                      <a:noFill/>
                      <a:ln>
                        <a:noFill/>
                        <a:miter lim="800000"/>
                      </a:ln>
                      <a:effectLst/>
                    </p:spPr>
                  </p:pic>
                </p:oleObj>
              </mc:Fallback>
            </mc:AlternateContent>
          </a:graphicData>
        </a:graphic>
      </p:graphicFrame>
      <p:sp>
        <p:nvSpPr>
          <p:cNvPr id="12297" name="Rectangle 9" title=""/>
          <p:cNvSpPr/>
          <p:nvPr/>
        </p:nvSpPr>
        <p:spPr>
          <a:xfrm>
            <a:off x="2209800" y="298450"/>
            <a:ext cx="5105400" cy="685800"/>
          </a:xfrm>
          <a:prstGeom prst="rect">
            <a:avLst/>
          </a:prstGeom>
          <a:noFill/>
          <a:ln>
            <a:noFill/>
            <a:miter lim="800000"/>
          </a:ln>
          <a:effectLst/>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r>
              <a:rPr>
                <a:solidFill>
                  <a:srgbClr val="FF0066"/>
                </a:solidFill>
                <a:latin typeface="隶书" pitchFamily="49" charset="-122"/>
                <a:ea typeface="隶书" pitchFamily="49" charset="-122"/>
              </a:rPr>
              <a:t>§5    随机变量的函数的分布</a:t>
            </a:r>
            <a:endParaRPr>
              <a:solidFill>
                <a:srgbClr val="FF0066"/>
              </a:solidFill>
              <a:latin typeface="隶书" pitchFamily="49" charset="-122"/>
              <a:ea typeface="隶书" pitchFamily="49" charset="-122"/>
            </a:endParaRPr>
          </a:p>
        </p:txBody>
      </p:sp>
      <p:graphicFrame>
        <p:nvGraphicFramePr>
          <p:cNvPr id="12298" name="" title=""/>
          <p:cNvGraphicFramePr>
            <a:graphicFrameLocks noChangeAspect="1"/>
          </p:cNvGraphicFramePr>
          <p:nvPr/>
        </p:nvGraphicFramePr>
        <p:xfrm>
          <a:off x="914400" y="914400"/>
          <a:ext cx="7572375" cy="19050"/>
        </p:xfrm>
        <a:graphic>
          <a:graphicData uri="http://schemas.openxmlformats.org/presentationml/2006/ole">
            <mc:AlternateContent>
              <mc:Choice xmlns:v="urn:schemas-microsoft-com:vml" Requires="v">
                <p:oleObj spid="_x0000_s1849" name="Image" r:id="rId8" imgW="7572375" imgH="19050" progId="Photoshop.Image.5">
                  <p:embed/>
                </p:oleObj>
              </mc:Choice>
              <mc:Fallback>
                <p:oleObj name="Image" r:id="rId8" imgW="7572375" imgH="19050" progId="Photoshop.Image.5">
                  <p:embed/>
                  <p:pic>
                    <p:nvPicPr>
                      <p:cNvPr id="0" name="OLE substitute image"/>
                      <p:cNvPicPr/>
                      <p:nvPr/>
                    </p:nvPicPr>
                    <p:blipFill>
                      <a:blip r:embed="rId9"/>
                      <a:stretch>
                        <a:fillRect/>
                      </a:stretch>
                    </p:blipFill>
                    <p:spPr>
                      <a:xfrm>
                        <a:off x="914400" y="914400"/>
                        <a:ext cx="7572375" cy="19050"/>
                      </a:xfrm>
                      <a:prstGeom prst="rect">
                        <a:avLst/>
                      </a:prstGeom>
                      <a:noFill/>
                      <a:ln>
                        <a:noFill/>
                        <a:miter lim="800000"/>
                      </a:ln>
                      <a:effectLst/>
                    </p:spPr>
                  </p:pic>
                </p:oleObj>
              </mc:Fallback>
            </mc:AlternateContent>
          </a:graphicData>
        </a:graphic>
      </p:graphicFrame>
      <p:sp>
        <p:nvSpPr>
          <p:cNvPr id="12299" name="" title=""/>
          <p:cNvSpPr/>
          <p:nvPr/>
        </p:nvSpPr>
        <p:spPr>
          <a:xfrm>
            <a:off x="762000" y="990600"/>
            <a:ext cx="2162175" cy="519113"/>
          </a:xfrm>
          <a:prstGeom prst="rect">
            <a:avLst/>
          </a:prstGeom>
          <a:noFill/>
          <a:ln>
            <a:noFill/>
            <a:miter lim="800000"/>
          </a:ln>
        </p:spPr>
        <p:txBody>
          <a:bodyPr wrap="none" anchor="t" anchorCtr="0">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r>
              <a:rPr sz="2800" b="1">
                <a:solidFill>
                  <a:srgbClr val="CC0066"/>
                </a:solidFill>
                <a:latin typeface="宋体" pitchFamily="2" charset="-122"/>
              </a:rPr>
              <a:t>例  5（续）</a:t>
            </a:r>
            <a:endParaRPr sz="2800" b="1">
              <a:solidFill>
                <a:srgbClr val="CC0066"/>
              </a:solidFill>
              <a:latin typeface="宋体" pitchFamily="2" charset="-122"/>
            </a:endParaRPr>
          </a:p>
        </p:txBody>
      </p:sp>
      <p:sp>
        <p:nvSpPr>
          <p:cNvPr id="12300" name="" title="">
            <a:hlinkClick r:id="rId10"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12301"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0" action="ppaction://hlinkpres"/>
                <a:hlinkMouseOver action="ppaction://noaction"/>
              </a:rPr>
              <a:t>返回主目录</a:t>
            </a:r>
            <a:endParaRPr sz="200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12294"/>
                                        </p:tgtEl>
                                        <p:attrNameLst>
                                          <p:attrName>style.visibility</p:attrName>
                                        </p:attrNameLst>
                                      </p:cBhvr>
                                      <p:to>
                                        <p:strVal val="visible"/>
                                      </p:to>
                                    </p:set>
                                    <p:animEffect transition="in" filter="wipe(left)">
                                      <p:cBhvr>
                                        <p:cTn id="7" dur="500"/>
                                        <p:tgtEl>
                                          <p:spTgt spid="12294"/>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12292"/>
                                        </p:tgtEl>
                                        <p:attrNameLst>
                                          <p:attrName>style.visibility</p:attrName>
                                        </p:attrNameLst>
                                      </p:cBhvr>
                                      <p:to>
                                        <p:strVal val="visible"/>
                                      </p:to>
                                    </p:set>
                                    <p:animEffect transition="in" filter="wipe(left)">
                                      <p:cBhvr>
                                        <p:cTn id="12" dur="500"/>
                                        <p:tgtEl>
                                          <p:spTgt spid="12292"/>
                                        </p:tgtEl>
                                      </p:cBhvr>
                                    </p:animEffect>
                                  </p:childTnLst>
                                </p:cTn>
                              </p:par>
                            </p:childTnLst>
                          </p:cTn>
                        </p:par>
                        <p:par>
                          <p:cTn id="13" fill="hold" nodeType="afterGroup">
                            <p:stCondLst>
                              <p:cond delay="500"/>
                            </p:stCondLst>
                            <p:childTnLst>
                              <p:par>
                                <p:cTn id="14" presetID="22" presetClass="entr" presetSubtype="8" dur="500" fill="hold" nodeType="afterEffect">
                                  <p:stCondLst>
                                    <p:cond delay="0"/>
                                  </p:stCondLst>
                                  <p:childTnLst>
                                    <p:set>
                                      <p:cBhvr>
                                        <p:cTn id="15" dur="1" fill="hold">
                                          <p:stCondLst>
                                            <p:cond delay="0"/>
                                          </p:stCondLst>
                                        </p:cTn>
                                        <p:tgtEl>
                                          <p:spTgt spid="12293"/>
                                        </p:tgtEl>
                                        <p:attrNameLst>
                                          <p:attrName>style.visibility</p:attrName>
                                        </p:attrNameLst>
                                      </p:cBhvr>
                                      <p:to>
                                        <p:strVal val="visible"/>
                                      </p:to>
                                    </p:set>
                                    <p:animEffect transition="in" filter="wipe(left)">
                                      <p:cBhvr>
                                        <p:cTn id="16" dur="5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graphicFrame>
        <p:nvGraphicFramePr>
          <p:cNvPr id="13316" name="Object 4" title=""/>
          <p:cNvGraphicFramePr>
            <a:graphicFrameLocks noChangeAspect="1"/>
          </p:cNvGraphicFramePr>
          <p:nvPr/>
        </p:nvGraphicFramePr>
        <p:xfrm>
          <a:off x="2743200" y="4038600"/>
          <a:ext cx="4660900" cy="1804988"/>
        </p:xfrm>
        <a:graphic>
          <a:graphicData uri="http://schemas.openxmlformats.org/presentationml/2006/ole">
            <mc:AlternateContent>
              <mc:Choice xmlns:v="urn:schemas-microsoft-com:vml" Requires="v">
                <p:oleObj spid="_x0000_s1850" name="公式" r:id="rId2" imgW="4660900" imgH="1804988" progId="Equation.3">
                  <p:embed/>
                </p:oleObj>
              </mc:Choice>
              <mc:Fallback>
                <p:oleObj name="公式" r:id="rId2" imgW="4660900" imgH="1804988" progId="Equation.3">
                  <p:embed/>
                  <p:pic>
                    <p:nvPicPr>
                      <p:cNvPr id="0" name="OLE substitute image"/>
                      <p:cNvPicPr/>
                      <p:nvPr/>
                    </p:nvPicPr>
                    <p:blipFill>
                      <a:blip r:embed="rId3"/>
                      <a:stretch>
                        <a:fillRect/>
                      </a:stretch>
                    </p:blipFill>
                    <p:spPr>
                      <a:xfrm>
                        <a:off x="2743200" y="4038600"/>
                        <a:ext cx="4660900" cy="1804988"/>
                      </a:xfrm>
                      <a:prstGeom prst="rect">
                        <a:avLst/>
                      </a:prstGeom>
                      <a:noFill/>
                      <a:ln>
                        <a:noFill/>
                        <a:miter lim="800000"/>
                      </a:ln>
                      <a:effectLst/>
                    </p:spPr>
                  </p:pic>
                </p:oleObj>
              </mc:Fallback>
            </mc:AlternateContent>
          </a:graphicData>
        </a:graphic>
      </p:graphicFrame>
      <p:sp>
        <p:nvSpPr>
          <p:cNvPr id="13317" name="Text Box 5" title=""/>
          <p:cNvSpPr txBox="1"/>
          <p:nvPr/>
        </p:nvSpPr>
        <p:spPr>
          <a:xfrm>
            <a:off x="838200" y="1371600"/>
            <a:ext cx="6400800" cy="519113"/>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a:solidFill>
                  <a:srgbClr val="000000"/>
                </a:solidFill>
              </a:rPr>
              <a:t>例如,设 </a:t>
            </a:r>
            <a:r>
              <a:rPr sz="2800" i="1">
                <a:solidFill>
                  <a:srgbClr val="FF0066"/>
                </a:solidFill>
              </a:rPr>
              <a:t>X</a:t>
            </a:r>
            <a:r>
              <a:rPr sz="2800">
                <a:solidFill>
                  <a:srgbClr val="FF0066"/>
                </a:solidFill>
              </a:rPr>
              <a:t>~</a:t>
            </a:r>
            <a:r>
              <a:rPr sz="2800" i="1">
                <a:solidFill>
                  <a:srgbClr val="FF0066"/>
                </a:solidFill>
              </a:rPr>
              <a:t>N</a:t>
            </a:r>
            <a:r>
              <a:rPr sz="2800">
                <a:solidFill>
                  <a:srgbClr val="FF0066"/>
                </a:solidFill>
              </a:rPr>
              <a:t>(0,1),</a:t>
            </a:r>
            <a:r>
              <a:rPr sz="2800">
                <a:solidFill>
                  <a:srgbClr val="000000"/>
                </a:solidFill>
              </a:rPr>
              <a:t>其概率密度为：</a:t>
            </a:r>
            <a:endParaRPr sz="2800"/>
          </a:p>
        </p:txBody>
      </p:sp>
      <p:graphicFrame>
        <p:nvGraphicFramePr>
          <p:cNvPr id="13318" name="Object 6" title=""/>
          <p:cNvGraphicFramePr>
            <a:graphicFrameLocks noChangeAspect="1"/>
          </p:cNvGraphicFramePr>
          <p:nvPr/>
        </p:nvGraphicFramePr>
        <p:xfrm>
          <a:off x="2286000" y="1981200"/>
          <a:ext cx="5297488" cy="1255713"/>
        </p:xfrm>
        <a:graphic>
          <a:graphicData uri="http://schemas.openxmlformats.org/presentationml/2006/ole">
            <mc:AlternateContent>
              <mc:Choice xmlns:v="urn:schemas-microsoft-com:vml" Requires="v">
                <p:oleObj spid="_x0000_s1851" name="公式" r:id="rId4" imgW="5297488" imgH="1255713" progId="Equation.3">
                  <p:embed/>
                </p:oleObj>
              </mc:Choice>
              <mc:Fallback>
                <p:oleObj name="公式" r:id="rId4" imgW="5297488" imgH="1255713" progId="Equation.3">
                  <p:embed/>
                  <p:pic>
                    <p:nvPicPr>
                      <p:cNvPr id="0" name="OLE substitute image"/>
                      <p:cNvPicPr/>
                      <p:nvPr/>
                    </p:nvPicPr>
                    <p:blipFill>
                      <a:blip r:embed="rId5"/>
                      <a:stretch>
                        <a:fillRect/>
                      </a:stretch>
                    </p:blipFill>
                    <p:spPr>
                      <a:xfrm>
                        <a:off x="2286000" y="1981200"/>
                        <a:ext cx="5297488" cy="1255713"/>
                      </a:xfrm>
                      <a:prstGeom prst="rect">
                        <a:avLst/>
                      </a:prstGeom>
                      <a:noFill/>
                      <a:ln>
                        <a:noFill/>
                        <a:miter lim="800000"/>
                      </a:ln>
                      <a:effectLst/>
                    </p:spPr>
                  </p:pic>
                </p:oleObj>
              </mc:Fallback>
            </mc:AlternateContent>
          </a:graphicData>
        </a:graphic>
      </p:graphicFrame>
      <p:sp>
        <p:nvSpPr>
          <p:cNvPr id="13319" name="Text Box 7" title=""/>
          <p:cNvSpPr txBox="1"/>
          <p:nvPr/>
        </p:nvSpPr>
        <p:spPr>
          <a:xfrm>
            <a:off x="1219200" y="3505200"/>
            <a:ext cx="5715000" cy="519113"/>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a:solidFill>
                  <a:srgbClr val="000000"/>
                </a:solidFill>
              </a:rPr>
              <a:t>则</a:t>
            </a:r>
            <a:r>
              <a:rPr sz="2800" i="1">
                <a:solidFill>
                  <a:srgbClr val="000000"/>
                </a:solidFill>
              </a:rPr>
              <a:t> </a:t>
            </a:r>
            <a:r>
              <a:rPr sz="2800" i="1">
                <a:solidFill>
                  <a:srgbClr val="FF0066"/>
                </a:solidFill>
              </a:rPr>
              <a:t>Y </a:t>
            </a:r>
            <a:r>
              <a:rPr sz="2800">
                <a:solidFill>
                  <a:srgbClr val="FF0066"/>
                </a:solidFill>
              </a:rPr>
              <a:t>= </a:t>
            </a:r>
            <a:r>
              <a:rPr sz="2800" i="1">
                <a:solidFill>
                  <a:srgbClr val="FF0066"/>
                </a:solidFill>
              </a:rPr>
              <a:t>X </a:t>
            </a:r>
            <a:r>
              <a:rPr sz="2800" baseline="30000">
                <a:solidFill>
                  <a:srgbClr val="FF0066"/>
                </a:solidFill>
              </a:rPr>
              <a:t>2</a:t>
            </a:r>
            <a:r>
              <a:rPr sz="2800" baseline="30000">
                <a:solidFill>
                  <a:srgbClr val="000000"/>
                </a:solidFill>
              </a:rPr>
              <a:t> </a:t>
            </a:r>
            <a:r>
              <a:rPr sz="2800">
                <a:solidFill>
                  <a:srgbClr val="000000"/>
                </a:solidFill>
              </a:rPr>
              <a:t>的概率密度为：</a:t>
            </a:r>
            <a:endParaRPr sz="2800">
              <a:solidFill>
                <a:srgbClr val="000000"/>
              </a:solidFill>
            </a:endParaRPr>
          </a:p>
        </p:txBody>
      </p:sp>
      <p:graphicFrame>
        <p:nvGraphicFramePr>
          <p:cNvPr id="13321" name="Object 9" title=""/>
          <p:cNvGraphicFramePr>
            <a:graphicFrameLocks noChangeAspect="1"/>
          </p:cNvGraphicFramePr>
          <p:nvPr/>
        </p:nvGraphicFramePr>
        <p:xfrm>
          <a:off x="914400" y="6086475"/>
          <a:ext cx="5721350" cy="542925"/>
        </p:xfrm>
        <a:graphic>
          <a:graphicData uri="http://schemas.openxmlformats.org/presentationml/2006/ole">
            <mc:AlternateContent>
              <mc:Choice xmlns:v="urn:schemas-microsoft-com:vml" Requires="v">
                <p:oleObj spid="_x0000_s1852" name="公式" r:id="rId6" imgW="5721350" imgH="542925" progId="Equation.3">
                  <p:embed/>
                </p:oleObj>
              </mc:Choice>
              <mc:Fallback>
                <p:oleObj name="公式" r:id="rId6" imgW="5721350" imgH="542925" progId="Equation.3">
                  <p:embed/>
                  <p:pic>
                    <p:nvPicPr>
                      <p:cNvPr id="0" name="OLE substitute image"/>
                      <p:cNvPicPr/>
                      <p:nvPr/>
                    </p:nvPicPr>
                    <p:blipFill>
                      <a:blip r:embed="rId7"/>
                      <a:stretch>
                        <a:fillRect/>
                      </a:stretch>
                    </p:blipFill>
                    <p:spPr>
                      <a:xfrm>
                        <a:off x="914400" y="6086475"/>
                        <a:ext cx="5721350" cy="542925"/>
                      </a:xfrm>
                      <a:prstGeom prst="rect">
                        <a:avLst/>
                      </a:prstGeom>
                      <a:noFill/>
                      <a:ln>
                        <a:solidFill>
                          <a:srgbClr val="FF9933"/>
                        </a:solidFill>
                        <a:miter lim="800000"/>
                      </a:ln>
                      <a:effectLst/>
                    </p:spPr>
                  </p:pic>
                </p:oleObj>
              </mc:Fallback>
            </mc:AlternateContent>
          </a:graphicData>
        </a:graphic>
      </p:graphicFrame>
      <p:sp>
        <p:nvSpPr>
          <p:cNvPr id="13324" name="" title=""/>
          <p:cNvSpPr/>
          <p:nvPr/>
        </p:nvSpPr>
        <p:spPr>
          <a:xfrm>
            <a:off x="2209800" y="298450"/>
            <a:ext cx="5105400" cy="685800"/>
          </a:xfrm>
          <a:prstGeom prst="rect">
            <a:avLst/>
          </a:prstGeom>
          <a:noFill/>
          <a:ln>
            <a:noFill/>
            <a:miter lim="800000"/>
          </a:ln>
          <a:effectLst/>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r>
              <a:rPr>
                <a:solidFill>
                  <a:srgbClr val="FF0066"/>
                </a:solidFill>
                <a:latin typeface="隶书" pitchFamily="49" charset="-122"/>
                <a:ea typeface="隶书" pitchFamily="49" charset="-122"/>
              </a:rPr>
              <a:t>§5    随机变量的函数的分布</a:t>
            </a:r>
            <a:endParaRPr>
              <a:solidFill>
                <a:srgbClr val="FF0066"/>
              </a:solidFill>
              <a:latin typeface="隶书" pitchFamily="49" charset="-122"/>
              <a:ea typeface="隶书" pitchFamily="49" charset="-122"/>
            </a:endParaRPr>
          </a:p>
        </p:txBody>
      </p:sp>
      <p:graphicFrame>
        <p:nvGraphicFramePr>
          <p:cNvPr id="13325" name="" title=""/>
          <p:cNvGraphicFramePr>
            <a:graphicFrameLocks noChangeAspect="1"/>
          </p:cNvGraphicFramePr>
          <p:nvPr/>
        </p:nvGraphicFramePr>
        <p:xfrm>
          <a:off x="914400" y="914400"/>
          <a:ext cx="7572375" cy="19050"/>
        </p:xfrm>
        <a:graphic>
          <a:graphicData uri="http://schemas.openxmlformats.org/presentationml/2006/ole">
            <mc:AlternateContent>
              <mc:Choice xmlns:v="urn:schemas-microsoft-com:vml" Requires="v">
                <p:oleObj spid="_x0000_s1853" name="Image" r:id="rId8" imgW="7572375" imgH="19050" progId="Photoshop.Image.5">
                  <p:embed/>
                </p:oleObj>
              </mc:Choice>
              <mc:Fallback>
                <p:oleObj name="Image" r:id="rId8" imgW="7572375" imgH="19050" progId="Photoshop.Image.5">
                  <p:embed/>
                  <p:pic>
                    <p:nvPicPr>
                      <p:cNvPr id="0" name="OLE substitute image"/>
                      <p:cNvPicPr/>
                      <p:nvPr/>
                    </p:nvPicPr>
                    <p:blipFill>
                      <a:blip r:embed="rId9"/>
                      <a:stretch>
                        <a:fillRect/>
                      </a:stretch>
                    </p:blipFill>
                    <p:spPr>
                      <a:xfrm>
                        <a:off x="914400" y="914400"/>
                        <a:ext cx="7572375" cy="19050"/>
                      </a:xfrm>
                      <a:prstGeom prst="rect">
                        <a:avLst/>
                      </a:prstGeom>
                      <a:noFill/>
                      <a:ln>
                        <a:noFill/>
                        <a:miter lim="800000"/>
                      </a:ln>
                      <a:effectLst/>
                    </p:spPr>
                  </p:pic>
                </p:oleObj>
              </mc:Fallback>
            </mc:AlternateContent>
          </a:graphicData>
        </a:graphic>
      </p:graphicFrame>
      <p:sp>
        <p:nvSpPr>
          <p:cNvPr id="13326" name="" title="">
            <a:hlinkClick r:id="rId10"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13327"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0" action="ppaction://hlinkpres"/>
                <a:hlinkMouseOver action="ppaction://noaction"/>
              </a:rPr>
              <a:t>返回主目录</a:t>
            </a:r>
            <a:endParaRPr sz="200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nodeType="afterEffect">
                                  <p:stCondLst>
                                    <p:cond delay="0"/>
                                  </p:stCondLst>
                                  <p:childTnLst>
                                    <p:set>
                                      <p:cBhvr>
                                        <p:cTn id="6" dur="1" fill="hold">
                                          <p:stCondLst>
                                            <p:cond delay="0"/>
                                          </p:stCondLst>
                                        </p:cTn>
                                        <p:tgtEl>
                                          <p:spTgt spid="13318"/>
                                        </p:tgtEl>
                                        <p:attrNameLst>
                                          <p:attrName>style.visibility</p:attrName>
                                        </p:attrNameLst>
                                      </p:cBhvr>
                                      <p:to>
                                        <p:strVal val="visible"/>
                                      </p:to>
                                    </p:set>
                                    <p:animEffect transition="in" filter="wipe(left)">
                                      <p:cBhvr>
                                        <p:cTn id="7" dur="500"/>
                                        <p:tgtEl>
                                          <p:spTgt spid="13318"/>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13319"/>
                                        </p:tgtEl>
                                        <p:attrNameLst>
                                          <p:attrName>style.visibility</p:attrName>
                                        </p:attrNameLst>
                                      </p:cBhvr>
                                      <p:to>
                                        <p:strVal val="visible"/>
                                      </p:to>
                                    </p:set>
                                    <p:animEffect transition="in" filter="wipe(left)">
                                      <p:cBhvr>
                                        <p:cTn id="12" dur="500"/>
                                        <p:tgtEl>
                                          <p:spTgt spid="13319"/>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13316"/>
                                        </p:tgtEl>
                                        <p:attrNameLst>
                                          <p:attrName>style.visibility</p:attrName>
                                        </p:attrNameLst>
                                      </p:cBhvr>
                                      <p:to>
                                        <p:strVal val="visible"/>
                                      </p:to>
                                    </p:set>
                                    <p:animEffect transition="in" filter="wipe(left)">
                                      <p:cBhvr>
                                        <p:cTn id="17" dur="500"/>
                                        <p:tgtEl>
                                          <p:spTgt spid="13316"/>
                                        </p:tgtEl>
                                      </p:cBhvr>
                                    </p:animEffect>
                                  </p:childTnLst>
                                </p:cTn>
                              </p:par>
                            </p:childTnLst>
                          </p:cTn>
                        </p:par>
                        <p:par>
                          <p:cTn id="18" fill="hold" nodeType="afterGroup">
                            <p:stCondLst>
                              <p:cond delay="500"/>
                            </p:stCondLst>
                            <p:childTnLst>
                              <p:par>
                                <p:cTn id="19" presetID="22" presetClass="entr" presetSubtype="8" dur="500" fill="hold" nodeType="afterEffect">
                                  <p:stCondLst>
                                    <p:cond delay="0"/>
                                  </p:stCondLst>
                                  <p:childTnLst>
                                    <p:set>
                                      <p:cBhvr>
                                        <p:cTn id="20" dur="1" fill="hold">
                                          <p:stCondLst>
                                            <p:cond delay="0"/>
                                          </p:stCondLst>
                                        </p:cTn>
                                        <p:tgtEl>
                                          <p:spTgt spid="13321"/>
                                        </p:tgtEl>
                                        <p:attrNameLst>
                                          <p:attrName>style.visibility</p:attrName>
                                        </p:attrNameLst>
                                      </p:cBhvr>
                                      <p:to>
                                        <p:strVal val="visible"/>
                                      </p:to>
                                    </p:set>
                                    <p:animEffect transition="in" filter="wipe(left)">
                                      <p:cBhvr>
                                        <p:cTn id="21" dur="500"/>
                                        <p:tgtEl>
                                          <p:spTgt spid="13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p:bldLst>
  </p:timing>
</p:sld>
</file>

<file path=ppt/slides/slide15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78850" name="NotDefined 2" title=""/>
          <p:cNvSpPr/>
          <p:nvPr>
            <p:ph type="title"/>
          </p:nvPr>
        </p:nvSpPr>
        <p:spPr>
          <a:xfrm>
            <a:off x="538163" y="657225"/>
            <a:ext cx="1531937" cy="381000"/>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b="1">
                <a:solidFill>
                  <a:srgbClr val="CC0066"/>
                </a:solidFill>
                <a:latin typeface="宋体" pitchFamily="2" charset="-122"/>
              </a:rPr>
              <a:t>例 6</a:t>
            </a:r>
            <a:endParaRPr sz="2500" b="1">
              <a:solidFill>
                <a:srgbClr val="CC0066"/>
              </a:solidFill>
              <a:latin typeface="宋体" pitchFamily="2" charset="-122"/>
            </a:endParaRPr>
          </a:p>
        </p:txBody>
      </p:sp>
      <p:graphicFrame>
        <p:nvGraphicFramePr>
          <p:cNvPr id="78851" name="Object 3" title=""/>
          <p:cNvGraphicFramePr>
            <a:graphicFrameLocks noChangeAspect="1"/>
          </p:cNvGraphicFramePr>
          <p:nvPr>
            <p:ph idx="1"/>
          </p:nvPr>
        </p:nvGraphicFramePr>
        <p:xfrm>
          <a:off x="750888" y="1524000"/>
          <a:ext cx="7554912" cy="1204913"/>
        </p:xfrm>
        <a:graphic>
          <a:graphicData uri="http://schemas.openxmlformats.org/presentationml/2006/ole">
            <mc:AlternateContent>
              <mc:Choice xmlns:v="urn:schemas-microsoft-com:vml" Requires="v">
                <p:oleObj spid="_x0000_s1854" name="公式" r:id="rId2" imgW="7554912" imgH="1204913" progId="Equation.3">
                  <p:embed/>
                </p:oleObj>
              </mc:Choice>
              <mc:Fallback>
                <p:oleObj name="公式" r:id="rId2" imgW="7554912" imgH="1204913" progId="Equation.3">
                  <p:embed/>
                  <p:pic>
                    <p:nvPicPr>
                      <p:cNvPr id="0" name="OLE substitute image"/>
                      <p:cNvPicPr/>
                      <p:nvPr/>
                    </p:nvPicPr>
                    <p:blipFill>
                      <a:blip r:embed="rId3"/>
                      <a:stretch>
                        <a:fillRect/>
                      </a:stretch>
                    </p:blipFill>
                    <p:spPr>
                      <a:xfrm>
                        <a:off x="750888" y="1524000"/>
                        <a:ext cx="7554912" cy="1204913"/>
                      </a:xfrm>
                      <a:prstGeom prst="rect">
                        <a:avLst/>
                      </a:prstGeom>
                      <a:noFill/>
                      <a:ln>
                        <a:miter lim="800000"/>
                      </a:ln>
                    </p:spPr>
                  </p:pic>
                </p:oleObj>
              </mc:Fallback>
            </mc:AlternateContent>
          </a:graphicData>
        </a:graphic>
      </p:graphicFrame>
      <p:graphicFrame>
        <p:nvGraphicFramePr>
          <p:cNvPr id="78852" name="Object 4" title=""/>
          <p:cNvGraphicFramePr>
            <a:graphicFrameLocks noChangeAspect="1"/>
          </p:cNvGraphicFramePr>
          <p:nvPr/>
        </p:nvGraphicFramePr>
        <p:xfrm>
          <a:off x="762000" y="2743200"/>
          <a:ext cx="609600" cy="511175"/>
        </p:xfrm>
        <a:graphic>
          <a:graphicData uri="http://schemas.openxmlformats.org/presentationml/2006/ole">
            <mc:AlternateContent>
              <mc:Choice xmlns:v="urn:schemas-microsoft-com:vml" Requires="v">
                <p:oleObj spid="_x0000_s1855" name="公式" r:id="rId4" imgW="609600" imgH="511175" progId="Equation.3">
                  <p:embed/>
                </p:oleObj>
              </mc:Choice>
              <mc:Fallback>
                <p:oleObj name="公式" r:id="rId4" imgW="609600" imgH="511175" progId="Equation.3">
                  <p:embed/>
                  <p:pic>
                    <p:nvPicPr>
                      <p:cNvPr id="0" name="OLE substitute image"/>
                      <p:cNvPicPr/>
                      <p:nvPr/>
                    </p:nvPicPr>
                    <p:blipFill>
                      <a:blip r:embed="rId5">
                        <a:clrChange useA="0">
                          <a:clrFrom>
                            <a:srgbClr val="000000"/>
                          </a:clrFrom>
                          <a:clrTo>
                            <a:srgbClr val="CC0066"/>
                          </a:clrTo>
                        </a:clrChange>
                      </a:blip>
                      <a:stretch>
                        <a:fillRect/>
                      </a:stretch>
                    </p:blipFill>
                    <p:spPr>
                      <a:xfrm>
                        <a:off x="762000" y="2743200"/>
                        <a:ext cx="609600" cy="511175"/>
                      </a:xfrm>
                      <a:prstGeom prst="rect">
                        <a:avLst/>
                      </a:prstGeom>
                      <a:noFill/>
                      <a:ln>
                        <a:noFill/>
                        <a:miter lim="800000"/>
                      </a:ln>
                    </p:spPr>
                  </p:pic>
                </p:oleObj>
              </mc:Fallback>
            </mc:AlternateContent>
          </a:graphicData>
        </a:graphic>
      </p:graphicFrame>
      <p:graphicFrame>
        <p:nvGraphicFramePr>
          <p:cNvPr id="78853" name="Object 5" title=""/>
          <p:cNvGraphicFramePr>
            <a:graphicFrameLocks noChangeAspect="1"/>
          </p:cNvGraphicFramePr>
          <p:nvPr/>
        </p:nvGraphicFramePr>
        <p:xfrm>
          <a:off x="727075" y="3292475"/>
          <a:ext cx="7391400" cy="1127125"/>
        </p:xfrm>
        <a:graphic>
          <a:graphicData uri="http://schemas.openxmlformats.org/presentationml/2006/ole">
            <mc:AlternateContent>
              <mc:Choice xmlns:v="urn:schemas-microsoft-com:vml" Requires="v">
                <p:oleObj spid="_x0000_s1856" name="公式" r:id="rId6" imgW="7391400" imgH="1127125" progId="Equation.3">
                  <p:embed/>
                </p:oleObj>
              </mc:Choice>
              <mc:Fallback>
                <p:oleObj name="公式" r:id="rId6" imgW="7391400" imgH="1127125" progId="Equation.3">
                  <p:embed/>
                  <p:pic>
                    <p:nvPicPr>
                      <p:cNvPr id="0" name="OLE substitute image"/>
                      <p:cNvPicPr/>
                      <p:nvPr/>
                    </p:nvPicPr>
                    <p:blipFill>
                      <a:blip r:embed="rId7"/>
                      <a:stretch>
                        <a:fillRect/>
                      </a:stretch>
                    </p:blipFill>
                    <p:spPr>
                      <a:xfrm>
                        <a:off x="727075" y="3292475"/>
                        <a:ext cx="7391400" cy="1127125"/>
                      </a:xfrm>
                      <a:prstGeom prst="rect">
                        <a:avLst/>
                      </a:prstGeom>
                      <a:noFill/>
                      <a:ln>
                        <a:noFill/>
                        <a:miter lim="800000"/>
                      </a:ln>
                    </p:spPr>
                  </p:pic>
                </p:oleObj>
              </mc:Fallback>
            </mc:AlternateContent>
          </a:graphicData>
        </a:graphic>
      </p:graphicFrame>
      <p:graphicFrame>
        <p:nvGraphicFramePr>
          <p:cNvPr id="78854" name="Object 6" title=""/>
          <p:cNvGraphicFramePr>
            <a:graphicFrameLocks noChangeAspect="1"/>
          </p:cNvGraphicFramePr>
          <p:nvPr/>
        </p:nvGraphicFramePr>
        <p:xfrm>
          <a:off x="1371600" y="4449763"/>
          <a:ext cx="2895600" cy="579437"/>
        </p:xfrm>
        <a:graphic>
          <a:graphicData uri="http://schemas.openxmlformats.org/presentationml/2006/ole">
            <mc:AlternateContent>
              <mc:Choice xmlns:v="urn:schemas-microsoft-com:vml" Requires="v">
                <p:oleObj spid="_x0000_s1857" name="公式" r:id="rId8" imgW="2895600" imgH="579437" progId="Equation.3">
                  <p:embed/>
                </p:oleObj>
              </mc:Choice>
              <mc:Fallback>
                <p:oleObj name="公式" r:id="rId8" imgW="2895600" imgH="579437" progId="Equation.3">
                  <p:embed/>
                  <p:pic>
                    <p:nvPicPr>
                      <p:cNvPr id="0" name="OLE substitute image"/>
                      <p:cNvPicPr/>
                      <p:nvPr/>
                    </p:nvPicPr>
                    <p:blipFill>
                      <a:blip r:embed="rId9"/>
                      <a:stretch>
                        <a:fillRect/>
                      </a:stretch>
                    </p:blipFill>
                    <p:spPr>
                      <a:xfrm>
                        <a:off x="1371600" y="4449763"/>
                        <a:ext cx="2895600" cy="579437"/>
                      </a:xfrm>
                      <a:prstGeom prst="rect">
                        <a:avLst/>
                      </a:prstGeom>
                      <a:noFill/>
                      <a:ln>
                        <a:noFill/>
                        <a:miter lim="800000"/>
                      </a:ln>
                    </p:spPr>
                  </p:pic>
                </p:oleObj>
              </mc:Fallback>
            </mc:AlternateContent>
          </a:graphicData>
        </a:graphic>
      </p:graphicFrame>
      <p:graphicFrame>
        <p:nvGraphicFramePr>
          <p:cNvPr id="78855" name="Object 7" title=""/>
          <p:cNvGraphicFramePr>
            <a:graphicFrameLocks noChangeAspect="1"/>
          </p:cNvGraphicFramePr>
          <p:nvPr/>
        </p:nvGraphicFramePr>
        <p:xfrm>
          <a:off x="4267200" y="4449763"/>
          <a:ext cx="2157413" cy="655637"/>
        </p:xfrm>
        <a:graphic>
          <a:graphicData uri="http://schemas.openxmlformats.org/presentationml/2006/ole">
            <mc:AlternateContent>
              <mc:Choice xmlns:v="urn:schemas-microsoft-com:vml" Requires="v">
                <p:oleObj spid="_x0000_s1858" name="公式" r:id="rId10" imgW="2157413" imgH="655637" progId="Equation.3">
                  <p:embed/>
                </p:oleObj>
              </mc:Choice>
              <mc:Fallback>
                <p:oleObj name="公式" r:id="rId10" imgW="2157413" imgH="655637" progId="Equation.3">
                  <p:embed/>
                  <p:pic>
                    <p:nvPicPr>
                      <p:cNvPr id="0" name="OLE substitute image"/>
                      <p:cNvPicPr/>
                      <p:nvPr/>
                    </p:nvPicPr>
                    <p:blipFill>
                      <a:blip r:embed="rId11"/>
                      <a:stretch>
                        <a:fillRect/>
                      </a:stretch>
                    </p:blipFill>
                    <p:spPr>
                      <a:xfrm>
                        <a:off x="4267200" y="4449763"/>
                        <a:ext cx="2157413" cy="655637"/>
                      </a:xfrm>
                      <a:prstGeom prst="rect">
                        <a:avLst/>
                      </a:prstGeom>
                      <a:noFill/>
                      <a:ln>
                        <a:noFill/>
                        <a:miter lim="800000"/>
                      </a:ln>
                    </p:spPr>
                  </p:pic>
                </p:oleObj>
              </mc:Fallback>
            </mc:AlternateContent>
          </a:graphicData>
        </a:graphic>
      </p:graphicFrame>
      <p:graphicFrame>
        <p:nvGraphicFramePr>
          <p:cNvPr id="78856" name="Object 8" title=""/>
          <p:cNvGraphicFramePr>
            <a:graphicFrameLocks noChangeAspect="1"/>
          </p:cNvGraphicFramePr>
          <p:nvPr/>
        </p:nvGraphicFramePr>
        <p:xfrm>
          <a:off x="762000" y="5121275"/>
          <a:ext cx="3200400" cy="592138"/>
        </p:xfrm>
        <a:graphic>
          <a:graphicData uri="http://schemas.openxmlformats.org/presentationml/2006/ole">
            <mc:AlternateContent>
              <mc:Choice xmlns:v="urn:schemas-microsoft-com:vml" Requires="v">
                <p:oleObj spid="_x0000_s1859" name="公式" r:id="rId12" imgW="3200400" imgH="592138" progId="Equation.3">
                  <p:embed/>
                </p:oleObj>
              </mc:Choice>
              <mc:Fallback>
                <p:oleObj name="公式" r:id="rId12" imgW="3200400" imgH="592138" progId="Equation.3">
                  <p:embed/>
                  <p:pic>
                    <p:nvPicPr>
                      <p:cNvPr id="0" name="OLE substitute image"/>
                      <p:cNvPicPr/>
                      <p:nvPr/>
                    </p:nvPicPr>
                    <p:blipFill>
                      <a:blip r:embed="rId13"/>
                      <a:stretch>
                        <a:fillRect/>
                      </a:stretch>
                    </p:blipFill>
                    <p:spPr>
                      <a:xfrm>
                        <a:off x="762000" y="5121275"/>
                        <a:ext cx="3200400" cy="592138"/>
                      </a:xfrm>
                      <a:prstGeom prst="rect">
                        <a:avLst/>
                      </a:prstGeom>
                      <a:noFill/>
                      <a:ln>
                        <a:noFill/>
                        <a:miter lim="800000"/>
                      </a:ln>
                    </p:spPr>
                  </p:pic>
                </p:oleObj>
              </mc:Fallback>
            </mc:AlternateContent>
          </a:graphicData>
        </a:graphic>
      </p:graphicFrame>
      <p:grpSp>
        <p:nvGrpSpPr>
          <p:cNvPr id="78863" name="" title=""/>
          <p:cNvGrpSpPr/>
          <p:nvPr/>
        </p:nvGrpSpPr>
        <p:grpSpPr>
          <a:xfrm>
            <a:off x="1219200" y="5730875"/>
            <a:ext cx="6886575" cy="669925"/>
            <a:chOff x="768" y="3610"/>
            <a:chExt cx="4338" cy="422"/>
          </a:xfrm>
        </p:grpSpPr>
        <p:graphicFrame>
          <p:nvGraphicFramePr>
            <p:cNvPr id="78857" name="Object 9" title=""/>
            <p:cNvGraphicFramePr>
              <a:graphicFrameLocks noChangeAspect="1"/>
            </p:cNvGraphicFramePr>
            <p:nvPr/>
          </p:nvGraphicFramePr>
          <p:xfrm>
            <a:off x="768" y="3610"/>
            <a:ext cx="1872" cy="374"/>
          </p:xfrm>
          <a:graphic>
            <a:graphicData uri="http://schemas.openxmlformats.org/presentationml/2006/ole">
              <mc:AlternateContent>
                <mc:Choice xmlns:v="urn:schemas-microsoft-com:vml" Requires="v">
                  <p:oleObj spid="_x0000_s1860" name="公式" r:id="rId14" imgW="2971800" imgH="593725" progId="Equation.3">
                    <p:embed/>
                  </p:oleObj>
                </mc:Choice>
                <mc:Fallback>
                  <p:oleObj name="公式" r:id="rId14" imgW="2971800" imgH="593725" progId="Equation.3">
                    <p:embed/>
                    <p:pic>
                      <p:nvPicPr>
                        <p:cNvPr id="0" name="OLE substitute image"/>
                        <p:cNvPicPr/>
                        <p:nvPr/>
                      </p:nvPicPr>
                      <p:blipFill>
                        <a:blip r:embed="rId9"/>
                        <a:stretch>
                          <a:fillRect/>
                        </a:stretch>
                      </p:blipFill>
                      <p:spPr>
                        <a:xfrm>
                          <a:off x="768" y="3610"/>
                          <a:ext cx="1872" cy="374"/>
                        </a:xfrm>
                        <a:prstGeom prst="rect">
                          <a:avLst/>
                        </a:prstGeom>
                        <a:noFill/>
                        <a:ln>
                          <a:noFill/>
                          <a:miter lim="800000"/>
                        </a:ln>
                      </p:spPr>
                    </p:pic>
                  </p:oleObj>
                </mc:Fallback>
              </mc:AlternateContent>
            </a:graphicData>
          </a:graphic>
        </p:graphicFrame>
        <p:graphicFrame>
          <p:nvGraphicFramePr>
            <p:cNvPr id="78858" name="" title=""/>
            <p:cNvGraphicFramePr>
              <a:graphicFrameLocks noChangeAspect="1"/>
            </p:cNvGraphicFramePr>
            <p:nvPr/>
          </p:nvGraphicFramePr>
          <p:xfrm>
            <a:off x="2592" y="3623"/>
            <a:ext cx="1344" cy="409"/>
          </p:xfrm>
          <a:graphic>
            <a:graphicData uri="http://schemas.openxmlformats.org/presentationml/2006/ole">
              <mc:AlternateContent>
                <mc:Choice xmlns:v="urn:schemas-microsoft-com:vml" Requires="v">
                  <p:oleObj spid="_x0000_s1861" name="公式" r:id="rId15" imgW="2133600" imgH="649288" progId="Equation.3">
                    <p:embed/>
                  </p:oleObj>
                </mc:Choice>
                <mc:Fallback>
                  <p:oleObj name="公式" r:id="rId15" imgW="2133600" imgH="649288" progId="Equation.3">
                    <p:embed/>
                    <p:pic>
                      <p:nvPicPr>
                        <p:cNvPr id="0" name="OLE substitute image"/>
                        <p:cNvPicPr/>
                        <p:nvPr/>
                      </p:nvPicPr>
                      <p:blipFill>
                        <a:blip r:embed="rId16"/>
                        <a:stretch>
                          <a:fillRect/>
                        </a:stretch>
                      </p:blipFill>
                      <p:spPr>
                        <a:xfrm>
                          <a:off x="2592" y="3623"/>
                          <a:ext cx="1344" cy="409"/>
                        </a:xfrm>
                        <a:prstGeom prst="rect">
                          <a:avLst/>
                        </a:prstGeom>
                        <a:noFill/>
                        <a:ln>
                          <a:noFill/>
                          <a:miter lim="800000"/>
                        </a:ln>
                      </p:spPr>
                    </p:pic>
                  </p:oleObj>
                </mc:Fallback>
              </mc:AlternateContent>
            </a:graphicData>
          </a:graphic>
        </p:graphicFrame>
        <p:graphicFrame>
          <p:nvGraphicFramePr>
            <p:cNvPr id="78859" name="" title=""/>
            <p:cNvGraphicFramePr>
              <a:graphicFrameLocks noChangeAspect="1"/>
            </p:cNvGraphicFramePr>
            <p:nvPr/>
          </p:nvGraphicFramePr>
          <p:xfrm>
            <a:off x="3951" y="3640"/>
            <a:ext cx="762" cy="338"/>
          </p:xfrm>
          <a:graphic>
            <a:graphicData uri="http://schemas.openxmlformats.org/presentationml/2006/ole">
              <mc:AlternateContent>
                <mc:Choice xmlns:v="urn:schemas-microsoft-com:vml" Requires="v">
                  <p:oleObj spid="_x0000_s1862" name="公式" r:id="rId17" imgW="1209675" imgH="536575" progId="Equation.3">
                    <p:embed/>
                  </p:oleObj>
                </mc:Choice>
                <mc:Fallback>
                  <p:oleObj name="公式" r:id="rId17" imgW="1209675" imgH="536575" progId="Equation.3">
                    <p:embed/>
                    <p:pic>
                      <p:nvPicPr>
                        <p:cNvPr id="0" name="OLE substitute image"/>
                        <p:cNvPicPr/>
                        <p:nvPr/>
                      </p:nvPicPr>
                      <p:blipFill>
                        <a:blip r:embed="rId18"/>
                        <a:stretch>
                          <a:fillRect/>
                        </a:stretch>
                      </p:blipFill>
                      <p:spPr>
                        <a:xfrm>
                          <a:off x="3951" y="3640"/>
                          <a:ext cx="762" cy="338"/>
                        </a:xfrm>
                        <a:prstGeom prst="rect">
                          <a:avLst/>
                        </a:prstGeom>
                        <a:noFill/>
                        <a:ln>
                          <a:noFill/>
                          <a:miter lim="800000"/>
                        </a:ln>
                      </p:spPr>
                    </p:pic>
                  </p:oleObj>
                </mc:Fallback>
              </mc:AlternateContent>
            </a:graphicData>
          </a:graphic>
        </p:graphicFrame>
        <p:graphicFrame>
          <p:nvGraphicFramePr>
            <p:cNvPr id="78860" name="" title=""/>
            <p:cNvGraphicFramePr>
              <a:graphicFrameLocks noChangeAspect="1"/>
            </p:cNvGraphicFramePr>
            <p:nvPr/>
          </p:nvGraphicFramePr>
          <p:xfrm>
            <a:off x="4752" y="3671"/>
            <a:ext cx="354" cy="259"/>
          </p:xfrm>
          <a:graphic>
            <a:graphicData uri="http://schemas.openxmlformats.org/presentationml/2006/ole">
              <mc:AlternateContent>
                <mc:Choice xmlns:v="urn:schemas-microsoft-com:vml" Requires="v">
                  <p:oleObj spid="_x0000_s1863" name="公式" r:id="rId19" imgW="561975" imgH="411162" progId="Equation.3">
                    <p:embed/>
                  </p:oleObj>
                </mc:Choice>
                <mc:Fallback>
                  <p:oleObj name="公式" r:id="rId19" imgW="561975" imgH="411162" progId="Equation.3">
                    <p:embed/>
                    <p:pic>
                      <p:nvPicPr>
                        <p:cNvPr id="0" name="OLE substitute image"/>
                        <p:cNvPicPr/>
                        <p:nvPr/>
                      </p:nvPicPr>
                      <p:blipFill>
                        <a:blip r:embed="rId20"/>
                        <a:stretch>
                          <a:fillRect/>
                        </a:stretch>
                      </p:blipFill>
                      <p:spPr>
                        <a:xfrm>
                          <a:off x="4752" y="3671"/>
                          <a:ext cx="354" cy="259"/>
                        </a:xfrm>
                        <a:prstGeom prst="rect">
                          <a:avLst/>
                        </a:prstGeom>
                        <a:noFill/>
                        <a:ln>
                          <a:noFill/>
                          <a:miter lim="800000"/>
                        </a:ln>
                      </p:spPr>
                    </p:pic>
                  </p:oleObj>
                </mc:Fallback>
              </mc:AlternateContent>
            </a:graphicData>
          </a:graphic>
        </p:graphicFrame>
      </p:grpSp>
      <p:sp>
        <p:nvSpPr>
          <p:cNvPr id="78861" name="" title=""/>
          <p:cNvSpPr/>
          <p:nvPr/>
        </p:nvSpPr>
        <p:spPr>
          <a:xfrm>
            <a:off x="2209800" y="298450"/>
            <a:ext cx="5105400" cy="685800"/>
          </a:xfrm>
          <a:prstGeom prst="rect">
            <a:avLst/>
          </a:prstGeom>
          <a:noFill/>
          <a:ln>
            <a:noFill/>
            <a:miter lim="800000"/>
          </a:ln>
          <a:effectLst/>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r>
              <a:rPr>
                <a:solidFill>
                  <a:srgbClr val="FF0066"/>
                </a:solidFill>
                <a:latin typeface="隶书" pitchFamily="49" charset="-122"/>
                <a:ea typeface="隶书" pitchFamily="49" charset="-122"/>
              </a:rPr>
              <a:t>§5    随机变量的函数的分布</a:t>
            </a:r>
            <a:endParaRPr>
              <a:solidFill>
                <a:srgbClr val="FF0066"/>
              </a:solidFill>
              <a:latin typeface="隶书" pitchFamily="49" charset="-122"/>
              <a:ea typeface="隶书" pitchFamily="49" charset="-122"/>
            </a:endParaRPr>
          </a:p>
        </p:txBody>
      </p:sp>
      <p:graphicFrame>
        <p:nvGraphicFramePr>
          <p:cNvPr id="78862" name="" title=""/>
          <p:cNvGraphicFramePr>
            <a:graphicFrameLocks noChangeAspect="1"/>
          </p:cNvGraphicFramePr>
          <p:nvPr/>
        </p:nvGraphicFramePr>
        <p:xfrm>
          <a:off x="914400" y="914400"/>
          <a:ext cx="7572375" cy="19050"/>
        </p:xfrm>
        <a:graphic>
          <a:graphicData uri="http://schemas.openxmlformats.org/presentationml/2006/ole">
            <mc:AlternateContent>
              <mc:Choice xmlns:v="urn:schemas-microsoft-com:vml" Requires="v">
                <p:oleObj spid="_x0000_s1864" name="Image" r:id="rId21" imgW="7572375" imgH="19050" progId="Photoshop.Image.5">
                  <p:embed/>
                </p:oleObj>
              </mc:Choice>
              <mc:Fallback>
                <p:oleObj name="Image" r:id="rId21" imgW="7572375" imgH="19050" progId="Photoshop.Image.5">
                  <p:embed/>
                  <p:pic>
                    <p:nvPicPr>
                      <p:cNvPr id="0" name="OLE substitute image"/>
                      <p:cNvPicPr/>
                      <p:nvPr/>
                    </p:nvPicPr>
                    <p:blipFill>
                      <a:blip r:embed="rId22"/>
                      <a:stretch>
                        <a:fillRect/>
                      </a:stretch>
                    </p:blipFill>
                    <p:spPr>
                      <a:xfrm>
                        <a:off x="914400" y="914400"/>
                        <a:ext cx="7572375" cy="19050"/>
                      </a:xfrm>
                      <a:prstGeom prst="rect">
                        <a:avLst/>
                      </a:prstGeom>
                      <a:noFill/>
                      <a:ln>
                        <a:noFill/>
                        <a:miter lim="800000"/>
                      </a:ln>
                      <a:effectLst/>
                    </p:spPr>
                  </p:pic>
                </p:oleObj>
              </mc:Fallback>
            </mc:AlternateContent>
          </a:graphicData>
        </a:graphic>
      </p:graphicFrame>
      <p:sp>
        <p:nvSpPr>
          <p:cNvPr id="78864" name="HomeButton 10" title="">
            <a:hlinkClick r:id="rId23"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78865" name="Text Box 11"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23"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78851"/>
                                        </p:tgtEl>
                                        <p:attrNameLst>
                                          <p:attrName>style.visibility</p:attrName>
                                        </p:attrNameLst>
                                      </p:cBhvr>
                                      <p:to>
                                        <p:strVal val="visible"/>
                                      </p:to>
                                    </p:set>
                                    <p:animEffect transition="in" filter="wipe(left)">
                                      <p:cBhvr>
                                        <p:cTn id="7" dur="500"/>
                                        <p:tgtEl>
                                          <p:spTgt spid="78851"/>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78852"/>
                                        </p:tgtEl>
                                        <p:attrNameLst>
                                          <p:attrName>style.visibility</p:attrName>
                                        </p:attrNameLst>
                                      </p:cBhvr>
                                      <p:to>
                                        <p:strVal val="visible"/>
                                      </p:to>
                                    </p:set>
                                    <p:animEffect transition="in" filter="wipe(left)">
                                      <p:cBhvr>
                                        <p:cTn id="12" dur="500"/>
                                        <p:tgtEl>
                                          <p:spTgt spid="78852"/>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78853"/>
                                        </p:tgtEl>
                                        <p:attrNameLst>
                                          <p:attrName>style.visibility</p:attrName>
                                        </p:attrNameLst>
                                      </p:cBhvr>
                                      <p:to>
                                        <p:strVal val="visible"/>
                                      </p:to>
                                    </p:set>
                                    <p:animEffect transition="in" filter="wipe(left)">
                                      <p:cBhvr>
                                        <p:cTn id="17" dur="500"/>
                                        <p:tgtEl>
                                          <p:spTgt spid="78853"/>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78854"/>
                                        </p:tgtEl>
                                        <p:attrNameLst>
                                          <p:attrName>style.visibility</p:attrName>
                                        </p:attrNameLst>
                                      </p:cBhvr>
                                      <p:to>
                                        <p:strVal val="visible"/>
                                      </p:to>
                                    </p:set>
                                    <p:animEffect transition="in" filter="wipe(left)">
                                      <p:cBhvr>
                                        <p:cTn id="22" dur="500"/>
                                        <p:tgtEl>
                                          <p:spTgt spid="78854"/>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78855"/>
                                        </p:tgtEl>
                                        <p:attrNameLst>
                                          <p:attrName>style.visibility</p:attrName>
                                        </p:attrNameLst>
                                      </p:cBhvr>
                                      <p:to>
                                        <p:strVal val="visible"/>
                                      </p:to>
                                    </p:set>
                                    <p:animEffect transition="in" filter="wipe(left)">
                                      <p:cBhvr>
                                        <p:cTn id="27" dur="500"/>
                                        <p:tgtEl>
                                          <p:spTgt spid="78855"/>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78856"/>
                                        </p:tgtEl>
                                        <p:attrNameLst>
                                          <p:attrName>style.visibility</p:attrName>
                                        </p:attrNameLst>
                                      </p:cBhvr>
                                      <p:to>
                                        <p:strVal val="visible"/>
                                      </p:to>
                                    </p:set>
                                    <p:animEffect transition="in" filter="wipe(left)">
                                      <p:cBhvr>
                                        <p:cTn id="32" dur="500"/>
                                        <p:tgtEl>
                                          <p:spTgt spid="78856"/>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22" presetClass="entr" presetSubtype="8" dur="500" fill="hold" nodeType="clickEffect">
                                  <p:stCondLst>
                                    <p:cond delay="0"/>
                                  </p:stCondLst>
                                  <p:childTnLst>
                                    <p:set>
                                      <p:cBhvr>
                                        <p:cTn id="36" dur="1" fill="hold">
                                          <p:stCondLst>
                                            <p:cond delay="0"/>
                                          </p:stCondLst>
                                        </p:cTn>
                                        <p:tgtEl>
                                          <p:spTgt spid="78863"/>
                                        </p:tgtEl>
                                        <p:attrNameLst>
                                          <p:attrName>style.visibility</p:attrName>
                                        </p:attrNameLst>
                                      </p:cBhvr>
                                      <p:to>
                                        <p:strVal val="visible"/>
                                      </p:to>
                                    </p:set>
                                    <p:animEffect transition="in" filter="wipe(left)">
                                      <p:cBhvr>
                                        <p:cTn id="37" dur="500"/>
                                        <p:tgtEl>
                                          <p:spTgt spid="78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79874" name="NotDefined 2" title=""/>
          <p:cNvSpPr/>
          <p:nvPr>
            <p:ph type="title"/>
          </p:nvPr>
        </p:nvSpPr>
        <p:spPr>
          <a:xfrm>
            <a:off x="457200" y="277813"/>
            <a:ext cx="8229600" cy="1139825"/>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b="1">
                <a:solidFill>
                  <a:srgbClr val="CC0066"/>
                </a:solidFill>
                <a:latin typeface="宋体" pitchFamily="2" charset="-122"/>
              </a:rPr>
              <a:t>例 6（续）</a:t>
            </a:r>
            <a:endParaRPr sz="2500" b="1">
              <a:solidFill>
                <a:srgbClr val="CC0066"/>
              </a:solidFill>
              <a:latin typeface="宋体" pitchFamily="2" charset="-122"/>
            </a:endParaRPr>
          </a:p>
        </p:txBody>
      </p:sp>
      <p:graphicFrame>
        <p:nvGraphicFramePr>
          <p:cNvPr id="79877" name="Object 5" title=""/>
          <p:cNvGraphicFramePr>
            <a:graphicFrameLocks noChangeAspect="1"/>
          </p:cNvGraphicFramePr>
          <p:nvPr>
            <p:ph sz="half" idx="1"/>
          </p:nvPr>
        </p:nvGraphicFramePr>
        <p:xfrm>
          <a:off x="971550" y="1196975"/>
          <a:ext cx="2447925" cy="457200"/>
        </p:xfrm>
        <a:graphic>
          <a:graphicData uri="http://schemas.openxmlformats.org/presentationml/2006/ole">
            <mc:AlternateContent>
              <mc:Choice xmlns:v="urn:schemas-microsoft-com:vml" Requires="v">
                <p:oleObj spid="_x0000_s1865" name="公式" r:id="rId2" imgW="2447925" imgH="457200" progId="Equation.3">
                  <p:embed/>
                </p:oleObj>
              </mc:Choice>
              <mc:Fallback>
                <p:oleObj name="公式" r:id="rId2" imgW="2447925" imgH="457200" progId="Equation.3">
                  <p:embed/>
                  <p:pic>
                    <p:nvPicPr>
                      <p:cNvPr id="0" name="OLE substitute image"/>
                      <p:cNvPicPr/>
                      <p:nvPr/>
                    </p:nvPicPr>
                    <p:blipFill>
                      <a:blip r:embed="rId3"/>
                      <a:stretch>
                        <a:fillRect/>
                      </a:stretch>
                    </p:blipFill>
                    <p:spPr>
                      <a:xfrm>
                        <a:off x="971550" y="1196975"/>
                        <a:ext cx="2447925" cy="457200"/>
                      </a:xfrm>
                      <a:prstGeom prst="rect">
                        <a:avLst/>
                      </a:prstGeom>
                      <a:noFill/>
                      <a:ln>
                        <a:noFill/>
                        <a:miter lim="800000"/>
                      </a:ln>
                    </p:spPr>
                  </p:pic>
                </p:oleObj>
              </mc:Fallback>
            </mc:AlternateContent>
          </a:graphicData>
        </a:graphic>
      </p:graphicFrame>
      <p:grpSp>
        <p:nvGrpSpPr>
          <p:cNvPr id="79887" name="" title=""/>
          <p:cNvGrpSpPr/>
          <p:nvPr/>
        </p:nvGrpSpPr>
        <p:grpSpPr>
          <a:xfrm>
            <a:off x="1371600" y="1828800"/>
            <a:ext cx="5022850" cy="1300163"/>
            <a:chOff x="864" y="1152"/>
            <a:chExt cx="3164" cy="819"/>
          </a:xfrm>
        </p:grpSpPr>
        <p:graphicFrame>
          <p:nvGraphicFramePr>
            <p:cNvPr id="79878" name="Object 6" title=""/>
            <p:cNvGraphicFramePr>
              <a:graphicFrameLocks noChangeAspect="1"/>
            </p:cNvGraphicFramePr>
            <p:nvPr/>
          </p:nvGraphicFramePr>
          <p:xfrm>
            <a:off x="912" y="1603"/>
            <a:ext cx="1876" cy="349"/>
          </p:xfrm>
          <a:graphic>
            <a:graphicData uri="http://schemas.openxmlformats.org/presentationml/2006/ole">
              <mc:AlternateContent>
                <mc:Choice xmlns:v="urn:schemas-microsoft-com:vml" Requires="v">
                  <p:oleObj spid="_x0000_s1866" name="公式" r:id="rId4" imgW="2978150" imgH="554038" progId="Equation.3">
                    <p:embed/>
                  </p:oleObj>
                </mc:Choice>
                <mc:Fallback>
                  <p:oleObj name="公式" r:id="rId4" imgW="2978150" imgH="554038" progId="Equation.3">
                    <p:embed/>
                    <p:pic>
                      <p:nvPicPr>
                        <p:cNvPr id="0" name="OLE substitute image"/>
                        <p:cNvPicPr/>
                        <p:nvPr/>
                      </p:nvPicPr>
                      <p:blipFill>
                        <a:blip r:embed="rId5"/>
                        <a:stretch>
                          <a:fillRect/>
                        </a:stretch>
                      </p:blipFill>
                      <p:spPr>
                        <a:xfrm>
                          <a:off x="912" y="1603"/>
                          <a:ext cx="1876" cy="349"/>
                        </a:xfrm>
                        <a:prstGeom prst="rect">
                          <a:avLst/>
                        </a:prstGeom>
                        <a:noFill/>
                        <a:ln>
                          <a:noFill/>
                          <a:miter lim="800000"/>
                        </a:ln>
                      </p:spPr>
                    </p:pic>
                  </p:oleObj>
                </mc:Fallback>
              </mc:AlternateContent>
            </a:graphicData>
          </a:graphic>
        </p:graphicFrame>
        <p:grpSp>
          <p:nvGrpSpPr>
            <p:cNvPr id="79886" name="" title=""/>
            <p:cNvGrpSpPr/>
            <p:nvPr/>
          </p:nvGrpSpPr>
          <p:grpSpPr>
            <a:xfrm>
              <a:off x="864" y="1152"/>
              <a:ext cx="3164" cy="819"/>
              <a:chOff x="850" y="1133"/>
              <a:chExt cx="3164" cy="819"/>
            </a:xfrm>
          </p:grpSpPr>
          <p:graphicFrame>
            <p:nvGraphicFramePr>
              <p:cNvPr id="79875" name="Object 3" title=""/>
              <p:cNvGraphicFramePr>
                <a:graphicFrameLocks noChangeAspect="1"/>
              </p:cNvGraphicFramePr>
              <p:nvPr/>
            </p:nvGraphicFramePr>
            <p:xfrm>
              <a:off x="850" y="1152"/>
              <a:ext cx="1749" cy="337"/>
            </p:xfrm>
            <a:graphic>
              <a:graphicData uri="http://schemas.openxmlformats.org/presentationml/2006/ole">
                <mc:AlternateContent>
                  <mc:Choice xmlns:v="urn:schemas-microsoft-com:vml" Requires="v">
                    <p:oleObj spid="_x0000_s1867" name="公式" r:id="rId6" imgW="2776538" imgH="534988" progId="Equation.3">
                      <p:embed/>
                    </p:oleObj>
                  </mc:Choice>
                  <mc:Fallback>
                    <p:oleObj name="公式" r:id="rId6" imgW="2776538" imgH="534988" progId="Equation.3">
                      <p:embed/>
                      <p:pic>
                        <p:nvPicPr>
                          <p:cNvPr id="0" name="OLE substitute image"/>
                          <p:cNvPicPr/>
                          <p:nvPr/>
                        </p:nvPicPr>
                        <p:blipFill>
                          <a:blip r:embed="rId7"/>
                          <a:stretch>
                            <a:fillRect/>
                          </a:stretch>
                        </p:blipFill>
                        <p:spPr>
                          <a:xfrm>
                            <a:off x="850" y="1152"/>
                            <a:ext cx="1749" cy="337"/>
                          </a:xfrm>
                          <a:prstGeom prst="rect">
                            <a:avLst/>
                          </a:prstGeom>
                          <a:noFill/>
                          <a:ln>
                            <a:noFill/>
                            <a:miter lim="800000"/>
                          </a:ln>
                        </p:spPr>
                      </p:pic>
                    </p:oleObj>
                  </mc:Fallback>
                </mc:AlternateContent>
              </a:graphicData>
            </a:graphic>
          </p:graphicFrame>
          <p:graphicFrame>
            <p:nvGraphicFramePr>
              <p:cNvPr id="79876" name="Object 4" title=""/>
              <p:cNvGraphicFramePr>
                <a:graphicFrameLocks noChangeAspect="1"/>
              </p:cNvGraphicFramePr>
              <p:nvPr/>
            </p:nvGraphicFramePr>
            <p:xfrm>
              <a:off x="2747" y="1133"/>
              <a:ext cx="1202" cy="366"/>
            </p:xfrm>
            <a:graphic>
              <a:graphicData uri="http://schemas.openxmlformats.org/presentationml/2006/ole">
                <mc:AlternateContent>
                  <mc:Choice xmlns:v="urn:schemas-microsoft-com:vml" Requires="v">
                    <p:oleObj spid="_x0000_s1868" name="公式" r:id="rId8" imgW="1908175" imgH="581025" progId="Equation.3">
                      <p:embed/>
                    </p:oleObj>
                  </mc:Choice>
                  <mc:Fallback>
                    <p:oleObj name="公式" r:id="rId8" imgW="1908175" imgH="581025" progId="Equation.3">
                      <p:embed/>
                      <p:pic>
                        <p:nvPicPr>
                          <p:cNvPr id="0" name="OLE substitute image"/>
                          <p:cNvPicPr/>
                          <p:nvPr/>
                        </p:nvPicPr>
                        <p:blipFill>
                          <a:blip r:embed="rId9"/>
                          <a:stretch>
                            <a:fillRect/>
                          </a:stretch>
                        </p:blipFill>
                        <p:spPr>
                          <a:xfrm>
                            <a:off x="2747" y="1133"/>
                            <a:ext cx="1202" cy="366"/>
                          </a:xfrm>
                          <a:prstGeom prst="rect">
                            <a:avLst/>
                          </a:prstGeom>
                          <a:noFill/>
                          <a:ln>
                            <a:noFill/>
                            <a:miter lim="800000"/>
                          </a:ln>
                        </p:spPr>
                      </p:pic>
                    </p:oleObj>
                  </mc:Fallback>
                </mc:AlternateContent>
              </a:graphicData>
            </a:graphic>
          </p:graphicFrame>
          <p:graphicFrame>
            <p:nvGraphicFramePr>
              <p:cNvPr id="79879" name="Object 7" title=""/>
              <p:cNvGraphicFramePr>
                <a:graphicFrameLocks noChangeAspect="1"/>
              </p:cNvGraphicFramePr>
              <p:nvPr/>
            </p:nvGraphicFramePr>
            <p:xfrm>
              <a:off x="3826" y="1602"/>
              <a:ext cx="188" cy="350"/>
            </p:xfrm>
            <a:graphic>
              <a:graphicData uri="http://schemas.openxmlformats.org/presentationml/2006/ole">
                <mc:AlternateContent>
                  <mc:Choice xmlns:v="urn:schemas-microsoft-com:vml" Requires="v">
                    <p:oleObj spid="_x0000_s1869" name="公式" r:id="rId10" imgW="298450" imgH="555625" progId="Equation.3">
                      <p:embed/>
                    </p:oleObj>
                  </mc:Choice>
                  <mc:Fallback>
                    <p:oleObj name="公式" r:id="rId10" imgW="298450" imgH="555625" progId="Equation.3">
                      <p:embed/>
                      <p:pic>
                        <p:nvPicPr>
                          <p:cNvPr id="0" name="OLE substitute image"/>
                          <p:cNvPicPr/>
                          <p:nvPr/>
                        </p:nvPicPr>
                        <p:blipFill>
                          <a:blip r:embed="rId11"/>
                          <a:stretch>
                            <a:fillRect/>
                          </a:stretch>
                        </p:blipFill>
                        <p:spPr>
                          <a:xfrm>
                            <a:off x="3826" y="1602"/>
                            <a:ext cx="188" cy="350"/>
                          </a:xfrm>
                          <a:prstGeom prst="rect">
                            <a:avLst/>
                          </a:prstGeom>
                          <a:noFill/>
                          <a:ln>
                            <a:noFill/>
                            <a:miter lim="800000"/>
                          </a:ln>
                        </p:spPr>
                      </p:pic>
                    </p:oleObj>
                  </mc:Fallback>
                </mc:AlternateContent>
              </a:graphicData>
            </a:graphic>
          </p:graphicFrame>
        </p:grpSp>
      </p:grpSp>
      <p:sp>
        <p:nvSpPr>
          <p:cNvPr id="79882" name="" title=""/>
          <p:cNvSpPr/>
          <p:nvPr/>
        </p:nvSpPr>
        <p:spPr>
          <a:xfrm>
            <a:off x="2209800" y="152400"/>
            <a:ext cx="5105400" cy="685800"/>
          </a:xfrm>
          <a:prstGeom prst="rect">
            <a:avLst/>
          </a:prstGeom>
          <a:noFill/>
          <a:ln>
            <a:noFill/>
            <a:miter lim="800000"/>
          </a:ln>
          <a:effectLst/>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r>
              <a:rPr>
                <a:solidFill>
                  <a:srgbClr val="FF0066"/>
                </a:solidFill>
                <a:latin typeface="隶书" pitchFamily="49" charset="-122"/>
                <a:ea typeface="隶书" pitchFamily="49" charset="-122"/>
              </a:rPr>
              <a:t>§5    随机变量的函数的分布</a:t>
            </a:r>
            <a:endParaRPr>
              <a:solidFill>
                <a:srgbClr val="FF0066"/>
              </a:solidFill>
              <a:latin typeface="隶书" pitchFamily="49" charset="-122"/>
              <a:ea typeface="隶书" pitchFamily="49" charset="-122"/>
            </a:endParaRPr>
          </a:p>
        </p:txBody>
      </p:sp>
      <p:graphicFrame>
        <p:nvGraphicFramePr>
          <p:cNvPr id="79883" name="" title=""/>
          <p:cNvGraphicFramePr>
            <a:graphicFrameLocks noChangeAspect="1"/>
          </p:cNvGraphicFramePr>
          <p:nvPr/>
        </p:nvGraphicFramePr>
        <p:xfrm>
          <a:off x="914400" y="762000"/>
          <a:ext cx="7572375" cy="19050"/>
        </p:xfrm>
        <a:graphic>
          <a:graphicData uri="http://schemas.openxmlformats.org/presentationml/2006/ole">
            <mc:AlternateContent>
              <mc:Choice xmlns:v="urn:schemas-microsoft-com:vml" Requires="v">
                <p:oleObj spid="_x0000_s1870" name="Image" r:id="rId12" imgW="7572375" imgH="19050" progId="Photoshop.Image.5">
                  <p:embed/>
                </p:oleObj>
              </mc:Choice>
              <mc:Fallback>
                <p:oleObj name="Image" r:id="rId12" imgW="7572375" imgH="19050" progId="Photoshop.Image.5">
                  <p:embed/>
                  <p:pic>
                    <p:nvPicPr>
                      <p:cNvPr id="0" name="OLE substitute image"/>
                      <p:cNvPicPr/>
                      <p:nvPr/>
                    </p:nvPicPr>
                    <p:blipFill>
                      <a:blip r:embed="rId13"/>
                      <a:stretch>
                        <a:fillRect/>
                      </a:stretch>
                    </p:blipFill>
                    <p:spPr>
                      <a:xfrm>
                        <a:off x="914400" y="762000"/>
                        <a:ext cx="7572375" cy="19050"/>
                      </a:xfrm>
                      <a:prstGeom prst="rect">
                        <a:avLst/>
                      </a:prstGeom>
                      <a:noFill/>
                      <a:ln>
                        <a:noFill/>
                        <a:miter lim="800000"/>
                      </a:ln>
                      <a:effectLst/>
                    </p:spPr>
                  </p:pic>
                </p:oleObj>
              </mc:Fallback>
            </mc:AlternateContent>
          </a:graphicData>
        </a:graphic>
      </p:graphicFrame>
      <p:graphicFrame>
        <p:nvGraphicFramePr>
          <p:cNvPr id="79884" name="" title=""/>
          <p:cNvGraphicFramePr>
            <a:graphicFrameLocks noChangeAspect="1"/>
          </p:cNvGraphicFramePr>
          <p:nvPr/>
        </p:nvGraphicFramePr>
        <p:xfrm>
          <a:off x="323850" y="4221163"/>
          <a:ext cx="6705600" cy="641350"/>
        </p:xfrm>
        <a:graphic>
          <a:graphicData uri="http://schemas.openxmlformats.org/presentationml/2006/ole">
            <mc:AlternateContent>
              <mc:Choice xmlns:v="urn:schemas-microsoft-com:vml" Requires="v">
                <p:oleObj spid="_x0000_s1871" name="公式" r:id="rId14" imgW="6705600" imgH="641350" progId="Equation.3">
                  <p:embed/>
                </p:oleObj>
              </mc:Choice>
              <mc:Fallback>
                <p:oleObj name="公式" r:id="rId14" imgW="6705600" imgH="641350" progId="Equation.3">
                  <p:embed/>
                  <p:pic>
                    <p:nvPicPr>
                      <p:cNvPr id="0" name="OLE substitute image"/>
                      <p:cNvPicPr/>
                      <p:nvPr/>
                    </p:nvPicPr>
                    <p:blipFill>
                      <a:blip r:embed="rId15"/>
                      <a:stretch>
                        <a:fillRect/>
                      </a:stretch>
                    </p:blipFill>
                    <p:spPr>
                      <a:xfrm>
                        <a:off x="323850" y="4221163"/>
                        <a:ext cx="6705600" cy="641350"/>
                      </a:xfrm>
                      <a:prstGeom prst="rect">
                        <a:avLst/>
                      </a:prstGeom>
                      <a:noFill/>
                      <a:ln>
                        <a:noFill/>
                        <a:miter lim="800000"/>
                      </a:ln>
                    </p:spPr>
                  </p:pic>
                </p:oleObj>
              </mc:Fallback>
            </mc:AlternateContent>
          </a:graphicData>
        </a:graphic>
      </p:graphicFrame>
      <p:graphicFrame>
        <p:nvGraphicFramePr>
          <p:cNvPr id="79885" name="" title=""/>
          <p:cNvGraphicFramePr>
            <a:graphicFrameLocks noChangeAspect="1"/>
          </p:cNvGraphicFramePr>
          <p:nvPr/>
        </p:nvGraphicFramePr>
        <p:xfrm>
          <a:off x="1238250" y="4916488"/>
          <a:ext cx="5143500" cy="1209675"/>
        </p:xfrm>
        <a:graphic>
          <a:graphicData uri="http://schemas.openxmlformats.org/presentationml/2006/ole">
            <mc:AlternateContent>
              <mc:Choice xmlns:v="urn:schemas-microsoft-com:vml" Requires="v">
                <p:oleObj spid="_x0000_s1872" name="公式" r:id="rId16" imgW="5143500" imgH="1209675" progId="Equation.3">
                  <p:embed/>
                </p:oleObj>
              </mc:Choice>
              <mc:Fallback>
                <p:oleObj name="公式" r:id="rId16" imgW="5143500" imgH="1209675" progId="Equation.3">
                  <p:embed/>
                  <p:pic>
                    <p:nvPicPr>
                      <p:cNvPr id="0" name="OLE substitute image"/>
                      <p:cNvPicPr/>
                      <p:nvPr/>
                    </p:nvPicPr>
                    <p:blipFill>
                      <a:blip r:embed="rId17"/>
                      <a:stretch>
                        <a:fillRect/>
                      </a:stretch>
                    </p:blipFill>
                    <p:spPr>
                      <a:xfrm>
                        <a:off x="1238250" y="4916488"/>
                        <a:ext cx="5143500" cy="1209675"/>
                      </a:xfrm>
                      <a:prstGeom prst="rect">
                        <a:avLst/>
                      </a:prstGeom>
                      <a:noFill/>
                      <a:ln>
                        <a:noFill/>
                        <a:miter lim="800000"/>
                      </a:ln>
                    </p:spPr>
                  </p:pic>
                </p:oleObj>
              </mc:Fallback>
            </mc:AlternateContent>
          </a:graphicData>
        </a:graphic>
      </p:graphicFrame>
      <p:sp>
        <p:nvSpPr>
          <p:cNvPr id="79888" name="HomeButton 10" title="">
            <a:hlinkClick r:id="rId18" action="ppaction://hlinkpres"/>
          </p:cNvPr>
          <p:cNvSpPr/>
          <p:nvPr/>
        </p:nvSpPr>
        <p:spPr>
          <a:xfrm>
            <a:off x="6732588" y="6308725"/>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79889" name="Text Box 11"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8" action="ppaction://hlinkpres"/>
                <a:hlinkMouseOver action="ppaction://noaction"/>
              </a:rPr>
              <a:t>返回主目录</a:t>
            </a:r>
            <a:endParaRPr sz="2000">
              <a:ea typeface="隶书" pitchFamily="49" charset="-122"/>
            </a:endParaRPr>
          </a:p>
        </p:txBody>
      </p:sp>
      <p:graphicFrame>
        <p:nvGraphicFramePr>
          <p:cNvPr id="79890" name="Object 12" title=""/>
          <p:cNvGraphicFramePr>
            <a:graphicFrameLocks noChangeAspect="1"/>
          </p:cNvGraphicFramePr>
          <p:nvPr/>
        </p:nvGraphicFramePr>
        <p:xfrm>
          <a:off x="1524000" y="1397000"/>
          <a:ext cx="6096000" cy="4064000"/>
        </p:xfrm>
        <a:graphic>
          <a:graphicData uri="http://schemas.openxmlformats.org/presentationml/2006/ole">
            <mc:AlternateContent>
              <mc:Choice xmlns:v="urn:schemas-microsoft-com:vml" Requires="v">
                <p:oleObj spid="_x0000_s1873" name="公式" r:id="rId19" imgW="6096000" imgH="4064000" progId="Equation.3">
                  <p:embed/>
                </p:oleObj>
              </mc:Choice>
              <mc:Fallback>
                <p:oleObj name="公式" r:id="rId19" imgW="6096000" imgH="4064000" progId="Equation.3">
                  <p:embed/>
                  <p:pic>
                    <p:nvPicPr>
                      <p:cNvPr id="0" name="OLE substitute image"/>
                      <p:cNvPicPr/>
                      <p:nvPr/>
                    </p:nvPicPr>
                    <p:blipFill>
                      <a:blip r:embed="rId20"/>
                      <a:stretch>
                        <a:fillRect/>
                      </a:stretch>
                    </p:blipFill>
                    <p:spPr>
                      <a:xfrm>
                        <a:off x="1524000" y="1397000"/>
                        <a:ext cx="6096000" cy="4064000"/>
                      </a:xfrm>
                      <a:prstGeom prst="rect">
                        <a:avLst/>
                      </a:prstGeom>
                      <a:noFill/>
                      <a:ln>
                        <a:noFill/>
                        <a:miter lim="800000"/>
                      </a:ln>
                      <a:effectLst/>
                    </p:spPr>
                  </p:pic>
                </p:oleObj>
              </mc:Fallback>
            </mc:AlternateContent>
          </a:graphicData>
        </a:graphic>
      </p:graphicFrame>
      <p:graphicFrame>
        <p:nvGraphicFramePr>
          <p:cNvPr id="79892" name="Object 14" title=""/>
          <p:cNvGraphicFramePr>
            <a:graphicFrameLocks noChangeAspect="1"/>
          </p:cNvGraphicFramePr>
          <p:nvPr>
            <p:ph sz="half" idx="1"/>
          </p:nvPr>
        </p:nvGraphicFramePr>
        <p:xfrm>
          <a:off x="1476375" y="2997200"/>
          <a:ext cx="1655763" cy="1041400"/>
        </p:xfrm>
        <a:graphic>
          <a:graphicData uri="http://schemas.openxmlformats.org/presentationml/2006/ole">
            <mc:AlternateContent>
              <mc:Choice xmlns:v="urn:schemas-microsoft-com:vml" Requires="v">
                <p:oleObj spid="_x0000_s1874" name="公式" r:id="rId21" imgW="1655763" imgH="1041400" progId="Equation.3">
                  <p:embed/>
                </p:oleObj>
              </mc:Choice>
              <mc:Fallback>
                <p:oleObj name="公式" r:id="rId21" imgW="1655763" imgH="1041400" progId="Equation.3">
                  <p:embed/>
                  <p:pic>
                    <p:nvPicPr>
                      <p:cNvPr id="0" name="OLE substitute image"/>
                      <p:cNvPicPr/>
                      <p:nvPr/>
                    </p:nvPicPr>
                    <p:blipFill>
                      <a:blip r:embed="rId22"/>
                      <a:stretch>
                        <a:fillRect/>
                      </a:stretch>
                    </p:blipFill>
                    <p:spPr>
                      <a:xfrm>
                        <a:off x="1476375" y="2997200"/>
                        <a:ext cx="1655763" cy="1041400"/>
                      </a:xfrm>
                      <a:prstGeom prst="rect">
                        <a:avLst/>
                      </a:prstGeom>
                      <a:noFill/>
                      <a:ln>
                        <a:noFill/>
                        <a:miter lim="800000"/>
                      </a:ln>
                      <a:effec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79877"/>
                                        </p:tgtEl>
                                        <p:attrNameLst>
                                          <p:attrName>style.visibility</p:attrName>
                                        </p:attrNameLst>
                                      </p:cBhvr>
                                      <p:to>
                                        <p:strVal val="visible"/>
                                      </p:to>
                                    </p:set>
                                    <p:animEffect transition="in" filter="wipe(left)">
                                      <p:cBhvr>
                                        <p:cTn id="7" dur="500"/>
                                        <p:tgtEl>
                                          <p:spTgt spid="79877"/>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79887"/>
                                        </p:tgtEl>
                                        <p:attrNameLst>
                                          <p:attrName>style.visibility</p:attrName>
                                        </p:attrNameLst>
                                      </p:cBhvr>
                                      <p:to>
                                        <p:strVal val="visible"/>
                                      </p:to>
                                    </p:set>
                                    <p:animEffect transition="in" filter="wipe(left)">
                                      <p:cBhvr>
                                        <p:cTn id="12" dur="500"/>
                                        <p:tgtEl>
                                          <p:spTgt spid="79887"/>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79892"/>
                                        </p:tgtEl>
                                        <p:attrNameLst>
                                          <p:attrName>style.visibility</p:attrName>
                                        </p:attrNameLst>
                                      </p:cBhvr>
                                      <p:to>
                                        <p:strVal val="visible"/>
                                      </p:to>
                                    </p:set>
                                    <p:animEffect transition="in" filter="wipe(left)">
                                      <p:cBhvr>
                                        <p:cTn id="17" dur="500"/>
                                        <p:tgtEl>
                                          <p:spTgt spid="79892"/>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79884"/>
                                        </p:tgtEl>
                                        <p:attrNameLst>
                                          <p:attrName>style.visibility</p:attrName>
                                        </p:attrNameLst>
                                      </p:cBhvr>
                                      <p:to>
                                        <p:strVal val="visible"/>
                                      </p:to>
                                    </p:set>
                                    <p:animEffect transition="in" filter="wipe(left)">
                                      <p:cBhvr>
                                        <p:cTn id="22" dur="500"/>
                                        <p:tgtEl>
                                          <p:spTgt spid="79884"/>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79885"/>
                                        </p:tgtEl>
                                        <p:attrNameLst>
                                          <p:attrName>style.visibility</p:attrName>
                                        </p:attrNameLst>
                                      </p:cBhvr>
                                      <p:to>
                                        <p:strVal val="visible"/>
                                      </p:to>
                                    </p:set>
                                    <p:animEffect transition="in" filter="wipe(left)">
                                      <p:cBhvr>
                                        <p:cTn id="27" dur="500"/>
                                        <p:tgtEl>
                                          <p:spTgt spid="79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4339" name="Text Box 3" title=""/>
          <p:cNvSpPr txBox="1"/>
          <p:nvPr/>
        </p:nvSpPr>
        <p:spPr>
          <a:xfrm>
            <a:off x="522288" y="928688"/>
            <a:ext cx="1295400" cy="519112"/>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b="1">
                <a:solidFill>
                  <a:srgbClr val="FF0066"/>
                </a:solidFill>
                <a:latin typeface="宋体" pitchFamily="2" charset="-122"/>
              </a:rPr>
              <a:t> 定理</a:t>
            </a:r>
            <a:endParaRPr sz="2800" b="1">
              <a:solidFill>
                <a:srgbClr val="FF0066"/>
              </a:solidFill>
              <a:latin typeface="宋体" pitchFamily="2" charset="-122"/>
            </a:endParaRPr>
          </a:p>
        </p:txBody>
      </p:sp>
      <p:sp>
        <p:nvSpPr>
          <p:cNvPr id="14340" name="Text Box 4" title=""/>
          <p:cNvSpPr txBox="1"/>
          <p:nvPr/>
        </p:nvSpPr>
        <p:spPr>
          <a:xfrm>
            <a:off x="522288" y="1447800"/>
            <a:ext cx="4953000" cy="519113"/>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a:solidFill>
                  <a:srgbClr val="000000"/>
                </a:solidFill>
              </a:rPr>
              <a:t> 设随机变量 </a:t>
            </a:r>
            <a:r>
              <a:rPr sz="2800" i="1">
                <a:solidFill>
                  <a:srgbClr val="0000FF"/>
                </a:solidFill>
              </a:rPr>
              <a:t>X</a:t>
            </a:r>
            <a:r>
              <a:rPr sz="2800" i="1">
                <a:solidFill>
                  <a:srgbClr val="000000"/>
                </a:solidFill>
              </a:rPr>
              <a:t> </a:t>
            </a:r>
            <a:r>
              <a:rPr sz="2800">
                <a:solidFill>
                  <a:srgbClr val="000000"/>
                </a:solidFill>
              </a:rPr>
              <a:t>具有概率密度</a:t>
            </a:r>
            <a:endParaRPr sz="2800" b="1"/>
          </a:p>
        </p:txBody>
      </p:sp>
      <p:graphicFrame>
        <p:nvGraphicFramePr>
          <p:cNvPr id="14341" name="Object 5" title=""/>
          <p:cNvGraphicFramePr>
            <a:graphicFrameLocks noChangeAspect="1"/>
          </p:cNvGraphicFramePr>
          <p:nvPr/>
        </p:nvGraphicFramePr>
        <p:xfrm>
          <a:off x="5475288" y="1524000"/>
          <a:ext cx="2590800" cy="428625"/>
        </p:xfrm>
        <a:graphic>
          <a:graphicData uri="http://schemas.openxmlformats.org/presentationml/2006/ole">
            <mc:AlternateContent>
              <mc:Choice xmlns:v="urn:schemas-microsoft-com:vml" Requires="v">
                <p:oleObj spid="_x0000_s1875" name="公式" r:id="rId2" imgW="2590800" imgH="428625" progId="Equation.3">
                  <p:embed/>
                </p:oleObj>
              </mc:Choice>
              <mc:Fallback>
                <p:oleObj name="公式" r:id="rId2" imgW="2590800" imgH="428625" progId="Equation.3">
                  <p:embed/>
                  <p:pic>
                    <p:nvPicPr>
                      <p:cNvPr id="0" name="OLE substitute image"/>
                      <p:cNvPicPr/>
                      <p:nvPr/>
                    </p:nvPicPr>
                    <p:blipFill>
                      <a:blip r:embed="rId3"/>
                      <a:stretch>
                        <a:fillRect/>
                      </a:stretch>
                    </p:blipFill>
                    <p:spPr>
                      <a:xfrm>
                        <a:off x="5475288" y="1524000"/>
                        <a:ext cx="2590800" cy="428625"/>
                      </a:xfrm>
                      <a:prstGeom prst="rect">
                        <a:avLst/>
                      </a:prstGeom>
                      <a:noFill/>
                      <a:ln>
                        <a:noFill/>
                        <a:miter lim="800000"/>
                      </a:ln>
                      <a:effectLst/>
                    </p:spPr>
                  </p:pic>
                </p:oleObj>
              </mc:Fallback>
            </mc:AlternateContent>
          </a:graphicData>
        </a:graphic>
      </p:graphicFrame>
      <p:graphicFrame>
        <p:nvGraphicFramePr>
          <p:cNvPr id="14343" name="Object 7" title=""/>
          <p:cNvGraphicFramePr>
            <a:graphicFrameLocks noChangeAspect="1"/>
          </p:cNvGraphicFramePr>
          <p:nvPr/>
        </p:nvGraphicFramePr>
        <p:xfrm>
          <a:off x="674688" y="1990725"/>
          <a:ext cx="8393112" cy="523875"/>
        </p:xfrm>
        <a:graphic>
          <a:graphicData uri="http://schemas.openxmlformats.org/presentationml/2006/ole">
            <mc:AlternateContent>
              <mc:Choice xmlns:v="urn:schemas-microsoft-com:vml" Requires="v">
                <p:oleObj spid="_x0000_s1876" name="公式" r:id="rId4" imgW="8393112" imgH="523875" progId="Equation.3">
                  <p:embed/>
                </p:oleObj>
              </mc:Choice>
              <mc:Fallback>
                <p:oleObj name="公式" r:id="rId4" imgW="8393112" imgH="523875" progId="Equation.3">
                  <p:embed/>
                  <p:pic>
                    <p:nvPicPr>
                      <p:cNvPr id="0" name="OLE substitute image"/>
                      <p:cNvPicPr/>
                      <p:nvPr/>
                    </p:nvPicPr>
                    <p:blipFill>
                      <a:blip r:embed="rId5"/>
                      <a:stretch>
                        <a:fillRect/>
                      </a:stretch>
                    </p:blipFill>
                    <p:spPr>
                      <a:xfrm>
                        <a:off x="674688" y="1990725"/>
                        <a:ext cx="8393112" cy="523875"/>
                      </a:xfrm>
                      <a:prstGeom prst="rect">
                        <a:avLst/>
                      </a:prstGeom>
                      <a:noFill/>
                      <a:ln>
                        <a:noFill/>
                        <a:miter lim="800000"/>
                      </a:ln>
                      <a:effectLst/>
                    </p:spPr>
                  </p:pic>
                </p:oleObj>
              </mc:Fallback>
            </mc:AlternateContent>
          </a:graphicData>
        </a:graphic>
      </p:graphicFrame>
      <p:sp>
        <p:nvSpPr>
          <p:cNvPr id="14344" name="Text Box 8" title=""/>
          <p:cNvSpPr txBox="1"/>
          <p:nvPr/>
        </p:nvSpPr>
        <p:spPr>
          <a:xfrm>
            <a:off x="674688" y="2514600"/>
            <a:ext cx="8382000" cy="519113"/>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a:solidFill>
                  <a:srgbClr val="000000"/>
                </a:solidFill>
              </a:rPr>
              <a:t>则 </a:t>
            </a:r>
            <a:r>
              <a:rPr sz="2800" i="1">
                <a:solidFill>
                  <a:srgbClr val="0000FF"/>
                </a:solidFill>
              </a:rPr>
              <a:t>Y </a:t>
            </a:r>
            <a:r>
              <a:rPr sz="2800">
                <a:solidFill>
                  <a:srgbClr val="0000FF"/>
                </a:solidFill>
              </a:rPr>
              <a:t>=</a:t>
            </a:r>
            <a:r>
              <a:rPr sz="2800" i="1">
                <a:solidFill>
                  <a:srgbClr val="0000FF"/>
                </a:solidFill>
              </a:rPr>
              <a:t>g</a:t>
            </a:r>
            <a:r>
              <a:rPr sz="2800">
                <a:solidFill>
                  <a:srgbClr val="0000FF"/>
                </a:solidFill>
              </a:rPr>
              <a:t>(</a:t>
            </a:r>
            <a:r>
              <a:rPr sz="2800" i="1">
                <a:solidFill>
                  <a:srgbClr val="0000FF"/>
                </a:solidFill>
              </a:rPr>
              <a:t>X </a:t>
            </a:r>
            <a:r>
              <a:rPr sz="2800">
                <a:solidFill>
                  <a:srgbClr val="0000FF"/>
                </a:solidFill>
              </a:rPr>
              <a:t>)</a:t>
            </a:r>
            <a:r>
              <a:rPr sz="2800">
                <a:solidFill>
                  <a:srgbClr val="000000"/>
                </a:solidFill>
              </a:rPr>
              <a:t> </a:t>
            </a:r>
            <a:r>
              <a:rPr lang="zh-CN" altLang="zh-CN" sz="2800">
                <a:solidFill>
                  <a:srgbClr val="000000"/>
                </a:solidFill>
              </a:rPr>
              <a:t>是一个连续型随机变量 </a:t>
            </a:r>
            <a:r>
              <a:rPr sz="2800" i="1">
                <a:solidFill>
                  <a:srgbClr val="0000FF"/>
                </a:solidFill>
              </a:rPr>
              <a:t>Y</a:t>
            </a:r>
            <a:r>
              <a:rPr sz="2800">
                <a:solidFill>
                  <a:srgbClr val="0000FF"/>
                </a:solidFill>
              </a:rPr>
              <a:t>，</a:t>
            </a:r>
            <a:r>
              <a:rPr lang="zh-CN" altLang="zh-CN" sz="2800">
                <a:solidFill>
                  <a:srgbClr val="000000"/>
                </a:solidFill>
              </a:rPr>
              <a:t>其概率密度为</a:t>
            </a:r>
            <a:endParaRPr lang="zh-CN" altLang="zh-CN" sz="2800">
              <a:solidFill>
                <a:srgbClr val="000000"/>
              </a:solidFill>
            </a:endParaRPr>
          </a:p>
        </p:txBody>
      </p:sp>
      <p:graphicFrame>
        <p:nvGraphicFramePr>
          <p:cNvPr id="14346" name="" title=""/>
          <p:cNvGraphicFramePr>
            <a:graphicFrameLocks noChangeAspect="1"/>
          </p:cNvGraphicFramePr>
          <p:nvPr/>
        </p:nvGraphicFramePr>
        <p:xfrm>
          <a:off x="2046288" y="3352800"/>
          <a:ext cx="5305425" cy="1343025"/>
        </p:xfrm>
        <a:graphic>
          <a:graphicData uri="http://schemas.openxmlformats.org/presentationml/2006/ole">
            <mc:AlternateContent>
              <mc:Choice xmlns:v="urn:schemas-microsoft-com:vml" Requires="v">
                <p:oleObj spid="_x0000_s1877" name="公式" r:id="rId6" imgW="5305425" imgH="1343025" progId="Equation.3">
                  <p:embed/>
                </p:oleObj>
              </mc:Choice>
              <mc:Fallback>
                <p:oleObj name="公式" r:id="rId6" imgW="5305425" imgH="1343025" progId="Equation.3">
                  <p:embed/>
                  <p:pic>
                    <p:nvPicPr>
                      <p:cNvPr id="0" name="OLE substitute image"/>
                      <p:cNvPicPr/>
                      <p:nvPr/>
                    </p:nvPicPr>
                    <p:blipFill>
                      <a:blip r:embed="rId7"/>
                      <a:stretch>
                        <a:fillRect/>
                      </a:stretch>
                    </p:blipFill>
                    <p:spPr>
                      <a:xfrm>
                        <a:off x="2046288" y="3352800"/>
                        <a:ext cx="5305425" cy="1343025"/>
                      </a:xfrm>
                      <a:prstGeom prst="rect">
                        <a:avLst/>
                      </a:prstGeom>
                      <a:noFill/>
                      <a:ln>
                        <a:noFill/>
                        <a:miter lim="800000"/>
                      </a:ln>
                      <a:effectLst/>
                    </p:spPr>
                  </p:pic>
                </p:oleObj>
              </mc:Fallback>
            </mc:AlternateContent>
          </a:graphicData>
        </a:graphic>
      </p:graphicFrame>
      <p:sp>
        <p:nvSpPr>
          <p:cNvPr id="14350" name="" title=""/>
          <p:cNvSpPr txBox="1"/>
          <p:nvPr/>
        </p:nvSpPr>
        <p:spPr>
          <a:xfrm>
            <a:off x="598488" y="4970463"/>
            <a:ext cx="4953000" cy="1160462"/>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a:solidFill>
                  <a:srgbClr val="000000"/>
                </a:solidFill>
              </a:rPr>
              <a:t>其中 </a:t>
            </a:r>
            <a:r>
              <a:rPr sz="2800" i="1">
                <a:solidFill>
                  <a:srgbClr val="000000"/>
                </a:solidFill>
              </a:rPr>
              <a:t>h</a:t>
            </a:r>
            <a:r>
              <a:rPr sz="2800">
                <a:solidFill>
                  <a:srgbClr val="000000"/>
                </a:solidFill>
              </a:rPr>
              <a:t>(</a:t>
            </a:r>
            <a:r>
              <a:rPr sz="2800" i="1">
                <a:solidFill>
                  <a:srgbClr val="000000"/>
                </a:solidFill>
              </a:rPr>
              <a:t>y</a:t>
            </a:r>
            <a:r>
              <a:rPr sz="2800">
                <a:solidFill>
                  <a:srgbClr val="000000"/>
                </a:solidFill>
              </a:rPr>
              <a:t>) </a:t>
            </a:r>
            <a:r>
              <a:rPr lang="zh-CN" altLang="zh-CN" sz="2800">
                <a:solidFill>
                  <a:srgbClr val="000000"/>
                </a:solidFill>
              </a:rPr>
              <a:t>是 </a:t>
            </a:r>
            <a:r>
              <a:rPr sz="2800" i="1">
                <a:solidFill>
                  <a:srgbClr val="000000"/>
                </a:solidFill>
              </a:rPr>
              <a:t>g</a:t>
            </a:r>
            <a:r>
              <a:rPr sz="2800">
                <a:solidFill>
                  <a:srgbClr val="000000"/>
                </a:solidFill>
              </a:rPr>
              <a:t>(</a:t>
            </a:r>
            <a:r>
              <a:rPr sz="2800" i="1">
                <a:solidFill>
                  <a:srgbClr val="000000"/>
                </a:solidFill>
              </a:rPr>
              <a:t>x</a:t>
            </a:r>
            <a:r>
              <a:rPr sz="2800">
                <a:solidFill>
                  <a:srgbClr val="000000"/>
                </a:solidFill>
              </a:rPr>
              <a:t>) </a:t>
            </a:r>
            <a:r>
              <a:rPr lang="zh-CN" altLang="zh-CN" sz="2800">
                <a:solidFill>
                  <a:srgbClr val="000000"/>
                </a:solidFill>
              </a:rPr>
              <a:t>的反函数，</a:t>
            </a:r>
            <a:endParaRPr lang="zh-CN" altLang="zh-CN" sz="2800">
              <a:solidFill>
                <a:srgbClr val="000000"/>
              </a:solidFill>
            </a:endParaRPr>
          </a:p>
          <a:p>
            <a:pPr lvl="0">
              <a:spcBef>
                <a:spcPct val="50000"/>
              </a:spcBef>
            </a:pPr>
            <a:r>
              <a:rPr lang="zh-CN" altLang="zh-CN" sz="2800">
                <a:solidFill>
                  <a:srgbClr val="000000"/>
                </a:solidFill>
              </a:rPr>
              <a:t>即   </a:t>
            </a:r>
          </a:p>
        </p:txBody>
      </p:sp>
      <p:graphicFrame>
        <p:nvGraphicFramePr>
          <p:cNvPr id="14351" name="" title=""/>
          <p:cNvGraphicFramePr>
            <a:graphicFrameLocks noChangeAspect="1"/>
          </p:cNvGraphicFramePr>
          <p:nvPr/>
        </p:nvGraphicFramePr>
        <p:xfrm>
          <a:off x="5094288" y="4970463"/>
          <a:ext cx="3657600" cy="1049337"/>
        </p:xfrm>
        <a:graphic>
          <a:graphicData uri="http://schemas.openxmlformats.org/presentationml/2006/ole">
            <mc:AlternateContent>
              <mc:Choice xmlns:v="urn:schemas-microsoft-com:vml" Requires="v">
                <p:oleObj spid="_x0000_s1878" name="公式" r:id="rId8" imgW="3657600" imgH="1049337" progId="Equation.3">
                  <p:embed/>
                </p:oleObj>
              </mc:Choice>
              <mc:Fallback>
                <p:oleObj name="公式" r:id="rId8" imgW="3657600" imgH="1049337" progId="Equation.3">
                  <p:embed/>
                  <p:pic>
                    <p:nvPicPr>
                      <p:cNvPr id="0" name="OLE substitute image"/>
                      <p:cNvPicPr/>
                      <p:nvPr/>
                    </p:nvPicPr>
                    <p:blipFill>
                      <a:blip r:embed="rId9"/>
                      <a:stretch>
                        <a:fillRect/>
                      </a:stretch>
                    </p:blipFill>
                    <p:spPr>
                      <a:xfrm>
                        <a:off x="5094288" y="4970463"/>
                        <a:ext cx="3657600" cy="1049337"/>
                      </a:xfrm>
                      <a:prstGeom prst="rect">
                        <a:avLst/>
                      </a:prstGeom>
                      <a:noFill/>
                      <a:ln>
                        <a:noFill/>
                        <a:miter lim="800000"/>
                      </a:ln>
                      <a:effectLst/>
                    </p:spPr>
                  </p:pic>
                </p:oleObj>
              </mc:Fallback>
            </mc:AlternateContent>
          </a:graphicData>
        </a:graphic>
      </p:graphicFrame>
      <p:sp>
        <p:nvSpPr>
          <p:cNvPr id="14356" name="Rectangle 14" title=""/>
          <p:cNvSpPr/>
          <p:nvPr/>
        </p:nvSpPr>
        <p:spPr>
          <a:xfrm>
            <a:off x="2209800" y="298450"/>
            <a:ext cx="5105400" cy="685800"/>
          </a:xfrm>
          <a:prstGeom prst="rect">
            <a:avLst/>
          </a:prstGeom>
          <a:noFill/>
          <a:ln>
            <a:noFill/>
            <a:miter lim="800000"/>
          </a:ln>
          <a:effectLst/>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r>
              <a:rPr>
                <a:solidFill>
                  <a:srgbClr val="FF0066"/>
                </a:solidFill>
                <a:latin typeface="隶书" pitchFamily="49" charset="-122"/>
                <a:ea typeface="隶书" pitchFamily="49" charset="-122"/>
              </a:rPr>
              <a:t>§5    随机变量的函数的分布</a:t>
            </a:r>
            <a:endParaRPr>
              <a:solidFill>
                <a:srgbClr val="FF0066"/>
              </a:solidFill>
              <a:latin typeface="隶书" pitchFamily="49" charset="-122"/>
              <a:ea typeface="隶书" pitchFamily="49" charset="-122"/>
            </a:endParaRPr>
          </a:p>
        </p:txBody>
      </p:sp>
      <p:graphicFrame>
        <p:nvGraphicFramePr>
          <p:cNvPr id="14357" name="Object 15" title=""/>
          <p:cNvGraphicFramePr>
            <a:graphicFrameLocks noChangeAspect="1"/>
          </p:cNvGraphicFramePr>
          <p:nvPr/>
        </p:nvGraphicFramePr>
        <p:xfrm>
          <a:off x="914400" y="914400"/>
          <a:ext cx="7572375" cy="19050"/>
        </p:xfrm>
        <a:graphic>
          <a:graphicData uri="http://schemas.openxmlformats.org/presentationml/2006/ole">
            <mc:AlternateContent>
              <mc:Choice xmlns:v="urn:schemas-microsoft-com:vml" Requires="v">
                <p:oleObj spid="_x0000_s1879" name="Image" r:id="rId10" imgW="7572375" imgH="19050" progId="Photoshop.Image.5">
                  <p:embed/>
                </p:oleObj>
              </mc:Choice>
              <mc:Fallback>
                <p:oleObj name="Image" r:id="rId10" imgW="7572375" imgH="19050" progId="Photoshop.Image.5">
                  <p:embed/>
                  <p:pic>
                    <p:nvPicPr>
                      <p:cNvPr id="0" name="OLE substitute image"/>
                      <p:cNvPicPr/>
                      <p:nvPr/>
                    </p:nvPicPr>
                    <p:blipFill>
                      <a:blip r:embed="rId11"/>
                      <a:stretch>
                        <a:fillRect/>
                      </a:stretch>
                    </p:blipFill>
                    <p:spPr>
                      <a:xfrm>
                        <a:off x="914400" y="914400"/>
                        <a:ext cx="7572375" cy="19050"/>
                      </a:xfrm>
                      <a:prstGeom prst="rect">
                        <a:avLst/>
                      </a:prstGeom>
                      <a:noFill/>
                      <a:ln>
                        <a:noFill/>
                        <a:miter lim="800000"/>
                      </a:ln>
                      <a:effectLst/>
                    </p:spPr>
                  </p:pic>
                </p:oleObj>
              </mc:Fallback>
            </mc:AlternateContent>
          </a:graphicData>
        </a:graphic>
      </p:graphicFrame>
      <p:graphicFrame>
        <p:nvGraphicFramePr>
          <p:cNvPr id="14358" name="Object 16" title=""/>
          <p:cNvGraphicFramePr>
            <a:graphicFrameLocks noChangeAspect="1"/>
          </p:cNvGraphicFramePr>
          <p:nvPr/>
        </p:nvGraphicFramePr>
        <p:xfrm>
          <a:off x="1036638" y="5486400"/>
          <a:ext cx="3067050" cy="663575"/>
        </p:xfrm>
        <a:graphic>
          <a:graphicData uri="http://schemas.openxmlformats.org/presentationml/2006/ole">
            <mc:AlternateContent>
              <mc:Choice xmlns:v="urn:schemas-microsoft-com:vml" Requires="v">
                <p:oleObj spid="_x0000_s1880" name="公式" r:id="rId12" imgW="3067050" imgH="663575" progId="Equation.3">
                  <p:embed/>
                </p:oleObj>
              </mc:Choice>
              <mc:Fallback>
                <p:oleObj name="公式" r:id="rId12" imgW="3067050" imgH="663575" progId="Equation.3">
                  <p:embed/>
                  <p:pic>
                    <p:nvPicPr>
                      <p:cNvPr id="0" name="OLE substitute image"/>
                      <p:cNvPicPr/>
                      <p:nvPr/>
                    </p:nvPicPr>
                    <p:blipFill>
                      <a:blip r:embed="rId13"/>
                      <a:stretch>
                        <a:fillRect/>
                      </a:stretch>
                    </p:blipFill>
                    <p:spPr>
                      <a:xfrm>
                        <a:off x="1036638" y="5486400"/>
                        <a:ext cx="3067050" cy="663575"/>
                      </a:xfrm>
                      <a:prstGeom prst="rect">
                        <a:avLst/>
                      </a:prstGeom>
                      <a:noFill/>
                      <a:ln>
                        <a:noFill/>
                        <a:miter lim="800000"/>
                      </a:ln>
                      <a:effectLst/>
                    </p:spPr>
                  </p:pic>
                </p:oleObj>
              </mc:Fallback>
            </mc:AlternateContent>
          </a:graphicData>
        </a:graphic>
      </p:graphicFrame>
      <p:sp>
        <p:nvSpPr>
          <p:cNvPr id="14361" name="HomeButton 19" title="">
            <a:hlinkClick r:id="rId14"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14362"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4" action="ppaction://hlinkpres"/>
                <a:hlinkMouseOver action="ppaction://noaction"/>
              </a:rPr>
              <a:t>返回主目录</a:t>
            </a:r>
            <a:endParaRPr sz="2000">
              <a:ea typeface="隶书" pitchFamily="49" charset="-122"/>
            </a:endParaRPr>
          </a:p>
        </p:txBody>
      </p:sp>
    </p:spTree>
  </p:cSld>
  <p:clrMapOvr>
    <a:masterClrMapping/>
  </p:clrMapOvr>
  <p:transition/>
  <p:timing/>
</p:sld>
</file>

<file path=ppt/slides/slide15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graphicFrame>
        <p:nvGraphicFramePr>
          <p:cNvPr id="83971" name="Object 3" title=""/>
          <p:cNvGraphicFramePr>
            <a:graphicFrameLocks noChangeAspect="1"/>
          </p:cNvGraphicFramePr>
          <p:nvPr>
            <p:ph idx="1"/>
          </p:nvPr>
        </p:nvGraphicFramePr>
        <p:xfrm>
          <a:off x="762000" y="936625"/>
          <a:ext cx="990600" cy="511175"/>
        </p:xfrm>
        <a:graphic>
          <a:graphicData uri="http://schemas.openxmlformats.org/presentationml/2006/ole">
            <mc:AlternateContent>
              <mc:Choice xmlns:v="urn:schemas-microsoft-com:vml" Requires="v">
                <p:oleObj spid="_x0000_s1881" name="公式" r:id="rId2" imgW="990600" imgH="511175" progId="Equation.3">
                  <p:embed/>
                </p:oleObj>
              </mc:Choice>
              <mc:Fallback>
                <p:oleObj name="公式" r:id="rId2" imgW="990600" imgH="511175" progId="Equation.3">
                  <p:embed/>
                  <p:pic>
                    <p:nvPicPr>
                      <p:cNvPr id="0" name="OLE substitute image"/>
                      <p:cNvPicPr/>
                      <p:nvPr/>
                    </p:nvPicPr>
                    <p:blipFill>
                      <a:blip r:embed="rId3">
                        <a:clrChange useA="0">
                          <a:clrFrom>
                            <a:srgbClr val="000000"/>
                          </a:clrFrom>
                          <a:clrTo>
                            <a:srgbClr val="CC0066"/>
                          </a:clrTo>
                        </a:clrChange>
                      </a:blip>
                      <a:stretch>
                        <a:fillRect/>
                      </a:stretch>
                    </p:blipFill>
                    <p:spPr>
                      <a:xfrm>
                        <a:off x="762000" y="936625"/>
                        <a:ext cx="990600" cy="511175"/>
                      </a:xfrm>
                      <a:prstGeom prst="rect">
                        <a:avLst/>
                      </a:prstGeom>
                      <a:noFill/>
                      <a:ln>
                        <a:miter lim="800000"/>
                      </a:ln>
                    </p:spPr>
                  </p:pic>
                </p:oleObj>
              </mc:Fallback>
            </mc:AlternateContent>
          </a:graphicData>
        </a:graphic>
      </p:graphicFrame>
      <p:graphicFrame>
        <p:nvGraphicFramePr>
          <p:cNvPr id="83972" name="Object 4" title=""/>
          <p:cNvGraphicFramePr>
            <a:graphicFrameLocks noChangeAspect="1"/>
          </p:cNvGraphicFramePr>
          <p:nvPr/>
        </p:nvGraphicFramePr>
        <p:xfrm>
          <a:off x="762000" y="4267200"/>
          <a:ext cx="6781800" cy="563563"/>
        </p:xfrm>
        <a:graphic>
          <a:graphicData uri="http://schemas.openxmlformats.org/presentationml/2006/ole">
            <mc:AlternateContent>
              <mc:Choice xmlns:v="urn:schemas-microsoft-com:vml" Requires="v">
                <p:oleObj spid="_x0000_s1882" name="公式" r:id="rId4" imgW="6781800" imgH="563563" progId="Equation.3">
                  <p:embed/>
                </p:oleObj>
              </mc:Choice>
              <mc:Fallback>
                <p:oleObj name="公式" r:id="rId4" imgW="6781800" imgH="563563" progId="Equation.3">
                  <p:embed/>
                  <p:pic>
                    <p:nvPicPr>
                      <p:cNvPr id="0" name="OLE substitute image"/>
                      <p:cNvPicPr/>
                      <p:nvPr/>
                    </p:nvPicPr>
                    <p:blipFill>
                      <a:blip r:embed="rId5"/>
                      <a:stretch>
                        <a:fillRect/>
                      </a:stretch>
                    </p:blipFill>
                    <p:spPr>
                      <a:xfrm>
                        <a:off x="762000" y="4267200"/>
                        <a:ext cx="6781800" cy="563563"/>
                      </a:xfrm>
                      <a:prstGeom prst="rect">
                        <a:avLst/>
                      </a:prstGeom>
                      <a:noFill/>
                      <a:ln>
                        <a:noFill/>
                        <a:miter lim="800000"/>
                      </a:ln>
                    </p:spPr>
                  </p:pic>
                </p:oleObj>
              </mc:Fallback>
            </mc:AlternateContent>
          </a:graphicData>
        </a:graphic>
      </p:graphicFrame>
      <p:graphicFrame>
        <p:nvGraphicFramePr>
          <p:cNvPr id="83973" name="Object 5" title=""/>
          <p:cNvGraphicFramePr>
            <a:graphicFrameLocks noChangeAspect="1"/>
          </p:cNvGraphicFramePr>
          <p:nvPr/>
        </p:nvGraphicFramePr>
        <p:xfrm>
          <a:off x="2836863" y="5105400"/>
          <a:ext cx="1887537" cy="1109663"/>
        </p:xfrm>
        <a:graphic>
          <a:graphicData uri="http://schemas.openxmlformats.org/presentationml/2006/ole">
            <mc:AlternateContent>
              <mc:Choice xmlns:v="urn:schemas-microsoft-com:vml" Requires="v">
                <p:oleObj spid="_x0000_s1883" name="公式" r:id="rId6" imgW="1887537" imgH="1109663" progId="Equation.3">
                  <p:embed/>
                </p:oleObj>
              </mc:Choice>
              <mc:Fallback>
                <p:oleObj name="公式" r:id="rId6" imgW="1887537" imgH="1109663" progId="Equation.3">
                  <p:embed/>
                  <p:pic>
                    <p:nvPicPr>
                      <p:cNvPr id="0" name="OLE substitute image"/>
                      <p:cNvPicPr/>
                      <p:nvPr/>
                    </p:nvPicPr>
                    <p:blipFill>
                      <a:blip r:embed="rId7"/>
                      <a:stretch>
                        <a:fillRect/>
                      </a:stretch>
                    </p:blipFill>
                    <p:spPr>
                      <a:xfrm>
                        <a:off x="2836863" y="5105400"/>
                        <a:ext cx="1887537" cy="1109663"/>
                      </a:xfrm>
                      <a:prstGeom prst="rect">
                        <a:avLst/>
                      </a:prstGeom>
                      <a:noFill/>
                      <a:ln>
                        <a:noFill/>
                        <a:miter lim="800000"/>
                      </a:ln>
                    </p:spPr>
                  </p:pic>
                </p:oleObj>
              </mc:Fallback>
            </mc:AlternateContent>
          </a:graphicData>
        </a:graphic>
      </p:graphicFrame>
      <p:graphicFrame>
        <p:nvGraphicFramePr>
          <p:cNvPr id="83974" name="Object 6" title=""/>
          <p:cNvGraphicFramePr>
            <a:graphicFrameLocks noChangeAspect="1"/>
          </p:cNvGraphicFramePr>
          <p:nvPr/>
        </p:nvGraphicFramePr>
        <p:xfrm>
          <a:off x="762000" y="1600200"/>
          <a:ext cx="6865938" cy="542925"/>
        </p:xfrm>
        <a:graphic>
          <a:graphicData uri="http://schemas.openxmlformats.org/presentationml/2006/ole">
            <mc:AlternateContent>
              <mc:Choice xmlns:v="urn:schemas-microsoft-com:vml" Requires="v">
                <p:oleObj spid="_x0000_s1884" name="公式" r:id="rId8" imgW="6865938" imgH="542925" progId="Equation.3">
                  <p:embed/>
                </p:oleObj>
              </mc:Choice>
              <mc:Fallback>
                <p:oleObj name="公式" r:id="rId8" imgW="6865938" imgH="542925" progId="Equation.3">
                  <p:embed/>
                  <p:pic>
                    <p:nvPicPr>
                      <p:cNvPr id="0" name="OLE substitute image"/>
                      <p:cNvPicPr/>
                      <p:nvPr/>
                    </p:nvPicPr>
                    <p:blipFill>
                      <a:blip r:embed="rId9"/>
                      <a:stretch>
                        <a:fillRect/>
                      </a:stretch>
                    </p:blipFill>
                    <p:spPr>
                      <a:xfrm>
                        <a:off x="762000" y="1600200"/>
                        <a:ext cx="6865938" cy="542925"/>
                      </a:xfrm>
                      <a:prstGeom prst="rect">
                        <a:avLst/>
                      </a:prstGeom>
                      <a:noFill/>
                      <a:ln>
                        <a:noFill/>
                        <a:miter lim="800000"/>
                      </a:ln>
                    </p:spPr>
                  </p:pic>
                </p:oleObj>
              </mc:Fallback>
            </mc:AlternateContent>
          </a:graphicData>
        </a:graphic>
      </p:graphicFrame>
      <p:graphicFrame>
        <p:nvGraphicFramePr>
          <p:cNvPr id="83975" name="Object 7" title=""/>
          <p:cNvGraphicFramePr>
            <a:graphicFrameLocks noChangeAspect="1"/>
          </p:cNvGraphicFramePr>
          <p:nvPr/>
        </p:nvGraphicFramePr>
        <p:xfrm>
          <a:off x="762000" y="2209800"/>
          <a:ext cx="6480175" cy="542925"/>
        </p:xfrm>
        <a:graphic>
          <a:graphicData uri="http://schemas.openxmlformats.org/presentationml/2006/ole">
            <mc:AlternateContent>
              <mc:Choice xmlns:v="urn:schemas-microsoft-com:vml" Requires="v">
                <p:oleObj spid="_x0000_s1885" name="公式" r:id="rId10" imgW="6480175" imgH="542925" progId="Equation.3">
                  <p:embed/>
                </p:oleObj>
              </mc:Choice>
              <mc:Fallback>
                <p:oleObj name="公式" r:id="rId10" imgW="6480175" imgH="542925" progId="Equation.3">
                  <p:embed/>
                  <p:pic>
                    <p:nvPicPr>
                      <p:cNvPr id="0" name="OLE substitute image"/>
                      <p:cNvPicPr/>
                      <p:nvPr/>
                    </p:nvPicPr>
                    <p:blipFill>
                      <a:blip r:embed="rId11"/>
                      <a:stretch>
                        <a:fillRect/>
                      </a:stretch>
                    </p:blipFill>
                    <p:spPr>
                      <a:xfrm>
                        <a:off x="762000" y="2209800"/>
                        <a:ext cx="6480175" cy="542925"/>
                      </a:xfrm>
                      <a:prstGeom prst="rect">
                        <a:avLst/>
                      </a:prstGeom>
                      <a:noFill/>
                      <a:ln>
                        <a:noFill/>
                        <a:miter lim="800000"/>
                      </a:ln>
                    </p:spPr>
                  </p:pic>
                </p:oleObj>
              </mc:Fallback>
            </mc:AlternateContent>
          </a:graphicData>
        </a:graphic>
      </p:graphicFrame>
      <p:graphicFrame>
        <p:nvGraphicFramePr>
          <p:cNvPr id="83976" name="Object 8" title=""/>
          <p:cNvGraphicFramePr>
            <a:graphicFrameLocks noChangeAspect="1"/>
          </p:cNvGraphicFramePr>
          <p:nvPr/>
        </p:nvGraphicFramePr>
        <p:xfrm>
          <a:off x="685800" y="2895600"/>
          <a:ext cx="7539038" cy="1089025"/>
        </p:xfrm>
        <a:graphic>
          <a:graphicData uri="http://schemas.openxmlformats.org/presentationml/2006/ole">
            <mc:AlternateContent>
              <mc:Choice xmlns:v="urn:schemas-microsoft-com:vml" Requires="v">
                <p:oleObj spid="_x0000_s1886" name="公式" r:id="rId12" imgW="7539038" imgH="1089025" progId="Equation.3">
                  <p:embed/>
                </p:oleObj>
              </mc:Choice>
              <mc:Fallback>
                <p:oleObj name="公式" r:id="rId12" imgW="7539038" imgH="1089025" progId="Equation.3">
                  <p:embed/>
                  <p:pic>
                    <p:nvPicPr>
                      <p:cNvPr id="0" name="OLE substitute image"/>
                      <p:cNvPicPr/>
                      <p:nvPr/>
                    </p:nvPicPr>
                    <p:blipFill>
                      <a:blip r:embed="rId13"/>
                      <a:stretch>
                        <a:fillRect/>
                      </a:stretch>
                    </p:blipFill>
                    <p:spPr>
                      <a:xfrm>
                        <a:off x="685800" y="2895600"/>
                        <a:ext cx="7539038" cy="1089025"/>
                      </a:xfrm>
                      <a:prstGeom prst="rect">
                        <a:avLst/>
                      </a:prstGeom>
                      <a:noFill/>
                      <a:ln>
                        <a:noFill/>
                        <a:miter lim="800000"/>
                      </a:ln>
                    </p:spPr>
                  </p:pic>
                </p:oleObj>
              </mc:Fallback>
            </mc:AlternateContent>
          </a:graphicData>
        </a:graphic>
      </p:graphicFrame>
      <p:sp>
        <p:nvSpPr>
          <p:cNvPr id="83977" name="Rectangle 9" title=""/>
          <p:cNvSpPr/>
          <p:nvPr/>
        </p:nvSpPr>
        <p:spPr>
          <a:xfrm>
            <a:off x="2209800" y="298450"/>
            <a:ext cx="5105400" cy="685800"/>
          </a:xfrm>
          <a:prstGeom prst="rect">
            <a:avLst/>
          </a:prstGeom>
          <a:noFill/>
          <a:ln>
            <a:noFill/>
            <a:miter lim="800000"/>
          </a:ln>
          <a:effectLst/>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r>
              <a:rPr>
                <a:solidFill>
                  <a:srgbClr val="FF0066"/>
                </a:solidFill>
                <a:latin typeface="隶书" pitchFamily="49" charset="-122"/>
                <a:ea typeface="隶书" pitchFamily="49" charset="-122"/>
              </a:rPr>
              <a:t>§5    随机变量的函数的分布</a:t>
            </a:r>
            <a:endParaRPr>
              <a:solidFill>
                <a:srgbClr val="FF0066"/>
              </a:solidFill>
              <a:latin typeface="隶书" pitchFamily="49" charset="-122"/>
              <a:ea typeface="隶书" pitchFamily="49" charset="-122"/>
            </a:endParaRPr>
          </a:p>
        </p:txBody>
      </p:sp>
      <p:graphicFrame>
        <p:nvGraphicFramePr>
          <p:cNvPr id="83978" name="" title=""/>
          <p:cNvGraphicFramePr>
            <a:graphicFrameLocks noChangeAspect="1"/>
          </p:cNvGraphicFramePr>
          <p:nvPr/>
        </p:nvGraphicFramePr>
        <p:xfrm>
          <a:off x="914400" y="914400"/>
          <a:ext cx="7572375" cy="19050"/>
        </p:xfrm>
        <a:graphic>
          <a:graphicData uri="http://schemas.openxmlformats.org/presentationml/2006/ole">
            <mc:AlternateContent>
              <mc:Choice xmlns:v="urn:schemas-microsoft-com:vml" Requires="v">
                <p:oleObj spid="_x0000_s1887" name="Image" r:id="rId14" imgW="7572375" imgH="19050" progId="Photoshop.Image.5">
                  <p:embed/>
                </p:oleObj>
              </mc:Choice>
              <mc:Fallback>
                <p:oleObj name="Image" r:id="rId14" imgW="7572375" imgH="19050" progId="Photoshop.Image.5">
                  <p:embed/>
                  <p:pic>
                    <p:nvPicPr>
                      <p:cNvPr id="0" name="OLE substitute image"/>
                      <p:cNvPicPr/>
                      <p:nvPr/>
                    </p:nvPicPr>
                    <p:blipFill>
                      <a:blip r:embed="rId15"/>
                      <a:stretch>
                        <a:fillRect/>
                      </a:stretch>
                    </p:blipFill>
                    <p:spPr>
                      <a:xfrm>
                        <a:off x="914400" y="914400"/>
                        <a:ext cx="7572375" cy="19050"/>
                      </a:xfrm>
                      <a:prstGeom prst="rect">
                        <a:avLst/>
                      </a:prstGeom>
                      <a:noFill/>
                      <a:ln>
                        <a:noFill/>
                        <a:miter lim="800000"/>
                      </a:ln>
                      <a:effectLst/>
                    </p:spPr>
                  </p:pic>
                </p:oleObj>
              </mc:Fallback>
            </mc:AlternateContent>
          </a:graphicData>
        </a:graphic>
      </p:graphicFrame>
      <p:sp>
        <p:nvSpPr>
          <p:cNvPr id="83980" name="" title="">
            <a:hlinkClick r:id="rId16"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83981"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6"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83974"/>
                                        </p:tgtEl>
                                        <p:attrNameLst>
                                          <p:attrName>style.visibility</p:attrName>
                                        </p:attrNameLst>
                                      </p:cBhvr>
                                      <p:to>
                                        <p:strVal val="visible"/>
                                      </p:to>
                                    </p:set>
                                    <p:animEffect transition="in" filter="wipe(left)">
                                      <p:cBhvr>
                                        <p:cTn id="7" dur="500"/>
                                        <p:tgtEl>
                                          <p:spTgt spid="83974"/>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83975"/>
                                        </p:tgtEl>
                                        <p:attrNameLst>
                                          <p:attrName>style.visibility</p:attrName>
                                        </p:attrNameLst>
                                      </p:cBhvr>
                                      <p:to>
                                        <p:strVal val="visible"/>
                                      </p:to>
                                    </p:set>
                                    <p:animEffect transition="in" filter="wipe(left)">
                                      <p:cBhvr>
                                        <p:cTn id="12" dur="500"/>
                                        <p:tgtEl>
                                          <p:spTgt spid="83975"/>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83976"/>
                                        </p:tgtEl>
                                        <p:attrNameLst>
                                          <p:attrName>style.visibility</p:attrName>
                                        </p:attrNameLst>
                                      </p:cBhvr>
                                      <p:to>
                                        <p:strVal val="visible"/>
                                      </p:to>
                                    </p:set>
                                    <p:animEffect transition="in" filter="wipe(left)">
                                      <p:cBhvr>
                                        <p:cTn id="17" dur="500"/>
                                        <p:tgtEl>
                                          <p:spTgt spid="83976"/>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83972"/>
                                        </p:tgtEl>
                                        <p:attrNameLst>
                                          <p:attrName>style.visibility</p:attrName>
                                        </p:attrNameLst>
                                      </p:cBhvr>
                                      <p:to>
                                        <p:strVal val="visible"/>
                                      </p:to>
                                    </p:set>
                                    <p:animEffect transition="in" filter="wipe(left)">
                                      <p:cBhvr>
                                        <p:cTn id="22" dur="500"/>
                                        <p:tgtEl>
                                          <p:spTgt spid="83972"/>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83973"/>
                                        </p:tgtEl>
                                        <p:attrNameLst>
                                          <p:attrName>style.visibility</p:attrName>
                                        </p:attrNameLst>
                                      </p:cBhvr>
                                      <p:to>
                                        <p:strVal val="visible"/>
                                      </p:to>
                                    </p:set>
                                    <p:animEffect transition="in" filter="wipe(left)">
                                      <p:cBhvr>
                                        <p:cTn id="27" dur="500"/>
                                        <p:tgtEl>
                                          <p:spTgt spid="83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84994" name="NotDefined 2" title=""/>
          <p:cNvSpPr/>
          <p:nvPr>
            <p:ph type="title"/>
          </p:nvPr>
        </p:nvSpPr>
        <p:spPr>
          <a:xfrm>
            <a:off x="538163" y="657225"/>
            <a:ext cx="3308350" cy="457200"/>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b="1">
                <a:solidFill>
                  <a:srgbClr val="CC0066"/>
                </a:solidFill>
                <a:latin typeface="宋体" pitchFamily="2" charset="-122"/>
              </a:rPr>
              <a:t>定 理 的 证 明</a:t>
            </a:r>
            <a:endParaRPr sz="2500" b="1">
              <a:solidFill>
                <a:srgbClr val="CC0066"/>
              </a:solidFill>
              <a:latin typeface="宋体" pitchFamily="2" charset="-122"/>
            </a:endParaRPr>
          </a:p>
        </p:txBody>
      </p:sp>
      <p:graphicFrame>
        <p:nvGraphicFramePr>
          <p:cNvPr id="84997" name="Object 5" title=""/>
          <p:cNvGraphicFramePr>
            <a:graphicFrameLocks noChangeAspect="1"/>
          </p:cNvGraphicFramePr>
          <p:nvPr/>
        </p:nvGraphicFramePr>
        <p:xfrm>
          <a:off x="468313" y="4508500"/>
          <a:ext cx="990600" cy="511175"/>
        </p:xfrm>
        <a:graphic>
          <a:graphicData uri="http://schemas.openxmlformats.org/presentationml/2006/ole">
            <mc:AlternateContent>
              <mc:Choice xmlns:v="urn:schemas-microsoft-com:vml" Requires="v">
                <p:oleObj spid="_x0000_s1888" name="公式" r:id="rId2" imgW="990600" imgH="511175" progId="Equation.3">
                  <p:embed/>
                </p:oleObj>
              </mc:Choice>
              <mc:Fallback>
                <p:oleObj name="公式" r:id="rId2" imgW="990600" imgH="511175" progId="Equation.3">
                  <p:embed/>
                  <p:pic>
                    <p:nvPicPr>
                      <p:cNvPr id="0" name="OLE substitute image"/>
                      <p:cNvPicPr/>
                      <p:nvPr/>
                    </p:nvPicPr>
                    <p:blipFill>
                      <a:blip r:embed="rId3"/>
                      <a:stretch>
                        <a:fillRect/>
                      </a:stretch>
                    </p:blipFill>
                    <p:spPr>
                      <a:xfrm>
                        <a:off x="468313" y="4508500"/>
                        <a:ext cx="990600" cy="511175"/>
                      </a:xfrm>
                      <a:prstGeom prst="rect">
                        <a:avLst/>
                      </a:prstGeom>
                      <a:noFill/>
                      <a:ln>
                        <a:noFill/>
                        <a:miter lim="800000"/>
                      </a:ln>
                    </p:spPr>
                  </p:pic>
                </p:oleObj>
              </mc:Fallback>
            </mc:AlternateContent>
          </a:graphicData>
        </a:graphic>
      </p:graphicFrame>
      <p:graphicFrame>
        <p:nvGraphicFramePr>
          <p:cNvPr id="84998" name="Object 6" title=""/>
          <p:cNvGraphicFramePr>
            <a:graphicFrameLocks noChangeAspect="1"/>
          </p:cNvGraphicFramePr>
          <p:nvPr/>
        </p:nvGraphicFramePr>
        <p:xfrm>
          <a:off x="2720975" y="4965700"/>
          <a:ext cx="3416300" cy="473075"/>
        </p:xfrm>
        <a:graphic>
          <a:graphicData uri="http://schemas.openxmlformats.org/presentationml/2006/ole">
            <mc:AlternateContent>
              <mc:Choice xmlns:v="urn:schemas-microsoft-com:vml" Requires="v">
                <p:oleObj spid="_x0000_s1889" name="公式" r:id="rId4" imgW="3416300" imgH="473075" progId="Equation.3">
                  <p:embed/>
                </p:oleObj>
              </mc:Choice>
              <mc:Fallback>
                <p:oleObj name="公式" r:id="rId4" imgW="3416300" imgH="473075" progId="Equation.3">
                  <p:embed/>
                  <p:pic>
                    <p:nvPicPr>
                      <p:cNvPr id="0" name="OLE substitute image"/>
                      <p:cNvPicPr/>
                      <p:nvPr/>
                    </p:nvPicPr>
                    <p:blipFill>
                      <a:blip r:embed="rId5"/>
                      <a:stretch>
                        <a:fillRect/>
                      </a:stretch>
                    </p:blipFill>
                    <p:spPr>
                      <a:xfrm>
                        <a:off x="2720975" y="4965700"/>
                        <a:ext cx="3416300" cy="473075"/>
                      </a:xfrm>
                      <a:prstGeom prst="rect">
                        <a:avLst/>
                      </a:prstGeom>
                      <a:noFill/>
                      <a:ln>
                        <a:noFill/>
                        <a:miter lim="800000"/>
                      </a:ln>
                    </p:spPr>
                  </p:pic>
                </p:oleObj>
              </mc:Fallback>
            </mc:AlternateContent>
          </a:graphicData>
        </a:graphic>
      </p:graphicFrame>
      <p:grpSp>
        <p:nvGrpSpPr>
          <p:cNvPr id="85005" name="" title=""/>
          <p:cNvGrpSpPr/>
          <p:nvPr/>
        </p:nvGrpSpPr>
        <p:grpSpPr>
          <a:xfrm>
            <a:off x="684213" y="1125538"/>
            <a:ext cx="5754687" cy="2800350"/>
            <a:chOff x="384" y="2352"/>
            <a:chExt cx="3625" cy="1764"/>
          </a:xfrm>
        </p:grpSpPr>
        <p:graphicFrame>
          <p:nvGraphicFramePr>
            <p:cNvPr id="84996" name="Object 4" title=""/>
            <p:cNvGraphicFramePr>
              <a:graphicFrameLocks noChangeAspect="1"/>
            </p:cNvGraphicFramePr>
            <p:nvPr/>
          </p:nvGraphicFramePr>
          <p:xfrm>
            <a:off x="1536" y="2688"/>
            <a:ext cx="1736" cy="699"/>
          </p:xfrm>
          <a:graphic>
            <a:graphicData uri="http://schemas.openxmlformats.org/presentationml/2006/ole">
              <mc:AlternateContent>
                <mc:Choice xmlns:v="urn:schemas-microsoft-com:vml" Requires="v">
                  <p:oleObj spid="_x0000_s1890" name="公式" r:id="rId6" imgW="2755900" imgH="1109662" progId="Equation.3">
                    <p:embed/>
                  </p:oleObj>
                </mc:Choice>
                <mc:Fallback>
                  <p:oleObj name="公式" r:id="rId6" imgW="2755900" imgH="1109662" progId="Equation.3">
                    <p:embed/>
                    <p:pic>
                      <p:nvPicPr>
                        <p:cNvPr id="0" name="OLE substitute image"/>
                        <p:cNvPicPr/>
                        <p:nvPr/>
                      </p:nvPicPr>
                      <p:blipFill>
                        <a:blip r:embed="rId7"/>
                        <a:stretch>
                          <a:fillRect/>
                        </a:stretch>
                      </p:blipFill>
                      <p:spPr>
                        <a:xfrm>
                          <a:off x="1536" y="2688"/>
                          <a:ext cx="1736" cy="699"/>
                        </a:xfrm>
                        <a:prstGeom prst="rect">
                          <a:avLst/>
                        </a:prstGeom>
                        <a:noFill/>
                        <a:ln>
                          <a:noFill/>
                          <a:miter lim="800000"/>
                        </a:ln>
                      </p:spPr>
                    </p:pic>
                  </p:oleObj>
                </mc:Fallback>
              </mc:AlternateContent>
            </a:graphicData>
          </a:graphic>
        </p:graphicFrame>
        <p:graphicFrame>
          <p:nvGraphicFramePr>
            <p:cNvPr id="84999" name="Object 7" title=""/>
            <p:cNvGraphicFramePr>
              <a:graphicFrameLocks noChangeAspect="1"/>
            </p:cNvGraphicFramePr>
            <p:nvPr/>
          </p:nvGraphicFramePr>
          <p:xfrm>
            <a:off x="384" y="2352"/>
            <a:ext cx="2501" cy="333"/>
          </p:xfrm>
          <a:graphic>
            <a:graphicData uri="http://schemas.openxmlformats.org/presentationml/2006/ole">
              <mc:AlternateContent>
                <mc:Choice xmlns:v="urn:schemas-microsoft-com:vml" Requires="v">
                  <p:oleObj spid="_x0000_s1891" name="公式" r:id="rId8" imgW="3970337" imgH="528638" progId="Equation.3">
                    <p:embed/>
                  </p:oleObj>
                </mc:Choice>
                <mc:Fallback>
                  <p:oleObj name="公式" r:id="rId8" imgW="3970337" imgH="528638" progId="Equation.3">
                    <p:embed/>
                    <p:pic>
                      <p:nvPicPr>
                        <p:cNvPr id="0" name="OLE substitute image"/>
                        <p:cNvPicPr/>
                        <p:nvPr/>
                      </p:nvPicPr>
                      <p:blipFill>
                        <a:blip r:embed="rId9"/>
                        <a:stretch>
                          <a:fillRect/>
                        </a:stretch>
                      </p:blipFill>
                      <p:spPr>
                        <a:xfrm>
                          <a:off x="384" y="2352"/>
                          <a:ext cx="2501" cy="333"/>
                        </a:xfrm>
                        <a:prstGeom prst="rect">
                          <a:avLst/>
                        </a:prstGeom>
                        <a:noFill/>
                        <a:ln>
                          <a:noFill/>
                          <a:miter lim="800000"/>
                        </a:ln>
                      </p:spPr>
                    </p:pic>
                  </p:oleObj>
                </mc:Fallback>
              </mc:AlternateContent>
            </a:graphicData>
          </a:graphic>
        </p:graphicFrame>
        <p:graphicFrame>
          <p:nvGraphicFramePr>
            <p:cNvPr id="85000" name="Object 8" title=""/>
            <p:cNvGraphicFramePr>
              <a:graphicFrameLocks noChangeAspect="1"/>
            </p:cNvGraphicFramePr>
            <p:nvPr/>
          </p:nvGraphicFramePr>
          <p:xfrm>
            <a:off x="480" y="3360"/>
            <a:ext cx="3529" cy="756"/>
          </p:xfrm>
          <a:graphic>
            <a:graphicData uri="http://schemas.openxmlformats.org/presentationml/2006/ole">
              <mc:AlternateContent>
                <mc:Choice xmlns:v="urn:schemas-microsoft-com:vml" Requires="v">
                  <p:oleObj spid="_x0000_s1892" name="公式" r:id="rId10" imgW="5602287" imgH="1200150" progId="Equation.3">
                    <p:embed/>
                  </p:oleObj>
                </mc:Choice>
                <mc:Fallback>
                  <p:oleObj name="公式" r:id="rId10" imgW="5602287" imgH="1200150" progId="Equation.3">
                    <p:embed/>
                    <p:pic>
                      <p:nvPicPr>
                        <p:cNvPr id="0" name="OLE substitute image"/>
                        <p:cNvPicPr/>
                        <p:nvPr/>
                      </p:nvPicPr>
                      <p:blipFill>
                        <a:blip r:embed="rId11"/>
                        <a:stretch>
                          <a:fillRect/>
                        </a:stretch>
                      </p:blipFill>
                      <p:spPr>
                        <a:xfrm>
                          <a:off x="480" y="3360"/>
                          <a:ext cx="3529" cy="756"/>
                        </a:xfrm>
                        <a:prstGeom prst="rect">
                          <a:avLst/>
                        </a:prstGeom>
                        <a:noFill/>
                        <a:ln>
                          <a:noFill/>
                          <a:miter lim="800000"/>
                        </a:ln>
                      </p:spPr>
                    </p:pic>
                  </p:oleObj>
                </mc:Fallback>
              </mc:AlternateContent>
            </a:graphicData>
          </a:graphic>
        </p:graphicFrame>
      </p:grpSp>
      <p:sp>
        <p:nvSpPr>
          <p:cNvPr id="85002" name="" title=""/>
          <p:cNvSpPr/>
          <p:nvPr/>
        </p:nvSpPr>
        <p:spPr>
          <a:xfrm>
            <a:off x="2209800" y="298450"/>
            <a:ext cx="5105400" cy="685800"/>
          </a:xfrm>
          <a:prstGeom prst="rect">
            <a:avLst/>
          </a:prstGeom>
          <a:noFill/>
          <a:ln>
            <a:noFill/>
            <a:miter lim="800000"/>
          </a:ln>
          <a:effectLst/>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r>
              <a:rPr>
                <a:solidFill>
                  <a:srgbClr val="FF0066"/>
                </a:solidFill>
                <a:latin typeface="隶书" pitchFamily="49" charset="-122"/>
                <a:ea typeface="隶书" pitchFamily="49" charset="-122"/>
              </a:rPr>
              <a:t>§5    随机变量的函数的分布</a:t>
            </a:r>
            <a:endParaRPr>
              <a:solidFill>
                <a:srgbClr val="FF0066"/>
              </a:solidFill>
              <a:latin typeface="隶书" pitchFamily="49" charset="-122"/>
              <a:ea typeface="隶书" pitchFamily="49" charset="-122"/>
            </a:endParaRPr>
          </a:p>
        </p:txBody>
      </p:sp>
      <p:graphicFrame>
        <p:nvGraphicFramePr>
          <p:cNvPr id="85003" name="" title=""/>
          <p:cNvGraphicFramePr>
            <a:graphicFrameLocks noChangeAspect="1"/>
          </p:cNvGraphicFramePr>
          <p:nvPr/>
        </p:nvGraphicFramePr>
        <p:xfrm>
          <a:off x="914400" y="914400"/>
          <a:ext cx="7572375" cy="19050"/>
        </p:xfrm>
        <a:graphic>
          <a:graphicData uri="http://schemas.openxmlformats.org/presentationml/2006/ole">
            <mc:AlternateContent>
              <mc:Choice xmlns:v="urn:schemas-microsoft-com:vml" Requires="v">
                <p:oleObj spid="_x0000_s1893" name="Image" r:id="rId12" imgW="7572375" imgH="19050" progId="Photoshop.Image.5">
                  <p:embed/>
                </p:oleObj>
              </mc:Choice>
              <mc:Fallback>
                <p:oleObj name="Image" r:id="rId12" imgW="7572375" imgH="19050" progId="Photoshop.Image.5">
                  <p:embed/>
                  <p:pic>
                    <p:nvPicPr>
                      <p:cNvPr id="0" name="OLE substitute image"/>
                      <p:cNvPicPr/>
                      <p:nvPr/>
                    </p:nvPicPr>
                    <p:blipFill>
                      <a:blip r:embed="rId13"/>
                      <a:stretch>
                        <a:fillRect/>
                      </a:stretch>
                    </p:blipFill>
                    <p:spPr>
                      <a:xfrm>
                        <a:off x="914400" y="914400"/>
                        <a:ext cx="7572375" cy="19050"/>
                      </a:xfrm>
                      <a:prstGeom prst="rect">
                        <a:avLst/>
                      </a:prstGeom>
                      <a:noFill/>
                      <a:ln>
                        <a:noFill/>
                        <a:miter lim="800000"/>
                      </a:ln>
                      <a:effectLst/>
                    </p:spPr>
                  </p:pic>
                </p:oleObj>
              </mc:Fallback>
            </mc:AlternateContent>
          </a:graphicData>
        </a:graphic>
      </p:graphicFrame>
      <p:sp>
        <p:nvSpPr>
          <p:cNvPr id="85006" name="" title="">
            <a:hlinkClick r:id="rId14"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85007"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4" action="ppaction://hlinkpres"/>
                <a:hlinkMouseOver action="ppaction://noaction"/>
              </a:rPr>
              <a:t>返回主目录</a:t>
            </a:r>
            <a:endParaRPr sz="2000">
              <a:ea typeface="隶书" pitchFamily="49" charset="-122"/>
            </a:endParaRPr>
          </a:p>
        </p:txBody>
      </p:sp>
      <p:grpSp>
        <p:nvGrpSpPr>
          <p:cNvPr id="85009" name="Group 11" title=""/>
          <p:cNvGrpSpPr/>
          <p:nvPr/>
        </p:nvGrpSpPr>
        <p:grpSpPr>
          <a:xfrm>
            <a:off x="971550" y="3860800"/>
            <a:ext cx="5975350" cy="703263"/>
            <a:chOff x="528" y="1023"/>
            <a:chExt cx="3764" cy="443"/>
          </a:xfrm>
        </p:grpSpPr>
        <p:graphicFrame>
          <p:nvGraphicFramePr>
            <p:cNvPr id="85010" name="Object 12" title=""/>
            <p:cNvGraphicFramePr>
              <a:graphicFrameLocks noChangeAspect="1"/>
            </p:cNvGraphicFramePr>
            <p:nvPr>
              <p:ph idx="1"/>
            </p:nvPr>
          </p:nvGraphicFramePr>
          <p:xfrm>
            <a:off x="528" y="1056"/>
            <a:ext cx="1847" cy="376"/>
          </p:xfrm>
          <a:graphic>
            <a:graphicData uri="http://schemas.openxmlformats.org/presentationml/2006/ole">
              <mc:AlternateContent>
                <mc:Choice xmlns:v="urn:schemas-microsoft-com:vml" Requires="v">
                  <p:oleObj spid="_x0000_s1894" name="公式" r:id="rId15" imgW="2932112" imgH="596900" progId="Equation.3">
                    <p:embed/>
                  </p:oleObj>
                </mc:Choice>
                <mc:Fallback>
                  <p:oleObj name="公式" r:id="rId15" imgW="2932112" imgH="596900" progId="Equation.3">
                    <p:embed/>
                    <p:pic>
                      <p:nvPicPr>
                        <p:cNvPr id="0" name="OLE substitute image"/>
                        <p:cNvPicPr/>
                        <p:nvPr/>
                      </p:nvPicPr>
                      <p:blipFill>
                        <a:blip r:embed="rId16"/>
                        <a:stretch>
                          <a:fillRect/>
                        </a:stretch>
                      </p:blipFill>
                      <p:spPr>
                        <a:xfrm>
                          <a:off x="528" y="1056"/>
                          <a:ext cx="1847" cy="376"/>
                        </a:xfrm>
                        <a:prstGeom prst="rect">
                          <a:avLst/>
                        </a:prstGeom>
                        <a:noFill/>
                        <a:ln>
                          <a:noFill/>
                          <a:miter lim="800000"/>
                        </a:ln>
                        <a:effectLst/>
                      </p:spPr>
                    </p:pic>
                  </p:oleObj>
                </mc:Fallback>
              </mc:AlternateContent>
            </a:graphicData>
          </a:graphic>
        </p:graphicFrame>
        <p:graphicFrame>
          <p:nvGraphicFramePr>
            <p:cNvPr id="85011" name="Object 13" title=""/>
            <p:cNvGraphicFramePr>
              <a:graphicFrameLocks noChangeAspect="1"/>
            </p:cNvGraphicFramePr>
            <p:nvPr/>
          </p:nvGraphicFramePr>
          <p:xfrm>
            <a:off x="2356" y="1023"/>
            <a:ext cx="1936" cy="443"/>
          </p:xfrm>
          <a:graphic>
            <a:graphicData uri="http://schemas.openxmlformats.org/presentationml/2006/ole">
              <mc:AlternateContent>
                <mc:Choice xmlns:v="urn:schemas-microsoft-com:vml" Requires="v">
                  <p:oleObj spid="_x0000_s1895" name="公式" r:id="rId17" imgW="3073400" imgH="703263" progId="Equation.3">
                    <p:embed/>
                  </p:oleObj>
                </mc:Choice>
                <mc:Fallback>
                  <p:oleObj name="公式" r:id="rId17" imgW="3073400" imgH="703263" progId="Equation.3">
                    <p:embed/>
                    <p:pic>
                      <p:nvPicPr>
                        <p:cNvPr id="0" name="OLE substitute image"/>
                        <p:cNvPicPr/>
                        <p:nvPr/>
                      </p:nvPicPr>
                      <p:blipFill>
                        <a:blip r:embed="rId18"/>
                        <a:stretch>
                          <a:fillRect/>
                        </a:stretch>
                      </p:blipFill>
                      <p:spPr>
                        <a:xfrm>
                          <a:off x="2356" y="1023"/>
                          <a:ext cx="1936" cy="443"/>
                        </a:xfrm>
                        <a:prstGeom prst="rect">
                          <a:avLst/>
                        </a:prstGeom>
                        <a:noFill/>
                        <a:ln>
                          <a:noFill/>
                          <a:miter lim="800000"/>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85005"/>
                                        </p:tgtEl>
                                        <p:attrNameLst>
                                          <p:attrName>style.visibility</p:attrName>
                                        </p:attrNameLst>
                                      </p:cBhvr>
                                      <p:to>
                                        <p:strVal val="visible"/>
                                      </p:to>
                                    </p:set>
                                    <p:animEffect transition="in" filter="wipe(left)">
                                      <p:cBhvr>
                                        <p:cTn id="7" dur="500"/>
                                        <p:tgtEl>
                                          <p:spTgt spid="85005"/>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85009"/>
                                        </p:tgtEl>
                                        <p:attrNameLst>
                                          <p:attrName>style.visibility</p:attrName>
                                        </p:attrNameLst>
                                      </p:cBhvr>
                                      <p:to>
                                        <p:strVal val="visible"/>
                                      </p:to>
                                    </p:set>
                                    <p:animEffect transition="in" filter="wipe(left)">
                                      <p:cBhvr>
                                        <p:cTn id="12" dur="500"/>
                                        <p:tgtEl>
                                          <p:spTgt spid="85009"/>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84997"/>
                                        </p:tgtEl>
                                        <p:attrNameLst>
                                          <p:attrName>style.visibility</p:attrName>
                                        </p:attrNameLst>
                                      </p:cBhvr>
                                      <p:to>
                                        <p:strVal val="visible"/>
                                      </p:to>
                                    </p:set>
                                    <p:animEffect transition="in" filter="wipe(left)">
                                      <p:cBhvr>
                                        <p:cTn id="17" dur="500"/>
                                        <p:tgtEl>
                                          <p:spTgt spid="84997"/>
                                        </p:tgtEl>
                                      </p:cBhvr>
                                    </p:animEffect>
                                  </p:childTnLst>
                                </p:cTn>
                              </p:par>
                              <p:par>
                                <p:cTn id="18" presetID="22" presetClass="entr" presetSubtype="8" dur="500" fill="hold" nodeType="withEffect">
                                  <p:stCondLst>
                                    <p:cond delay="0"/>
                                  </p:stCondLst>
                                  <p:childTnLst>
                                    <p:set>
                                      <p:cBhvr>
                                        <p:cTn id="19" dur="1" fill="hold">
                                          <p:stCondLst>
                                            <p:cond delay="0"/>
                                          </p:stCondLst>
                                        </p:cTn>
                                        <p:tgtEl>
                                          <p:spTgt spid="84998"/>
                                        </p:tgtEl>
                                        <p:attrNameLst>
                                          <p:attrName>style.visibility</p:attrName>
                                        </p:attrNameLst>
                                      </p:cBhvr>
                                      <p:to>
                                        <p:strVal val="visible"/>
                                      </p:to>
                                    </p:set>
                                    <p:animEffect transition="in" filter="wipe(left)">
                                      <p:cBhvr>
                                        <p:cTn id="20" dur="500"/>
                                        <p:tgtEl>
                                          <p:spTgt spid="84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7177" name="Rectangle 2" title=""/>
          <p:cNvSpPr>
            <a:spLocks noGrp="1"/>
          </p:cNvSpPr>
          <p:nvPr>
            <p:ph type="title"/>
          </p:nvPr>
        </p:nvSpPr>
        <p:spPr>
          <a:xfrm>
            <a:off x="457200" y="808038"/>
            <a:ext cx="1936750" cy="5334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lgn="l" eaLnBrk="1" hangingPunct="1"/>
            <a:r>
              <a:rPr lang="zh-CN" altLang="en-US" sz="2800">
                <a:solidFill>
                  <a:srgbClr val="FF0066"/>
                </a:solidFill>
                <a:ea typeface="黑体" pitchFamily="2" charset="-122"/>
              </a:rPr>
              <a:t>例</a:t>
            </a:r>
            <a:r>
              <a:rPr lang="zh-CN" altLang="en-US" sz="2800">
                <a:solidFill>
                  <a:srgbClr val="FF0066"/>
                </a:solidFill>
              </a:rPr>
              <a:t> </a:t>
            </a:r>
            <a:r>
              <a:rPr lang="en-US" altLang="zh-CN" sz="2800">
                <a:solidFill>
                  <a:srgbClr val="FF0066"/>
                </a:solidFill>
              </a:rPr>
              <a:t>3</a:t>
            </a:r>
            <a:r>
              <a:rPr lang="zh-CN" altLang="en-US" sz="2800">
                <a:solidFill>
                  <a:srgbClr val="FF0066"/>
                </a:solidFill>
                <a:ea typeface="黑体" pitchFamily="2" charset="-122"/>
              </a:rPr>
              <a:t>（续）</a:t>
            </a:r>
            <a:endParaRPr lang="zh-CN" altLang="en-US" sz="2800">
              <a:solidFill>
                <a:srgbClr val="FF0066"/>
              </a:solidFill>
            </a:endParaRPr>
          </a:p>
        </p:txBody>
      </p:sp>
      <p:graphicFrame>
        <p:nvGraphicFramePr>
          <p:cNvPr id="7170" name="Object 3" title=""/>
          <p:cNvGraphicFramePr>
            <a:graphicFrameLocks noChangeAspect="1"/>
          </p:cNvGraphicFramePr>
          <p:nvPr>
            <p:ph idx="1"/>
          </p:nvPr>
        </p:nvGraphicFramePr>
        <p:xfrm>
          <a:off x="698500" y="1768475"/>
          <a:ext cx="5815013" cy="636588"/>
        </p:xfrm>
        <a:graphic>
          <a:graphicData uri="http://schemas.openxmlformats.org/presentationml/2006/ole">
            <mc:AlternateContent>
              <mc:Choice xmlns:v="urn:schemas-microsoft-com:vml" Requires="v">
                <p:oleObj spid="_x0000_s1084" name="公式" r:id="rId2" imgW="5815013" imgH="636588" progId="Equation.3">
                  <p:embed/>
                </p:oleObj>
              </mc:Choice>
              <mc:Fallback>
                <p:oleObj name="公式" r:id="rId2" imgW="5815013" imgH="636588" progId="Equation.3">
                  <p:embed/>
                  <p:pic>
                    <p:nvPicPr>
                      <p:cNvPr id="0" name="OLE substitute image"/>
                      <p:cNvPicPr/>
                      <p:nvPr/>
                    </p:nvPicPr>
                    <p:blipFill>
                      <a:blip r:embed="rId3"/>
                      <a:stretch>
                        <a:fillRect/>
                      </a:stretch>
                    </p:blipFill>
                    <p:spPr>
                      <a:xfrm>
                        <a:off x="698500" y="1768475"/>
                        <a:ext cx="5815013" cy="636588"/>
                      </a:xfrm>
                      <a:prstGeom prst="rect">
                        <a:avLst/>
                      </a:prstGeom>
                      <a:noFill/>
                      <a:ln>
                        <a:miter lim="800000"/>
                      </a:ln>
                    </p:spPr>
                  </p:pic>
                </p:oleObj>
              </mc:Fallback>
            </mc:AlternateContent>
          </a:graphicData>
        </a:graphic>
      </p:graphicFrame>
      <p:graphicFrame>
        <p:nvGraphicFramePr>
          <p:cNvPr id="7171" name="Object 4" title=""/>
          <p:cNvGraphicFramePr>
            <a:graphicFrameLocks noChangeAspect="1"/>
          </p:cNvGraphicFramePr>
          <p:nvPr/>
        </p:nvGraphicFramePr>
        <p:xfrm>
          <a:off x="2743200" y="2890838"/>
          <a:ext cx="1849438" cy="1147762"/>
        </p:xfrm>
        <a:graphic>
          <a:graphicData uri="http://schemas.openxmlformats.org/presentationml/2006/ole">
            <mc:AlternateContent>
              <mc:Choice xmlns:v="urn:schemas-microsoft-com:vml" Requires="v">
                <p:oleObj spid="_x0000_s1085" name="公式" r:id="rId4" imgW="1849438" imgH="1147762" progId="Equation.3">
                  <p:embed/>
                </p:oleObj>
              </mc:Choice>
              <mc:Fallback>
                <p:oleObj name="公式" r:id="rId4" imgW="1849438" imgH="1147762" progId="Equation.3">
                  <p:embed/>
                  <p:pic>
                    <p:nvPicPr>
                      <p:cNvPr id="0" name="OLE substitute image"/>
                      <p:cNvPicPr/>
                      <p:nvPr/>
                    </p:nvPicPr>
                    <p:blipFill>
                      <a:blip r:embed="rId5"/>
                      <a:stretch>
                        <a:fillRect/>
                      </a:stretch>
                    </p:blipFill>
                    <p:spPr>
                      <a:xfrm>
                        <a:off x="2743200" y="2890838"/>
                        <a:ext cx="1849438" cy="1147762"/>
                      </a:xfrm>
                      <a:prstGeom prst="rect">
                        <a:avLst/>
                      </a:prstGeom>
                      <a:noFill/>
                      <a:ln>
                        <a:noFill/>
                        <a:miter lim="800000"/>
                      </a:ln>
                    </p:spPr>
                  </p:pic>
                </p:oleObj>
              </mc:Fallback>
            </mc:AlternateContent>
          </a:graphicData>
        </a:graphic>
      </p:graphicFrame>
      <p:graphicFrame>
        <p:nvGraphicFramePr>
          <p:cNvPr id="7172" name="Object 5" title=""/>
          <p:cNvGraphicFramePr>
            <a:graphicFrameLocks noChangeAspect="1"/>
          </p:cNvGraphicFramePr>
          <p:nvPr/>
        </p:nvGraphicFramePr>
        <p:xfrm>
          <a:off x="4764088" y="2890838"/>
          <a:ext cx="962025" cy="1143000"/>
        </p:xfrm>
        <a:graphic>
          <a:graphicData uri="http://schemas.openxmlformats.org/presentationml/2006/ole">
            <mc:AlternateContent>
              <mc:Choice xmlns:v="urn:schemas-microsoft-com:vml" Requires="v">
                <p:oleObj spid="_x0000_s1086" name="公式" r:id="rId6" imgW="962025" imgH="1143000" progId="Equation.3">
                  <p:embed/>
                </p:oleObj>
              </mc:Choice>
              <mc:Fallback>
                <p:oleObj name="公式" r:id="rId6" imgW="962025" imgH="1143000" progId="Equation.3">
                  <p:embed/>
                  <p:pic>
                    <p:nvPicPr>
                      <p:cNvPr id="0" name="OLE substitute image"/>
                      <p:cNvPicPr/>
                      <p:nvPr/>
                    </p:nvPicPr>
                    <p:blipFill>
                      <a:blip r:embed="rId7"/>
                      <a:stretch>
                        <a:fillRect/>
                      </a:stretch>
                    </p:blipFill>
                    <p:spPr>
                      <a:xfrm>
                        <a:off x="4764088" y="2890838"/>
                        <a:ext cx="962025" cy="1143000"/>
                      </a:xfrm>
                      <a:prstGeom prst="rect">
                        <a:avLst/>
                      </a:prstGeom>
                      <a:noFill/>
                      <a:ln>
                        <a:noFill/>
                        <a:miter lim="800000"/>
                      </a:ln>
                    </p:spPr>
                  </p:pic>
                </p:oleObj>
              </mc:Fallback>
            </mc:AlternateContent>
          </a:graphicData>
        </a:graphic>
      </p:graphicFrame>
      <p:graphicFrame>
        <p:nvGraphicFramePr>
          <p:cNvPr id="7173" name="Object 6" title=""/>
          <p:cNvGraphicFramePr>
            <a:graphicFrameLocks noChangeAspect="1"/>
          </p:cNvGraphicFramePr>
          <p:nvPr/>
        </p:nvGraphicFramePr>
        <p:xfrm>
          <a:off x="685800" y="4524375"/>
          <a:ext cx="6502400" cy="595313"/>
        </p:xfrm>
        <a:graphic>
          <a:graphicData uri="http://schemas.openxmlformats.org/presentationml/2006/ole">
            <mc:AlternateContent>
              <mc:Choice xmlns:v="urn:schemas-microsoft-com:vml" Requires="v">
                <p:oleObj spid="_x0000_s1087" name="公式" r:id="rId8" imgW="6502400" imgH="595313" progId="Equation.3">
                  <p:embed/>
                </p:oleObj>
              </mc:Choice>
              <mc:Fallback>
                <p:oleObj name="公式" r:id="rId8" imgW="6502400" imgH="595313" progId="Equation.3">
                  <p:embed/>
                  <p:pic>
                    <p:nvPicPr>
                      <p:cNvPr id="0" name="OLE substitute image"/>
                      <p:cNvPicPr/>
                      <p:nvPr/>
                    </p:nvPicPr>
                    <p:blipFill>
                      <a:blip r:embed="rId9"/>
                      <a:stretch>
                        <a:fillRect/>
                      </a:stretch>
                    </p:blipFill>
                    <p:spPr>
                      <a:xfrm>
                        <a:off x="685800" y="4524375"/>
                        <a:ext cx="6502400" cy="595313"/>
                      </a:xfrm>
                      <a:prstGeom prst="rect">
                        <a:avLst/>
                      </a:prstGeom>
                      <a:noFill/>
                      <a:ln>
                        <a:noFill/>
                        <a:miter lim="800000"/>
                      </a:ln>
                    </p:spPr>
                  </p:pic>
                </p:oleObj>
              </mc:Fallback>
            </mc:AlternateContent>
          </a:graphicData>
        </a:graphic>
      </p:graphicFrame>
      <p:graphicFrame>
        <p:nvGraphicFramePr>
          <p:cNvPr id="7174" name="Object 7" title=""/>
          <p:cNvGraphicFramePr>
            <a:graphicFrameLocks noChangeAspect="1"/>
          </p:cNvGraphicFramePr>
          <p:nvPr/>
        </p:nvGraphicFramePr>
        <p:xfrm>
          <a:off x="3505200" y="5334000"/>
          <a:ext cx="1619250" cy="1003300"/>
        </p:xfrm>
        <a:graphic>
          <a:graphicData uri="http://schemas.openxmlformats.org/presentationml/2006/ole">
            <mc:AlternateContent>
              <mc:Choice xmlns:v="urn:schemas-microsoft-com:vml" Requires="v">
                <p:oleObj spid="_x0000_s1088" name="公式" r:id="rId10" imgW="1619250" imgH="1003300" progId="Equation.3">
                  <p:embed/>
                </p:oleObj>
              </mc:Choice>
              <mc:Fallback>
                <p:oleObj name="公式" r:id="rId10" imgW="1619250" imgH="1003300" progId="Equation.3">
                  <p:embed/>
                  <p:pic>
                    <p:nvPicPr>
                      <p:cNvPr id="0" name="OLE substitute image"/>
                      <p:cNvPicPr/>
                      <p:nvPr/>
                    </p:nvPicPr>
                    <p:blipFill>
                      <a:blip r:embed="rId11"/>
                      <a:stretch>
                        <a:fillRect/>
                      </a:stretch>
                    </p:blipFill>
                    <p:spPr>
                      <a:xfrm>
                        <a:off x="3505200" y="5334000"/>
                        <a:ext cx="1619250" cy="1003300"/>
                      </a:xfrm>
                      <a:prstGeom prst="rect">
                        <a:avLst/>
                      </a:prstGeom>
                      <a:noFill/>
                      <a:ln>
                        <a:noFill/>
                        <a:miter lim="800000"/>
                      </a:ln>
                    </p:spPr>
                  </p:pic>
                </p:oleObj>
              </mc:Fallback>
            </mc:AlternateContent>
          </a:graphicData>
        </a:graphic>
      </p:graphicFrame>
      <p:graphicFrame>
        <p:nvGraphicFramePr>
          <p:cNvPr id="7175" name="Object 8" title=""/>
          <p:cNvGraphicFramePr>
            <a:graphicFrameLocks noChangeAspect="1"/>
          </p:cNvGraphicFramePr>
          <p:nvPr/>
        </p:nvGraphicFramePr>
        <p:xfrm>
          <a:off x="5245100" y="5297488"/>
          <a:ext cx="928688" cy="1103312"/>
        </p:xfrm>
        <a:graphic>
          <a:graphicData uri="http://schemas.openxmlformats.org/presentationml/2006/ole">
            <mc:AlternateContent>
              <mc:Choice xmlns:v="urn:schemas-microsoft-com:vml" Requires="v">
                <p:oleObj spid="_x0000_s1089" name="公式" r:id="rId12" imgW="928688" imgH="1103312" progId="Equation.3">
                  <p:embed/>
                </p:oleObj>
              </mc:Choice>
              <mc:Fallback>
                <p:oleObj name="公式" r:id="rId12" imgW="928688" imgH="1103312" progId="Equation.3">
                  <p:embed/>
                  <p:pic>
                    <p:nvPicPr>
                      <p:cNvPr id="0" name="OLE substitute image"/>
                      <p:cNvPicPr/>
                      <p:nvPr/>
                    </p:nvPicPr>
                    <p:blipFill>
                      <a:blip r:embed="rId13"/>
                      <a:stretch>
                        <a:fillRect/>
                      </a:stretch>
                    </p:blipFill>
                    <p:spPr>
                      <a:xfrm>
                        <a:off x="5245100" y="5297488"/>
                        <a:ext cx="928688" cy="1103312"/>
                      </a:xfrm>
                      <a:prstGeom prst="rect">
                        <a:avLst/>
                      </a:prstGeom>
                      <a:noFill/>
                      <a:ln>
                        <a:noFill/>
                        <a:miter lim="800000"/>
                      </a:ln>
                    </p:spPr>
                  </p:pic>
                </p:oleObj>
              </mc:Fallback>
            </mc:AlternateContent>
          </a:graphicData>
        </a:graphic>
      </p:graphicFrame>
      <p:sp>
        <p:nvSpPr>
          <p:cNvPr id="7178" name="Rectangle 9"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7176" name="Object 11"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090" name="Image" r:id="rId14" imgW="7572375" imgH="19050" progId="Photoshop.Image.5">
                  <p:embed/>
                </p:oleObj>
              </mc:Choice>
              <mc:Fallback>
                <p:oleObj name="Image" r:id="rId14" imgW="7572375" imgH="19050" progId="Photoshop.Image.5">
                  <p:embed/>
                  <p:pic>
                    <p:nvPicPr>
                      <p:cNvPr id="0" name="OLE substitute image"/>
                      <p:cNvPicPr/>
                      <p:nvPr/>
                    </p:nvPicPr>
                    <p:blipFill>
                      <a:blip r:embed="rId15"/>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7179" name="Text Box 13"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7180" name="AutoShape 14" title="">
            <a:hlinkClick r:id="rId16"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7181" name="Text Box 15"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6"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300" fill="hold" grpId="0" nodeType="afterEffect">
                                  <p:stCondLst>
                                    <p:cond delay="0"/>
                                  </p:stCondLst>
                                  <p:iterate type="wd">
                                    <p:tmPct val="100000"/>
                                  </p:iterate>
                                  <p:childTnLst>
                                    <p:set>
                                      <p:cBhvr>
                                        <p:cTn id="6" dur="1" fill="hold">
                                          <p:stCondLst>
                                            <p:cond delay="0"/>
                                          </p:stCondLst>
                                        </p:cTn>
                                        <p:tgtEl>
                                          <p:spTgt spid="7177"/>
                                        </p:tgtEl>
                                        <p:attrNameLst>
                                          <p:attrName>style.visibility</p:attrName>
                                        </p:attrNameLst>
                                      </p:cBhvr>
                                      <p:to>
                                        <p:strVal val="visible"/>
                                      </p:to>
                                    </p:set>
                                    <p:animEffect transition="in" filter="wipe(left)">
                                      <p:cBhvr>
                                        <p:cTn id="7" dur="300"/>
                                        <p:tgtEl>
                                          <p:spTgt spid="7177"/>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wipe(left)">
                                      <p:cBhvr>
                                        <p:cTn id="12" dur="500"/>
                                        <p:tgtEl>
                                          <p:spTgt spid="7170"/>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7171"/>
                                        </p:tgtEl>
                                        <p:attrNameLst>
                                          <p:attrName>style.visibility</p:attrName>
                                        </p:attrNameLst>
                                      </p:cBhvr>
                                      <p:to>
                                        <p:strVal val="visible"/>
                                      </p:to>
                                    </p:set>
                                    <p:animEffect transition="in" filter="wipe(left)">
                                      <p:cBhvr>
                                        <p:cTn id="17" dur="500"/>
                                        <p:tgtEl>
                                          <p:spTgt spid="7171"/>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7172"/>
                                        </p:tgtEl>
                                        <p:attrNameLst>
                                          <p:attrName>style.visibility</p:attrName>
                                        </p:attrNameLst>
                                      </p:cBhvr>
                                      <p:to>
                                        <p:strVal val="visible"/>
                                      </p:to>
                                    </p:set>
                                    <p:animEffect transition="in" filter="wipe(left)">
                                      <p:cBhvr>
                                        <p:cTn id="22" dur="500"/>
                                        <p:tgtEl>
                                          <p:spTgt spid="7172"/>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7173"/>
                                        </p:tgtEl>
                                        <p:attrNameLst>
                                          <p:attrName>style.visibility</p:attrName>
                                        </p:attrNameLst>
                                      </p:cBhvr>
                                      <p:to>
                                        <p:strVal val="visible"/>
                                      </p:to>
                                    </p:set>
                                    <p:animEffect transition="in" filter="wipe(left)">
                                      <p:cBhvr>
                                        <p:cTn id="27" dur="500"/>
                                        <p:tgtEl>
                                          <p:spTgt spid="7173"/>
                                        </p:tgtEl>
                                      </p:cBhvr>
                                    </p:animEffect>
                                  </p:childTnLst>
                                </p:cTn>
                              </p:par>
                            </p:childTnLst>
                          </p:cTn>
                        </p:par>
                      </p:childTnLst>
                    </p:cTn>
                  </p:par>
                  <p:par>
                    <p:cTn id="28" fill="hold" nodeType="clickPar">
                      <p:stCondLst>
                        <p:cond delay="indefinite"/>
                        <p:cond evt="onBegin" delay="0">
                          <p:tn val="27"/>
                        </p:cond>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7174"/>
                                        </p:tgtEl>
                                        <p:attrNameLst>
                                          <p:attrName>style.visibility</p:attrName>
                                        </p:attrNameLst>
                                      </p:cBhvr>
                                      <p:to>
                                        <p:strVal val="visible"/>
                                      </p:to>
                                    </p:set>
                                    <p:animEffect transition="in" filter="wipe(left)">
                                      <p:cBhvr>
                                        <p:cTn id="32" dur="500"/>
                                        <p:tgtEl>
                                          <p:spTgt spid="7174"/>
                                        </p:tgtEl>
                                      </p:cBhvr>
                                    </p:animEffect>
                                  </p:childTnLst>
                                </p:cTn>
                              </p:par>
                            </p:childTnLst>
                          </p:cTn>
                        </p:par>
                      </p:childTnLst>
                    </p:cTn>
                  </p:par>
                  <p:par>
                    <p:cTn id="33" fill="hold" nodeType="clickPar">
                      <p:stCondLst>
                        <p:cond delay="indefinite"/>
                        <p:cond evt="onBegin" delay="0">
                          <p:tn val="32"/>
                        </p:cond>
                      </p:stCondLst>
                      <p:childTnLst>
                        <p:par>
                          <p:cTn id="34" fill="hold">
                            <p:stCondLst>
                              <p:cond delay="0"/>
                            </p:stCondLst>
                            <p:childTnLst>
                              <p:par>
                                <p:cTn id="35" presetID="22" presetClass="entr" presetSubtype="8" dur="500" fill="hold" nodeType="clickEffect">
                                  <p:stCondLst>
                                    <p:cond delay="0"/>
                                  </p:stCondLst>
                                  <p:childTnLst>
                                    <p:set>
                                      <p:cBhvr>
                                        <p:cTn id="36" dur="1" fill="hold">
                                          <p:stCondLst>
                                            <p:cond delay="0"/>
                                          </p:stCondLst>
                                        </p:cTn>
                                        <p:tgtEl>
                                          <p:spTgt spid="7175"/>
                                        </p:tgtEl>
                                        <p:attrNameLst>
                                          <p:attrName>style.visibility</p:attrName>
                                        </p:attrNameLst>
                                      </p:cBhvr>
                                      <p:to>
                                        <p:strVal val="visible"/>
                                      </p:to>
                                    </p:set>
                                    <p:animEffect transition="in" filter="wipe(left)">
                                      <p:cBhvr>
                                        <p:cTn id="37" dur="500"/>
                                        <p:tgtEl>
                                          <p:spTgt spid="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Lst>
  </p:timing>
</p:sld>
</file>

<file path=ppt/slides/slide16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86018" name="NotDefined 2" title=""/>
          <p:cNvSpPr/>
          <p:nvPr>
            <p:ph type="title"/>
          </p:nvPr>
        </p:nvSpPr>
        <p:spPr>
          <a:xfrm>
            <a:off x="619125" y="657225"/>
            <a:ext cx="3065463" cy="457200"/>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b="1">
                <a:solidFill>
                  <a:srgbClr val="CC0066"/>
                </a:solidFill>
                <a:latin typeface="宋体" pitchFamily="2" charset="-122"/>
              </a:rPr>
              <a:t>定 理 的 证 明</a:t>
            </a:r>
            <a:endParaRPr sz="2500" b="1">
              <a:solidFill>
                <a:srgbClr val="CC0066"/>
              </a:solidFill>
              <a:latin typeface="宋体" pitchFamily="2" charset="-122"/>
            </a:endParaRPr>
          </a:p>
        </p:txBody>
      </p:sp>
      <p:graphicFrame>
        <p:nvGraphicFramePr>
          <p:cNvPr id="86021" name="Object 5" title=""/>
          <p:cNvGraphicFramePr>
            <a:graphicFrameLocks noChangeAspect="1"/>
          </p:cNvGraphicFramePr>
          <p:nvPr/>
        </p:nvGraphicFramePr>
        <p:xfrm>
          <a:off x="762000" y="4876800"/>
          <a:ext cx="5602288" cy="1255713"/>
        </p:xfrm>
        <a:graphic>
          <a:graphicData uri="http://schemas.openxmlformats.org/presentationml/2006/ole">
            <mc:AlternateContent>
              <mc:Choice xmlns:v="urn:schemas-microsoft-com:vml" Requires="v">
                <p:oleObj spid="_x0000_s1896" name="公式" r:id="rId2" imgW="5602288" imgH="1255713" progId="Equation.3">
                  <p:embed/>
                </p:oleObj>
              </mc:Choice>
              <mc:Fallback>
                <p:oleObj name="公式" r:id="rId2" imgW="5602288" imgH="1255713" progId="Equation.3">
                  <p:embed/>
                  <p:pic>
                    <p:nvPicPr>
                      <p:cNvPr id="0" name="OLE substitute image"/>
                      <p:cNvPicPr/>
                      <p:nvPr/>
                    </p:nvPicPr>
                    <p:blipFill>
                      <a:blip r:embed="rId3"/>
                      <a:stretch>
                        <a:fillRect/>
                      </a:stretch>
                    </p:blipFill>
                    <p:spPr>
                      <a:xfrm>
                        <a:off x="762000" y="4876800"/>
                        <a:ext cx="5602288" cy="1255713"/>
                      </a:xfrm>
                      <a:prstGeom prst="rect">
                        <a:avLst/>
                      </a:prstGeom>
                      <a:noFill/>
                      <a:ln>
                        <a:noFill/>
                        <a:miter lim="800000"/>
                      </a:ln>
                    </p:spPr>
                  </p:pic>
                </p:oleObj>
              </mc:Fallback>
            </mc:AlternateContent>
          </a:graphicData>
        </a:graphic>
      </p:graphicFrame>
      <p:grpSp>
        <p:nvGrpSpPr>
          <p:cNvPr id="86030" name="" title=""/>
          <p:cNvGrpSpPr/>
          <p:nvPr/>
        </p:nvGrpSpPr>
        <p:grpSpPr>
          <a:xfrm>
            <a:off x="762000" y="2362200"/>
            <a:ext cx="6577013" cy="1138238"/>
            <a:chOff x="480" y="1488"/>
            <a:chExt cx="4143" cy="717"/>
          </a:xfrm>
        </p:grpSpPr>
        <p:graphicFrame>
          <p:nvGraphicFramePr>
            <p:cNvPr id="86020" name="Object 4" title=""/>
            <p:cNvGraphicFramePr>
              <a:graphicFrameLocks noChangeAspect="1"/>
            </p:cNvGraphicFramePr>
            <p:nvPr/>
          </p:nvGraphicFramePr>
          <p:xfrm>
            <a:off x="528" y="1872"/>
            <a:ext cx="2501" cy="333"/>
          </p:xfrm>
          <a:graphic>
            <a:graphicData uri="http://schemas.openxmlformats.org/presentationml/2006/ole">
              <mc:AlternateContent>
                <mc:Choice xmlns:v="urn:schemas-microsoft-com:vml" Requires="v">
                  <p:oleObj spid="_x0000_s1897" name="公式" r:id="rId4" imgW="3970338" imgH="528638" progId="Equation.3">
                    <p:embed/>
                  </p:oleObj>
                </mc:Choice>
                <mc:Fallback>
                  <p:oleObj name="公式" r:id="rId4" imgW="3970338" imgH="528638" progId="Equation.3">
                    <p:embed/>
                    <p:pic>
                      <p:nvPicPr>
                        <p:cNvPr id="0" name="OLE substitute image"/>
                        <p:cNvPicPr/>
                        <p:nvPr/>
                      </p:nvPicPr>
                      <p:blipFill>
                        <a:blip r:embed="rId5"/>
                        <a:stretch>
                          <a:fillRect/>
                        </a:stretch>
                      </p:blipFill>
                      <p:spPr>
                        <a:xfrm>
                          <a:off x="528" y="1872"/>
                          <a:ext cx="2501" cy="333"/>
                        </a:xfrm>
                        <a:prstGeom prst="rect">
                          <a:avLst/>
                        </a:prstGeom>
                        <a:noFill/>
                        <a:ln>
                          <a:noFill/>
                          <a:miter lim="800000"/>
                        </a:ln>
                      </p:spPr>
                    </p:pic>
                  </p:oleObj>
                </mc:Fallback>
              </mc:AlternateContent>
            </a:graphicData>
          </a:graphic>
        </p:graphicFrame>
        <p:graphicFrame>
          <p:nvGraphicFramePr>
            <p:cNvPr id="86023" name="Object 7" title=""/>
            <p:cNvGraphicFramePr>
              <a:graphicFrameLocks noChangeAspect="1"/>
            </p:cNvGraphicFramePr>
            <p:nvPr/>
          </p:nvGraphicFramePr>
          <p:xfrm>
            <a:off x="480" y="1488"/>
            <a:ext cx="4143" cy="342"/>
          </p:xfrm>
          <a:graphic>
            <a:graphicData uri="http://schemas.openxmlformats.org/presentationml/2006/ole">
              <mc:AlternateContent>
                <mc:Choice xmlns:v="urn:schemas-microsoft-com:vml" Requires="v">
                  <p:oleObj spid="_x0000_s1898" name="公式" r:id="rId6" imgW="6577013" imgH="542925" progId="Equation.3">
                    <p:embed/>
                  </p:oleObj>
                </mc:Choice>
                <mc:Fallback>
                  <p:oleObj name="公式" r:id="rId6" imgW="6577013" imgH="542925" progId="Equation.3">
                    <p:embed/>
                    <p:pic>
                      <p:nvPicPr>
                        <p:cNvPr id="0" name="OLE substitute image"/>
                        <p:cNvPicPr/>
                        <p:nvPr/>
                      </p:nvPicPr>
                      <p:blipFill>
                        <a:blip r:embed="rId7"/>
                        <a:stretch>
                          <a:fillRect/>
                        </a:stretch>
                      </p:blipFill>
                      <p:spPr>
                        <a:xfrm>
                          <a:off x="480" y="1488"/>
                          <a:ext cx="4143" cy="342"/>
                        </a:xfrm>
                        <a:prstGeom prst="rect">
                          <a:avLst/>
                        </a:prstGeom>
                        <a:noFill/>
                        <a:ln>
                          <a:noFill/>
                          <a:miter lim="800000"/>
                        </a:ln>
                      </p:spPr>
                    </p:pic>
                  </p:oleObj>
                </mc:Fallback>
              </mc:AlternateContent>
            </a:graphicData>
          </a:graphic>
        </p:graphicFrame>
      </p:grpSp>
      <p:grpSp>
        <p:nvGrpSpPr>
          <p:cNvPr id="86031" name="" title=""/>
          <p:cNvGrpSpPr/>
          <p:nvPr/>
        </p:nvGrpSpPr>
        <p:grpSpPr>
          <a:xfrm>
            <a:off x="838200" y="3581400"/>
            <a:ext cx="7339013" cy="1504950"/>
            <a:chOff x="528" y="2256"/>
            <a:chExt cx="4623" cy="948"/>
          </a:xfrm>
        </p:grpSpPr>
        <p:graphicFrame>
          <p:nvGraphicFramePr>
            <p:cNvPr id="86019" name="Object 3" title=""/>
            <p:cNvGraphicFramePr>
              <a:graphicFrameLocks noChangeAspect="1"/>
            </p:cNvGraphicFramePr>
            <p:nvPr/>
          </p:nvGraphicFramePr>
          <p:xfrm>
            <a:off x="3962" y="2470"/>
            <a:ext cx="1189" cy="734"/>
          </p:xfrm>
          <a:graphic>
            <a:graphicData uri="http://schemas.openxmlformats.org/presentationml/2006/ole">
              <mc:AlternateContent>
                <mc:Choice xmlns:v="urn:schemas-microsoft-com:vml" Requires="v">
                  <p:oleObj spid="_x0000_s1899" name="公式" r:id="rId8" imgW="1887538" imgH="1165225" progId="Equation.3">
                    <p:embed/>
                  </p:oleObj>
                </mc:Choice>
                <mc:Fallback>
                  <p:oleObj name="公式" r:id="rId8" imgW="1887538" imgH="1165225" progId="Equation.3">
                    <p:embed/>
                    <p:pic>
                      <p:nvPicPr>
                        <p:cNvPr id="0" name="OLE substitute image"/>
                        <p:cNvPicPr/>
                        <p:nvPr/>
                      </p:nvPicPr>
                      <p:blipFill>
                        <a:blip r:embed="rId9"/>
                        <a:stretch>
                          <a:fillRect/>
                        </a:stretch>
                      </p:blipFill>
                      <p:spPr>
                        <a:xfrm>
                          <a:off x="3962" y="2470"/>
                          <a:ext cx="1189" cy="734"/>
                        </a:xfrm>
                        <a:prstGeom prst="rect">
                          <a:avLst/>
                        </a:prstGeom>
                        <a:noFill/>
                        <a:ln>
                          <a:noFill/>
                          <a:miter lim="800000"/>
                        </a:ln>
                      </p:spPr>
                    </p:pic>
                  </p:oleObj>
                </mc:Fallback>
              </mc:AlternateContent>
            </a:graphicData>
          </a:graphic>
        </p:graphicFrame>
        <p:graphicFrame>
          <p:nvGraphicFramePr>
            <p:cNvPr id="86024" name="Object 8" title=""/>
            <p:cNvGraphicFramePr>
              <a:graphicFrameLocks noChangeAspect="1"/>
            </p:cNvGraphicFramePr>
            <p:nvPr/>
          </p:nvGraphicFramePr>
          <p:xfrm>
            <a:off x="528" y="2256"/>
            <a:ext cx="3072" cy="333"/>
          </p:xfrm>
          <a:graphic>
            <a:graphicData uri="http://schemas.openxmlformats.org/presentationml/2006/ole">
              <mc:AlternateContent>
                <mc:Choice xmlns:v="urn:schemas-microsoft-com:vml" Requires="v">
                  <p:oleObj spid="_x0000_s1900" name="公式" r:id="rId10" imgW="4876800" imgH="528638" progId="Equation.3">
                    <p:embed/>
                  </p:oleObj>
                </mc:Choice>
                <mc:Fallback>
                  <p:oleObj name="公式" r:id="rId10" imgW="4876800" imgH="528638" progId="Equation.3">
                    <p:embed/>
                    <p:pic>
                      <p:nvPicPr>
                        <p:cNvPr id="0" name="OLE substitute image"/>
                        <p:cNvPicPr/>
                        <p:nvPr/>
                      </p:nvPicPr>
                      <p:blipFill>
                        <a:blip r:embed="rId11"/>
                        <a:stretch>
                          <a:fillRect/>
                        </a:stretch>
                      </p:blipFill>
                      <p:spPr>
                        <a:xfrm>
                          <a:off x="528" y="2256"/>
                          <a:ext cx="3072" cy="333"/>
                        </a:xfrm>
                        <a:prstGeom prst="rect">
                          <a:avLst/>
                        </a:prstGeom>
                        <a:noFill/>
                        <a:ln>
                          <a:noFill/>
                          <a:miter lim="800000"/>
                        </a:ln>
                      </p:spPr>
                    </p:pic>
                  </p:oleObj>
                </mc:Fallback>
              </mc:AlternateContent>
            </a:graphicData>
          </a:graphic>
        </p:graphicFrame>
        <p:graphicFrame>
          <p:nvGraphicFramePr>
            <p:cNvPr id="86025" name="Object 9" title=""/>
            <p:cNvGraphicFramePr>
              <a:graphicFrameLocks noChangeAspect="1"/>
            </p:cNvGraphicFramePr>
            <p:nvPr/>
          </p:nvGraphicFramePr>
          <p:xfrm>
            <a:off x="1008" y="2640"/>
            <a:ext cx="2953" cy="355"/>
          </p:xfrm>
          <a:graphic>
            <a:graphicData uri="http://schemas.openxmlformats.org/presentationml/2006/ole">
              <mc:AlternateContent>
                <mc:Choice xmlns:v="urn:schemas-microsoft-com:vml" Requires="v">
                  <p:oleObj spid="_x0000_s1901" name="公式" r:id="rId12" imgW="4687888" imgH="563562" progId="Equation.3">
                    <p:embed/>
                  </p:oleObj>
                </mc:Choice>
                <mc:Fallback>
                  <p:oleObj name="公式" r:id="rId12" imgW="4687888" imgH="563562" progId="Equation.3">
                    <p:embed/>
                    <p:pic>
                      <p:nvPicPr>
                        <p:cNvPr id="0" name="OLE substitute image"/>
                        <p:cNvPicPr/>
                        <p:nvPr/>
                      </p:nvPicPr>
                      <p:blipFill>
                        <a:blip r:embed="rId13"/>
                        <a:stretch>
                          <a:fillRect/>
                        </a:stretch>
                      </p:blipFill>
                      <p:spPr>
                        <a:xfrm>
                          <a:off x="1008" y="2640"/>
                          <a:ext cx="2953" cy="355"/>
                        </a:xfrm>
                        <a:prstGeom prst="rect">
                          <a:avLst/>
                        </a:prstGeom>
                        <a:noFill/>
                        <a:ln>
                          <a:noFill/>
                          <a:miter lim="800000"/>
                        </a:ln>
                      </p:spPr>
                    </p:pic>
                  </p:oleObj>
                </mc:Fallback>
              </mc:AlternateContent>
            </a:graphicData>
          </a:graphic>
        </p:graphicFrame>
      </p:grpSp>
      <p:sp>
        <p:nvSpPr>
          <p:cNvPr id="86027" name="" title=""/>
          <p:cNvSpPr/>
          <p:nvPr/>
        </p:nvSpPr>
        <p:spPr>
          <a:xfrm>
            <a:off x="2209800" y="298450"/>
            <a:ext cx="5105400" cy="685800"/>
          </a:xfrm>
          <a:prstGeom prst="rect">
            <a:avLst/>
          </a:prstGeom>
          <a:noFill/>
          <a:ln>
            <a:noFill/>
            <a:miter lim="800000"/>
          </a:ln>
          <a:effectLst/>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r>
              <a:rPr>
                <a:solidFill>
                  <a:srgbClr val="FF0066"/>
                </a:solidFill>
                <a:latin typeface="隶书" pitchFamily="49" charset="-122"/>
                <a:ea typeface="隶书" pitchFamily="49" charset="-122"/>
              </a:rPr>
              <a:t>§5    随机变量的函数的分布</a:t>
            </a:r>
            <a:endParaRPr>
              <a:solidFill>
                <a:srgbClr val="FF0066"/>
              </a:solidFill>
              <a:latin typeface="隶书" pitchFamily="49" charset="-122"/>
              <a:ea typeface="隶书" pitchFamily="49" charset="-122"/>
            </a:endParaRPr>
          </a:p>
        </p:txBody>
      </p:sp>
      <p:graphicFrame>
        <p:nvGraphicFramePr>
          <p:cNvPr id="86028" name="" title=""/>
          <p:cNvGraphicFramePr>
            <a:graphicFrameLocks noChangeAspect="1"/>
          </p:cNvGraphicFramePr>
          <p:nvPr/>
        </p:nvGraphicFramePr>
        <p:xfrm>
          <a:off x="914400" y="914400"/>
          <a:ext cx="7572375" cy="19050"/>
        </p:xfrm>
        <a:graphic>
          <a:graphicData uri="http://schemas.openxmlformats.org/presentationml/2006/ole">
            <mc:AlternateContent>
              <mc:Choice xmlns:v="urn:schemas-microsoft-com:vml" Requires="v">
                <p:oleObj spid="_x0000_s1902" name="Image" r:id="rId14" imgW="7572375" imgH="19050" progId="Photoshop.Image.5">
                  <p:embed/>
                </p:oleObj>
              </mc:Choice>
              <mc:Fallback>
                <p:oleObj name="Image" r:id="rId14" imgW="7572375" imgH="19050" progId="Photoshop.Image.5">
                  <p:embed/>
                  <p:pic>
                    <p:nvPicPr>
                      <p:cNvPr id="0" name="OLE substitute image"/>
                      <p:cNvPicPr/>
                      <p:nvPr/>
                    </p:nvPicPr>
                    <p:blipFill>
                      <a:blip r:embed="rId15"/>
                      <a:stretch>
                        <a:fillRect/>
                      </a:stretch>
                    </p:blipFill>
                    <p:spPr>
                      <a:xfrm>
                        <a:off x="914400" y="914400"/>
                        <a:ext cx="7572375" cy="19050"/>
                      </a:xfrm>
                      <a:prstGeom prst="rect">
                        <a:avLst/>
                      </a:prstGeom>
                      <a:noFill/>
                      <a:ln>
                        <a:noFill/>
                        <a:miter lim="800000"/>
                      </a:ln>
                      <a:effectLst/>
                    </p:spPr>
                  </p:pic>
                </p:oleObj>
              </mc:Fallback>
            </mc:AlternateContent>
          </a:graphicData>
        </a:graphic>
      </p:graphicFrame>
      <p:sp>
        <p:nvSpPr>
          <p:cNvPr id="86032" name="HomeButton 10" title="">
            <a:hlinkClick r:id="rId16"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86033" name="Text Box 11"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6"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86030"/>
                                        </p:tgtEl>
                                        <p:attrNameLst>
                                          <p:attrName>style.visibility</p:attrName>
                                        </p:attrNameLst>
                                      </p:cBhvr>
                                      <p:to>
                                        <p:strVal val="visible"/>
                                      </p:to>
                                    </p:set>
                                    <p:animEffect transition="in" filter="wipe(left)">
                                      <p:cBhvr>
                                        <p:cTn id="7" dur="500"/>
                                        <p:tgtEl>
                                          <p:spTgt spid="86030"/>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86031"/>
                                        </p:tgtEl>
                                        <p:attrNameLst>
                                          <p:attrName>style.visibility</p:attrName>
                                        </p:attrNameLst>
                                      </p:cBhvr>
                                      <p:to>
                                        <p:strVal val="visible"/>
                                      </p:to>
                                    </p:set>
                                    <p:animEffect transition="in" filter="wipe(left)">
                                      <p:cBhvr>
                                        <p:cTn id="12" dur="500"/>
                                        <p:tgtEl>
                                          <p:spTgt spid="86031"/>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86021"/>
                                        </p:tgtEl>
                                        <p:attrNameLst>
                                          <p:attrName>style.visibility</p:attrName>
                                        </p:attrNameLst>
                                      </p:cBhvr>
                                      <p:to>
                                        <p:strVal val="visible"/>
                                      </p:to>
                                    </p:set>
                                    <p:animEffect transition="in" filter="wipe(left)">
                                      <p:cBhvr>
                                        <p:cTn id="17" dur="500"/>
                                        <p:tgtEl>
                                          <p:spTgt spid="86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87042" name="NotDefined 2" title=""/>
          <p:cNvSpPr/>
          <p:nvPr>
            <p:ph type="title"/>
          </p:nvPr>
        </p:nvSpPr>
        <p:spPr>
          <a:xfrm>
            <a:off x="538163" y="581025"/>
            <a:ext cx="3146425" cy="533400"/>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900" b="1">
                <a:solidFill>
                  <a:srgbClr val="CC0066"/>
                </a:solidFill>
                <a:latin typeface="宋体" pitchFamily="2" charset="-122"/>
              </a:rPr>
              <a:t>定 理 的 证 明</a:t>
            </a:r>
            <a:endParaRPr sz="2900" b="1">
              <a:solidFill>
                <a:srgbClr val="CC0066"/>
              </a:solidFill>
              <a:latin typeface="宋体" pitchFamily="2" charset="-122"/>
            </a:endParaRPr>
          </a:p>
        </p:txBody>
      </p:sp>
      <p:graphicFrame>
        <p:nvGraphicFramePr>
          <p:cNvPr id="87043" name="Object 3" title=""/>
          <p:cNvGraphicFramePr>
            <a:graphicFrameLocks noChangeAspect="1"/>
          </p:cNvGraphicFramePr>
          <p:nvPr>
            <p:ph idx="1"/>
          </p:nvPr>
        </p:nvGraphicFramePr>
        <p:xfrm>
          <a:off x="990600" y="1676400"/>
          <a:ext cx="2989263" cy="560388"/>
        </p:xfrm>
        <a:graphic>
          <a:graphicData uri="http://schemas.openxmlformats.org/presentationml/2006/ole">
            <mc:AlternateContent>
              <mc:Choice xmlns:v="urn:schemas-microsoft-com:vml" Requires="v">
                <p:oleObj spid="_x0000_s1903" name="公式" r:id="rId2" imgW="2989263" imgH="560388" progId="Equation.3">
                  <p:embed/>
                </p:oleObj>
              </mc:Choice>
              <mc:Fallback>
                <p:oleObj name="公式" r:id="rId2" imgW="2989263" imgH="560388" progId="Equation.3">
                  <p:embed/>
                  <p:pic>
                    <p:nvPicPr>
                      <p:cNvPr id="0" name="OLE substitute image"/>
                      <p:cNvPicPr/>
                      <p:nvPr/>
                    </p:nvPicPr>
                    <p:blipFill>
                      <a:blip r:embed="rId3"/>
                      <a:stretch>
                        <a:fillRect/>
                      </a:stretch>
                    </p:blipFill>
                    <p:spPr>
                      <a:xfrm>
                        <a:off x="990600" y="1676400"/>
                        <a:ext cx="2989263" cy="560388"/>
                      </a:xfrm>
                      <a:prstGeom prst="rect">
                        <a:avLst/>
                      </a:prstGeom>
                      <a:noFill/>
                      <a:ln>
                        <a:noFill/>
                        <a:miter lim="800000"/>
                      </a:ln>
                    </p:spPr>
                  </p:pic>
                </p:oleObj>
              </mc:Fallback>
            </mc:AlternateContent>
          </a:graphicData>
        </a:graphic>
      </p:graphicFrame>
      <p:graphicFrame>
        <p:nvGraphicFramePr>
          <p:cNvPr id="87044" name="Object 4" title=""/>
          <p:cNvGraphicFramePr>
            <a:graphicFrameLocks noChangeAspect="1"/>
          </p:cNvGraphicFramePr>
          <p:nvPr/>
        </p:nvGraphicFramePr>
        <p:xfrm>
          <a:off x="838200" y="2819400"/>
          <a:ext cx="6553200" cy="574675"/>
        </p:xfrm>
        <a:graphic>
          <a:graphicData uri="http://schemas.openxmlformats.org/presentationml/2006/ole">
            <mc:AlternateContent>
              <mc:Choice xmlns:v="urn:schemas-microsoft-com:vml" Requires="v">
                <p:oleObj spid="_x0000_s1904" name="公式" r:id="rId4" imgW="6553200" imgH="574675" progId="Equation.3">
                  <p:embed/>
                </p:oleObj>
              </mc:Choice>
              <mc:Fallback>
                <p:oleObj name="公式" r:id="rId4" imgW="6553200" imgH="574675" progId="Equation.3">
                  <p:embed/>
                  <p:pic>
                    <p:nvPicPr>
                      <p:cNvPr id="0" name="OLE substitute image"/>
                      <p:cNvPicPr/>
                      <p:nvPr/>
                    </p:nvPicPr>
                    <p:blipFill>
                      <a:blip r:embed="rId5"/>
                      <a:stretch>
                        <a:fillRect/>
                      </a:stretch>
                    </p:blipFill>
                    <p:spPr>
                      <a:xfrm>
                        <a:off x="838200" y="2819400"/>
                        <a:ext cx="6553200" cy="574675"/>
                      </a:xfrm>
                      <a:prstGeom prst="rect">
                        <a:avLst/>
                      </a:prstGeom>
                      <a:noFill/>
                      <a:ln>
                        <a:noFill/>
                        <a:miter lim="800000"/>
                      </a:ln>
                    </p:spPr>
                  </p:pic>
                </p:oleObj>
              </mc:Fallback>
            </mc:AlternateContent>
          </a:graphicData>
        </a:graphic>
      </p:graphicFrame>
      <p:graphicFrame>
        <p:nvGraphicFramePr>
          <p:cNvPr id="87045" name="Object 5" title=""/>
          <p:cNvGraphicFramePr>
            <a:graphicFrameLocks noChangeAspect="1"/>
          </p:cNvGraphicFramePr>
          <p:nvPr/>
        </p:nvGraphicFramePr>
        <p:xfrm>
          <a:off x="4114800" y="1689100"/>
          <a:ext cx="2819400" cy="644525"/>
        </p:xfrm>
        <a:graphic>
          <a:graphicData uri="http://schemas.openxmlformats.org/presentationml/2006/ole">
            <mc:AlternateContent>
              <mc:Choice xmlns:v="urn:schemas-microsoft-com:vml" Requires="v">
                <p:oleObj spid="_x0000_s1905" name="公式" r:id="rId6" imgW="2819400" imgH="644525" progId="Equation.3">
                  <p:embed/>
                </p:oleObj>
              </mc:Choice>
              <mc:Fallback>
                <p:oleObj name="公式" r:id="rId6" imgW="2819400" imgH="644525" progId="Equation.3">
                  <p:embed/>
                  <p:pic>
                    <p:nvPicPr>
                      <p:cNvPr id="0" name="OLE substitute image"/>
                      <p:cNvPicPr/>
                      <p:nvPr/>
                    </p:nvPicPr>
                    <p:blipFill>
                      <a:blip r:embed="rId7"/>
                      <a:stretch>
                        <a:fillRect/>
                      </a:stretch>
                    </p:blipFill>
                    <p:spPr>
                      <a:xfrm>
                        <a:off x="4114800" y="1689100"/>
                        <a:ext cx="2819400" cy="644525"/>
                      </a:xfrm>
                      <a:prstGeom prst="rect">
                        <a:avLst/>
                      </a:prstGeom>
                      <a:noFill/>
                      <a:ln>
                        <a:noFill/>
                        <a:miter lim="800000"/>
                      </a:ln>
                    </p:spPr>
                  </p:pic>
                </p:oleObj>
              </mc:Fallback>
            </mc:AlternateContent>
          </a:graphicData>
        </a:graphic>
      </p:graphicFrame>
      <p:graphicFrame>
        <p:nvGraphicFramePr>
          <p:cNvPr id="87046" name="Object 6" title=""/>
          <p:cNvGraphicFramePr>
            <a:graphicFrameLocks noChangeAspect="1"/>
          </p:cNvGraphicFramePr>
          <p:nvPr/>
        </p:nvGraphicFramePr>
        <p:xfrm>
          <a:off x="838200" y="3886200"/>
          <a:ext cx="6629400" cy="1401763"/>
        </p:xfrm>
        <a:graphic>
          <a:graphicData uri="http://schemas.openxmlformats.org/presentationml/2006/ole">
            <mc:AlternateContent>
              <mc:Choice xmlns:v="urn:schemas-microsoft-com:vml" Requires="v">
                <p:oleObj spid="_x0000_s1906" name="公式" r:id="rId8" imgW="6629400" imgH="1401763" progId="Equation.3">
                  <p:embed/>
                </p:oleObj>
              </mc:Choice>
              <mc:Fallback>
                <p:oleObj name="公式" r:id="rId8" imgW="6629400" imgH="1401763" progId="Equation.3">
                  <p:embed/>
                  <p:pic>
                    <p:nvPicPr>
                      <p:cNvPr id="0" name="OLE substitute image"/>
                      <p:cNvPicPr/>
                      <p:nvPr/>
                    </p:nvPicPr>
                    <p:blipFill>
                      <a:blip r:embed="rId9"/>
                      <a:stretch>
                        <a:fillRect/>
                      </a:stretch>
                    </p:blipFill>
                    <p:spPr>
                      <a:xfrm>
                        <a:off x="838200" y="3886200"/>
                        <a:ext cx="6629400" cy="1401763"/>
                      </a:xfrm>
                      <a:prstGeom prst="rect">
                        <a:avLst/>
                      </a:prstGeom>
                      <a:noFill/>
                      <a:ln>
                        <a:noFill/>
                        <a:miter lim="800000"/>
                      </a:ln>
                    </p:spPr>
                  </p:pic>
                </p:oleObj>
              </mc:Fallback>
            </mc:AlternateContent>
          </a:graphicData>
        </a:graphic>
      </p:graphicFrame>
      <p:sp>
        <p:nvSpPr>
          <p:cNvPr id="87047" name="Rectangle 7" title=""/>
          <p:cNvSpPr/>
          <p:nvPr/>
        </p:nvSpPr>
        <p:spPr>
          <a:xfrm>
            <a:off x="2209800" y="298450"/>
            <a:ext cx="5105400" cy="685800"/>
          </a:xfrm>
          <a:prstGeom prst="rect">
            <a:avLst/>
          </a:prstGeom>
          <a:noFill/>
          <a:ln>
            <a:noFill/>
            <a:miter lim="800000"/>
          </a:ln>
          <a:effectLst/>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r>
              <a:rPr>
                <a:solidFill>
                  <a:srgbClr val="FF0066"/>
                </a:solidFill>
                <a:latin typeface="隶书" pitchFamily="49" charset="-122"/>
                <a:ea typeface="隶书" pitchFamily="49" charset="-122"/>
              </a:rPr>
              <a:t>§5    随机变量的函数的分布</a:t>
            </a:r>
            <a:endParaRPr>
              <a:solidFill>
                <a:srgbClr val="FF0066"/>
              </a:solidFill>
              <a:latin typeface="隶书" pitchFamily="49" charset="-122"/>
              <a:ea typeface="隶书" pitchFamily="49" charset="-122"/>
            </a:endParaRPr>
          </a:p>
        </p:txBody>
      </p:sp>
      <p:graphicFrame>
        <p:nvGraphicFramePr>
          <p:cNvPr id="87048" name="Object 8" title=""/>
          <p:cNvGraphicFramePr>
            <a:graphicFrameLocks noChangeAspect="1"/>
          </p:cNvGraphicFramePr>
          <p:nvPr/>
        </p:nvGraphicFramePr>
        <p:xfrm>
          <a:off x="914400" y="914400"/>
          <a:ext cx="7572375" cy="19050"/>
        </p:xfrm>
        <a:graphic>
          <a:graphicData uri="http://schemas.openxmlformats.org/presentationml/2006/ole">
            <mc:AlternateContent>
              <mc:Choice xmlns:v="urn:schemas-microsoft-com:vml" Requires="v">
                <p:oleObj spid="_x0000_s1907" name="Image" r:id="rId10" imgW="7572375" imgH="19050" progId="Photoshop.Image.5">
                  <p:embed/>
                </p:oleObj>
              </mc:Choice>
              <mc:Fallback>
                <p:oleObj name="Image" r:id="rId10" imgW="7572375" imgH="19050" progId="Photoshop.Image.5">
                  <p:embed/>
                  <p:pic>
                    <p:nvPicPr>
                      <p:cNvPr id="0" name="OLE substitute image"/>
                      <p:cNvPicPr/>
                      <p:nvPr/>
                    </p:nvPicPr>
                    <p:blipFill>
                      <a:blip r:embed="rId11"/>
                      <a:stretch>
                        <a:fillRect/>
                      </a:stretch>
                    </p:blipFill>
                    <p:spPr>
                      <a:xfrm>
                        <a:off x="914400" y="914400"/>
                        <a:ext cx="7572375" cy="19050"/>
                      </a:xfrm>
                      <a:prstGeom prst="rect">
                        <a:avLst/>
                      </a:prstGeom>
                      <a:noFill/>
                      <a:ln>
                        <a:noFill/>
                        <a:miter lim="800000"/>
                      </a:ln>
                      <a:effectLst/>
                    </p:spPr>
                  </p:pic>
                </p:oleObj>
              </mc:Fallback>
            </mc:AlternateContent>
          </a:graphicData>
        </a:graphic>
      </p:graphicFrame>
      <p:sp>
        <p:nvSpPr>
          <p:cNvPr id="87049" name="HomeButton 9" title="">
            <a:hlinkClick r:id="rId12"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87050"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2"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87043"/>
                                        </p:tgtEl>
                                        <p:attrNameLst>
                                          <p:attrName>style.visibility</p:attrName>
                                        </p:attrNameLst>
                                      </p:cBhvr>
                                      <p:to>
                                        <p:strVal val="visible"/>
                                      </p:to>
                                    </p:set>
                                    <p:animEffect transition="in" filter="wipe(left)">
                                      <p:cBhvr>
                                        <p:cTn id="7" dur="500"/>
                                        <p:tgtEl>
                                          <p:spTgt spid="87043"/>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87045"/>
                                        </p:tgtEl>
                                        <p:attrNameLst>
                                          <p:attrName>style.visibility</p:attrName>
                                        </p:attrNameLst>
                                      </p:cBhvr>
                                      <p:to>
                                        <p:strVal val="visible"/>
                                      </p:to>
                                    </p:set>
                                    <p:animEffect transition="in" filter="wipe(left)">
                                      <p:cBhvr>
                                        <p:cTn id="12" dur="500"/>
                                        <p:tgtEl>
                                          <p:spTgt spid="87045"/>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87044"/>
                                        </p:tgtEl>
                                        <p:attrNameLst>
                                          <p:attrName>style.visibility</p:attrName>
                                        </p:attrNameLst>
                                      </p:cBhvr>
                                      <p:to>
                                        <p:strVal val="visible"/>
                                      </p:to>
                                    </p:set>
                                    <p:animEffect transition="in" filter="wipe(left)">
                                      <p:cBhvr>
                                        <p:cTn id="17" dur="500"/>
                                        <p:tgtEl>
                                          <p:spTgt spid="87044"/>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87046"/>
                                        </p:tgtEl>
                                        <p:attrNameLst>
                                          <p:attrName>style.visibility</p:attrName>
                                        </p:attrNameLst>
                                      </p:cBhvr>
                                      <p:to>
                                        <p:strVal val="visible"/>
                                      </p:to>
                                    </p:set>
                                    <p:animEffect transition="in" filter="wipe(left)">
                                      <p:cBhvr>
                                        <p:cTn id="22" dur="500"/>
                                        <p:tgtEl>
                                          <p:spTgt spid="87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88066" name="NotDefined 2" title=""/>
          <p:cNvSpPr/>
          <p:nvPr>
            <p:ph type="title"/>
          </p:nvPr>
        </p:nvSpPr>
        <p:spPr>
          <a:xfrm>
            <a:off x="457200" y="657225"/>
            <a:ext cx="2097088" cy="381000"/>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b="1">
                <a:solidFill>
                  <a:srgbClr val="CC0066"/>
                </a:solidFill>
                <a:latin typeface="宋体" pitchFamily="2" charset="-122"/>
              </a:rPr>
              <a:t>例 7</a:t>
            </a:r>
            <a:endParaRPr sz="2500" b="1">
              <a:solidFill>
                <a:srgbClr val="CC0066"/>
              </a:solidFill>
              <a:latin typeface="宋体" pitchFamily="2" charset="-122"/>
            </a:endParaRPr>
          </a:p>
        </p:txBody>
      </p:sp>
      <p:graphicFrame>
        <p:nvGraphicFramePr>
          <p:cNvPr id="88067" name="Object 3" title=""/>
          <p:cNvGraphicFramePr>
            <a:graphicFrameLocks noChangeAspect="1"/>
          </p:cNvGraphicFramePr>
          <p:nvPr>
            <p:ph idx="1"/>
          </p:nvPr>
        </p:nvGraphicFramePr>
        <p:xfrm>
          <a:off x="685800" y="1600200"/>
          <a:ext cx="7924800" cy="1135063"/>
        </p:xfrm>
        <a:graphic>
          <a:graphicData uri="http://schemas.openxmlformats.org/presentationml/2006/ole">
            <mc:AlternateContent>
              <mc:Choice xmlns:v="urn:schemas-microsoft-com:vml" Requires="v">
                <p:oleObj spid="_x0000_s1908" name="公式" r:id="rId2" imgW="7924800" imgH="1135063" progId="Equation.3">
                  <p:embed/>
                </p:oleObj>
              </mc:Choice>
              <mc:Fallback>
                <p:oleObj name="公式" r:id="rId2" imgW="7924800" imgH="1135063" progId="Equation.3">
                  <p:embed/>
                  <p:pic>
                    <p:nvPicPr>
                      <p:cNvPr id="0" name="OLE substitute image"/>
                      <p:cNvPicPr/>
                      <p:nvPr/>
                    </p:nvPicPr>
                    <p:blipFill>
                      <a:blip r:embed="rId3"/>
                      <a:stretch>
                        <a:fillRect/>
                      </a:stretch>
                    </p:blipFill>
                    <p:spPr>
                      <a:xfrm>
                        <a:off x="685800" y="1600200"/>
                        <a:ext cx="7924800" cy="1135063"/>
                      </a:xfrm>
                      <a:prstGeom prst="rect">
                        <a:avLst/>
                      </a:prstGeom>
                      <a:noFill/>
                      <a:ln>
                        <a:miter lim="800000"/>
                      </a:ln>
                    </p:spPr>
                  </p:pic>
                </p:oleObj>
              </mc:Fallback>
            </mc:AlternateContent>
          </a:graphicData>
        </a:graphic>
      </p:graphicFrame>
      <p:graphicFrame>
        <p:nvGraphicFramePr>
          <p:cNvPr id="88068" name="Object 4" title=""/>
          <p:cNvGraphicFramePr>
            <a:graphicFrameLocks noChangeAspect="1"/>
          </p:cNvGraphicFramePr>
          <p:nvPr/>
        </p:nvGraphicFramePr>
        <p:xfrm>
          <a:off x="762000" y="2743200"/>
          <a:ext cx="561975" cy="471488"/>
        </p:xfrm>
        <a:graphic>
          <a:graphicData uri="http://schemas.openxmlformats.org/presentationml/2006/ole">
            <mc:AlternateContent>
              <mc:Choice xmlns:v="urn:schemas-microsoft-com:vml" Requires="v">
                <p:oleObj spid="_x0000_s1909" name="公式" r:id="rId4" imgW="561975" imgH="471488" progId="Equation.3">
                  <p:embed/>
                </p:oleObj>
              </mc:Choice>
              <mc:Fallback>
                <p:oleObj name="公式" r:id="rId4" imgW="561975" imgH="471488" progId="Equation.3">
                  <p:embed/>
                  <p:pic>
                    <p:nvPicPr>
                      <p:cNvPr id="0" name="OLE substitute image"/>
                      <p:cNvPicPr/>
                      <p:nvPr/>
                    </p:nvPicPr>
                    <p:blipFill>
                      <a:blip r:embed="rId5">
                        <a:clrChange useA="0">
                          <a:clrFrom>
                            <a:srgbClr val="000000"/>
                          </a:clrFrom>
                          <a:clrTo>
                            <a:srgbClr val="CC0066"/>
                          </a:clrTo>
                        </a:clrChange>
                      </a:blip>
                      <a:stretch>
                        <a:fillRect/>
                      </a:stretch>
                    </p:blipFill>
                    <p:spPr>
                      <a:xfrm>
                        <a:off x="762000" y="2743200"/>
                        <a:ext cx="561975" cy="471488"/>
                      </a:xfrm>
                      <a:prstGeom prst="rect">
                        <a:avLst/>
                      </a:prstGeom>
                      <a:noFill/>
                      <a:ln>
                        <a:noFill/>
                        <a:miter lim="800000"/>
                      </a:ln>
                    </p:spPr>
                  </p:pic>
                </p:oleObj>
              </mc:Fallback>
            </mc:AlternateContent>
          </a:graphicData>
        </a:graphic>
      </p:graphicFrame>
      <p:graphicFrame>
        <p:nvGraphicFramePr>
          <p:cNvPr id="88069" name="Object 5" title=""/>
          <p:cNvGraphicFramePr>
            <a:graphicFrameLocks noChangeAspect="1"/>
          </p:cNvGraphicFramePr>
          <p:nvPr/>
        </p:nvGraphicFramePr>
        <p:xfrm>
          <a:off x="762000" y="3276600"/>
          <a:ext cx="4495800" cy="517525"/>
        </p:xfrm>
        <a:graphic>
          <a:graphicData uri="http://schemas.openxmlformats.org/presentationml/2006/ole">
            <mc:AlternateContent>
              <mc:Choice xmlns:v="urn:schemas-microsoft-com:vml" Requires="v">
                <p:oleObj spid="_x0000_s1910" name="公式" r:id="rId6" imgW="4495800" imgH="517525" progId="Equation.3">
                  <p:embed/>
                </p:oleObj>
              </mc:Choice>
              <mc:Fallback>
                <p:oleObj name="公式" r:id="rId6" imgW="4495800" imgH="517525" progId="Equation.3">
                  <p:embed/>
                  <p:pic>
                    <p:nvPicPr>
                      <p:cNvPr id="0" name="OLE substitute image"/>
                      <p:cNvPicPr/>
                      <p:nvPr/>
                    </p:nvPicPr>
                    <p:blipFill>
                      <a:blip r:embed="rId7"/>
                      <a:stretch>
                        <a:fillRect/>
                      </a:stretch>
                    </p:blipFill>
                    <p:spPr>
                      <a:xfrm>
                        <a:off x="762000" y="3276600"/>
                        <a:ext cx="4495800" cy="517525"/>
                      </a:xfrm>
                      <a:prstGeom prst="rect">
                        <a:avLst/>
                      </a:prstGeom>
                      <a:noFill/>
                      <a:ln>
                        <a:noFill/>
                        <a:miter lim="800000"/>
                      </a:ln>
                    </p:spPr>
                  </p:pic>
                </p:oleObj>
              </mc:Fallback>
            </mc:AlternateContent>
          </a:graphicData>
        </a:graphic>
      </p:graphicFrame>
      <p:graphicFrame>
        <p:nvGraphicFramePr>
          <p:cNvPr id="88070" name="Object 6" title=""/>
          <p:cNvGraphicFramePr>
            <a:graphicFrameLocks noChangeAspect="1"/>
          </p:cNvGraphicFramePr>
          <p:nvPr/>
        </p:nvGraphicFramePr>
        <p:xfrm>
          <a:off x="838200" y="5181600"/>
          <a:ext cx="7467600" cy="1127125"/>
        </p:xfrm>
        <a:graphic>
          <a:graphicData uri="http://schemas.openxmlformats.org/presentationml/2006/ole">
            <mc:AlternateContent>
              <mc:Choice xmlns:v="urn:schemas-microsoft-com:vml" Requires="v">
                <p:oleObj spid="_x0000_s1911" name="公式" r:id="rId8" imgW="7467600" imgH="1127125" progId="Equation.3">
                  <p:embed/>
                </p:oleObj>
              </mc:Choice>
              <mc:Fallback>
                <p:oleObj name="公式" r:id="rId8" imgW="7467600" imgH="1127125" progId="Equation.3">
                  <p:embed/>
                  <p:pic>
                    <p:nvPicPr>
                      <p:cNvPr id="0" name="OLE substitute image"/>
                      <p:cNvPicPr/>
                      <p:nvPr/>
                    </p:nvPicPr>
                    <p:blipFill>
                      <a:blip r:embed="rId9"/>
                      <a:stretch>
                        <a:fillRect/>
                      </a:stretch>
                    </p:blipFill>
                    <p:spPr>
                      <a:xfrm>
                        <a:off x="838200" y="5181600"/>
                        <a:ext cx="7467600" cy="1127125"/>
                      </a:xfrm>
                      <a:prstGeom prst="rect">
                        <a:avLst/>
                      </a:prstGeom>
                      <a:noFill/>
                      <a:ln>
                        <a:noFill/>
                        <a:miter lim="800000"/>
                      </a:ln>
                    </p:spPr>
                  </p:pic>
                </p:oleObj>
              </mc:Fallback>
            </mc:AlternateContent>
          </a:graphicData>
        </a:graphic>
      </p:graphicFrame>
      <p:graphicFrame>
        <p:nvGraphicFramePr>
          <p:cNvPr id="88071" name="Object 7" title=""/>
          <p:cNvGraphicFramePr>
            <a:graphicFrameLocks noChangeAspect="1"/>
          </p:cNvGraphicFramePr>
          <p:nvPr/>
        </p:nvGraphicFramePr>
        <p:xfrm>
          <a:off x="1295400" y="3962400"/>
          <a:ext cx="6475413" cy="1238250"/>
        </p:xfrm>
        <a:graphic>
          <a:graphicData uri="http://schemas.openxmlformats.org/presentationml/2006/ole">
            <mc:AlternateContent>
              <mc:Choice xmlns:v="urn:schemas-microsoft-com:vml" Requires="v">
                <p:oleObj spid="_x0000_s1912" name="公式" r:id="rId10" imgW="6475413" imgH="1238250" progId="Equation.3">
                  <p:embed/>
                </p:oleObj>
              </mc:Choice>
              <mc:Fallback>
                <p:oleObj name="公式" r:id="rId10" imgW="6475413" imgH="1238250" progId="Equation.3">
                  <p:embed/>
                  <p:pic>
                    <p:nvPicPr>
                      <p:cNvPr id="0" name="OLE substitute image"/>
                      <p:cNvPicPr/>
                      <p:nvPr/>
                    </p:nvPicPr>
                    <p:blipFill>
                      <a:blip r:embed="rId11"/>
                      <a:stretch>
                        <a:fillRect/>
                      </a:stretch>
                    </p:blipFill>
                    <p:spPr>
                      <a:xfrm>
                        <a:off x="1295400" y="3962400"/>
                        <a:ext cx="6475413" cy="1238250"/>
                      </a:xfrm>
                      <a:prstGeom prst="rect">
                        <a:avLst/>
                      </a:prstGeom>
                      <a:noFill/>
                      <a:ln>
                        <a:noFill/>
                        <a:miter lim="800000"/>
                      </a:ln>
                    </p:spPr>
                  </p:pic>
                </p:oleObj>
              </mc:Fallback>
            </mc:AlternateContent>
          </a:graphicData>
        </a:graphic>
      </p:graphicFrame>
      <p:sp>
        <p:nvSpPr>
          <p:cNvPr id="88072" name="Rectangle 8" title=""/>
          <p:cNvSpPr/>
          <p:nvPr/>
        </p:nvSpPr>
        <p:spPr>
          <a:xfrm>
            <a:off x="2209800" y="298450"/>
            <a:ext cx="5105400" cy="685800"/>
          </a:xfrm>
          <a:prstGeom prst="rect">
            <a:avLst/>
          </a:prstGeom>
          <a:noFill/>
          <a:ln>
            <a:noFill/>
            <a:miter lim="800000"/>
          </a:ln>
          <a:effectLst/>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r>
              <a:rPr>
                <a:solidFill>
                  <a:srgbClr val="FF0066"/>
                </a:solidFill>
                <a:latin typeface="隶书" pitchFamily="49" charset="-122"/>
                <a:ea typeface="隶书" pitchFamily="49" charset="-122"/>
              </a:rPr>
              <a:t>§5    随机变量的函数的分布</a:t>
            </a:r>
            <a:endParaRPr>
              <a:solidFill>
                <a:srgbClr val="FF0066"/>
              </a:solidFill>
              <a:latin typeface="隶书" pitchFamily="49" charset="-122"/>
              <a:ea typeface="隶书" pitchFamily="49" charset="-122"/>
            </a:endParaRPr>
          </a:p>
        </p:txBody>
      </p:sp>
      <p:graphicFrame>
        <p:nvGraphicFramePr>
          <p:cNvPr id="88073" name="Object 9" title=""/>
          <p:cNvGraphicFramePr>
            <a:graphicFrameLocks noChangeAspect="1"/>
          </p:cNvGraphicFramePr>
          <p:nvPr/>
        </p:nvGraphicFramePr>
        <p:xfrm>
          <a:off x="914400" y="914400"/>
          <a:ext cx="7572375" cy="19050"/>
        </p:xfrm>
        <a:graphic>
          <a:graphicData uri="http://schemas.openxmlformats.org/presentationml/2006/ole">
            <mc:AlternateContent>
              <mc:Choice xmlns:v="urn:schemas-microsoft-com:vml" Requires="v">
                <p:oleObj spid="_x0000_s1913" name="Image" r:id="rId12" imgW="7572375" imgH="19050" progId="Photoshop.Image.5">
                  <p:embed/>
                </p:oleObj>
              </mc:Choice>
              <mc:Fallback>
                <p:oleObj name="Image" r:id="rId12" imgW="7572375" imgH="19050" progId="Photoshop.Image.5">
                  <p:embed/>
                  <p:pic>
                    <p:nvPicPr>
                      <p:cNvPr id="0" name="OLE substitute image"/>
                      <p:cNvPicPr/>
                      <p:nvPr/>
                    </p:nvPicPr>
                    <p:blipFill>
                      <a:blip r:embed="rId13"/>
                      <a:stretch>
                        <a:fillRect/>
                      </a:stretch>
                    </p:blipFill>
                    <p:spPr>
                      <a:xfrm>
                        <a:off x="914400" y="914400"/>
                        <a:ext cx="7572375" cy="19050"/>
                      </a:xfrm>
                      <a:prstGeom prst="rect">
                        <a:avLst/>
                      </a:prstGeom>
                      <a:noFill/>
                      <a:ln>
                        <a:noFill/>
                        <a:miter lim="800000"/>
                      </a:ln>
                      <a:effectLst/>
                    </p:spPr>
                  </p:pic>
                </p:oleObj>
              </mc:Fallback>
            </mc:AlternateContent>
          </a:graphicData>
        </a:graphic>
      </p:graphicFrame>
      <p:sp>
        <p:nvSpPr>
          <p:cNvPr id="88074" name="" title="">
            <a:hlinkClick r:id="rId14"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88075"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4"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88067"/>
                                        </p:tgtEl>
                                        <p:attrNameLst>
                                          <p:attrName>style.visibility</p:attrName>
                                        </p:attrNameLst>
                                      </p:cBhvr>
                                      <p:to>
                                        <p:strVal val="visible"/>
                                      </p:to>
                                    </p:set>
                                    <p:animEffect transition="in" filter="wipe(left)">
                                      <p:cBhvr>
                                        <p:cTn id="7" dur="500"/>
                                        <p:tgtEl>
                                          <p:spTgt spid="88067"/>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88068"/>
                                        </p:tgtEl>
                                        <p:attrNameLst>
                                          <p:attrName>style.visibility</p:attrName>
                                        </p:attrNameLst>
                                      </p:cBhvr>
                                      <p:to>
                                        <p:strVal val="visible"/>
                                      </p:to>
                                    </p:set>
                                    <p:animEffect transition="in" filter="wipe(left)">
                                      <p:cBhvr>
                                        <p:cTn id="12" dur="500"/>
                                        <p:tgtEl>
                                          <p:spTgt spid="88068"/>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88069"/>
                                        </p:tgtEl>
                                        <p:attrNameLst>
                                          <p:attrName>style.visibility</p:attrName>
                                        </p:attrNameLst>
                                      </p:cBhvr>
                                      <p:to>
                                        <p:strVal val="visible"/>
                                      </p:to>
                                    </p:set>
                                    <p:animEffect transition="in" filter="wipe(left)">
                                      <p:cBhvr>
                                        <p:cTn id="17" dur="500"/>
                                        <p:tgtEl>
                                          <p:spTgt spid="88069"/>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88071"/>
                                        </p:tgtEl>
                                        <p:attrNameLst>
                                          <p:attrName>style.visibility</p:attrName>
                                        </p:attrNameLst>
                                      </p:cBhvr>
                                      <p:to>
                                        <p:strVal val="visible"/>
                                      </p:to>
                                    </p:set>
                                    <p:animEffect transition="in" filter="wipe(left)">
                                      <p:cBhvr>
                                        <p:cTn id="22" dur="500"/>
                                        <p:tgtEl>
                                          <p:spTgt spid="88071"/>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88070"/>
                                        </p:tgtEl>
                                        <p:attrNameLst>
                                          <p:attrName>style.visibility</p:attrName>
                                        </p:attrNameLst>
                                      </p:cBhvr>
                                      <p:to>
                                        <p:strVal val="visible"/>
                                      </p:to>
                                    </p:set>
                                    <p:animEffect transition="in" filter="wipe(left)">
                                      <p:cBhvr>
                                        <p:cTn id="27" dur="500"/>
                                        <p:tgtEl>
                                          <p:spTgt spid="88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89090" name="NotDefined 2" title=""/>
          <p:cNvSpPr/>
          <p:nvPr>
            <p:ph type="title"/>
          </p:nvPr>
        </p:nvSpPr>
        <p:spPr>
          <a:xfrm>
            <a:off x="457200" y="581025"/>
            <a:ext cx="2259013" cy="457200"/>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b="1">
                <a:solidFill>
                  <a:srgbClr val="CC0066"/>
                </a:solidFill>
                <a:latin typeface="宋体" pitchFamily="2" charset="-122"/>
              </a:rPr>
              <a:t>例 7（续）</a:t>
            </a:r>
            <a:endParaRPr sz="2500" b="1">
              <a:solidFill>
                <a:srgbClr val="CC0066"/>
              </a:solidFill>
              <a:latin typeface="宋体" pitchFamily="2" charset="-122"/>
            </a:endParaRPr>
          </a:p>
        </p:txBody>
      </p:sp>
      <p:graphicFrame>
        <p:nvGraphicFramePr>
          <p:cNvPr id="89091" name="Object 3" title=""/>
          <p:cNvGraphicFramePr>
            <a:graphicFrameLocks noChangeAspect="1"/>
          </p:cNvGraphicFramePr>
          <p:nvPr>
            <p:ph idx="1"/>
          </p:nvPr>
        </p:nvGraphicFramePr>
        <p:xfrm>
          <a:off x="609600" y="1524000"/>
          <a:ext cx="8153400" cy="1122363"/>
        </p:xfrm>
        <a:graphic>
          <a:graphicData uri="http://schemas.openxmlformats.org/presentationml/2006/ole">
            <mc:AlternateContent>
              <mc:Choice xmlns:v="urn:schemas-microsoft-com:vml" Requires="v">
                <p:oleObj spid="_x0000_s1914" name="公式" r:id="rId2" imgW="8153400" imgH="1122363" progId="Equation.3">
                  <p:embed/>
                </p:oleObj>
              </mc:Choice>
              <mc:Fallback>
                <p:oleObj name="公式" r:id="rId2" imgW="8153400" imgH="1122363" progId="Equation.3">
                  <p:embed/>
                  <p:pic>
                    <p:nvPicPr>
                      <p:cNvPr id="0" name="OLE substitute image"/>
                      <p:cNvPicPr/>
                      <p:nvPr/>
                    </p:nvPicPr>
                    <p:blipFill>
                      <a:blip r:embed="rId3"/>
                      <a:stretch>
                        <a:fillRect/>
                      </a:stretch>
                    </p:blipFill>
                    <p:spPr>
                      <a:xfrm>
                        <a:off x="609600" y="1524000"/>
                        <a:ext cx="8153400" cy="1122363"/>
                      </a:xfrm>
                      <a:prstGeom prst="rect">
                        <a:avLst/>
                      </a:prstGeom>
                      <a:noFill/>
                      <a:ln>
                        <a:miter lim="800000"/>
                      </a:ln>
                    </p:spPr>
                  </p:pic>
                </p:oleObj>
              </mc:Fallback>
            </mc:AlternateContent>
          </a:graphicData>
        </a:graphic>
      </p:graphicFrame>
      <p:graphicFrame>
        <p:nvGraphicFramePr>
          <p:cNvPr id="89092" name="Object 4" title=""/>
          <p:cNvGraphicFramePr>
            <a:graphicFrameLocks noChangeAspect="1"/>
          </p:cNvGraphicFramePr>
          <p:nvPr/>
        </p:nvGraphicFramePr>
        <p:xfrm>
          <a:off x="4191000" y="2133600"/>
          <a:ext cx="4114800" cy="523875"/>
        </p:xfrm>
        <a:graphic>
          <a:graphicData uri="http://schemas.openxmlformats.org/presentationml/2006/ole">
            <mc:AlternateContent>
              <mc:Choice xmlns:v="urn:schemas-microsoft-com:vml" Requires="v">
                <p:oleObj spid="_x0000_s1915" name="公式" r:id="rId4" imgW="4114800" imgH="523875" progId="Equation.3">
                  <p:embed/>
                </p:oleObj>
              </mc:Choice>
              <mc:Fallback>
                <p:oleObj name="公式" r:id="rId4" imgW="4114800" imgH="523875" progId="Equation.3">
                  <p:embed/>
                  <p:pic>
                    <p:nvPicPr>
                      <p:cNvPr id="0" name="OLE substitute image"/>
                      <p:cNvPicPr/>
                      <p:nvPr/>
                    </p:nvPicPr>
                    <p:blipFill>
                      <a:blip r:embed="rId5"/>
                      <a:stretch>
                        <a:fillRect/>
                      </a:stretch>
                    </p:blipFill>
                    <p:spPr>
                      <a:xfrm>
                        <a:off x="4191000" y="2133600"/>
                        <a:ext cx="4114800" cy="523875"/>
                      </a:xfrm>
                      <a:prstGeom prst="rect">
                        <a:avLst/>
                      </a:prstGeom>
                      <a:noFill/>
                      <a:ln>
                        <a:noFill/>
                        <a:miter lim="800000"/>
                      </a:ln>
                    </p:spPr>
                  </p:pic>
                </p:oleObj>
              </mc:Fallback>
            </mc:AlternateContent>
          </a:graphicData>
        </a:graphic>
      </p:graphicFrame>
      <p:graphicFrame>
        <p:nvGraphicFramePr>
          <p:cNvPr id="89093" name="Object 5" title=""/>
          <p:cNvGraphicFramePr>
            <a:graphicFrameLocks noChangeAspect="1"/>
          </p:cNvGraphicFramePr>
          <p:nvPr/>
        </p:nvGraphicFramePr>
        <p:xfrm>
          <a:off x="609600" y="2667000"/>
          <a:ext cx="3581400" cy="901700"/>
        </p:xfrm>
        <a:graphic>
          <a:graphicData uri="http://schemas.openxmlformats.org/presentationml/2006/ole">
            <mc:AlternateContent>
              <mc:Choice xmlns:v="urn:schemas-microsoft-com:vml" Requires="v">
                <p:oleObj spid="_x0000_s1916" name="公式" r:id="rId6" imgW="3581400" imgH="901700" progId="Equation.3">
                  <p:embed/>
                </p:oleObj>
              </mc:Choice>
              <mc:Fallback>
                <p:oleObj name="公式" r:id="rId6" imgW="3581400" imgH="901700" progId="Equation.3">
                  <p:embed/>
                  <p:pic>
                    <p:nvPicPr>
                      <p:cNvPr id="0" name="OLE substitute image"/>
                      <p:cNvPicPr/>
                      <p:nvPr/>
                    </p:nvPicPr>
                    <p:blipFill>
                      <a:blip r:embed="rId7"/>
                      <a:stretch>
                        <a:fillRect/>
                      </a:stretch>
                    </p:blipFill>
                    <p:spPr>
                      <a:xfrm>
                        <a:off x="609600" y="2667000"/>
                        <a:ext cx="3581400" cy="901700"/>
                      </a:xfrm>
                      <a:prstGeom prst="rect">
                        <a:avLst/>
                      </a:prstGeom>
                      <a:noFill/>
                      <a:ln>
                        <a:noFill/>
                        <a:miter lim="800000"/>
                      </a:ln>
                    </p:spPr>
                  </p:pic>
                </p:oleObj>
              </mc:Fallback>
            </mc:AlternateContent>
          </a:graphicData>
        </a:graphic>
      </p:graphicFrame>
      <p:graphicFrame>
        <p:nvGraphicFramePr>
          <p:cNvPr id="89094" name="Object 6" title=""/>
          <p:cNvGraphicFramePr>
            <a:graphicFrameLocks noChangeAspect="1"/>
          </p:cNvGraphicFramePr>
          <p:nvPr/>
        </p:nvGraphicFramePr>
        <p:xfrm>
          <a:off x="4191000" y="2514600"/>
          <a:ext cx="4572000" cy="1211263"/>
        </p:xfrm>
        <a:graphic>
          <a:graphicData uri="http://schemas.openxmlformats.org/presentationml/2006/ole">
            <mc:AlternateContent>
              <mc:Choice xmlns:v="urn:schemas-microsoft-com:vml" Requires="v">
                <p:oleObj spid="_x0000_s1917" name="公式" r:id="rId8" imgW="4572000" imgH="1211263" progId="Equation.3">
                  <p:embed/>
                </p:oleObj>
              </mc:Choice>
              <mc:Fallback>
                <p:oleObj name="公式" r:id="rId8" imgW="4572000" imgH="1211263" progId="Equation.3">
                  <p:embed/>
                  <p:pic>
                    <p:nvPicPr>
                      <p:cNvPr id="0" name="OLE substitute image"/>
                      <p:cNvPicPr/>
                      <p:nvPr/>
                    </p:nvPicPr>
                    <p:blipFill>
                      <a:blip r:embed="rId9"/>
                      <a:stretch>
                        <a:fillRect/>
                      </a:stretch>
                    </p:blipFill>
                    <p:spPr>
                      <a:xfrm>
                        <a:off x="4191000" y="2514600"/>
                        <a:ext cx="4572000" cy="1211263"/>
                      </a:xfrm>
                      <a:prstGeom prst="rect">
                        <a:avLst/>
                      </a:prstGeom>
                      <a:noFill/>
                      <a:ln>
                        <a:noFill/>
                        <a:miter lim="800000"/>
                      </a:ln>
                    </p:spPr>
                  </p:pic>
                </p:oleObj>
              </mc:Fallback>
            </mc:AlternateContent>
          </a:graphicData>
        </a:graphic>
      </p:graphicFrame>
      <p:sp>
        <p:nvSpPr>
          <p:cNvPr id="89095" name="Rectangle 7" title=""/>
          <p:cNvSpPr/>
          <p:nvPr/>
        </p:nvSpPr>
        <p:spPr>
          <a:xfrm>
            <a:off x="2209800" y="298450"/>
            <a:ext cx="5105400" cy="685800"/>
          </a:xfrm>
          <a:prstGeom prst="rect">
            <a:avLst/>
          </a:prstGeom>
          <a:noFill/>
          <a:ln>
            <a:noFill/>
            <a:miter lim="800000"/>
          </a:ln>
          <a:effectLst/>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r>
              <a:rPr>
                <a:solidFill>
                  <a:srgbClr val="FF0066"/>
                </a:solidFill>
                <a:latin typeface="隶书" pitchFamily="49" charset="-122"/>
                <a:ea typeface="隶书" pitchFamily="49" charset="-122"/>
              </a:rPr>
              <a:t>§5    随机变量的函数的分布</a:t>
            </a:r>
            <a:endParaRPr>
              <a:solidFill>
                <a:srgbClr val="FF0066"/>
              </a:solidFill>
              <a:latin typeface="隶书" pitchFamily="49" charset="-122"/>
              <a:ea typeface="隶书" pitchFamily="49" charset="-122"/>
            </a:endParaRPr>
          </a:p>
        </p:txBody>
      </p:sp>
      <p:graphicFrame>
        <p:nvGraphicFramePr>
          <p:cNvPr id="89096" name="Object 8" title=""/>
          <p:cNvGraphicFramePr>
            <a:graphicFrameLocks noChangeAspect="1"/>
          </p:cNvGraphicFramePr>
          <p:nvPr/>
        </p:nvGraphicFramePr>
        <p:xfrm>
          <a:off x="914400" y="914400"/>
          <a:ext cx="7572375" cy="19050"/>
        </p:xfrm>
        <a:graphic>
          <a:graphicData uri="http://schemas.openxmlformats.org/presentationml/2006/ole">
            <mc:AlternateContent>
              <mc:Choice xmlns:v="urn:schemas-microsoft-com:vml" Requires="v">
                <p:oleObj spid="_x0000_s1918" name="Image" r:id="rId10" imgW="7572375" imgH="19050" progId="Photoshop.Image.5">
                  <p:embed/>
                </p:oleObj>
              </mc:Choice>
              <mc:Fallback>
                <p:oleObj name="Image" r:id="rId10" imgW="7572375" imgH="19050" progId="Photoshop.Image.5">
                  <p:embed/>
                  <p:pic>
                    <p:nvPicPr>
                      <p:cNvPr id="0" name="OLE substitute image"/>
                      <p:cNvPicPr/>
                      <p:nvPr/>
                    </p:nvPicPr>
                    <p:blipFill>
                      <a:blip r:embed="rId11"/>
                      <a:stretch>
                        <a:fillRect/>
                      </a:stretch>
                    </p:blipFill>
                    <p:spPr>
                      <a:xfrm>
                        <a:off x="914400" y="914400"/>
                        <a:ext cx="7572375" cy="19050"/>
                      </a:xfrm>
                      <a:prstGeom prst="rect">
                        <a:avLst/>
                      </a:prstGeom>
                      <a:noFill/>
                      <a:ln>
                        <a:noFill/>
                        <a:miter lim="800000"/>
                      </a:ln>
                      <a:effectLst/>
                    </p:spPr>
                  </p:pic>
                </p:oleObj>
              </mc:Fallback>
            </mc:AlternateContent>
          </a:graphicData>
        </a:graphic>
      </p:graphicFrame>
      <p:graphicFrame>
        <p:nvGraphicFramePr>
          <p:cNvPr id="89097" name="Object 9" title=""/>
          <p:cNvGraphicFramePr>
            <a:graphicFrameLocks noChangeAspect="1"/>
          </p:cNvGraphicFramePr>
          <p:nvPr/>
        </p:nvGraphicFramePr>
        <p:xfrm>
          <a:off x="1295400" y="4800600"/>
          <a:ext cx="5562600" cy="1455738"/>
        </p:xfrm>
        <a:graphic>
          <a:graphicData uri="http://schemas.openxmlformats.org/presentationml/2006/ole">
            <mc:AlternateContent>
              <mc:Choice xmlns:v="urn:schemas-microsoft-com:vml" Requires="v">
                <p:oleObj spid="_x0000_s1919" name="公式" r:id="rId12" imgW="5562600" imgH="1455738" progId="Equation.3">
                  <p:embed/>
                </p:oleObj>
              </mc:Choice>
              <mc:Fallback>
                <p:oleObj name="公式" r:id="rId12" imgW="5562600" imgH="1455738" progId="Equation.3">
                  <p:embed/>
                  <p:pic>
                    <p:nvPicPr>
                      <p:cNvPr id="0" name="OLE substitute image"/>
                      <p:cNvPicPr/>
                      <p:nvPr/>
                    </p:nvPicPr>
                    <p:blipFill>
                      <a:blip r:embed="rId13"/>
                      <a:stretch>
                        <a:fillRect/>
                      </a:stretch>
                    </p:blipFill>
                    <p:spPr>
                      <a:xfrm>
                        <a:off x="1295400" y="4800600"/>
                        <a:ext cx="5562600" cy="1455738"/>
                      </a:xfrm>
                      <a:prstGeom prst="rect">
                        <a:avLst/>
                      </a:prstGeom>
                      <a:noFill/>
                      <a:ln>
                        <a:noFill/>
                        <a:miter lim="800000"/>
                      </a:ln>
                    </p:spPr>
                  </p:pic>
                </p:oleObj>
              </mc:Fallback>
            </mc:AlternateContent>
          </a:graphicData>
        </a:graphic>
      </p:graphicFrame>
      <p:graphicFrame>
        <p:nvGraphicFramePr>
          <p:cNvPr id="89098" name="" title=""/>
          <p:cNvGraphicFramePr>
            <a:graphicFrameLocks noChangeAspect="1"/>
          </p:cNvGraphicFramePr>
          <p:nvPr/>
        </p:nvGraphicFramePr>
        <p:xfrm>
          <a:off x="650875" y="3810000"/>
          <a:ext cx="6130925" cy="635000"/>
        </p:xfrm>
        <a:graphic>
          <a:graphicData uri="http://schemas.openxmlformats.org/presentationml/2006/ole">
            <mc:AlternateContent>
              <mc:Choice xmlns:v="urn:schemas-microsoft-com:vml" Requires="v">
                <p:oleObj spid="_x0000_s1920" name="公式" r:id="rId14" imgW="6130925" imgH="635000" progId="Equation.3">
                  <p:embed/>
                </p:oleObj>
              </mc:Choice>
              <mc:Fallback>
                <p:oleObj name="公式" r:id="rId14" imgW="6130925" imgH="635000" progId="Equation.3">
                  <p:embed/>
                  <p:pic>
                    <p:nvPicPr>
                      <p:cNvPr id="0" name="OLE substitute image"/>
                      <p:cNvPicPr/>
                      <p:nvPr/>
                    </p:nvPicPr>
                    <p:blipFill>
                      <a:blip r:embed="rId15"/>
                      <a:stretch>
                        <a:fillRect/>
                      </a:stretch>
                    </p:blipFill>
                    <p:spPr>
                      <a:xfrm>
                        <a:off x="650875" y="3810000"/>
                        <a:ext cx="6130925" cy="635000"/>
                      </a:xfrm>
                      <a:prstGeom prst="rect">
                        <a:avLst/>
                      </a:prstGeom>
                      <a:noFill/>
                      <a:ln>
                        <a:noFill/>
                        <a:miter lim="800000"/>
                      </a:ln>
                    </p:spPr>
                  </p:pic>
                </p:oleObj>
              </mc:Fallback>
            </mc:AlternateContent>
          </a:graphicData>
        </a:graphic>
      </p:graphicFrame>
      <p:sp>
        <p:nvSpPr>
          <p:cNvPr id="89099" name="" title="">
            <a:hlinkClick r:id="rId16"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89100"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6"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89091"/>
                                        </p:tgtEl>
                                        <p:attrNameLst>
                                          <p:attrName>style.visibility</p:attrName>
                                        </p:attrNameLst>
                                      </p:cBhvr>
                                      <p:to>
                                        <p:strVal val="visible"/>
                                      </p:to>
                                    </p:set>
                                    <p:animEffect transition="in" filter="wipe(left)">
                                      <p:cBhvr>
                                        <p:cTn id="7" dur="500"/>
                                        <p:tgtEl>
                                          <p:spTgt spid="89091"/>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89092"/>
                                        </p:tgtEl>
                                        <p:attrNameLst>
                                          <p:attrName>style.visibility</p:attrName>
                                        </p:attrNameLst>
                                      </p:cBhvr>
                                      <p:to>
                                        <p:strVal val="visible"/>
                                      </p:to>
                                    </p:set>
                                    <p:animEffect transition="in" filter="wipe(left)">
                                      <p:cBhvr>
                                        <p:cTn id="12" dur="500"/>
                                        <p:tgtEl>
                                          <p:spTgt spid="89092"/>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89093"/>
                                        </p:tgtEl>
                                        <p:attrNameLst>
                                          <p:attrName>style.visibility</p:attrName>
                                        </p:attrNameLst>
                                      </p:cBhvr>
                                      <p:to>
                                        <p:strVal val="visible"/>
                                      </p:to>
                                    </p:set>
                                    <p:animEffect transition="in" filter="wipe(left)">
                                      <p:cBhvr>
                                        <p:cTn id="17" dur="500"/>
                                        <p:tgtEl>
                                          <p:spTgt spid="89093"/>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89094"/>
                                        </p:tgtEl>
                                        <p:attrNameLst>
                                          <p:attrName>style.visibility</p:attrName>
                                        </p:attrNameLst>
                                      </p:cBhvr>
                                      <p:to>
                                        <p:strVal val="visible"/>
                                      </p:to>
                                    </p:set>
                                    <p:animEffect transition="in" filter="wipe(left)">
                                      <p:cBhvr>
                                        <p:cTn id="22" dur="500"/>
                                        <p:tgtEl>
                                          <p:spTgt spid="89094"/>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89098"/>
                                        </p:tgtEl>
                                        <p:attrNameLst>
                                          <p:attrName>style.visibility</p:attrName>
                                        </p:attrNameLst>
                                      </p:cBhvr>
                                      <p:to>
                                        <p:strVal val="visible"/>
                                      </p:to>
                                    </p:set>
                                    <p:animEffect transition="in" filter="wipe(left)">
                                      <p:cBhvr>
                                        <p:cTn id="27" dur="500"/>
                                        <p:tgtEl>
                                          <p:spTgt spid="89098"/>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89097"/>
                                        </p:tgtEl>
                                        <p:attrNameLst>
                                          <p:attrName>style.visibility</p:attrName>
                                        </p:attrNameLst>
                                      </p:cBhvr>
                                      <p:to>
                                        <p:strVal val="visible"/>
                                      </p:to>
                                    </p:set>
                                    <p:animEffect transition="in" filter="wipe(left)">
                                      <p:cBhvr>
                                        <p:cTn id="32" dur="500"/>
                                        <p:tgtEl>
                                          <p:spTgt spid="89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graphicFrame>
        <p:nvGraphicFramePr>
          <p:cNvPr id="15364" name="Object 4" title=""/>
          <p:cNvGraphicFramePr>
            <a:graphicFrameLocks noChangeAspect="1"/>
          </p:cNvGraphicFramePr>
          <p:nvPr/>
        </p:nvGraphicFramePr>
        <p:xfrm>
          <a:off x="573088" y="1311275"/>
          <a:ext cx="8037512" cy="1085850"/>
        </p:xfrm>
        <a:graphic>
          <a:graphicData uri="http://schemas.openxmlformats.org/presentationml/2006/ole">
            <mc:AlternateContent>
              <mc:Choice xmlns:v="urn:schemas-microsoft-com:vml" Requires="v">
                <p:oleObj spid="_x0000_s1921" name="公式" r:id="rId2" imgW="8037512" imgH="1085850" progId="Equation.3">
                  <p:embed/>
                </p:oleObj>
              </mc:Choice>
              <mc:Fallback>
                <p:oleObj name="公式" r:id="rId2" imgW="8037512" imgH="1085850" progId="Equation.3">
                  <p:embed/>
                  <p:pic>
                    <p:nvPicPr>
                      <p:cNvPr id="0" name="OLE substitute image"/>
                      <p:cNvPicPr/>
                      <p:nvPr/>
                    </p:nvPicPr>
                    <p:blipFill>
                      <a:blip r:embed="rId3"/>
                      <a:stretch>
                        <a:fillRect/>
                      </a:stretch>
                    </p:blipFill>
                    <p:spPr>
                      <a:xfrm>
                        <a:off x="573088" y="1311275"/>
                        <a:ext cx="8037512" cy="1085850"/>
                      </a:xfrm>
                      <a:prstGeom prst="rect">
                        <a:avLst/>
                      </a:prstGeom>
                      <a:noFill/>
                      <a:ln>
                        <a:noFill/>
                        <a:miter lim="800000"/>
                      </a:ln>
                      <a:effectLst/>
                    </p:spPr>
                  </p:pic>
                </p:oleObj>
              </mc:Fallback>
            </mc:AlternateContent>
          </a:graphicData>
        </a:graphic>
      </p:graphicFrame>
      <p:graphicFrame>
        <p:nvGraphicFramePr>
          <p:cNvPr id="15367" name="Object 7" title=""/>
          <p:cNvGraphicFramePr>
            <a:graphicFrameLocks noChangeAspect="1"/>
          </p:cNvGraphicFramePr>
          <p:nvPr/>
        </p:nvGraphicFramePr>
        <p:xfrm>
          <a:off x="1143000" y="4267200"/>
          <a:ext cx="6835775" cy="514350"/>
        </p:xfrm>
        <a:graphic>
          <a:graphicData uri="http://schemas.openxmlformats.org/presentationml/2006/ole">
            <mc:AlternateContent>
              <mc:Choice xmlns:v="urn:schemas-microsoft-com:vml" Requires="v">
                <p:oleObj spid="_x0000_s1922" name="公式" r:id="rId4" imgW="6835775" imgH="514350" progId="Equation.3">
                  <p:embed/>
                </p:oleObj>
              </mc:Choice>
              <mc:Fallback>
                <p:oleObj name="公式" r:id="rId4" imgW="6835775" imgH="514350" progId="Equation.3">
                  <p:embed/>
                  <p:pic>
                    <p:nvPicPr>
                      <p:cNvPr id="0" name="OLE substitute image"/>
                      <p:cNvPicPr/>
                      <p:nvPr/>
                    </p:nvPicPr>
                    <p:blipFill>
                      <a:blip r:embed="rId5"/>
                      <a:stretch>
                        <a:fillRect/>
                      </a:stretch>
                    </p:blipFill>
                    <p:spPr>
                      <a:xfrm>
                        <a:off x="1143000" y="4267200"/>
                        <a:ext cx="6835775" cy="514350"/>
                      </a:xfrm>
                      <a:prstGeom prst="rect">
                        <a:avLst/>
                      </a:prstGeom>
                      <a:noFill/>
                      <a:ln>
                        <a:noFill/>
                        <a:miter lim="800000"/>
                      </a:ln>
                      <a:effectLst/>
                    </p:spPr>
                  </p:pic>
                </p:oleObj>
              </mc:Fallback>
            </mc:AlternateContent>
          </a:graphicData>
        </a:graphic>
      </p:graphicFrame>
      <p:graphicFrame>
        <p:nvGraphicFramePr>
          <p:cNvPr id="15368" name="Object 8" title=""/>
          <p:cNvGraphicFramePr>
            <a:graphicFrameLocks noChangeAspect="1"/>
          </p:cNvGraphicFramePr>
          <p:nvPr/>
        </p:nvGraphicFramePr>
        <p:xfrm>
          <a:off x="1143000" y="4937125"/>
          <a:ext cx="7315200" cy="877888"/>
        </p:xfrm>
        <a:graphic>
          <a:graphicData uri="http://schemas.openxmlformats.org/presentationml/2006/ole">
            <mc:AlternateContent>
              <mc:Choice xmlns:v="urn:schemas-microsoft-com:vml" Requires="v">
                <p:oleObj spid="_x0000_s1923" name="公式" r:id="rId6" imgW="7315200" imgH="877888" progId="Equation.3">
                  <p:embed/>
                </p:oleObj>
              </mc:Choice>
              <mc:Fallback>
                <p:oleObj name="公式" r:id="rId6" imgW="7315200" imgH="877888" progId="Equation.3">
                  <p:embed/>
                  <p:pic>
                    <p:nvPicPr>
                      <p:cNvPr id="0" name="OLE substitute image"/>
                      <p:cNvPicPr/>
                      <p:nvPr/>
                    </p:nvPicPr>
                    <p:blipFill>
                      <a:blip r:embed="rId7"/>
                      <a:stretch>
                        <a:fillRect/>
                      </a:stretch>
                    </p:blipFill>
                    <p:spPr>
                      <a:xfrm>
                        <a:off x="1143000" y="4937125"/>
                        <a:ext cx="7315200" cy="877888"/>
                      </a:xfrm>
                      <a:prstGeom prst="rect">
                        <a:avLst/>
                      </a:prstGeom>
                      <a:noFill/>
                      <a:ln>
                        <a:noFill/>
                        <a:miter lim="800000"/>
                      </a:ln>
                      <a:effectLst/>
                    </p:spPr>
                  </p:pic>
                </p:oleObj>
              </mc:Fallback>
            </mc:AlternateContent>
          </a:graphicData>
        </a:graphic>
      </p:graphicFrame>
      <p:sp>
        <p:nvSpPr>
          <p:cNvPr id="15369" name="Text Box 9" title=""/>
          <p:cNvSpPr txBox="1"/>
          <p:nvPr/>
        </p:nvSpPr>
        <p:spPr>
          <a:xfrm>
            <a:off x="533400" y="2300288"/>
            <a:ext cx="4191000" cy="519112"/>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b="1">
                <a:solidFill>
                  <a:srgbClr val="CC0066"/>
                </a:solidFill>
                <a:latin typeface="宋体" pitchFamily="2" charset="-122"/>
              </a:rPr>
              <a:t>证 </a:t>
            </a:r>
            <a:r>
              <a:rPr sz="2800">
                <a:solidFill>
                  <a:srgbClr val="000000"/>
                </a:solidFill>
                <a:latin typeface="宋体" pitchFamily="2" charset="-122"/>
              </a:rPr>
              <a:t> X的概率密度为：</a:t>
            </a:r>
            <a:endParaRPr sz="2800">
              <a:latin typeface="宋体" pitchFamily="2" charset="-122"/>
            </a:endParaRPr>
          </a:p>
        </p:txBody>
      </p:sp>
      <p:graphicFrame>
        <p:nvGraphicFramePr>
          <p:cNvPr id="15370" name="" title=""/>
          <p:cNvGraphicFramePr>
            <a:graphicFrameLocks noChangeAspect="1"/>
          </p:cNvGraphicFramePr>
          <p:nvPr/>
        </p:nvGraphicFramePr>
        <p:xfrm>
          <a:off x="1600200" y="2819400"/>
          <a:ext cx="6002338" cy="1235075"/>
        </p:xfrm>
        <a:graphic>
          <a:graphicData uri="http://schemas.openxmlformats.org/presentationml/2006/ole">
            <mc:AlternateContent>
              <mc:Choice xmlns:v="urn:schemas-microsoft-com:vml" Requires="v">
                <p:oleObj spid="_x0000_s1924" name="公式" r:id="rId8" imgW="6002338" imgH="1235075" progId="Equation.3">
                  <p:embed/>
                </p:oleObj>
              </mc:Choice>
              <mc:Fallback>
                <p:oleObj name="公式" r:id="rId8" imgW="6002338" imgH="1235075" progId="Equation.3">
                  <p:embed/>
                  <p:pic>
                    <p:nvPicPr>
                      <p:cNvPr id="0" name="OLE substitute image"/>
                      <p:cNvPicPr/>
                      <p:nvPr/>
                    </p:nvPicPr>
                    <p:blipFill>
                      <a:blip r:embed="rId9"/>
                      <a:stretch>
                        <a:fillRect/>
                      </a:stretch>
                    </p:blipFill>
                    <p:spPr>
                      <a:xfrm>
                        <a:off x="1600200" y="2819400"/>
                        <a:ext cx="6002338" cy="1235075"/>
                      </a:xfrm>
                      <a:prstGeom prst="rect">
                        <a:avLst/>
                      </a:prstGeom>
                      <a:noFill/>
                      <a:ln>
                        <a:noFill/>
                        <a:miter lim="800000"/>
                      </a:ln>
                      <a:effectLst/>
                    </p:spPr>
                  </p:pic>
                </p:oleObj>
              </mc:Fallback>
            </mc:AlternateContent>
          </a:graphicData>
        </a:graphic>
      </p:graphicFrame>
      <p:sp>
        <p:nvSpPr>
          <p:cNvPr id="15371" name="" title=""/>
          <p:cNvSpPr/>
          <p:nvPr/>
        </p:nvSpPr>
        <p:spPr>
          <a:xfrm>
            <a:off x="2057400" y="146050"/>
            <a:ext cx="5105400" cy="685800"/>
          </a:xfrm>
          <a:prstGeom prst="rect">
            <a:avLst/>
          </a:prstGeom>
          <a:noFill/>
          <a:ln>
            <a:noFill/>
            <a:miter lim="800000"/>
          </a:ln>
          <a:effectLst/>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r>
              <a:rPr>
                <a:solidFill>
                  <a:srgbClr val="FF0066"/>
                </a:solidFill>
                <a:latin typeface="隶书" pitchFamily="49" charset="-122"/>
                <a:ea typeface="隶书" pitchFamily="49" charset="-122"/>
              </a:rPr>
              <a:t>§5    随机变量的函数的分布</a:t>
            </a:r>
            <a:endParaRPr>
              <a:solidFill>
                <a:srgbClr val="FF0066"/>
              </a:solidFill>
              <a:latin typeface="隶书" pitchFamily="49" charset="-122"/>
              <a:ea typeface="隶书" pitchFamily="49" charset="-122"/>
            </a:endParaRPr>
          </a:p>
        </p:txBody>
      </p:sp>
      <p:graphicFrame>
        <p:nvGraphicFramePr>
          <p:cNvPr id="15372" name=""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925" name="Image" r:id="rId10" imgW="7572375" imgH="19050" progId="Photoshop.Image.5">
                  <p:embed/>
                </p:oleObj>
              </mc:Choice>
              <mc:Fallback>
                <p:oleObj name="Image" r:id="rId10" imgW="7572375" imgH="19050" progId="Photoshop.Image.5">
                  <p:embed/>
                  <p:pic>
                    <p:nvPicPr>
                      <p:cNvPr id="0" name="OLE substitute image"/>
                      <p:cNvPicPr/>
                      <p:nvPr/>
                    </p:nvPicPr>
                    <p:blipFill>
                      <a:blip r:embed="rId11"/>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15373" name="" title=""/>
          <p:cNvSpPr/>
          <p:nvPr/>
        </p:nvSpPr>
        <p:spPr>
          <a:xfrm>
            <a:off x="646113" y="754063"/>
            <a:ext cx="890587" cy="519112"/>
          </a:xfrm>
          <a:prstGeom prst="rect">
            <a:avLst/>
          </a:prstGeom>
          <a:noFill/>
          <a:ln>
            <a:noFill/>
            <a:miter lim="800000"/>
          </a:ln>
        </p:spPr>
        <p:txBody>
          <a:bodyPr wrap="none" anchor="t" anchorCtr="0">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b="1">
                <a:solidFill>
                  <a:srgbClr val="CC0066"/>
                </a:solidFill>
                <a:latin typeface="宋体" pitchFamily="2" charset="-122"/>
              </a:rPr>
              <a:t>例 8</a:t>
            </a:r>
            <a:endParaRPr sz="2800" b="1">
              <a:solidFill>
                <a:srgbClr val="CC0066"/>
              </a:solidFill>
              <a:latin typeface="宋体" pitchFamily="2" charset="-122"/>
            </a:endParaRPr>
          </a:p>
        </p:txBody>
      </p:sp>
      <p:sp>
        <p:nvSpPr>
          <p:cNvPr id="15374" name="" title="">
            <a:hlinkClick r:id="rId12"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15375"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2" action="ppaction://hlinkpres"/>
                <a:hlinkMouseOver action="ppaction://noaction"/>
              </a:rPr>
              <a:t>返回主目录</a:t>
            </a:r>
            <a:endParaRPr sz="200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nodeType="after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wipe(left)">
                                      <p:cBhvr>
                                        <p:cTn id="7" dur="500"/>
                                        <p:tgtEl>
                                          <p:spTgt spid="15364"/>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15369"/>
                                        </p:tgtEl>
                                        <p:attrNameLst>
                                          <p:attrName>style.visibility</p:attrName>
                                        </p:attrNameLst>
                                      </p:cBhvr>
                                      <p:to>
                                        <p:strVal val="visible"/>
                                      </p:to>
                                    </p:set>
                                    <p:animEffect transition="in" filter="wipe(left)">
                                      <p:cBhvr>
                                        <p:cTn id="12" dur="500"/>
                                        <p:tgtEl>
                                          <p:spTgt spid="15369"/>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15370"/>
                                        </p:tgtEl>
                                        <p:attrNameLst>
                                          <p:attrName>style.visibility</p:attrName>
                                        </p:attrNameLst>
                                      </p:cBhvr>
                                      <p:to>
                                        <p:strVal val="visible"/>
                                      </p:to>
                                    </p:set>
                                    <p:animEffect transition="in" filter="wipe(left)">
                                      <p:cBhvr>
                                        <p:cTn id="17" dur="500"/>
                                        <p:tgtEl>
                                          <p:spTgt spid="15370"/>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15367"/>
                                        </p:tgtEl>
                                        <p:attrNameLst>
                                          <p:attrName>style.visibility</p:attrName>
                                        </p:attrNameLst>
                                      </p:cBhvr>
                                      <p:to>
                                        <p:strVal val="visible"/>
                                      </p:to>
                                    </p:set>
                                    <p:animEffect transition="in" filter="wipe(left)">
                                      <p:cBhvr>
                                        <p:cTn id="22" dur="500"/>
                                        <p:tgtEl>
                                          <p:spTgt spid="15367"/>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15368"/>
                                        </p:tgtEl>
                                        <p:attrNameLst>
                                          <p:attrName>style.visibility</p:attrName>
                                        </p:attrNameLst>
                                      </p:cBhvr>
                                      <p:to>
                                        <p:strVal val="visible"/>
                                      </p:to>
                                    </p:set>
                                    <p:animEffect transition="in" filter="wipe(left)">
                                      <p:cBhvr>
                                        <p:cTn id="27" dur="500"/>
                                        <p:tgtEl>
                                          <p:spTgt spid="15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9" grpId="0"/>
    </p:bldLst>
  </p:timing>
</p:sld>
</file>

<file path=ppt/slides/slide16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graphicFrame>
        <p:nvGraphicFramePr>
          <p:cNvPr id="16387" name="Object 3" title=""/>
          <p:cNvGraphicFramePr>
            <a:graphicFrameLocks noChangeAspect="1"/>
          </p:cNvGraphicFramePr>
          <p:nvPr/>
        </p:nvGraphicFramePr>
        <p:xfrm>
          <a:off x="914400" y="3359150"/>
          <a:ext cx="6757988" cy="2349500"/>
        </p:xfrm>
        <a:graphic>
          <a:graphicData uri="http://schemas.openxmlformats.org/presentationml/2006/ole">
            <mc:AlternateContent>
              <mc:Choice xmlns:v="urn:schemas-microsoft-com:vml" Requires="v">
                <p:oleObj spid="_x0000_s1926" name="公式" r:id="rId2" imgW="6757988" imgH="2349500" progId="Equation.3">
                  <p:embed/>
                </p:oleObj>
              </mc:Choice>
              <mc:Fallback>
                <p:oleObj name="公式" r:id="rId2" imgW="6757988" imgH="2349500" progId="Equation.3">
                  <p:embed/>
                  <p:pic>
                    <p:nvPicPr>
                      <p:cNvPr id="0" name="OLE substitute image"/>
                      <p:cNvPicPr/>
                      <p:nvPr/>
                    </p:nvPicPr>
                    <p:blipFill>
                      <a:blip r:embed="rId3"/>
                      <a:stretch>
                        <a:fillRect/>
                      </a:stretch>
                    </p:blipFill>
                    <p:spPr>
                      <a:xfrm>
                        <a:off x="914400" y="3359150"/>
                        <a:ext cx="6757988" cy="2349500"/>
                      </a:xfrm>
                      <a:prstGeom prst="rect">
                        <a:avLst/>
                      </a:prstGeom>
                      <a:noFill/>
                      <a:ln>
                        <a:noFill/>
                        <a:miter lim="800000"/>
                      </a:ln>
                      <a:effectLst/>
                    </p:spPr>
                  </p:pic>
                </p:oleObj>
              </mc:Fallback>
            </mc:AlternateContent>
          </a:graphicData>
        </a:graphic>
      </p:graphicFrame>
      <p:sp>
        <p:nvSpPr>
          <p:cNvPr id="16388" name="Text Box 4" title=""/>
          <p:cNvSpPr txBox="1"/>
          <p:nvPr/>
        </p:nvSpPr>
        <p:spPr>
          <a:xfrm>
            <a:off x="838200" y="2300288"/>
            <a:ext cx="2971800" cy="519112"/>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a:solidFill>
                  <a:srgbClr val="000000"/>
                </a:solidFill>
              </a:rPr>
              <a:t>由定理的结论得：</a:t>
            </a:r>
            <a:endParaRPr sz="2800"/>
          </a:p>
        </p:txBody>
      </p:sp>
      <p:graphicFrame>
        <p:nvGraphicFramePr>
          <p:cNvPr id="16389" name="Object 5" title=""/>
          <p:cNvGraphicFramePr>
            <a:graphicFrameLocks noChangeAspect="1"/>
          </p:cNvGraphicFramePr>
          <p:nvPr/>
        </p:nvGraphicFramePr>
        <p:xfrm>
          <a:off x="1600200" y="1230313"/>
          <a:ext cx="5867400" cy="1208087"/>
        </p:xfrm>
        <a:graphic>
          <a:graphicData uri="http://schemas.openxmlformats.org/presentationml/2006/ole">
            <mc:AlternateContent>
              <mc:Choice xmlns:v="urn:schemas-microsoft-com:vml" Requires="v">
                <p:oleObj spid="_x0000_s1927" name="公式" r:id="rId4" imgW="5867400" imgH="1208087" progId="Equation.3">
                  <p:embed/>
                </p:oleObj>
              </mc:Choice>
              <mc:Fallback>
                <p:oleObj name="公式" r:id="rId4" imgW="5867400" imgH="1208087" progId="Equation.3">
                  <p:embed/>
                  <p:pic>
                    <p:nvPicPr>
                      <p:cNvPr id="0" name="OLE substitute image"/>
                      <p:cNvPicPr/>
                      <p:nvPr/>
                    </p:nvPicPr>
                    <p:blipFill>
                      <a:blip r:embed="rId5"/>
                      <a:stretch>
                        <a:fillRect/>
                      </a:stretch>
                    </p:blipFill>
                    <p:spPr>
                      <a:xfrm>
                        <a:off x="1600200" y="1230313"/>
                        <a:ext cx="5867400" cy="1208087"/>
                      </a:xfrm>
                      <a:prstGeom prst="rect">
                        <a:avLst/>
                      </a:prstGeom>
                      <a:noFill/>
                      <a:ln>
                        <a:noFill/>
                        <a:miter lim="800000"/>
                      </a:ln>
                      <a:effectLst/>
                    </p:spPr>
                  </p:pic>
                </p:oleObj>
              </mc:Fallback>
            </mc:AlternateContent>
          </a:graphicData>
        </a:graphic>
      </p:graphicFrame>
      <p:graphicFrame>
        <p:nvGraphicFramePr>
          <p:cNvPr id="16392" name="Object 8" title=""/>
          <p:cNvGraphicFramePr>
            <a:graphicFrameLocks noChangeAspect="1"/>
          </p:cNvGraphicFramePr>
          <p:nvPr/>
        </p:nvGraphicFramePr>
        <p:xfrm>
          <a:off x="4038600" y="2139950"/>
          <a:ext cx="3940175" cy="831850"/>
        </p:xfrm>
        <a:graphic>
          <a:graphicData uri="http://schemas.openxmlformats.org/presentationml/2006/ole">
            <mc:AlternateContent>
              <mc:Choice xmlns:v="urn:schemas-microsoft-com:vml" Requires="v">
                <p:oleObj spid="_x0000_s1928" name="公式" r:id="rId6" imgW="3940175" imgH="831850" progId="Equation.3">
                  <p:embed/>
                </p:oleObj>
              </mc:Choice>
              <mc:Fallback>
                <p:oleObj name="公式" r:id="rId6" imgW="3940175" imgH="831850" progId="Equation.3">
                  <p:embed/>
                  <p:pic>
                    <p:nvPicPr>
                      <p:cNvPr id="0" name="OLE substitute image"/>
                      <p:cNvPicPr/>
                      <p:nvPr/>
                    </p:nvPicPr>
                    <p:blipFill>
                      <a:blip r:embed="rId7"/>
                      <a:stretch>
                        <a:fillRect/>
                      </a:stretch>
                    </p:blipFill>
                    <p:spPr>
                      <a:xfrm>
                        <a:off x="4038600" y="2139950"/>
                        <a:ext cx="3940175" cy="831850"/>
                      </a:xfrm>
                      <a:prstGeom prst="rect">
                        <a:avLst/>
                      </a:prstGeom>
                      <a:noFill/>
                      <a:ln>
                        <a:noFill/>
                        <a:miter lim="800000"/>
                      </a:ln>
                      <a:effectLst/>
                    </p:spPr>
                  </p:pic>
                </p:oleObj>
              </mc:Fallback>
            </mc:AlternateContent>
          </a:graphicData>
        </a:graphic>
      </p:graphicFrame>
      <p:graphicFrame>
        <p:nvGraphicFramePr>
          <p:cNvPr id="16393" name="Object 9" title=""/>
          <p:cNvGraphicFramePr>
            <a:graphicFrameLocks noChangeAspect="1"/>
          </p:cNvGraphicFramePr>
          <p:nvPr/>
        </p:nvGraphicFramePr>
        <p:xfrm>
          <a:off x="990600" y="5949950"/>
          <a:ext cx="5029200" cy="527050"/>
        </p:xfrm>
        <a:graphic>
          <a:graphicData uri="http://schemas.openxmlformats.org/presentationml/2006/ole">
            <mc:AlternateContent>
              <mc:Choice xmlns:v="urn:schemas-microsoft-com:vml" Requires="v">
                <p:oleObj spid="_x0000_s1929" name="公式" r:id="rId8" imgW="5029200" imgH="527050" progId="Equation.3">
                  <p:embed/>
                </p:oleObj>
              </mc:Choice>
              <mc:Fallback>
                <p:oleObj name="公式" r:id="rId8" imgW="5029200" imgH="527050" progId="Equation.3">
                  <p:embed/>
                  <p:pic>
                    <p:nvPicPr>
                      <p:cNvPr id="0" name="OLE substitute image"/>
                      <p:cNvPicPr/>
                      <p:nvPr/>
                    </p:nvPicPr>
                    <p:blipFill>
                      <a:blip r:embed="rId9">
                        <a:clrChange useA="0">
                          <a:clrFrom>
                            <a:srgbClr val="000000"/>
                          </a:clrFrom>
                          <a:clrTo>
                            <a:srgbClr val="FF0066"/>
                          </a:clrTo>
                        </a:clrChange>
                      </a:blip>
                      <a:stretch>
                        <a:fillRect/>
                      </a:stretch>
                    </p:blipFill>
                    <p:spPr>
                      <a:xfrm>
                        <a:off x="990600" y="5949950"/>
                        <a:ext cx="5029200" cy="527050"/>
                      </a:xfrm>
                      <a:prstGeom prst="rect">
                        <a:avLst/>
                      </a:prstGeom>
                      <a:noFill/>
                      <a:ln>
                        <a:noFill/>
                        <a:prstDash val="dash"/>
                        <a:miter lim="800000"/>
                      </a:ln>
                      <a:effectLst/>
                    </p:spPr>
                  </p:pic>
                </p:oleObj>
              </mc:Fallback>
            </mc:AlternateContent>
          </a:graphicData>
        </a:graphic>
      </p:graphicFrame>
      <p:sp>
        <p:nvSpPr>
          <p:cNvPr id="16397" name="" title=""/>
          <p:cNvSpPr/>
          <p:nvPr/>
        </p:nvSpPr>
        <p:spPr>
          <a:xfrm>
            <a:off x="2209800" y="298450"/>
            <a:ext cx="5105400" cy="685800"/>
          </a:xfrm>
          <a:prstGeom prst="rect">
            <a:avLst/>
          </a:prstGeom>
          <a:noFill/>
          <a:ln>
            <a:noFill/>
            <a:miter lim="800000"/>
          </a:ln>
          <a:effectLst/>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r>
              <a:rPr>
                <a:solidFill>
                  <a:srgbClr val="FF0066"/>
                </a:solidFill>
                <a:latin typeface="隶书" pitchFamily="49" charset="-122"/>
                <a:ea typeface="隶书" pitchFamily="49" charset="-122"/>
              </a:rPr>
              <a:t>§5    随机变量的函数的分布</a:t>
            </a:r>
            <a:endParaRPr>
              <a:solidFill>
                <a:srgbClr val="FF0066"/>
              </a:solidFill>
              <a:latin typeface="隶书" pitchFamily="49" charset="-122"/>
              <a:ea typeface="隶书" pitchFamily="49" charset="-122"/>
            </a:endParaRPr>
          </a:p>
        </p:txBody>
      </p:sp>
      <p:graphicFrame>
        <p:nvGraphicFramePr>
          <p:cNvPr id="16398" name="" title=""/>
          <p:cNvGraphicFramePr>
            <a:graphicFrameLocks noChangeAspect="1"/>
          </p:cNvGraphicFramePr>
          <p:nvPr/>
        </p:nvGraphicFramePr>
        <p:xfrm>
          <a:off x="914400" y="914400"/>
          <a:ext cx="7572375" cy="19050"/>
        </p:xfrm>
        <a:graphic>
          <a:graphicData uri="http://schemas.openxmlformats.org/presentationml/2006/ole">
            <mc:AlternateContent>
              <mc:Choice xmlns:v="urn:schemas-microsoft-com:vml" Requires="v">
                <p:oleObj spid="_x0000_s1930" name="Image" r:id="rId10" imgW="7572375" imgH="19050" progId="Photoshop.Image.5">
                  <p:embed/>
                </p:oleObj>
              </mc:Choice>
              <mc:Fallback>
                <p:oleObj name="Image" r:id="rId10" imgW="7572375" imgH="19050" progId="Photoshop.Image.5">
                  <p:embed/>
                  <p:pic>
                    <p:nvPicPr>
                      <p:cNvPr id="0" name="OLE substitute image"/>
                      <p:cNvPicPr/>
                      <p:nvPr/>
                    </p:nvPicPr>
                    <p:blipFill>
                      <a:blip r:embed="rId11"/>
                      <a:stretch>
                        <a:fillRect/>
                      </a:stretch>
                    </p:blipFill>
                    <p:spPr>
                      <a:xfrm>
                        <a:off x="914400" y="914400"/>
                        <a:ext cx="7572375" cy="19050"/>
                      </a:xfrm>
                      <a:prstGeom prst="rect">
                        <a:avLst/>
                      </a:prstGeom>
                      <a:noFill/>
                      <a:ln>
                        <a:noFill/>
                        <a:miter lim="800000"/>
                      </a:ln>
                      <a:effectLst/>
                    </p:spPr>
                  </p:pic>
                </p:oleObj>
              </mc:Fallback>
            </mc:AlternateContent>
          </a:graphicData>
        </a:graphic>
      </p:graphicFrame>
      <p:sp>
        <p:nvSpPr>
          <p:cNvPr id="16399" name="" title=""/>
          <p:cNvSpPr txBox="1"/>
          <p:nvPr/>
        </p:nvSpPr>
        <p:spPr>
          <a:xfrm>
            <a:off x="838200" y="1066800"/>
            <a:ext cx="1905000" cy="519113"/>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b="1">
                <a:solidFill>
                  <a:srgbClr val="CC0066"/>
                </a:solidFill>
                <a:latin typeface="宋体" pitchFamily="2" charset="-122"/>
              </a:rPr>
              <a:t>例 8(续)</a:t>
            </a:r>
            <a:endParaRPr sz="2800" b="1">
              <a:solidFill>
                <a:srgbClr val="CC0066"/>
              </a:solidFill>
              <a:latin typeface="宋体" pitchFamily="2" charset="-122"/>
            </a:endParaRPr>
          </a:p>
        </p:txBody>
      </p:sp>
      <p:sp>
        <p:nvSpPr>
          <p:cNvPr id="16400" name="HomeButton 10" title="">
            <a:hlinkClick r:id="rId12"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16401" name="Text Box 11"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2" action="ppaction://hlinkpres"/>
                <a:hlinkMouseOver action="ppaction://noaction"/>
              </a:rPr>
              <a:t>返回主目录</a:t>
            </a:r>
            <a:endParaRPr sz="200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16389"/>
                                        </p:tgtEl>
                                        <p:attrNameLst>
                                          <p:attrName>style.visibility</p:attrName>
                                        </p:attrNameLst>
                                      </p:cBhvr>
                                      <p:to>
                                        <p:strVal val="visible"/>
                                      </p:to>
                                    </p:set>
                                    <p:animEffect transition="in" filter="wipe(left)">
                                      <p:cBhvr>
                                        <p:cTn id="7" dur="500"/>
                                        <p:tgtEl>
                                          <p:spTgt spid="16389"/>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300" fill="hold" grpId="0" nodeType="clickEffect">
                                  <p:stCondLst>
                                    <p:cond delay="0"/>
                                  </p:stCondLst>
                                  <p:iterate type="wd">
                                    <p:tmPct val="100000"/>
                                  </p:iterate>
                                  <p:childTnLst>
                                    <p:set>
                                      <p:cBhvr>
                                        <p:cTn id="11" dur="1" fill="hold">
                                          <p:stCondLst>
                                            <p:cond delay="0"/>
                                          </p:stCondLst>
                                        </p:cTn>
                                        <p:tgtEl>
                                          <p:spTgt spid="16388"/>
                                        </p:tgtEl>
                                        <p:attrNameLst>
                                          <p:attrName>style.visibility</p:attrName>
                                        </p:attrNameLst>
                                      </p:cBhvr>
                                      <p:to>
                                        <p:strVal val="visible"/>
                                      </p:to>
                                    </p:set>
                                    <p:animEffect transition="in" filter="wipe(left)">
                                      <p:cBhvr>
                                        <p:cTn id="12" dur="300"/>
                                        <p:tgtEl>
                                          <p:spTgt spid="16388"/>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16392"/>
                                        </p:tgtEl>
                                        <p:attrNameLst>
                                          <p:attrName>style.visibility</p:attrName>
                                        </p:attrNameLst>
                                      </p:cBhvr>
                                      <p:to>
                                        <p:strVal val="visible"/>
                                      </p:to>
                                    </p:set>
                                    <p:animEffect transition="in" filter="wipe(left)">
                                      <p:cBhvr>
                                        <p:cTn id="17" dur="500"/>
                                        <p:tgtEl>
                                          <p:spTgt spid="16392"/>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16387"/>
                                        </p:tgtEl>
                                        <p:attrNameLst>
                                          <p:attrName>style.visibility</p:attrName>
                                        </p:attrNameLst>
                                      </p:cBhvr>
                                      <p:to>
                                        <p:strVal val="visible"/>
                                      </p:to>
                                    </p:set>
                                    <p:animEffect transition="in" filter="wipe(left)">
                                      <p:cBhvr>
                                        <p:cTn id="22" dur="500"/>
                                        <p:tgtEl>
                                          <p:spTgt spid="16387"/>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16393"/>
                                        </p:tgtEl>
                                        <p:attrNameLst>
                                          <p:attrName>style.visibility</p:attrName>
                                        </p:attrNameLst>
                                      </p:cBhvr>
                                      <p:to>
                                        <p:strVal val="visible"/>
                                      </p:to>
                                    </p:set>
                                    <p:animEffect transition="in" filter="wipe(left)">
                                      <p:cBhvr>
                                        <p:cTn id="27" dur="5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Lst>
  </p:timing>
</p:sld>
</file>

<file path=ppt/slides/slide16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7413" name="Text Box 5" title=""/>
          <p:cNvSpPr txBox="1"/>
          <p:nvPr/>
        </p:nvSpPr>
        <p:spPr>
          <a:xfrm>
            <a:off x="762000" y="914400"/>
            <a:ext cx="1371600" cy="519113"/>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b="1">
                <a:solidFill>
                  <a:srgbClr val="CC0066"/>
                </a:solidFill>
                <a:latin typeface="宋体" pitchFamily="2" charset="-122"/>
              </a:rPr>
              <a:t>例 9</a:t>
            </a:r>
            <a:endParaRPr sz="2800">
              <a:solidFill>
                <a:srgbClr val="CC0066"/>
              </a:solidFill>
              <a:latin typeface="宋体" pitchFamily="2" charset="-122"/>
            </a:endParaRPr>
          </a:p>
        </p:txBody>
      </p:sp>
      <p:sp>
        <p:nvSpPr>
          <p:cNvPr id="17415" name="Text Box 7" title=""/>
          <p:cNvSpPr txBox="1"/>
          <p:nvPr/>
        </p:nvSpPr>
        <p:spPr>
          <a:xfrm>
            <a:off x="1219200" y="2757488"/>
            <a:ext cx="6172200" cy="519112"/>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a:solidFill>
                  <a:srgbClr val="000000"/>
                </a:solidFill>
              </a:rPr>
              <a:t>均匀分布，试求电压V的概率密度.</a:t>
            </a:r>
            <a:endParaRPr sz="2800"/>
          </a:p>
        </p:txBody>
      </p:sp>
      <p:grpSp>
        <p:nvGrpSpPr>
          <p:cNvPr id="17424" name="Group 10" title=""/>
          <p:cNvGrpSpPr/>
          <p:nvPr/>
        </p:nvGrpSpPr>
        <p:grpSpPr>
          <a:xfrm>
            <a:off x="1258888" y="1371600"/>
            <a:ext cx="6818312" cy="1524000"/>
            <a:chOff x="1104" y="720"/>
            <a:chExt cx="4295" cy="960"/>
          </a:xfrm>
        </p:grpSpPr>
        <p:graphicFrame>
          <p:nvGraphicFramePr>
            <p:cNvPr id="17414" name="Object 6" title=""/>
            <p:cNvGraphicFramePr>
              <a:graphicFrameLocks noChangeAspect="1"/>
            </p:cNvGraphicFramePr>
            <p:nvPr/>
          </p:nvGraphicFramePr>
          <p:xfrm>
            <a:off x="1104" y="720"/>
            <a:ext cx="4295" cy="960"/>
          </p:xfrm>
          <a:graphic>
            <a:graphicData uri="http://schemas.openxmlformats.org/presentationml/2006/ole">
              <mc:AlternateContent>
                <mc:Choice xmlns:v="urn:schemas-microsoft-com:vml" Requires="v">
                  <p:oleObj spid="_x0000_s1931" name="公式" r:id="rId2" imgW="6818312" imgH="1524000" progId="Equation.3">
                    <p:embed/>
                  </p:oleObj>
                </mc:Choice>
                <mc:Fallback>
                  <p:oleObj name="公式" r:id="rId2" imgW="6818312" imgH="1524000" progId="Equation.3">
                    <p:embed/>
                    <p:pic>
                      <p:nvPicPr>
                        <p:cNvPr id="0" name="OLE substitute image"/>
                        <p:cNvPicPr/>
                        <p:nvPr/>
                      </p:nvPicPr>
                      <p:blipFill>
                        <a:blip r:embed="rId3"/>
                        <a:stretch>
                          <a:fillRect/>
                        </a:stretch>
                      </p:blipFill>
                      <p:spPr>
                        <a:xfrm>
                          <a:off x="1104" y="720"/>
                          <a:ext cx="4295" cy="960"/>
                        </a:xfrm>
                        <a:prstGeom prst="rect">
                          <a:avLst/>
                        </a:prstGeom>
                        <a:noFill/>
                        <a:ln>
                          <a:noFill/>
                          <a:miter lim="800000"/>
                        </a:ln>
                        <a:effectLst/>
                      </p:spPr>
                    </p:pic>
                  </p:oleObj>
                </mc:Fallback>
              </mc:AlternateContent>
            </a:graphicData>
          </a:graphic>
        </p:graphicFrame>
        <p:cxnSp>
          <p:nvCxnSpPr>
            <p:cNvPr id="17416" name="" title=""/>
            <p:cNvCxnSpPr/>
            <p:nvPr/>
          </p:nvCxnSpPr>
          <p:spPr>
            <a:xfrm>
              <a:off x="1680" y="960"/>
              <a:ext cx="1008" cy="0"/>
            </a:xfrm>
            <a:prstGeom prst="line">
              <a:avLst/>
            </a:prstGeom>
            <a:noFill/>
            <a:ln>
              <a:solidFill>
                <a:srgbClr val="FF0066"/>
              </a:solidFill>
              <a:miter lim="800000"/>
            </a:ln>
          </p:spPr>
        </p:cxnSp>
      </p:grpSp>
      <p:sp>
        <p:nvSpPr>
          <p:cNvPr id="17418" name="" title=""/>
          <p:cNvSpPr txBox="1"/>
          <p:nvPr/>
        </p:nvSpPr>
        <p:spPr>
          <a:xfrm>
            <a:off x="762000" y="3200400"/>
            <a:ext cx="1143000" cy="519113"/>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b="1">
                <a:solidFill>
                  <a:srgbClr val="000000"/>
                </a:solidFill>
              </a:rPr>
              <a:t>解：</a:t>
            </a:r>
            <a:endParaRPr sz="2800">
              <a:solidFill>
                <a:srgbClr val="000000"/>
              </a:solidFill>
            </a:endParaRPr>
          </a:p>
        </p:txBody>
      </p:sp>
      <p:graphicFrame>
        <p:nvGraphicFramePr>
          <p:cNvPr id="17419" name="" title=""/>
          <p:cNvGraphicFramePr>
            <a:graphicFrameLocks noChangeAspect="1"/>
          </p:cNvGraphicFramePr>
          <p:nvPr/>
        </p:nvGraphicFramePr>
        <p:xfrm>
          <a:off x="1511300" y="3767138"/>
          <a:ext cx="7480300" cy="2938462"/>
        </p:xfrm>
        <a:graphic>
          <a:graphicData uri="http://schemas.openxmlformats.org/presentationml/2006/ole">
            <mc:AlternateContent>
              <mc:Choice xmlns:v="urn:schemas-microsoft-com:vml" Requires="v">
                <p:oleObj spid="_x0000_s1932" name="公式" r:id="rId4" imgW="7480300" imgH="2938462" progId="Equation.3">
                  <p:embed/>
                </p:oleObj>
              </mc:Choice>
              <mc:Fallback>
                <p:oleObj name="公式" r:id="rId4" imgW="7480300" imgH="2938462" progId="Equation.3">
                  <p:embed/>
                  <p:pic>
                    <p:nvPicPr>
                      <p:cNvPr id="0" name="OLE substitute image"/>
                      <p:cNvPicPr/>
                      <p:nvPr/>
                    </p:nvPicPr>
                    <p:blipFill>
                      <a:blip r:embed="rId5"/>
                      <a:stretch>
                        <a:fillRect/>
                      </a:stretch>
                    </p:blipFill>
                    <p:spPr>
                      <a:xfrm>
                        <a:off x="1511300" y="3767138"/>
                        <a:ext cx="7480300" cy="2938462"/>
                      </a:xfrm>
                      <a:prstGeom prst="rect">
                        <a:avLst/>
                      </a:prstGeom>
                      <a:noFill/>
                      <a:ln>
                        <a:noFill/>
                        <a:miter lim="800000"/>
                      </a:ln>
                      <a:effectLst/>
                    </p:spPr>
                  </p:pic>
                </p:oleObj>
              </mc:Fallback>
            </mc:AlternateContent>
          </a:graphicData>
        </a:graphic>
      </p:graphicFrame>
      <p:sp>
        <p:nvSpPr>
          <p:cNvPr id="17422" name="" title=""/>
          <p:cNvSpPr/>
          <p:nvPr/>
        </p:nvSpPr>
        <p:spPr>
          <a:xfrm>
            <a:off x="2209800" y="298450"/>
            <a:ext cx="5105400" cy="685800"/>
          </a:xfrm>
          <a:prstGeom prst="rect">
            <a:avLst/>
          </a:prstGeom>
          <a:noFill/>
          <a:ln>
            <a:noFill/>
            <a:miter lim="800000"/>
          </a:ln>
          <a:effectLst/>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r>
              <a:rPr>
                <a:solidFill>
                  <a:srgbClr val="FF0066"/>
                </a:solidFill>
                <a:latin typeface="隶书" pitchFamily="49" charset="-122"/>
                <a:ea typeface="隶书" pitchFamily="49" charset="-122"/>
              </a:rPr>
              <a:t>§5    随机变量的函数的分布</a:t>
            </a:r>
            <a:endParaRPr>
              <a:solidFill>
                <a:srgbClr val="FF0066"/>
              </a:solidFill>
              <a:latin typeface="隶书" pitchFamily="49" charset="-122"/>
              <a:ea typeface="隶书" pitchFamily="49" charset="-122"/>
            </a:endParaRPr>
          </a:p>
        </p:txBody>
      </p:sp>
      <p:graphicFrame>
        <p:nvGraphicFramePr>
          <p:cNvPr id="17423" name="" title=""/>
          <p:cNvGraphicFramePr>
            <a:graphicFrameLocks noChangeAspect="1"/>
          </p:cNvGraphicFramePr>
          <p:nvPr/>
        </p:nvGraphicFramePr>
        <p:xfrm>
          <a:off x="914400" y="914400"/>
          <a:ext cx="7572375" cy="19050"/>
        </p:xfrm>
        <a:graphic>
          <a:graphicData uri="http://schemas.openxmlformats.org/presentationml/2006/ole">
            <mc:AlternateContent>
              <mc:Choice xmlns:v="urn:schemas-microsoft-com:vml" Requires="v">
                <p:oleObj spid="_x0000_s1933" name="Image" r:id="rId6" imgW="7572375" imgH="19050" progId="Photoshop.Image.5">
                  <p:embed/>
                </p:oleObj>
              </mc:Choice>
              <mc:Fallback>
                <p:oleObj name="Image" r:id="rId6" imgW="7572375" imgH="19050" progId="Photoshop.Image.5">
                  <p:embed/>
                  <p:pic>
                    <p:nvPicPr>
                      <p:cNvPr id="0" name="OLE substitute image"/>
                      <p:cNvPicPr/>
                      <p:nvPr/>
                    </p:nvPicPr>
                    <p:blipFill>
                      <a:blip r:embed="rId7"/>
                      <a:stretch>
                        <a:fillRect/>
                      </a:stretch>
                    </p:blipFill>
                    <p:spPr>
                      <a:xfrm>
                        <a:off x="914400" y="914400"/>
                        <a:ext cx="7572375" cy="19050"/>
                      </a:xfrm>
                      <a:prstGeom prst="rect">
                        <a:avLst/>
                      </a:prstGeom>
                      <a:noFill/>
                      <a:ln>
                        <a:noFill/>
                        <a:miter lim="800000"/>
                      </a:ln>
                      <a:effectLst/>
                    </p:spPr>
                  </p:pic>
                </p:oleObj>
              </mc:Fallback>
            </mc:AlternateContent>
          </a:graphicData>
        </a:graphic>
      </p:graphicFrame>
      <p:sp>
        <p:nvSpPr>
          <p:cNvPr id="17425" name="HomeButton 11" title="">
            <a:hlinkClick r:id="rId8"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17426" name="Text Box 12"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8" action="ppaction://hlinkpres"/>
                <a:hlinkMouseOver action="ppaction://noaction"/>
              </a:rPr>
              <a:t>返回主目录</a:t>
            </a:r>
            <a:endParaRPr sz="200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17424"/>
                                        </p:tgtEl>
                                        <p:attrNameLst>
                                          <p:attrName>style.visibility</p:attrName>
                                        </p:attrNameLst>
                                      </p:cBhvr>
                                      <p:to>
                                        <p:strVal val="visible"/>
                                      </p:to>
                                    </p:set>
                                    <p:animEffect transition="in" filter="wipe(left)">
                                      <p:cBhvr>
                                        <p:cTn id="7" dur="500"/>
                                        <p:tgtEl>
                                          <p:spTgt spid="17424"/>
                                        </p:tgtEl>
                                      </p:cBhvr>
                                    </p:animEffect>
                                  </p:childTnLst>
                                  <p:subTnLst>
                                    <p:audio>
                                      <p:cMediaNode showWhenStopped="0">
                                        <p:cTn display="0" masterRel="sameClick">
                                          <p:stCondLst>
                                            <p:cond evt="begin" delay="0">
                                              <p:tn val="5"/>
                                            </p:cond>
                                          </p:stCondLst>
                                          <p:endCondLst>
                                            <p:cond evt="onStopAudio" delay="0">
                                              <p:tgtEl>
                                                <p:sldTgt/>
                                              </p:tgtEl>
                                            </p:cond>
                                          </p:endCondLst>
                                        </p:cTn>
                                        <p:tgtEl>
                                          <p:sndTgt r:embed="rId10" name="DING.WAV"/>
                                        </p:tgtEl>
                                      </p:cMediaNode>
                                    </p:audio>
                                  </p:sub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17415"/>
                                        </p:tgtEl>
                                        <p:attrNameLst>
                                          <p:attrName>style.visibility</p:attrName>
                                        </p:attrNameLst>
                                      </p:cBhvr>
                                      <p:to>
                                        <p:strVal val="visible"/>
                                      </p:to>
                                    </p:set>
                                    <p:animEffect transition="in" filter="wipe(left)">
                                      <p:cBhvr>
                                        <p:cTn id="12" dur="500"/>
                                        <p:tgtEl>
                                          <p:spTgt spid="17415"/>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grpId="0" nodeType="clickEffect">
                                  <p:stCondLst>
                                    <p:cond delay="0"/>
                                  </p:stCondLst>
                                  <p:childTnLst>
                                    <p:set>
                                      <p:cBhvr>
                                        <p:cTn id="16" dur="1" fill="hold">
                                          <p:stCondLst>
                                            <p:cond delay="0"/>
                                          </p:stCondLst>
                                        </p:cTn>
                                        <p:tgtEl>
                                          <p:spTgt spid="17418"/>
                                        </p:tgtEl>
                                        <p:attrNameLst>
                                          <p:attrName>style.visibility</p:attrName>
                                        </p:attrNameLst>
                                      </p:cBhvr>
                                      <p:to>
                                        <p:strVal val="visible"/>
                                      </p:to>
                                    </p:set>
                                    <p:animEffect transition="in" filter="wipe(left)">
                                      <p:cBhvr>
                                        <p:cTn id="17" dur="500"/>
                                        <p:tgtEl>
                                          <p:spTgt spid="17418"/>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17419"/>
                                        </p:tgtEl>
                                        <p:attrNameLst>
                                          <p:attrName>style.visibility</p:attrName>
                                        </p:attrNameLst>
                                      </p:cBhvr>
                                      <p:to>
                                        <p:strVal val="visible"/>
                                      </p:to>
                                    </p:set>
                                    <p:animEffect transition="in" filter="wipe(left)">
                                      <p:cBhvr>
                                        <p:cTn id="22" dur="500"/>
                                        <p:tgtEl>
                                          <p:spTgt spid="17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p:bldP spid="17418" grpId="0"/>
    </p:bldLst>
  </p:timing>
</p:sld>
</file>

<file path=ppt/slides/slide16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graphicFrame>
        <p:nvGraphicFramePr>
          <p:cNvPr id="18435" name="Object 3" title=""/>
          <p:cNvGraphicFramePr>
            <a:graphicFrameLocks noChangeAspect="1"/>
          </p:cNvGraphicFramePr>
          <p:nvPr/>
        </p:nvGraphicFramePr>
        <p:xfrm>
          <a:off x="744538" y="1504950"/>
          <a:ext cx="2824162" cy="476250"/>
        </p:xfrm>
        <a:graphic>
          <a:graphicData uri="http://schemas.openxmlformats.org/presentationml/2006/ole">
            <mc:AlternateContent>
              <mc:Choice xmlns:v="urn:schemas-microsoft-com:vml" Requires="v">
                <p:oleObj spid="_x0000_s1934" name="公式" r:id="rId2" imgW="2824162" imgH="476250" progId="Equation.3">
                  <p:embed/>
                </p:oleObj>
              </mc:Choice>
              <mc:Fallback>
                <p:oleObj name="公式" r:id="rId2" imgW="2824162" imgH="476250" progId="Equation.3">
                  <p:embed/>
                  <p:pic>
                    <p:nvPicPr>
                      <p:cNvPr id="0" name="OLE substitute image"/>
                      <p:cNvPicPr/>
                      <p:nvPr/>
                    </p:nvPicPr>
                    <p:blipFill>
                      <a:blip r:embed="rId3"/>
                      <a:stretch>
                        <a:fillRect/>
                      </a:stretch>
                    </p:blipFill>
                    <p:spPr>
                      <a:xfrm>
                        <a:off x="744538" y="1504950"/>
                        <a:ext cx="2824162" cy="476250"/>
                      </a:xfrm>
                      <a:prstGeom prst="rect">
                        <a:avLst/>
                      </a:prstGeom>
                      <a:noFill/>
                      <a:ln>
                        <a:noFill/>
                        <a:miter lim="800000"/>
                      </a:ln>
                      <a:effectLst/>
                    </p:spPr>
                  </p:pic>
                </p:oleObj>
              </mc:Fallback>
            </mc:AlternateContent>
          </a:graphicData>
        </a:graphic>
      </p:graphicFrame>
      <p:graphicFrame>
        <p:nvGraphicFramePr>
          <p:cNvPr id="18436" name="Object 4" title=""/>
          <p:cNvGraphicFramePr>
            <a:graphicFrameLocks noChangeAspect="1"/>
          </p:cNvGraphicFramePr>
          <p:nvPr/>
        </p:nvGraphicFramePr>
        <p:xfrm>
          <a:off x="3505200" y="1123950"/>
          <a:ext cx="3276600" cy="1390650"/>
        </p:xfrm>
        <a:graphic>
          <a:graphicData uri="http://schemas.openxmlformats.org/presentationml/2006/ole">
            <mc:AlternateContent>
              <mc:Choice xmlns:v="urn:schemas-microsoft-com:vml" Requires="v">
                <p:oleObj spid="_x0000_s1935" name="公式" r:id="rId4" imgW="3276600" imgH="1390650" progId="Equation.3">
                  <p:embed/>
                </p:oleObj>
              </mc:Choice>
              <mc:Fallback>
                <p:oleObj name="公式" r:id="rId4" imgW="3276600" imgH="1390650" progId="Equation.3">
                  <p:embed/>
                  <p:pic>
                    <p:nvPicPr>
                      <p:cNvPr id="0" name="OLE substitute image"/>
                      <p:cNvPicPr/>
                      <p:nvPr/>
                    </p:nvPicPr>
                    <p:blipFill>
                      <a:blip r:embed="rId5"/>
                      <a:stretch>
                        <a:fillRect/>
                      </a:stretch>
                    </p:blipFill>
                    <p:spPr>
                      <a:xfrm>
                        <a:off x="3505200" y="1123950"/>
                        <a:ext cx="3276600" cy="1390650"/>
                      </a:xfrm>
                      <a:prstGeom prst="rect">
                        <a:avLst/>
                      </a:prstGeom>
                      <a:noFill/>
                      <a:ln>
                        <a:noFill/>
                        <a:miter lim="800000"/>
                      </a:ln>
                      <a:effectLst/>
                    </p:spPr>
                  </p:pic>
                </p:oleObj>
              </mc:Fallback>
            </mc:AlternateContent>
          </a:graphicData>
        </a:graphic>
      </p:graphicFrame>
      <p:graphicFrame>
        <p:nvGraphicFramePr>
          <p:cNvPr id="18437" name="Object 5" title=""/>
          <p:cNvGraphicFramePr>
            <a:graphicFrameLocks noChangeAspect="1"/>
          </p:cNvGraphicFramePr>
          <p:nvPr/>
        </p:nvGraphicFramePr>
        <p:xfrm>
          <a:off x="685800" y="2590800"/>
          <a:ext cx="7410450" cy="1181100"/>
        </p:xfrm>
        <a:graphic>
          <a:graphicData uri="http://schemas.openxmlformats.org/presentationml/2006/ole">
            <mc:AlternateContent>
              <mc:Choice xmlns:v="urn:schemas-microsoft-com:vml" Requires="v">
                <p:oleObj spid="_x0000_s1936" name="公式" r:id="rId6" imgW="7410450" imgH="1181100" progId="Equation.3">
                  <p:embed/>
                </p:oleObj>
              </mc:Choice>
              <mc:Fallback>
                <p:oleObj name="公式" r:id="rId6" imgW="7410450" imgH="1181100" progId="Equation.3">
                  <p:embed/>
                  <p:pic>
                    <p:nvPicPr>
                      <p:cNvPr id="0" name="OLE substitute image"/>
                      <p:cNvPicPr/>
                      <p:nvPr/>
                    </p:nvPicPr>
                    <p:blipFill>
                      <a:blip r:embed="rId7"/>
                      <a:stretch>
                        <a:fillRect/>
                      </a:stretch>
                    </p:blipFill>
                    <p:spPr>
                      <a:xfrm>
                        <a:off x="685800" y="2590800"/>
                        <a:ext cx="7410450" cy="1181100"/>
                      </a:xfrm>
                      <a:prstGeom prst="rect">
                        <a:avLst/>
                      </a:prstGeom>
                      <a:noFill/>
                      <a:ln>
                        <a:noFill/>
                        <a:miter lim="800000"/>
                      </a:ln>
                      <a:effectLst/>
                    </p:spPr>
                  </p:pic>
                </p:oleObj>
              </mc:Fallback>
            </mc:AlternateContent>
          </a:graphicData>
        </a:graphic>
      </p:graphicFrame>
      <p:graphicFrame>
        <p:nvGraphicFramePr>
          <p:cNvPr id="18438" name="Object 6" title=""/>
          <p:cNvGraphicFramePr>
            <a:graphicFrameLocks noChangeAspect="1"/>
          </p:cNvGraphicFramePr>
          <p:nvPr/>
        </p:nvGraphicFramePr>
        <p:xfrm>
          <a:off x="5943600" y="4100513"/>
          <a:ext cx="2968625" cy="1004887"/>
        </p:xfrm>
        <a:graphic>
          <a:graphicData uri="http://schemas.openxmlformats.org/presentationml/2006/ole">
            <mc:AlternateContent>
              <mc:Choice xmlns:v="urn:schemas-microsoft-com:vml" Requires="v">
                <p:oleObj spid="_x0000_s1937" name="公式" r:id="rId8" imgW="2968625" imgH="1004887" progId="Equation.3">
                  <p:embed/>
                </p:oleObj>
              </mc:Choice>
              <mc:Fallback>
                <p:oleObj name="公式" r:id="rId8" imgW="2968625" imgH="1004887" progId="Equation.3">
                  <p:embed/>
                  <p:pic>
                    <p:nvPicPr>
                      <p:cNvPr id="0" name="OLE substitute image"/>
                      <p:cNvPicPr/>
                      <p:nvPr/>
                    </p:nvPicPr>
                    <p:blipFill>
                      <a:blip r:embed="rId9">
                        <a:clrChange useA="0">
                          <a:clrFrom>
                            <a:srgbClr val="000000"/>
                          </a:clrFrom>
                          <a:clrTo>
                            <a:srgbClr val="0066FF"/>
                          </a:clrTo>
                        </a:clrChange>
                      </a:blip>
                      <a:stretch>
                        <a:fillRect/>
                      </a:stretch>
                    </p:blipFill>
                    <p:spPr>
                      <a:xfrm>
                        <a:off x="5943600" y="4100513"/>
                        <a:ext cx="2968625" cy="1004887"/>
                      </a:xfrm>
                      <a:prstGeom prst="rect">
                        <a:avLst/>
                      </a:prstGeom>
                      <a:noFill/>
                      <a:ln>
                        <a:solidFill>
                          <a:srgbClr val="FF0066"/>
                        </a:solidFill>
                        <a:miter lim="800000"/>
                      </a:ln>
                      <a:effectLst/>
                    </p:spPr>
                  </p:pic>
                </p:oleObj>
              </mc:Fallback>
            </mc:AlternateContent>
          </a:graphicData>
        </a:graphic>
      </p:graphicFrame>
      <p:graphicFrame>
        <p:nvGraphicFramePr>
          <p:cNvPr id="18439" name="Object 7" title=""/>
          <p:cNvGraphicFramePr>
            <a:graphicFrameLocks noChangeAspect="1"/>
          </p:cNvGraphicFramePr>
          <p:nvPr/>
        </p:nvGraphicFramePr>
        <p:xfrm>
          <a:off x="762000" y="4343400"/>
          <a:ext cx="5867400" cy="2257425"/>
        </p:xfrm>
        <a:graphic>
          <a:graphicData uri="http://schemas.openxmlformats.org/presentationml/2006/ole">
            <mc:AlternateContent>
              <mc:Choice xmlns:v="urn:schemas-microsoft-com:vml" Requires="v">
                <p:oleObj spid="_x0000_s1938" name="公式" r:id="rId10" imgW="5867400" imgH="2257425" progId="Equation.3">
                  <p:embed/>
                </p:oleObj>
              </mc:Choice>
              <mc:Fallback>
                <p:oleObj name="公式" r:id="rId10" imgW="5867400" imgH="2257425" progId="Equation.3">
                  <p:embed/>
                  <p:pic>
                    <p:nvPicPr>
                      <p:cNvPr id="0" name="OLE substitute image"/>
                      <p:cNvPicPr/>
                      <p:nvPr/>
                    </p:nvPicPr>
                    <p:blipFill>
                      <a:blip r:embed="rId11"/>
                      <a:stretch>
                        <a:fillRect/>
                      </a:stretch>
                    </p:blipFill>
                    <p:spPr>
                      <a:xfrm>
                        <a:off x="762000" y="4343400"/>
                        <a:ext cx="5867400" cy="2257425"/>
                      </a:xfrm>
                      <a:prstGeom prst="rect">
                        <a:avLst/>
                      </a:prstGeom>
                      <a:noFill/>
                      <a:ln>
                        <a:noFill/>
                        <a:miter lim="800000"/>
                      </a:ln>
                      <a:effectLst/>
                    </p:spPr>
                  </p:pic>
                </p:oleObj>
              </mc:Fallback>
            </mc:AlternateContent>
          </a:graphicData>
        </a:graphic>
      </p:graphicFrame>
      <p:sp>
        <p:nvSpPr>
          <p:cNvPr id="18444" name="" title=""/>
          <p:cNvSpPr/>
          <p:nvPr/>
        </p:nvSpPr>
        <p:spPr>
          <a:xfrm>
            <a:off x="2209800" y="298450"/>
            <a:ext cx="5105400" cy="685800"/>
          </a:xfrm>
          <a:prstGeom prst="rect">
            <a:avLst/>
          </a:prstGeom>
          <a:noFill/>
          <a:ln>
            <a:noFill/>
            <a:miter lim="800000"/>
          </a:ln>
          <a:effectLst/>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gn="ctr"/>
            <a:r>
              <a:rPr>
                <a:solidFill>
                  <a:srgbClr val="FF0066"/>
                </a:solidFill>
                <a:latin typeface="隶书" pitchFamily="49" charset="-122"/>
                <a:ea typeface="隶书" pitchFamily="49" charset="-122"/>
              </a:rPr>
              <a:t>§5    随机变量的函数的分布</a:t>
            </a:r>
            <a:endParaRPr>
              <a:solidFill>
                <a:srgbClr val="FF0066"/>
              </a:solidFill>
              <a:latin typeface="隶书" pitchFamily="49" charset="-122"/>
              <a:ea typeface="隶书" pitchFamily="49" charset="-122"/>
            </a:endParaRPr>
          </a:p>
        </p:txBody>
      </p:sp>
      <p:graphicFrame>
        <p:nvGraphicFramePr>
          <p:cNvPr id="18445" name="" title=""/>
          <p:cNvGraphicFramePr>
            <a:graphicFrameLocks noChangeAspect="1"/>
          </p:cNvGraphicFramePr>
          <p:nvPr/>
        </p:nvGraphicFramePr>
        <p:xfrm>
          <a:off x="914400" y="914400"/>
          <a:ext cx="7572375" cy="19050"/>
        </p:xfrm>
        <a:graphic>
          <a:graphicData uri="http://schemas.openxmlformats.org/presentationml/2006/ole">
            <mc:AlternateContent>
              <mc:Choice xmlns:v="urn:schemas-microsoft-com:vml" Requires="v">
                <p:oleObj spid="_x0000_s1939" name="Image" r:id="rId12" imgW="7572375" imgH="19050" progId="Photoshop.Image.5">
                  <p:embed/>
                </p:oleObj>
              </mc:Choice>
              <mc:Fallback>
                <p:oleObj name="Image" r:id="rId12" imgW="7572375" imgH="19050" progId="Photoshop.Image.5">
                  <p:embed/>
                  <p:pic>
                    <p:nvPicPr>
                      <p:cNvPr id="0" name="OLE substitute image"/>
                      <p:cNvPicPr/>
                      <p:nvPr/>
                    </p:nvPicPr>
                    <p:blipFill>
                      <a:blip r:embed="rId13"/>
                      <a:stretch>
                        <a:fillRect/>
                      </a:stretch>
                    </p:blipFill>
                    <p:spPr>
                      <a:xfrm>
                        <a:off x="914400" y="914400"/>
                        <a:ext cx="7572375" cy="19050"/>
                      </a:xfrm>
                      <a:prstGeom prst="rect">
                        <a:avLst/>
                      </a:prstGeom>
                      <a:noFill/>
                      <a:ln>
                        <a:noFill/>
                        <a:miter lim="800000"/>
                      </a:ln>
                      <a:effectLst/>
                    </p:spPr>
                  </p:pic>
                </p:oleObj>
              </mc:Fallback>
            </mc:AlternateContent>
          </a:graphicData>
        </a:graphic>
      </p:graphicFrame>
      <p:sp>
        <p:nvSpPr>
          <p:cNvPr id="18446" name="" title="">
            <a:hlinkClick r:id="rId14"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18447"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4" action="ppaction://hlinkpres"/>
                <a:hlinkMouseOver action="ppaction://noaction"/>
              </a:rPr>
              <a:t>返回主目录</a:t>
            </a:r>
            <a:endParaRPr sz="200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nodeType="after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wipe(left)">
                                      <p:cBhvr>
                                        <p:cTn id="7" dur="500"/>
                                        <p:tgtEl>
                                          <p:spTgt spid="18436"/>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18437"/>
                                        </p:tgtEl>
                                        <p:attrNameLst>
                                          <p:attrName>style.visibility</p:attrName>
                                        </p:attrNameLst>
                                      </p:cBhvr>
                                      <p:to>
                                        <p:strVal val="visible"/>
                                      </p:to>
                                    </p:set>
                                    <p:animEffect transition="in" filter="wipe(left)">
                                      <p:cBhvr>
                                        <p:cTn id="12" dur="500"/>
                                        <p:tgtEl>
                                          <p:spTgt spid="18437"/>
                                        </p:tgtEl>
                                      </p:cBhvr>
                                    </p:animEffect>
                                  </p:childTnLst>
                                </p:cTn>
                              </p:par>
                            </p:childTnLst>
                          </p:cTn>
                        </p:par>
                        <p:par>
                          <p:cTn id="13" fill="hold" nodeType="afterGroup">
                            <p:stCondLst>
                              <p:cond delay="500"/>
                            </p:stCondLst>
                            <p:childTnLst>
                              <p:par>
                                <p:cTn id="14" presetID="22" presetClass="entr" presetSubtype="8" dur="500" fill="hold" nodeType="afterEffect">
                                  <p:stCondLst>
                                    <p:cond delay="0"/>
                                  </p:stCondLst>
                                  <p:childTnLst>
                                    <p:set>
                                      <p:cBhvr>
                                        <p:cTn id="15" dur="1" fill="hold">
                                          <p:stCondLst>
                                            <p:cond delay="0"/>
                                          </p:stCondLst>
                                        </p:cTn>
                                        <p:tgtEl>
                                          <p:spTgt spid="18438"/>
                                        </p:tgtEl>
                                        <p:attrNameLst>
                                          <p:attrName>style.visibility</p:attrName>
                                        </p:attrNameLst>
                                      </p:cBhvr>
                                      <p:to>
                                        <p:strVal val="visible"/>
                                      </p:to>
                                    </p:set>
                                    <p:animEffect transition="in" filter="wipe(left)">
                                      <p:cBhvr>
                                        <p:cTn id="16" dur="500"/>
                                        <p:tgtEl>
                                          <p:spTgt spid="18438"/>
                                        </p:tgtEl>
                                      </p:cBhvr>
                                    </p:animEffect>
                                  </p:childTnLst>
                                </p:cTn>
                              </p:par>
                            </p:childTnLst>
                          </p:cTn>
                        </p:par>
                      </p:childTnLst>
                    </p:cTn>
                  </p:par>
                  <p:par>
                    <p:cTn id="17" fill="hold" nodeType="clickPar">
                      <p:stCondLst>
                        <p:cond delay="indefinite"/>
                        <p:cond evt="onBegin" delay="0">
                          <p:tn val="16"/>
                        </p:cond>
                      </p:stCondLst>
                      <p:childTnLst>
                        <p:par>
                          <p:cTn id="18" fill="hold">
                            <p:stCondLst>
                              <p:cond delay="0"/>
                            </p:stCondLst>
                            <p:childTnLst>
                              <p:par>
                                <p:cTn id="19" presetID="22" presetClass="entr" presetSubtype="8" dur="500" fill="hold" nodeType="clickEffect">
                                  <p:stCondLst>
                                    <p:cond delay="0"/>
                                  </p:stCondLst>
                                  <p:childTnLst>
                                    <p:set>
                                      <p:cBhvr>
                                        <p:cTn id="20" dur="1" fill="hold">
                                          <p:stCondLst>
                                            <p:cond delay="0"/>
                                          </p:stCondLst>
                                        </p:cTn>
                                        <p:tgtEl>
                                          <p:spTgt spid="18439"/>
                                        </p:tgtEl>
                                        <p:attrNameLst>
                                          <p:attrName>style.visibility</p:attrName>
                                        </p:attrNameLst>
                                      </p:cBhvr>
                                      <p:to>
                                        <p:strVal val="visible"/>
                                      </p:to>
                                    </p:set>
                                    <p:animEffect transition="in" filter="wipe(left)">
                                      <p:cBhvr>
                                        <p:cTn id="21" dur="500"/>
                                        <p:tgtEl>
                                          <p:spTgt spid="18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95234" name="Text Box 2" title=""/>
          <p:cNvSpPr txBox="1"/>
          <p:nvPr/>
        </p:nvSpPr>
        <p:spPr>
          <a:xfrm>
            <a:off x="457200" y="762000"/>
            <a:ext cx="8305800" cy="5086350"/>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nSpc>
                <a:spcPct val="90000"/>
              </a:lnSpc>
            </a:pPr>
            <a:r>
              <a:rPr sz="2800">
                <a:solidFill>
                  <a:schemeClr val="accent2"/>
                </a:solidFill>
                <a:latin typeface="宋体" pitchFamily="2" charset="-122"/>
              </a:rPr>
              <a:t>  </a:t>
            </a:r>
            <a:r>
              <a:rPr sz="2800">
                <a:solidFill>
                  <a:schemeClr val="accent2"/>
                </a:solidFill>
                <a:latin typeface="楷体_GB2312" pitchFamily="49" charset="-122"/>
                <a:ea typeface="楷体_GB2312" pitchFamily="49" charset="-122"/>
              </a:rPr>
              <a:t>1 引进了随机变量的概念，要求会用随机变量表 </a:t>
            </a:r>
            <a:endParaRPr sz="2800">
              <a:solidFill>
                <a:schemeClr val="accent2"/>
              </a:solidFill>
              <a:latin typeface="楷体_GB2312" pitchFamily="49" charset="-122"/>
              <a:ea typeface="楷体_GB2312" pitchFamily="49" charset="-122"/>
            </a:endParaRPr>
          </a:p>
          <a:p>
            <a:pPr lvl="0">
              <a:lnSpc>
                <a:spcPct val="90000"/>
              </a:lnSpc>
            </a:pPr>
            <a:r>
              <a:rPr sz="2800">
                <a:solidFill>
                  <a:schemeClr val="accent2"/>
                </a:solidFill>
                <a:latin typeface="楷体_GB2312" pitchFamily="49" charset="-122"/>
                <a:ea typeface="楷体_GB2312" pitchFamily="49" charset="-122"/>
              </a:rPr>
              <a:t>    示随机事件。</a:t>
            </a:r>
            <a:endParaRPr sz="2800">
              <a:solidFill>
                <a:schemeClr val="accent2"/>
              </a:solidFill>
              <a:latin typeface="楷体_GB2312" pitchFamily="49" charset="-122"/>
              <a:ea typeface="楷体_GB2312" pitchFamily="49" charset="-122"/>
            </a:endParaRPr>
          </a:p>
          <a:p>
            <a:pPr lvl="0">
              <a:lnSpc>
                <a:spcPct val="90000"/>
              </a:lnSpc>
            </a:pPr>
            <a:r>
              <a:rPr sz="2800">
                <a:solidFill>
                  <a:schemeClr val="accent2"/>
                </a:solidFill>
                <a:latin typeface="楷体_GB2312" pitchFamily="49" charset="-122"/>
                <a:ea typeface="楷体_GB2312" pitchFamily="49" charset="-122"/>
              </a:rPr>
              <a:t>  2 给出了分布函数的定义及性质，要会利用分布 </a:t>
            </a:r>
            <a:endParaRPr sz="2800">
              <a:solidFill>
                <a:schemeClr val="accent2"/>
              </a:solidFill>
              <a:latin typeface="楷体_GB2312" pitchFamily="49" charset="-122"/>
              <a:ea typeface="楷体_GB2312" pitchFamily="49" charset="-122"/>
            </a:endParaRPr>
          </a:p>
          <a:p>
            <a:pPr lvl="0">
              <a:lnSpc>
                <a:spcPct val="90000"/>
              </a:lnSpc>
            </a:pPr>
            <a:r>
              <a:rPr sz="2800">
                <a:solidFill>
                  <a:schemeClr val="accent2"/>
                </a:solidFill>
                <a:latin typeface="楷体_GB2312" pitchFamily="49" charset="-122"/>
                <a:ea typeface="楷体_GB2312" pitchFamily="49" charset="-122"/>
              </a:rPr>
              <a:t>    函数示事件的概率。</a:t>
            </a:r>
            <a:endParaRPr sz="2800">
              <a:solidFill>
                <a:schemeClr val="accent2"/>
              </a:solidFill>
              <a:latin typeface="楷体_GB2312" pitchFamily="49" charset="-122"/>
              <a:ea typeface="楷体_GB2312" pitchFamily="49" charset="-122"/>
            </a:endParaRPr>
          </a:p>
          <a:p>
            <a:pPr lvl="0">
              <a:lnSpc>
                <a:spcPct val="90000"/>
              </a:lnSpc>
            </a:pPr>
            <a:r>
              <a:rPr sz="2800">
                <a:solidFill>
                  <a:schemeClr val="accent2"/>
                </a:solidFill>
                <a:latin typeface="楷体_GB2312" pitchFamily="49" charset="-122"/>
                <a:ea typeface="楷体_GB2312" pitchFamily="49" charset="-122"/>
              </a:rPr>
              <a:t>  3 给出了离散型随机变量及其分布率的定义、性 </a:t>
            </a:r>
            <a:endParaRPr sz="2800">
              <a:solidFill>
                <a:schemeClr val="accent2"/>
              </a:solidFill>
              <a:latin typeface="楷体_GB2312" pitchFamily="49" charset="-122"/>
              <a:ea typeface="楷体_GB2312" pitchFamily="49" charset="-122"/>
            </a:endParaRPr>
          </a:p>
          <a:p>
            <a:pPr lvl="0">
              <a:lnSpc>
                <a:spcPct val="90000"/>
              </a:lnSpc>
            </a:pPr>
            <a:r>
              <a:rPr sz="2800">
                <a:solidFill>
                  <a:schemeClr val="accent2"/>
                </a:solidFill>
                <a:latin typeface="楷体_GB2312" pitchFamily="49" charset="-122"/>
                <a:ea typeface="楷体_GB2312" pitchFamily="49" charset="-122"/>
              </a:rPr>
              <a:t>    质，要会求离散型随机变量的分布率及分布函</a:t>
            </a:r>
            <a:endParaRPr sz="2800">
              <a:solidFill>
                <a:schemeClr val="accent2"/>
              </a:solidFill>
              <a:latin typeface="楷体_GB2312" pitchFamily="49" charset="-122"/>
              <a:ea typeface="楷体_GB2312" pitchFamily="49" charset="-122"/>
            </a:endParaRPr>
          </a:p>
          <a:p>
            <a:pPr lvl="0">
              <a:lnSpc>
                <a:spcPct val="90000"/>
              </a:lnSpc>
            </a:pPr>
            <a:r>
              <a:rPr sz="2800">
                <a:solidFill>
                  <a:schemeClr val="accent2"/>
                </a:solidFill>
                <a:latin typeface="楷体_GB2312" pitchFamily="49" charset="-122"/>
                <a:ea typeface="楷体_GB2312" pitchFamily="49" charset="-122"/>
              </a:rPr>
              <a:t>    数，掌握常用的离散型随机变量分布：两点分</a:t>
            </a:r>
            <a:endParaRPr sz="2800">
              <a:solidFill>
                <a:schemeClr val="accent2"/>
              </a:solidFill>
              <a:latin typeface="楷体_GB2312" pitchFamily="49" charset="-122"/>
              <a:ea typeface="楷体_GB2312" pitchFamily="49" charset="-122"/>
            </a:endParaRPr>
          </a:p>
          <a:p>
            <a:pPr lvl="0">
              <a:lnSpc>
                <a:spcPct val="90000"/>
              </a:lnSpc>
            </a:pPr>
            <a:r>
              <a:rPr sz="2800">
                <a:solidFill>
                  <a:schemeClr val="accent2"/>
                </a:solidFill>
                <a:latin typeface="楷体_GB2312" pitchFamily="49" charset="-122"/>
                <a:ea typeface="楷体_GB2312" pitchFamily="49" charset="-122"/>
              </a:rPr>
              <a:t>    布、二项分布、泊松分布。</a:t>
            </a:r>
            <a:endParaRPr sz="2800">
              <a:solidFill>
                <a:schemeClr val="accent2"/>
              </a:solidFill>
              <a:latin typeface="楷体_GB2312" pitchFamily="49" charset="-122"/>
              <a:ea typeface="楷体_GB2312" pitchFamily="49" charset="-122"/>
            </a:endParaRPr>
          </a:p>
          <a:p>
            <a:pPr lvl="0">
              <a:lnSpc>
                <a:spcPct val="90000"/>
              </a:lnSpc>
            </a:pPr>
            <a:r>
              <a:rPr sz="2800">
                <a:solidFill>
                  <a:schemeClr val="accent2"/>
                </a:solidFill>
                <a:latin typeface="楷体_GB2312" pitchFamily="49" charset="-122"/>
                <a:ea typeface="楷体_GB2312" pitchFamily="49" charset="-122"/>
              </a:rPr>
              <a:t>  4 给出了连续型随机变量及概率密度的定义、性</a:t>
            </a:r>
            <a:endParaRPr sz="2800">
              <a:solidFill>
                <a:schemeClr val="accent2"/>
              </a:solidFill>
              <a:latin typeface="楷体_GB2312" pitchFamily="49" charset="-122"/>
              <a:ea typeface="楷体_GB2312" pitchFamily="49" charset="-122"/>
            </a:endParaRPr>
          </a:p>
          <a:p>
            <a:pPr lvl="0">
              <a:lnSpc>
                <a:spcPct val="90000"/>
              </a:lnSpc>
            </a:pPr>
            <a:r>
              <a:rPr sz="2800">
                <a:solidFill>
                  <a:schemeClr val="accent2"/>
                </a:solidFill>
                <a:latin typeface="楷体_GB2312" pitchFamily="49" charset="-122"/>
                <a:ea typeface="楷体_GB2312" pitchFamily="49" charset="-122"/>
              </a:rPr>
              <a:t>    质，要掌握概率密度与分布函数之间关系及其  </a:t>
            </a:r>
            <a:endParaRPr sz="2800">
              <a:solidFill>
                <a:schemeClr val="accent2"/>
              </a:solidFill>
              <a:latin typeface="楷体_GB2312" pitchFamily="49" charset="-122"/>
              <a:ea typeface="楷体_GB2312" pitchFamily="49" charset="-122"/>
            </a:endParaRPr>
          </a:p>
          <a:p>
            <a:pPr lvl="0">
              <a:lnSpc>
                <a:spcPct val="90000"/>
              </a:lnSpc>
            </a:pPr>
            <a:r>
              <a:rPr sz="2800">
                <a:solidFill>
                  <a:schemeClr val="accent2"/>
                </a:solidFill>
                <a:latin typeface="楷体_GB2312" pitchFamily="49" charset="-122"/>
                <a:ea typeface="楷体_GB2312" pitchFamily="49" charset="-122"/>
              </a:rPr>
              <a:t>    运算，掌握常用的连续型随机变量分布：均匀 </a:t>
            </a:r>
            <a:endParaRPr sz="2800">
              <a:solidFill>
                <a:schemeClr val="accent2"/>
              </a:solidFill>
              <a:latin typeface="楷体_GB2312" pitchFamily="49" charset="-122"/>
              <a:ea typeface="楷体_GB2312" pitchFamily="49" charset="-122"/>
            </a:endParaRPr>
          </a:p>
          <a:p>
            <a:pPr lvl="0">
              <a:lnSpc>
                <a:spcPct val="90000"/>
              </a:lnSpc>
            </a:pPr>
            <a:r>
              <a:rPr sz="2800">
                <a:solidFill>
                  <a:schemeClr val="accent2"/>
                </a:solidFill>
                <a:latin typeface="楷体_GB2312" pitchFamily="49" charset="-122"/>
                <a:ea typeface="楷体_GB2312" pitchFamily="49" charset="-122"/>
              </a:rPr>
              <a:t>    分布、指数分布和正态分布。</a:t>
            </a:r>
            <a:endParaRPr sz="2800">
              <a:solidFill>
                <a:schemeClr val="accent2"/>
              </a:solidFill>
              <a:latin typeface="楷体_GB2312" pitchFamily="49" charset="-122"/>
              <a:ea typeface="楷体_GB2312" pitchFamily="49" charset="-122"/>
            </a:endParaRPr>
          </a:p>
          <a:p>
            <a:pPr lvl="0">
              <a:lnSpc>
                <a:spcPct val="90000"/>
              </a:lnSpc>
            </a:pPr>
            <a:r>
              <a:rPr sz="2800">
                <a:solidFill>
                  <a:schemeClr val="accent2"/>
                </a:solidFill>
                <a:latin typeface="楷体_GB2312" pitchFamily="49" charset="-122"/>
                <a:ea typeface="楷体_GB2312" pitchFamily="49" charset="-122"/>
              </a:rPr>
              <a:t>  5 会求随机变量的简单函数的分布。</a:t>
            </a:r>
            <a:endParaRPr sz="2800">
              <a:solidFill>
                <a:schemeClr val="accent2"/>
              </a:solidFill>
              <a:latin typeface="楷体_GB2312" pitchFamily="49" charset="-122"/>
              <a:ea typeface="楷体_GB2312" pitchFamily="49" charset="-122"/>
            </a:endParaRPr>
          </a:p>
        </p:txBody>
      </p:sp>
      <p:sp>
        <p:nvSpPr>
          <p:cNvPr id="95235" name="Rectangle 3" title=""/>
          <p:cNvSpPr/>
          <p:nvPr/>
        </p:nvSpPr>
        <p:spPr>
          <a:xfrm>
            <a:off x="3124200" y="76200"/>
            <a:ext cx="3200400" cy="539750"/>
          </a:xfrm>
          <a:prstGeom prst="rect">
            <a:avLst/>
          </a:prstGeom>
          <a:noFill/>
          <a:ln>
            <a:noFill/>
            <a:miter lim="800000"/>
          </a:ln>
          <a:effectLst/>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r>
              <a:rPr>
                <a:solidFill>
                  <a:srgbClr val="FF0066"/>
                </a:solidFill>
                <a:latin typeface="隶书" pitchFamily="49" charset="-122"/>
                <a:ea typeface="隶书" pitchFamily="49" charset="-122"/>
              </a:rPr>
              <a:t>第二章    小    结</a:t>
            </a:r>
            <a:endParaRPr>
              <a:solidFill>
                <a:srgbClr val="FF0066"/>
              </a:solidFill>
              <a:latin typeface="隶书" pitchFamily="49" charset="-122"/>
              <a:ea typeface="隶书" pitchFamily="49" charset="-122"/>
            </a:endParaRPr>
          </a:p>
        </p:txBody>
      </p:sp>
      <p:graphicFrame>
        <p:nvGraphicFramePr>
          <p:cNvPr id="95236" name="Object 4" title=""/>
          <p:cNvGraphicFramePr>
            <a:graphicFrameLocks noChangeAspect="1"/>
          </p:cNvGraphicFramePr>
          <p:nvPr/>
        </p:nvGraphicFramePr>
        <p:xfrm>
          <a:off x="914400" y="692150"/>
          <a:ext cx="7572375" cy="19050"/>
        </p:xfrm>
        <a:graphic>
          <a:graphicData uri="http://schemas.openxmlformats.org/presentationml/2006/ole">
            <mc:AlternateContent>
              <mc:Choice xmlns:v="urn:schemas-microsoft-com:vml" Requires="v">
                <p:oleObj spid="_x0000_s1940" name="Image" r:id="rId2" imgW="7572375" imgH="19050" progId="Photoshop.Image.5">
                  <p:embed/>
                </p:oleObj>
              </mc:Choice>
              <mc:Fallback>
                <p:oleObj name="Image" r:id="rId2" imgW="7572375" imgH="19050" progId="Photoshop.Image.5">
                  <p:embed/>
                  <p:pic>
                    <p:nvPicPr>
                      <p:cNvPr id="0" name="OLE substitute image"/>
                      <p:cNvPicPr/>
                      <p:nvPr/>
                    </p:nvPicPr>
                    <p:blipFill>
                      <a:blip r:embed="rId3"/>
                      <a:stretch>
                        <a:fillRect/>
                      </a:stretch>
                    </p:blipFill>
                    <p:spPr>
                      <a:xfrm>
                        <a:off x="914400" y="692150"/>
                        <a:ext cx="7572375" cy="19050"/>
                      </a:xfrm>
                      <a:prstGeom prst="rect">
                        <a:avLst/>
                      </a:prstGeom>
                      <a:noFill/>
                      <a:ln>
                        <a:noFill/>
                        <a:miter lim="800000"/>
                      </a:ln>
                      <a:effectLst/>
                    </p:spPr>
                  </p:pic>
                </p:oleObj>
              </mc:Fallback>
            </mc:AlternateContent>
          </a:graphicData>
        </a:graphic>
      </p:graphicFrame>
      <p:sp>
        <p:nvSpPr>
          <p:cNvPr id="95237" name="HomeButton 5" title="">
            <a:hlinkClick r:id="rId4"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95238" name="Text Box 6"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4" action="ppaction://hlinkpres"/>
                <a:hlinkMouseOver action="ppaction://noaction"/>
              </a:rPr>
              <a:t>返回主目录</a:t>
            </a:r>
            <a:endParaRPr sz="2000">
              <a:ea typeface="隶书" pitchFamily="49" charset="-122"/>
            </a:endParaRPr>
          </a:p>
        </p:txBody>
      </p:sp>
      <p:sp>
        <p:nvSpPr>
          <p:cNvPr id="95239" name="Text Box 7" title=""/>
          <p:cNvSpPr txBox="1"/>
          <p:nvPr/>
        </p:nvSpPr>
        <p:spPr>
          <a:xfrm>
            <a:off x="914400" y="6096000"/>
            <a:ext cx="990600" cy="457200"/>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a:solidFill>
                  <a:srgbClr val="0000FF"/>
                </a:solidFill>
              </a:rPr>
              <a:t>作业：</a:t>
            </a:r>
          </a:p>
        </p:txBody>
      </p:sp>
    </p:spTree>
  </p:cSld>
  <p:clrMapOvr>
    <a:masterClrMapping/>
  </p:clrMapOvr>
  <p:transition/>
  <p:timing/>
</p:sld>
</file>

<file path=ppt/slides/slide16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4450" name="NotDefined 2" title=""/>
          <p:cNvSpPr/>
          <p:nvPr>
            <p:ph type="title"/>
          </p:nvPr>
        </p:nvSpPr>
        <p:spPr>
          <a:xfrm>
            <a:off x="457200" y="277813"/>
            <a:ext cx="8229600" cy="1139825"/>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p:txBody>
      </p:sp>
      <p:sp>
        <p:nvSpPr>
          <p:cNvPr id="104451" name="NotDefined 3" title=""/>
          <p:cNvSpPr/>
          <p:nvPr>
            <p:ph type="body" idx="4294967295"/>
          </p:nvPr>
        </p:nvSpPr>
        <p:spPr>
          <a:xfrm>
            <a:off x="457200" y="1600200"/>
            <a:ext cx="8229600" cy="4530725"/>
          </a:xfrm>
          <a:noFill/>
          <a:ln>
            <a:miter lim="800000"/>
          </a:ln>
        </p:spPr>
        <p:txBody>
          <a:bodyPr/>
          <a:lstStyle>
            <a:lvl1pPr marL="342900" indent="-342900"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lang="zh-CN" altLang="en-US" sz="3000" b="0" i="0" u="none" baseline="0">
                <a:solidFill>
                  <a:schemeClr val="tx1"/>
                </a:solidFill>
                <a:effectLst/>
                <a:latin typeface="Arial" pitchFamily="34" charset="0"/>
                <a:ea typeface="宋体" pitchFamily="2" charset="-122"/>
              </a:defRPr>
            </a:lvl1pPr>
            <a:lvl2pPr marL="669925" indent="-325438" algn="l" defTabSz="914400" rtl="0" eaLnBrk="1" fontAlgn="base" hangingPunct="1">
              <a:lnSpc>
                <a:spcPct val="100000"/>
              </a:lnSpc>
              <a:spcBef>
                <a:spcPct val="20000"/>
              </a:spcBef>
              <a:spcAft>
                <a:spcPct val="0"/>
              </a:spcAft>
              <a:buClr>
                <a:schemeClr val="accent2"/>
              </a:buClr>
              <a:buSzPct val="60000"/>
              <a:buFont typeface="Wingdings" pitchFamily="2" charset="2"/>
              <a:buChar char="q"/>
              <a:defRPr kumimoji="0" lang="zh-CN" altLang="en-US" sz="2600" b="0" i="0" u="none" baseline="0">
                <a:solidFill>
                  <a:schemeClr val="tx1"/>
                </a:solidFill>
                <a:effectLst/>
                <a:latin typeface="Arial" pitchFamily="34" charset="0"/>
                <a:ea typeface="宋体" pitchFamily="2" charset="-122"/>
              </a:defRPr>
            </a:lvl2pPr>
            <a:lvl3pPr marL="1022350" indent="-350838"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lang="zh-CN" altLang="en-US" sz="2200" b="0" i="0" u="none" baseline="0">
                <a:solidFill>
                  <a:schemeClr val="tx1"/>
                </a:solidFill>
                <a:effectLst/>
                <a:latin typeface="Arial" pitchFamily="34" charset="0"/>
                <a:ea typeface="宋体" pitchFamily="2" charset="-122"/>
              </a:defRPr>
            </a:lvl3pPr>
            <a:lvl4pPr marL="1339850" indent="-315912" algn="l" defTabSz="914400" rtl="0" eaLnBrk="1" fontAlgn="base" hangingPunct="1">
              <a:lnSpc>
                <a:spcPct val="100000"/>
              </a:lnSpc>
              <a:spcBef>
                <a:spcPct val="20000"/>
              </a:spcBef>
              <a:spcAft>
                <a:spcPct val="0"/>
              </a:spcAft>
              <a:buClr>
                <a:schemeClr val="accent2"/>
              </a:buClr>
              <a:buSzPct val="70000"/>
              <a:buFont typeface="Wingdings" pitchFamily="2" charset="2"/>
              <a:buChar char="q"/>
              <a:defRPr kumimoji="0" lang="zh-CN" altLang="en-US" sz="2000" b="0" i="0" u="none" baseline="0">
                <a:solidFill>
                  <a:schemeClr val="tx1"/>
                </a:solidFill>
                <a:effectLst/>
                <a:latin typeface="Arial" pitchFamily="34" charset="0"/>
                <a:ea typeface="宋体" pitchFamily="2" charset="-122"/>
              </a:defRPr>
            </a:lvl4pPr>
            <a:lvl5pPr marL="1681162" indent="-339725" algn="l" defTabSz="914400" rtl="0" eaLnBrk="1" fontAlgn="base" hangingPunct="1">
              <a:lnSpc>
                <a:spcPct val="100000"/>
              </a:lnSpc>
              <a:spcBef>
                <a:spcPct val="20000"/>
              </a:spcBef>
              <a:spcAft>
                <a:spcPct val="0"/>
              </a:spcAft>
              <a:buClr>
                <a:schemeClr val="accent1"/>
              </a:buClr>
              <a:buSzPct val="75000"/>
              <a:buFont typeface="Wingdings" pitchFamily="2" charset="2"/>
              <a:buChar char="§"/>
              <a:defRPr kumimoji="0" lang="zh-CN" altLang="en-US" sz="2000" b="0" i="0" u="none" baseline="0">
                <a:solidFill>
                  <a:schemeClr val="tx1"/>
                </a:solidFill>
                <a:effectLst/>
                <a:latin typeface="Arial" pitchFamily="34" charset="0"/>
                <a:ea typeface="宋体" pitchFamily="2" charset="-122"/>
              </a:defRPr>
            </a:lvl5pPr>
          </a:lstStyle>
          <a:p>
            <a:pPr lvl="0"/>
            <a:r>
              <a:t>作业:24,26,28,30,31</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8201" name="Rectangle 2" title=""/>
          <p:cNvSpPr>
            <a:spLocks noGrp="1"/>
          </p:cNvSpPr>
          <p:nvPr>
            <p:ph type="title"/>
          </p:nvPr>
        </p:nvSpPr>
        <p:spPr>
          <a:xfrm>
            <a:off x="457200" y="531813"/>
            <a:ext cx="1049338" cy="6096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lgn="l" eaLnBrk="1" hangingPunct="1"/>
            <a:r>
              <a:rPr lang="zh-CN" altLang="en-US" sz="2800">
                <a:solidFill>
                  <a:srgbClr val="FF0066"/>
                </a:solidFill>
                <a:ea typeface="黑体" pitchFamily="2" charset="-122"/>
              </a:rPr>
              <a:t>例</a:t>
            </a:r>
            <a:r>
              <a:rPr lang="zh-CN" altLang="en-US" sz="2800">
                <a:solidFill>
                  <a:srgbClr val="FF0066"/>
                </a:solidFill>
              </a:rPr>
              <a:t> </a:t>
            </a:r>
            <a:r>
              <a:rPr lang="en-US" altLang="zh-CN" sz="2800">
                <a:solidFill>
                  <a:srgbClr val="FF0066"/>
                </a:solidFill>
              </a:rPr>
              <a:t>4</a:t>
            </a:r>
            <a:endParaRPr lang="en-US" altLang="zh-CN" sz="2800">
              <a:solidFill>
                <a:srgbClr val="FF0066"/>
              </a:solidFill>
            </a:endParaRPr>
          </a:p>
        </p:txBody>
      </p:sp>
      <p:sp>
        <p:nvSpPr>
          <p:cNvPr id="8202" name="Rectangle 3" title=""/>
          <p:cNvSpPr>
            <a:spLocks noGrp="1"/>
          </p:cNvSpPr>
          <p:nvPr>
            <p:ph type="body" sz="half" idx="1"/>
          </p:nvPr>
        </p:nvSpPr>
        <p:spPr>
          <a:xfrm>
            <a:off x="685800" y="1552575"/>
            <a:ext cx="4267200" cy="5334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eaLnBrk="1" hangingPunct="1">
              <a:buNone/>
            </a:pPr>
            <a:r>
              <a:rPr lang="zh-CN" altLang="en-US"/>
              <a:t>设随机变量 </a:t>
            </a:r>
            <a:r>
              <a:rPr lang="en-US" altLang="zh-CN"/>
              <a:t>X </a:t>
            </a:r>
            <a:r>
              <a:rPr lang="zh-CN" altLang="en-US"/>
              <a:t>的分布律为</a:t>
            </a:r>
            <a:endParaRPr lang="zh-CN" altLang="en-US"/>
          </a:p>
        </p:txBody>
      </p:sp>
      <p:graphicFrame>
        <p:nvGraphicFramePr>
          <p:cNvPr id="8194" name="Object 4" title=""/>
          <p:cNvGraphicFramePr>
            <a:graphicFrameLocks noChangeAspect="1"/>
          </p:cNvGraphicFramePr>
          <p:nvPr>
            <p:ph sz="half" idx="2"/>
          </p:nvPr>
        </p:nvGraphicFramePr>
        <p:xfrm>
          <a:off x="1425575" y="1800225"/>
          <a:ext cx="5137150" cy="1057275"/>
        </p:xfrm>
        <a:graphic>
          <a:graphicData uri="http://schemas.openxmlformats.org/presentationml/2006/ole">
            <mc:AlternateContent>
              <mc:Choice xmlns:v="urn:schemas-microsoft-com:vml" Requires="v">
                <p:oleObj spid="_x0000_s1091" name="公式" r:id="rId2" imgW="5137150" imgH="1057275" progId="Equation.3">
                  <p:embed/>
                </p:oleObj>
              </mc:Choice>
              <mc:Fallback>
                <p:oleObj name="公式" r:id="rId2" imgW="5137150" imgH="1057275" progId="Equation.3">
                  <p:embed/>
                  <p:pic>
                    <p:nvPicPr>
                      <p:cNvPr id="0" name="OLE substitute image"/>
                      <p:cNvPicPr/>
                      <p:nvPr/>
                    </p:nvPicPr>
                    <p:blipFill>
                      <a:blip r:embed="rId3"/>
                      <a:stretch>
                        <a:fillRect/>
                      </a:stretch>
                    </p:blipFill>
                    <p:spPr>
                      <a:xfrm>
                        <a:off x="1425575" y="1800225"/>
                        <a:ext cx="5137150" cy="1057275"/>
                      </a:xfrm>
                      <a:prstGeom prst="rect">
                        <a:avLst/>
                      </a:prstGeom>
                      <a:noFill/>
                      <a:ln>
                        <a:miter lim="800000"/>
                      </a:ln>
                    </p:spPr>
                  </p:pic>
                </p:oleObj>
              </mc:Fallback>
            </mc:AlternateContent>
          </a:graphicData>
        </a:graphic>
      </p:graphicFrame>
      <p:graphicFrame>
        <p:nvGraphicFramePr>
          <p:cNvPr id="8195" name="Object 5" title=""/>
          <p:cNvGraphicFramePr>
            <a:graphicFrameLocks noChangeAspect="1"/>
          </p:cNvGraphicFramePr>
          <p:nvPr/>
        </p:nvGraphicFramePr>
        <p:xfrm>
          <a:off x="6629400" y="2466975"/>
          <a:ext cx="1579563" cy="417513"/>
        </p:xfrm>
        <a:graphic>
          <a:graphicData uri="http://schemas.openxmlformats.org/presentationml/2006/ole">
            <mc:AlternateContent>
              <mc:Choice xmlns:v="urn:schemas-microsoft-com:vml" Requires="v">
                <p:oleObj spid="_x0000_s1092" name="公式" r:id="rId4" imgW="1579563" imgH="417513" progId="Equation.3">
                  <p:embed/>
                </p:oleObj>
              </mc:Choice>
              <mc:Fallback>
                <p:oleObj name="公式" r:id="rId4" imgW="1579563" imgH="417513" progId="Equation.3">
                  <p:embed/>
                  <p:pic>
                    <p:nvPicPr>
                      <p:cNvPr id="0" name="OLE substitute image"/>
                      <p:cNvPicPr/>
                      <p:nvPr/>
                    </p:nvPicPr>
                    <p:blipFill>
                      <a:blip r:embed="rId5"/>
                      <a:stretch>
                        <a:fillRect/>
                      </a:stretch>
                    </p:blipFill>
                    <p:spPr>
                      <a:xfrm>
                        <a:off x="6629400" y="2466975"/>
                        <a:ext cx="1579563" cy="417513"/>
                      </a:xfrm>
                      <a:prstGeom prst="rect">
                        <a:avLst/>
                      </a:prstGeom>
                      <a:noFill/>
                      <a:ln>
                        <a:noFill/>
                        <a:miter lim="800000"/>
                      </a:ln>
                    </p:spPr>
                  </p:pic>
                </p:oleObj>
              </mc:Fallback>
            </mc:AlternateContent>
          </a:graphicData>
        </a:graphic>
      </p:graphicFrame>
      <p:sp>
        <p:nvSpPr>
          <p:cNvPr id="8203" name="Rectangle 6" title=""/>
          <p:cNvSpPr/>
          <p:nvPr/>
        </p:nvSpPr>
        <p:spPr>
          <a:xfrm>
            <a:off x="762000" y="3124200"/>
            <a:ext cx="5562600" cy="5334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zh-CN" altLang="en-US" sz="2800"/>
              <a:t>解：由随机变量的性质，得</a:t>
            </a:r>
            <a:endParaRPr lang="zh-CN" altLang="en-US" sz="2800"/>
          </a:p>
        </p:txBody>
      </p:sp>
      <p:graphicFrame>
        <p:nvGraphicFramePr>
          <p:cNvPr id="8196" name="Object 7" title=""/>
          <p:cNvGraphicFramePr>
            <a:graphicFrameLocks noChangeAspect="1"/>
          </p:cNvGraphicFramePr>
          <p:nvPr/>
        </p:nvGraphicFramePr>
        <p:xfrm>
          <a:off x="2085975" y="3489325"/>
          <a:ext cx="3552825" cy="974725"/>
        </p:xfrm>
        <a:graphic>
          <a:graphicData uri="http://schemas.openxmlformats.org/presentationml/2006/ole">
            <mc:AlternateContent>
              <mc:Choice xmlns:v="urn:schemas-microsoft-com:vml" Requires="v">
                <p:oleObj spid="_x0000_s1093" name="公式" r:id="rId6" imgW="3552825" imgH="974725" progId="Equation.3">
                  <p:embed/>
                </p:oleObj>
              </mc:Choice>
              <mc:Fallback>
                <p:oleObj name="公式" r:id="rId6" imgW="3552825" imgH="974725" progId="Equation.3">
                  <p:embed/>
                  <p:pic>
                    <p:nvPicPr>
                      <p:cNvPr id="0" name="OLE substitute image"/>
                      <p:cNvPicPr/>
                      <p:nvPr/>
                    </p:nvPicPr>
                    <p:blipFill>
                      <a:blip r:embed="rId7"/>
                      <a:stretch>
                        <a:fillRect/>
                      </a:stretch>
                    </p:blipFill>
                    <p:spPr>
                      <a:xfrm>
                        <a:off x="2085975" y="3489325"/>
                        <a:ext cx="3552825" cy="974725"/>
                      </a:xfrm>
                      <a:prstGeom prst="rect">
                        <a:avLst/>
                      </a:prstGeom>
                      <a:noFill/>
                      <a:ln>
                        <a:noFill/>
                        <a:miter lim="800000"/>
                      </a:ln>
                    </p:spPr>
                  </p:pic>
                </p:oleObj>
              </mc:Fallback>
            </mc:AlternateContent>
          </a:graphicData>
        </a:graphic>
      </p:graphicFrame>
      <p:sp>
        <p:nvSpPr>
          <p:cNvPr id="8204" name="Rectangle 8"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8197" name="Object 10"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094" name="Image" r:id="rId8" imgW="7572375" imgH="19050" progId="Photoshop.Image.5">
                  <p:embed/>
                </p:oleObj>
              </mc:Choice>
              <mc:Fallback>
                <p:oleObj name="Image" r:id="rId8" imgW="7572375" imgH="19050" progId="Photoshop.Image.5">
                  <p:embed/>
                  <p:pic>
                    <p:nvPicPr>
                      <p:cNvPr id="0" name="OLE substitute image"/>
                      <p:cNvPicPr/>
                      <p:nvPr/>
                    </p:nvPicPr>
                    <p:blipFill>
                      <a:blip r:embed="rId9"/>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8205" name="Text Box 11"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8206" name="Rectangle 12" title=""/>
          <p:cNvSpPr/>
          <p:nvPr/>
        </p:nvSpPr>
        <p:spPr>
          <a:xfrm>
            <a:off x="1447800" y="4343400"/>
            <a:ext cx="4724400" cy="3810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zh-CN" altLang="en-US" sz="2800"/>
              <a:t>该级数为等比级数，故有</a:t>
            </a:r>
            <a:endParaRPr lang="zh-CN" altLang="en-US" sz="2800"/>
          </a:p>
        </p:txBody>
      </p:sp>
      <p:graphicFrame>
        <p:nvGraphicFramePr>
          <p:cNvPr id="8198" name="Object 13" title=""/>
          <p:cNvGraphicFramePr>
            <a:graphicFrameLocks noChangeAspect="1"/>
          </p:cNvGraphicFramePr>
          <p:nvPr/>
        </p:nvGraphicFramePr>
        <p:xfrm>
          <a:off x="2043113" y="4895850"/>
          <a:ext cx="3146425" cy="895350"/>
        </p:xfrm>
        <a:graphic>
          <a:graphicData uri="http://schemas.openxmlformats.org/presentationml/2006/ole">
            <mc:AlternateContent>
              <mc:Choice xmlns:v="urn:schemas-microsoft-com:vml" Requires="v">
                <p:oleObj spid="_x0000_s1095" name="公式" r:id="rId10" imgW="3146425" imgH="895350" progId="Equation.3">
                  <p:embed/>
                </p:oleObj>
              </mc:Choice>
              <mc:Fallback>
                <p:oleObj name="公式" r:id="rId10" imgW="3146425" imgH="895350" progId="Equation.3">
                  <p:embed/>
                  <p:pic>
                    <p:nvPicPr>
                      <p:cNvPr id="0" name="OLE substitute image"/>
                      <p:cNvPicPr/>
                      <p:nvPr/>
                    </p:nvPicPr>
                    <p:blipFill>
                      <a:blip r:embed="rId7"/>
                      <a:stretch>
                        <a:fillRect/>
                      </a:stretch>
                    </p:blipFill>
                    <p:spPr>
                      <a:xfrm>
                        <a:off x="2043113" y="4895850"/>
                        <a:ext cx="3146425" cy="895350"/>
                      </a:xfrm>
                      <a:prstGeom prst="rect">
                        <a:avLst/>
                      </a:prstGeom>
                      <a:noFill/>
                      <a:ln>
                        <a:noFill/>
                        <a:miter lim="800000"/>
                      </a:ln>
                    </p:spPr>
                  </p:pic>
                </p:oleObj>
              </mc:Fallback>
            </mc:AlternateContent>
          </a:graphicData>
        </a:graphic>
      </p:graphicFrame>
      <p:graphicFrame>
        <p:nvGraphicFramePr>
          <p:cNvPr id="8199" name="Object 14" title=""/>
          <p:cNvGraphicFramePr>
            <a:graphicFrameLocks noChangeAspect="1"/>
          </p:cNvGraphicFramePr>
          <p:nvPr/>
        </p:nvGraphicFramePr>
        <p:xfrm>
          <a:off x="5113338" y="4572000"/>
          <a:ext cx="1363662" cy="1676400"/>
        </p:xfrm>
        <a:graphic>
          <a:graphicData uri="http://schemas.openxmlformats.org/presentationml/2006/ole">
            <mc:AlternateContent>
              <mc:Choice xmlns:v="urn:schemas-microsoft-com:vml" Requires="v">
                <p:oleObj spid="_x0000_s1096" name="公式" r:id="rId11" imgW="1363662" imgH="1676400" progId="Equation.3">
                  <p:embed/>
                </p:oleObj>
              </mc:Choice>
              <mc:Fallback>
                <p:oleObj name="公式" r:id="rId11" imgW="1363662" imgH="1676400" progId="Equation.3">
                  <p:embed/>
                  <p:pic>
                    <p:nvPicPr>
                      <p:cNvPr id="0" name="OLE substitute image"/>
                      <p:cNvPicPr/>
                      <p:nvPr/>
                    </p:nvPicPr>
                    <p:blipFill>
                      <a:blip r:embed="rId12"/>
                      <a:stretch>
                        <a:fillRect/>
                      </a:stretch>
                    </p:blipFill>
                    <p:spPr>
                      <a:xfrm>
                        <a:off x="5113338" y="4572000"/>
                        <a:ext cx="1363662" cy="1676400"/>
                      </a:xfrm>
                      <a:prstGeom prst="rect">
                        <a:avLst/>
                      </a:prstGeom>
                      <a:noFill/>
                      <a:ln>
                        <a:noFill/>
                        <a:miter lim="800000"/>
                      </a:ln>
                    </p:spPr>
                  </p:pic>
                </p:oleObj>
              </mc:Fallback>
            </mc:AlternateContent>
          </a:graphicData>
        </a:graphic>
      </p:graphicFrame>
      <p:sp>
        <p:nvSpPr>
          <p:cNvPr id="8207" name="Rectangle 17" title=""/>
          <p:cNvSpPr/>
          <p:nvPr/>
        </p:nvSpPr>
        <p:spPr>
          <a:xfrm>
            <a:off x="762000" y="5867400"/>
            <a:ext cx="1143000" cy="4445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zh-CN" altLang="en-US" sz="2800"/>
              <a:t>所以</a:t>
            </a:r>
            <a:endParaRPr lang="zh-CN" altLang="en-US" sz="2800"/>
          </a:p>
        </p:txBody>
      </p:sp>
      <p:graphicFrame>
        <p:nvGraphicFramePr>
          <p:cNvPr id="8200" name="Object 18" title=""/>
          <p:cNvGraphicFramePr>
            <a:graphicFrameLocks noChangeAspect="1"/>
          </p:cNvGraphicFramePr>
          <p:nvPr/>
        </p:nvGraphicFramePr>
        <p:xfrm>
          <a:off x="1981200" y="5867400"/>
          <a:ext cx="1131888" cy="579438"/>
        </p:xfrm>
        <a:graphic>
          <a:graphicData uri="http://schemas.openxmlformats.org/presentationml/2006/ole">
            <mc:AlternateContent>
              <mc:Choice xmlns:v="urn:schemas-microsoft-com:vml" Requires="v">
                <p:oleObj spid="_x0000_s1097" name="公式" r:id="rId13" imgW="1131888" imgH="579438" progId="Equation.3">
                  <p:embed/>
                </p:oleObj>
              </mc:Choice>
              <mc:Fallback>
                <p:oleObj name="公式" r:id="rId13" imgW="1131888" imgH="579438" progId="Equation.3">
                  <p:embed/>
                  <p:pic>
                    <p:nvPicPr>
                      <p:cNvPr id="0" name="OLE substitute image"/>
                      <p:cNvPicPr/>
                      <p:nvPr/>
                    </p:nvPicPr>
                    <p:blipFill>
                      <a:blip r:embed="rId14"/>
                      <a:stretch>
                        <a:fillRect/>
                      </a:stretch>
                    </p:blipFill>
                    <p:spPr>
                      <a:xfrm>
                        <a:off x="1981200" y="5867400"/>
                        <a:ext cx="1131888" cy="579438"/>
                      </a:xfrm>
                      <a:prstGeom prst="rect">
                        <a:avLst/>
                      </a:prstGeom>
                      <a:noFill/>
                      <a:ln>
                        <a:noFill/>
                        <a:miter lim="800000"/>
                      </a:ln>
                    </p:spPr>
                  </p:pic>
                </p:oleObj>
              </mc:Fallback>
            </mc:AlternateContent>
          </a:graphicData>
        </a:graphic>
      </p:graphicFrame>
      <p:sp>
        <p:nvSpPr>
          <p:cNvPr id="8208" name="AutoShape 20" title="">
            <a:hlinkClick r:id="rId15"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8209" name="Text Box 21"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5"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grpId="0" nodeType="afterEffect">
                                  <p:stCondLst>
                                    <p:cond delay="0"/>
                                  </p:stCondLst>
                                  <p:childTnLst>
                                    <p:set>
                                      <p:cBhvr>
                                        <p:cTn id="6" dur="1" fill="hold">
                                          <p:stCondLst>
                                            <p:cond delay="0"/>
                                          </p:stCondLst>
                                        </p:cTn>
                                        <p:tgtEl>
                                          <p:spTgt spid="8201"/>
                                        </p:tgtEl>
                                        <p:attrNameLst>
                                          <p:attrName>style.visibility</p:attrName>
                                        </p:attrNameLst>
                                      </p:cBhvr>
                                      <p:to>
                                        <p:strVal val="visible"/>
                                      </p:to>
                                    </p:set>
                                    <p:animEffect transition="in" filter="wipe(left)">
                                      <p:cBhvr>
                                        <p:cTn id="7" dur="500"/>
                                        <p:tgtEl>
                                          <p:spTgt spid="8201"/>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8202">
                                            <p:txEl>
                                              <p:pRg st="0" end="0"/>
                                            </p:txEl>
                                          </p:spTgt>
                                        </p:tgtEl>
                                        <p:attrNameLst>
                                          <p:attrName>style.visibility</p:attrName>
                                        </p:attrNameLst>
                                      </p:cBhvr>
                                      <p:to>
                                        <p:strVal val="visible"/>
                                      </p:to>
                                    </p:set>
                                    <p:animEffect transition="in" filter="wipe(left)">
                                      <p:cBhvr>
                                        <p:cTn id="12" dur="500"/>
                                        <p:tgtEl>
                                          <p:spTgt spid="8202">
                                            <p:txEl>
                                              <p:pRg st="0" end="0"/>
                                            </p:txEl>
                                          </p:spTgt>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8194"/>
                                        </p:tgtEl>
                                        <p:attrNameLst>
                                          <p:attrName>style.visibility</p:attrName>
                                        </p:attrNameLst>
                                      </p:cBhvr>
                                      <p:to>
                                        <p:strVal val="visible"/>
                                      </p:to>
                                    </p:set>
                                    <p:animEffect transition="in" filter="wipe(left)">
                                      <p:cBhvr>
                                        <p:cTn id="17" dur="500"/>
                                        <p:tgtEl>
                                          <p:spTgt spid="8194"/>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8195"/>
                                        </p:tgtEl>
                                        <p:attrNameLst>
                                          <p:attrName>style.visibility</p:attrName>
                                        </p:attrNameLst>
                                      </p:cBhvr>
                                      <p:to>
                                        <p:strVal val="visible"/>
                                      </p:to>
                                    </p:set>
                                    <p:animEffect transition="in" filter="wipe(left)">
                                      <p:cBhvr>
                                        <p:cTn id="22" dur="500"/>
                                        <p:tgtEl>
                                          <p:spTgt spid="8195"/>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22" presetClass="entr" presetSubtype="8" dur="500" fill="hold" grpId="0" nodeType="clickEffect">
                                  <p:stCondLst>
                                    <p:cond delay="0"/>
                                  </p:stCondLst>
                                  <p:childTnLst>
                                    <p:set>
                                      <p:cBhvr>
                                        <p:cTn id="26" dur="1" fill="hold">
                                          <p:stCondLst>
                                            <p:cond delay="0"/>
                                          </p:stCondLst>
                                        </p:cTn>
                                        <p:tgtEl>
                                          <p:spTgt spid="8203"/>
                                        </p:tgtEl>
                                        <p:attrNameLst>
                                          <p:attrName>style.visibility</p:attrName>
                                        </p:attrNameLst>
                                      </p:cBhvr>
                                      <p:to>
                                        <p:strVal val="visible"/>
                                      </p:to>
                                    </p:set>
                                    <p:animEffect transition="in" filter="wipe(left)">
                                      <p:cBhvr>
                                        <p:cTn id="27" dur="500"/>
                                        <p:tgtEl>
                                          <p:spTgt spid="8203"/>
                                        </p:tgtEl>
                                      </p:cBhvr>
                                    </p:animEffect>
                                  </p:childTnLst>
                                </p:cTn>
                              </p:par>
                            </p:childTnLst>
                          </p:cTn>
                        </p:par>
                      </p:childTnLst>
                    </p:cTn>
                  </p:par>
                  <p:par>
                    <p:cTn id="28" fill="hold" nodeType="clickPar">
                      <p:stCondLst>
                        <p:cond delay="indefinite"/>
                        <p:cond evt="onBegin" delay="0">
                          <p:tn val="27"/>
                        </p:cond>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8196"/>
                                        </p:tgtEl>
                                        <p:attrNameLst>
                                          <p:attrName>style.visibility</p:attrName>
                                        </p:attrNameLst>
                                      </p:cBhvr>
                                      <p:to>
                                        <p:strVal val="visible"/>
                                      </p:to>
                                    </p:set>
                                    <p:animEffect transition="in" filter="wipe(left)">
                                      <p:cBhvr>
                                        <p:cTn id="32" dur="500"/>
                                        <p:tgtEl>
                                          <p:spTgt spid="8196"/>
                                        </p:tgtEl>
                                      </p:cBhvr>
                                    </p:animEffect>
                                  </p:childTnLst>
                                </p:cTn>
                              </p:par>
                            </p:childTnLst>
                          </p:cTn>
                        </p:par>
                      </p:childTnLst>
                    </p:cTn>
                  </p:par>
                  <p:par>
                    <p:cTn id="33" fill="hold" nodeType="clickPar">
                      <p:stCondLst>
                        <p:cond delay="indefinite"/>
                        <p:cond evt="onBegin" delay="0">
                          <p:tn val="32"/>
                        </p:cond>
                      </p:stCondLst>
                      <p:childTnLst>
                        <p:par>
                          <p:cTn id="34" fill="hold">
                            <p:stCondLst>
                              <p:cond delay="0"/>
                            </p:stCondLst>
                            <p:childTnLst>
                              <p:par>
                                <p:cTn id="35" presetID="22" presetClass="entr" presetSubtype="8" dur="500" fill="hold" grpId="0" nodeType="clickEffect">
                                  <p:stCondLst>
                                    <p:cond delay="0"/>
                                  </p:stCondLst>
                                  <p:childTnLst>
                                    <p:set>
                                      <p:cBhvr>
                                        <p:cTn id="36" dur="1" fill="hold">
                                          <p:stCondLst>
                                            <p:cond delay="0"/>
                                          </p:stCondLst>
                                        </p:cTn>
                                        <p:tgtEl>
                                          <p:spTgt spid="8206"/>
                                        </p:tgtEl>
                                        <p:attrNameLst>
                                          <p:attrName>style.visibility</p:attrName>
                                        </p:attrNameLst>
                                      </p:cBhvr>
                                      <p:to>
                                        <p:strVal val="visible"/>
                                      </p:to>
                                    </p:set>
                                    <p:animEffect transition="in" filter="wipe(left)">
                                      <p:cBhvr>
                                        <p:cTn id="37" dur="500"/>
                                        <p:tgtEl>
                                          <p:spTgt spid="8206"/>
                                        </p:tgtEl>
                                      </p:cBhvr>
                                    </p:animEffect>
                                  </p:childTnLst>
                                </p:cTn>
                              </p:par>
                            </p:childTnLst>
                          </p:cTn>
                        </p:par>
                      </p:childTnLst>
                    </p:cTn>
                  </p:par>
                  <p:par>
                    <p:cTn id="38" fill="hold" nodeType="clickPar">
                      <p:stCondLst>
                        <p:cond delay="indefinite"/>
                        <p:cond evt="onBegin" delay="0">
                          <p:tn val="37"/>
                        </p:cond>
                      </p:stCondLst>
                      <p:childTnLst>
                        <p:par>
                          <p:cTn id="39" fill="hold">
                            <p:stCondLst>
                              <p:cond delay="0"/>
                            </p:stCondLst>
                            <p:childTnLst>
                              <p:par>
                                <p:cTn id="40" presetID="22" presetClass="entr" presetSubtype="8" dur="500" fill="hold" nodeType="clickEffect">
                                  <p:stCondLst>
                                    <p:cond delay="0"/>
                                  </p:stCondLst>
                                  <p:childTnLst>
                                    <p:set>
                                      <p:cBhvr>
                                        <p:cTn id="41" dur="1" fill="hold">
                                          <p:stCondLst>
                                            <p:cond delay="0"/>
                                          </p:stCondLst>
                                        </p:cTn>
                                        <p:tgtEl>
                                          <p:spTgt spid="8198"/>
                                        </p:tgtEl>
                                        <p:attrNameLst>
                                          <p:attrName>style.visibility</p:attrName>
                                        </p:attrNameLst>
                                      </p:cBhvr>
                                      <p:to>
                                        <p:strVal val="visible"/>
                                      </p:to>
                                    </p:set>
                                    <p:animEffect transition="in" filter="wipe(left)">
                                      <p:cBhvr>
                                        <p:cTn id="42" dur="500"/>
                                        <p:tgtEl>
                                          <p:spTgt spid="8198"/>
                                        </p:tgtEl>
                                      </p:cBhvr>
                                    </p:animEffect>
                                  </p:childTnLst>
                                </p:cTn>
                              </p:par>
                            </p:childTnLst>
                          </p:cTn>
                        </p:par>
                      </p:childTnLst>
                    </p:cTn>
                  </p:par>
                  <p:par>
                    <p:cTn id="43" fill="hold" nodeType="clickPar">
                      <p:stCondLst>
                        <p:cond delay="indefinite"/>
                        <p:cond evt="onBegin" delay="0">
                          <p:tn val="42"/>
                        </p:cond>
                      </p:stCondLst>
                      <p:childTnLst>
                        <p:par>
                          <p:cTn id="44" fill="hold">
                            <p:stCondLst>
                              <p:cond delay="0"/>
                            </p:stCondLst>
                            <p:childTnLst>
                              <p:par>
                                <p:cTn id="45" presetID="22" presetClass="entr" presetSubtype="8" dur="500" fill="hold" nodeType="clickEffect">
                                  <p:stCondLst>
                                    <p:cond delay="0"/>
                                  </p:stCondLst>
                                  <p:childTnLst>
                                    <p:set>
                                      <p:cBhvr>
                                        <p:cTn id="46" dur="1" fill="hold">
                                          <p:stCondLst>
                                            <p:cond delay="0"/>
                                          </p:stCondLst>
                                        </p:cTn>
                                        <p:tgtEl>
                                          <p:spTgt spid="8199"/>
                                        </p:tgtEl>
                                        <p:attrNameLst>
                                          <p:attrName>style.visibility</p:attrName>
                                        </p:attrNameLst>
                                      </p:cBhvr>
                                      <p:to>
                                        <p:strVal val="visible"/>
                                      </p:to>
                                    </p:set>
                                    <p:animEffect transition="in" filter="wipe(left)">
                                      <p:cBhvr>
                                        <p:cTn id="47" dur="500"/>
                                        <p:tgtEl>
                                          <p:spTgt spid="8199"/>
                                        </p:tgtEl>
                                      </p:cBhvr>
                                    </p:animEffect>
                                  </p:childTnLst>
                                </p:cTn>
                              </p:par>
                            </p:childTnLst>
                          </p:cTn>
                        </p:par>
                      </p:childTnLst>
                    </p:cTn>
                  </p:par>
                  <p:par>
                    <p:cTn id="48" fill="hold" nodeType="clickPar">
                      <p:stCondLst>
                        <p:cond delay="indefinite"/>
                        <p:cond evt="onBegin" delay="0">
                          <p:tn val="47"/>
                        </p:cond>
                      </p:stCondLst>
                      <p:childTnLst>
                        <p:par>
                          <p:cTn id="49" fill="hold">
                            <p:stCondLst>
                              <p:cond delay="0"/>
                            </p:stCondLst>
                            <p:childTnLst>
                              <p:par>
                                <p:cTn id="50" presetID="22" presetClass="entr" presetSubtype="8" dur="500" fill="hold" grpId="0" nodeType="clickEffect">
                                  <p:stCondLst>
                                    <p:cond delay="0"/>
                                  </p:stCondLst>
                                  <p:childTnLst>
                                    <p:set>
                                      <p:cBhvr>
                                        <p:cTn id="51" dur="1" fill="hold">
                                          <p:stCondLst>
                                            <p:cond delay="0"/>
                                          </p:stCondLst>
                                        </p:cTn>
                                        <p:tgtEl>
                                          <p:spTgt spid="8207"/>
                                        </p:tgtEl>
                                        <p:attrNameLst>
                                          <p:attrName>style.visibility</p:attrName>
                                        </p:attrNameLst>
                                      </p:cBhvr>
                                      <p:to>
                                        <p:strVal val="visible"/>
                                      </p:to>
                                    </p:set>
                                    <p:animEffect transition="in" filter="wipe(left)">
                                      <p:cBhvr>
                                        <p:cTn id="52" dur="500"/>
                                        <p:tgtEl>
                                          <p:spTgt spid="8207"/>
                                        </p:tgtEl>
                                      </p:cBhvr>
                                    </p:animEffect>
                                  </p:childTnLst>
                                </p:cTn>
                              </p:par>
                            </p:childTnLst>
                          </p:cTn>
                        </p:par>
                      </p:childTnLst>
                    </p:cTn>
                  </p:par>
                  <p:par>
                    <p:cTn id="53" fill="hold" nodeType="clickPar">
                      <p:stCondLst>
                        <p:cond delay="indefinite"/>
                        <p:cond evt="onBegin" delay="0">
                          <p:tn val="52"/>
                        </p:cond>
                      </p:stCondLst>
                      <p:childTnLst>
                        <p:par>
                          <p:cTn id="54" fill="hold">
                            <p:stCondLst>
                              <p:cond delay="0"/>
                            </p:stCondLst>
                            <p:childTnLst>
                              <p:par>
                                <p:cTn id="55" presetID="22" presetClass="entr" presetSubtype="8" dur="500" fill="hold" nodeType="clickEffect">
                                  <p:stCondLst>
                                    <p:cond delay="0"/>
                                  </p:stCondLst>
                                  <p:childTnLst>
                                    <p:set>
                                      <p:cBhvr>
                                        <p:cTn id="56" dur="1" fill="hold">
                                          <p:stCondLst>
                                            <p:cond delay="0"/>
                                          </p:stCondLst>
                                        </p:cTn>
                                        <p:tgtEl>
                                          <p:spTgt spid="8200"/>
                                        </p:tgtEl>
                                        <p:attrNameLst>
                                          <p:attrName>style.visibility</p:attrName>
                                        </p:attrNameLst>
                                      </p:cBhvr>
                                      <p:to>
                                        <p:strVal val="visible"/>
                                      </p:to>
                                    </p:set>
                                    <p:animEffect transition="in" filter="wipe(left)">
                                      <p:cBhvr>
                                        <p:cTn id="57" dur="5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1" grpId="0"/>
      <p:bldP spid="8202" grpId="0" build="p"/>
      <p:bldP spid="8203" grpId="0"/>
      <p:bldP spid="8206" grpId="0"/>
      <p:bldP spid="8207" grpId="0"/>
    </p:bldLs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9226" name="Rectangle 2"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9218" name="Object 3"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098" name="Image" r:id="rId2" imgW="7572375" imgH="19050" progId="Photoshop.Image.5">
                  <p:embed/>
                </p:oleObj>
              </mc:Choice>
              <mc:Fallback>
                <p:oleObj name="Image" r:id="rId2" imgW="7572375" imgH="19050" progId="Photoshop.Image.5">
                  <p:embed/>
                  <p:pic>
                    <p:nvPicPr>
                      <p:cNvPr id="0" name="OLE substitute image"/>
                      <p:cNvPicPr/>
                      <p:nvPr/>
                    </p:nvPicPr>
                    <p:blipFill>
                      <a:blip r:embed="rId3"/>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9227" name="Text Box 4"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9228" name="Text Box 5" title=""/>
          <p:cNvSpPr txBox="1"/>
          <p:nvPr/>
        </p:nvSpPr>
        <p:spPr>
          <a:xfrm>
            <a:off x="152400" y="1447800"/>
            <a:ext cx="8839200" cy="1800225"/>
          </a:xfrm>
          <a:prstGeom prst="rect">
            <a:avLst/>
          </a:prstGeom>
          <a:no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b="1">
                <a:latin typeface="Times New Roman" pitchFamily="18" charset="0"/>
              </a:rPr>
              <a:t>  </a:t>
            </a:r>
            <a:r>
              <a:rPr kumimoji="1" lang="zh-CN" altLang="en-US" sz="2800">
                <a:latin typeface="Times New Roman" pitchFamily="18" charset="0"/>
              </a:rPr>
              <a:t>设一汽车在开往目的地的道路上需经过四盏信号灯，每盏信号灯以 </a:t>
            </a:r>
            <a:r>
              <a:rPr kumimoji="1" lang="en-US" altLang="zh-CN" sz="2800">
                <a:latin typeface="Times New Roman" pitchFamily="18" charset="0"/>
              </a:rPr>
              <a:t>1/2 </a:t>
            </a:r>
            <a:r>
              <a:rPr kumimoji="1" lang="zh-CN" altLang="en-US" sz="2800">
                <a:latin typeface="Times New Roman" pitchFamily="18" charset="0"/>
              </a:rPr>
              <a:t>的概率允许或禁止汽车通过</a:t>
            </a:r>
            <a:r>
              <a:rPr kumimoji="1" lang="en-US" altLang="zh-CN" sz="2800" b="1">
                <a:latin typeface="Times New Roman" pitchFamily="18" charset="0"/>
              </a:rPr>
              <a:t>. </a:t>
            </a:r>
            <a:r>
              <a:rPr kumimoji="1" lang="zh-CN" altLang="en-US" sz="2800">
                <a:latin typeface="Times New Roman" pitchFamily="18" charset="0"/>
              </a:rPr>
              <a:t>以 </a:t>
            </a:r>
            <a:r>
              <a:rPr kumimoji="1" lang="en-US" altLang="zh-CN" sz="2800" i="1">
                <a:latin typeface="Times New Roman" pitchFamily="18" charset="0"/>
              </a:rPr>
              <a:t>X </a:t>
            </a:r>
            <a:r>
              <a:rPr kumimoji="1" lang="zh-CN" altLang="en-US" sz="2800">
                <a:latin typeface="Times New Roman" pitchFamily="18" charset="0"/>
              </a:rPr>
              <a:t>表示汽车首次停下时，它已通过的信号灯的盏数，求 </a:t>
            </a:r>
            <a:r>
              <a:rPr kumimoji="1" lang="en-US" altLang="zh-CN" sz="2800" i="1">
                <a:latin typeface="Times New Roman" pitchFamily="18" charset="0"/>
              </a:rPr>
              <a:t>X</a:t>
            </a:r>
            <a:r>
              <a:rPr kumimoji="1" lang="en-US" altLang="zh-CN" sz="2800">
                <a:latin typeface="Times New Roman" pitchFamily="18" charset="0"/>
              </a:rPr>
              <a:t> </a:t>
            </a:r>
            <a:r>
              <a:rPr kumimoji="1" lang="zh-CN" altLang="en-US" sz="2800">
                <a:latin typeface="Times New Roman" pitchFamily="18" charset="0"/>
              </a:rPr>
              <a:t>的分布律</a:t>
            </a:r>
            <a:r>
              <a:rPr kumimoji="1" lang="en-US" altLang="zh-CN" sz="2800" b="1">
                <a:latin typeface="Times New Roman" pitchFamily="18" charset="0"/>
              </a:rPr>
              <a:t>. </a:t>
            </a:r>
            <a:r>
              <a:rPr kumimoji="1" lang="en-US" altLang="zh-CN" sz="2800">
                <a:latin typeface="Times New Roman" pitchFamily="18" charset="0"/>
              </a:rPr>
              <a:t>(</a:t>
            </a:r>
            <a:r>
              <a:rPr kumimoji="1" lang="zh-CN" altLang="en-US" sz="2800">
                <a:latin typeface="Times New Roman" pitchFamily="18" charset="0"/>
              </a:rPr>
              <a:t>信号灯的工作是相互独立的</a:t>
            </a:r>
            <a:r>
              <a:rPr kumimoji="1" lang="en-US" altLang="zh-CN" sz="2800">
                <a:latin typeface="Times New Roman" pitchFamily="18" charset="0"/>
              </a:rPr>
              <a:t>)</a:t>
            </a:r>
            <a:r>
              <a:rPr kumimoji="1" lang="en-US" altLang="zh-CN" sz="2800" b="1">
                <a:latin typeface="Times New Roman" pitchFamily="18" charset="0"/>
              </a:rPr>
              <a:t>.</a:t>
            </a:r>
            <a:endParaRPr kumimoji="1" lang="en-US" altLang="zh-CN" sz="2800">
              <a:latin typeface="Times New Roman" pitchFamily="18" charset="0"/>
            </a:endParaRPr>
          </a:p>
        </p:txBody>
      </p:sp>
      <p:graphicFrame>
        <p:nvGraphicFramePr>
          <p:cNvPr id="9219" name="Object 6" title=""/>
          <p:cNvGraphicFramePr>
            <a:graphicFrameLocks noChangeAspect="1"/>
          </p:cNvGraphicFramePr>
          <p:nvPr/>
        </p:nvGraphicFramePr>
        <p:xfrm>
          <a:off x="5864225" y="3810000"/>
          <a:ext cx="674688" cy="1203325"/>
        </p:xfrm>
        <a:graphic>
          <a:graphicData uri="http://schemas.openxmlformats.org/presentationml/2006/ole">
            <mc:AlternateContent>
              <mc:Choice xmlns:v="urn:schemas-microsoft-com:vml" Requires="v">
                <p:oleObj spid="_x0000_s1099" name="剪辑" r:id="rId4" imgW="674688" imgH="1203325" progId="MS_ClipArt_Gallery.2">
                  <p:embed/>
                </p:oleObj>
              </mc:Choice>
              <mc:Fallback>
                <p:oleObj name="剪辑" r:id="rId4" imgW="674688" imgH="1203325" progId="MS_ClipArt_Gallery.2">
                  <p:embed/>
                  <p:pic>
                    <p:nvPicPr>
                      <p:cNvPr id="0" name="OLE substitute image"/>
                      <p:cNvPicPr/>
                      <p:nvPr/>
                    </p:nvPicPr>
                    <p:blipFill>
                      <a:blip r:embed="rId5"/>
                      <a:stretch>
                        <a:fillRect/>
                      </a:stretch>
                    </p:blipFill>
                    <p:spPr>
                      <a:xfrm>
                        <a:off x="5864225" y="3810000"/>
                        <a:ext cx="674688" cy="1203325"/>
                      </a:xfrm>
                      <a:prstGeom prst="rect">
                        <a:avLst/>
                      </a:prstGeom>
                      <a:noFill/>
                      <a:ln>
                        <a:noFill/>
                        <a:miter lim="800000"/>
                      </a:ln>
                      <a:effectLst/>
                    </p:spPr>
                  </p:pic>
                </p:oleObj>
              </mc:Fallback>
            </mc:AlternateContent>
          </a:graphicData>
        </a:graphic>
      </p:graphicFrame>
      <p:graphicFrame>
        <p:nvGraphicFramePr>
          <p:cNvPr id="9220" name="Object 7" title=""/>
          <p:cNvGraphicFramePr>
            <a:graphicFrameLocks noChangeAspect="1"/>
          </p:cNvGraphicFramePr>
          <p:nvPr/>
        </p:nvGraphicFramePr>
        <p:xfrm>
          <a:off x="5715000" y="4419600"/>
          <a:ext cx="1063625" cy="1847850"/>
        </p:xfrm>
        <a:graphic>
          <a:graphicData uri="http://schemas.openxmlformats.org/presentationml/2006/ole">
            <mc:AlternateContent>
              <mc:Choice xmlns:v="urn:schemas-microsoft-com:vml" Requires="v">
                <p:oleObj spid="_x0000_s1100" name="剪辑" r:id="rId6" imgW="1063625" imgH="1847850" progId="MS_ClipArt_Gallery.2">
                  <p:embed/>
                </p:oleObj>
              </mc:Choice>
              <mc:Fallback>
                <p:oleObj name="剪辑" r:id="rId6" imgW="1063625" imgH="1847850" progId="MS_ClipArt_Gallery.2">
                  <p:embed/>
                  <p:pic>
                    <p:nvPicPr>
                      <p:cNvPr id="0" name="OLE substitute image"/>
                      <p:cNvPicPr/>
                      <p:nvPr/>
                    </p:nvPicPr>
                    <p:blipFill>
                      <a:blip r:embed="rId7"/>
                      <a:stretch>
                        <a:fillRect/>
                      </a:stretch>
                    </p:blipFill>
                    <p:spPr>
                      <a:xfrm>
                        <a:off x="5715000" y="4419600"/>
                        <a:ext cx="1063625" cy="1847850"/>
                      </a:xfrm>
                      <a:prstGeom prst="rect">
                        <a:avLst/>
                      </a:prstGeom>
                      <a:noFill/>
                      <a:ln>
                        <a:noFill/>
                        <a:miter lim="800000"/>
                      </a:ln>
                      <a:effectLst/>
                    </p:spPr>
                  </p:pic>
                </p:oleObj>
              </mc:Fallback>
            </mc:AlternateContent>
          </a:graphicData>
        </a:graphic>
      </p:graphicFrame>
      <p:cxnSp>
        <p:nvCxnSpPr>
          <p:cNvPr id="9229" name="Line 8" title=""/>
          <p:cNvCxnSpPr/>
          <p:nvPr/>
        </p:nvCxnSpPr>
        <p:spPr>
          <a:xfrm flipH="1">
            <a:off x="6245225" y="6019800"/>
            <a:ext cx="0" cy="838200"/>
          </a:xfrm>
          <a:prstGeom prst="line">
            <a:avLst/>
          </a:prstGeom>
          <a:noFill/>
          <a:ln w="76200" cap="sq">
            <a:solidFill>
              <a:schemeClr val="bg1"/>
            </a:solidFill>
            <a:miter lim="800000"/>
          </a:ln>
        </p:spPr>
      </p:cxnSp>
      <p:graphicFrame>
        <p:nvGraphicFramePr>
          <p:cNvPr id="9221" name="Object 9" title=""/>
          <p:cNvGraphicFramePr>
            <a:graphicFrameLocks noChangeAspect="1"/>
          </p:cNvGraphicFramePr>
          <p:nvPr/>
        </p:nvGraphicFramePr>
        <p:xfrm>
          <a:off x="3429000" y="3978275"/>
          <a:ext cx="674688" cy="1203325"/>
        </p:xfrm>
        <a:graphic>
          <a:graphicData uri="http://schemas.openxmlformats.org/presentationml/2006/ole">
            <mc:AlternateContent>
              <mc:Choice xmlns:v="urn:schemas-microsoft-com:vml" Requires="v">
                <p:oleObj spid="_x0000_s1101" name="剪辑" r:id="rId8" imgW="674688" imgH="1203325" progId="MS_ClipArt_Gallery.2">
                  <p:embed/>
                </p:oleObj>
              </mc:Choice>
              <mc:Fallback>
                <p:oleObj name="剪辑" r:id="rId8" imgW="674688" imgH="1203325" progId="MS_ClipArt_Gallery.2">
                  <p:embed/>
                  <p:pic>
                    <p:nvPicPr>
                      <p:cNvPr id="0" name="OLE substitute image"/>
                      <p:cNvPicPr/>
                      <p:nvPr/>
                    </p:nvPicPr>
                    <p:blipFill>
                      <a:blip r:embed="rId5"/>
                      <a:stretch>
                        <a:fillRect/>
                      </a:stretch>
                    </p:blipFill>
                    <p:spPr>
                      <a:xfrm>
                        <a:off x="3429000" y="3978275"/>
                        <a:ext cx="674688" cy="1203325"/>
                      </a:xfrm>
                      <a:prstGeom prst="rect">
                        <a:avLst/>
                      </a:prstGeom>
                      <a:noFill/>
                      <a:ln>
                        <a:noFill/>
                        <a:miter lim="800000"/>
                      </a:ln>
                      <a:effectLst/>
                    </p:spPr>
                  </p:pic>
                </p:oleObj>
              </mc:Fallback>
            </mc:AlternateContent>
          </a:graphicData>
        </a:graphic>
      </p:graphicFrame>
      <p:graphicFrame>
        <p:nvGraphicFramePr>
          <p:cNvPr id="9222" name="Object 10" title=""/>
          <p:cNvGraphicFramePr>
            <a:graphicFrameLocks noChangeAspect="1"/>
          </p:cNvGraphicFramePr>
          <p:nvPr/>
        </p:nvGraphicFramePr>
        <p:xfrm>
          <a:off x="2209800" y="4054475"/>
          <a:ext cx="674688" cy="1203325"/>
        </p:xfrm>
        <a:graphic>
          <a:graphicData uri="http://schemas.openxmlformats.org/presentationml/2006/ole">
            <mc:AlternateContent>
              <mc:Choice xmlns:v="urn:schemas-microsoft-com:vml" Requires="v">
                <p:oleObj spid="_x0000_s1102" name="剪辑" r:id="rId9" imgW="674688" imgH="1203325" progId="MS_ClipArt_Gallery.2">
                  <p:embed/>
                </p:oleObj>
              </mc:Choice>
              <mc:Fallback>
                <p:oleObj name="剪辑" r:id="rId9" imgW="674688" imgH="1203325" progId="MS_ClipArt_Gallery.2">
                  <p:embed/>
                  <p:pic>
                    <p:nvPicPr>
                      <p:cNvPr id="0" name="OLE substitute image"/>
                      <p:cNvPicPr/>
                      <p:nvPr/>
                    </p:nvPicPr>
                    <p:blipFill>
                      <a:blip r:embed="rId5"/>
                      <a:stretch>
                        <a:fillRect/>
                      </a:stretch>
                    </p:blipFill>
                    <p:spPr>
                      <a:xfrm>
                        <a:off x="2209800" y="4054475"/>
                        <a:ext cx="674688" cy="1203325"/>
                      </a:xfrm>
                      <a:prstGeom prst="rect">
                        <a:avLst/>
                      </a:prstGeom>
                      <a:noFill/>
                      <a:ln>
                        <a:noFill/>
                        <a:miter lim="800000"/>
                      </a:ln>
                      <a:effectLst/>
                    </p:spPr>
                  </p:pic>
                </p:oleObj>
              </mc:Fallback>
            </mc:AlternateContent>
          </a:graphicData>
        </a:graphic>
      </p:graphicFrame>
      <p:graphicFrame>
        <p:nvGraphicFramePr>
          <p:cNvPr id="9223" name="Object 11" title=""/>
          <p:cNvGraphicFramePr>
            <a:graphicFrameLocks noChangeAspect="1"/>
          </p:cNvGraphicFramePr>
          <p:nvPr/>
        </p:nvGraphicFramePr>
        <p:xfrm>
          <a:off x="1066800" y="4054475"/>
          <a:ext cx="674688" cy="1203325"/>
        </p:xfrm>
        <a:graphic>
          <a:graphicData uri="http://schemas.openxmlformats.org/presentationml/2006/ole">
            <mc:AlternateContent>
              <mc:Choice xmlns:v="urn:schemas-microsoft-com:vml" Requires="v">
                <p:oleObj spid="_x0000_s1103" name="剪辑" r:id="rId10" imgW="674688" imgH="1203325" progId="MS_ClipArt_Gallery.2">
                  <p:embed/>
                </p:oleObj>
              </mc:Choice>
              <mc:Fallback>
                <p:oleObj name="剪辑" r:id="rId10" imgW="674688" imgH="1203325" progId="MS_ClipArt_Gallery.2">
                  <p:embed/>
                  <p:pic>
                    <p:nvPicPr>
                      <p:cNvPr id="0" name="OLE substitute image"/>
                      <p:cNvPicPr/>
                      <p:nvPr/>
                    </p:nvPicPr>
                    <p:blipFill>
                      <a:blip r:embed="rId5"/>
                      <a:stretch>
                        <a:fillRect/>
                      </a:stretch>
                    </p:blipFill>
                    <p:spPr>
                      <a:xfrm>
                        <a:off x="1066800" y="4054475"/>
                        <a:ext cx="674688" cy="1203325"/>
                      </a:xfrm>
                      <a:prstGeom prst="rect">
                        <a:avLst/>
                      </a:prstGeom>
                      <a:noFill/>
                      <a:ln>
                        <a:noFill/>
                        <a:miter lim="800000"/>
                      </a:ln>
                      <a:effectLst/>
                    </p:spPr>
                  </p:pic>
                </p:oleObj>
              </mc:Fallback>
            </mc:AlternateContent>
          </a:graphicData>
        </a:graphic>
      </p:graphicFrame>
      <p:graphicFrame>
        <p:nvGraphicFramePr>
          <p:cNvPr id="9224" name="Object 12" title=""/>
          <p:cNvGraphicFramePr>
            <a:graphicFrameLocks noChangeAspect="1"/>
          </p:cNvGraphicFramePr>
          <p:nvPr/>
        </p:nvGraphicFramePr>
        <p:xfrm>
          <a:off x="3810000" y="5411788"/>
          <a:ext cx="1749425" cy="912812"/>
        </p:xfrm>
        <a:graphic>
          <a:graphicData uri="http://schemas.openxmlformats.org/presentationml/2006/ole">
            <mc:AlternateContent>
              <mc:Choice xmlns:v="urn:schemas-microsoft-com:vml" Requires="v">
                <p:oleObj spid="_x0000_s1104" name="剪辑" r:id="rId11" imgW="1749425" imgH="912812" progId="MS_ClipArt_Gallery.2">
                  <p:embed/>
                </p:oleObj>
              </mc:Choice>
              <mc:Fallback>
                <p:oleObj name="剪辑" r:id="rId11" imgW="1749425" imgH="912812" progId="MS_ClipArt_Gallery.2">
                  <p:embed/>
                  <p:pic>
                    <p:nvPicPr>
                      <p:cNvPr id="0" name="OLE substitute image"/>
                      <p:cNvPicPr/>
                      <p:nvPr/>
                    </p:nvPicPr>
                    <p:blipFill>
                      <a:blip r:embed="rId12"/>
                      <a:stretch>
                        <a:fillRect/>
                      </a:stretch>
                    </p:blipFill>
                    <p:spPr>
                      <a:xfrm>
                        <a:off x="3810000" y="5411788"/>
                        <a:ext cx="1749425" cy="912812"/>
                      </a:xfrm>
                      <a:prstGeom prst="rect">
                        <a:avLst/>
                      </a:prstGeom>
                      <a:noFill/>
                      <a:ln>
                        <a:noFill/>
                        <a:miter lim="800000"/>
                      </a:ln>
                      <a:effectLst/>
                    </p:spPr>
                  </p:pic>
                </p:oleObj>
              </mc:Fallback>
            </mc:AlternateContent>
          </a:graphicData>
        </a:graphic>
      </p:graphicFrame>
      <p:sp>
        <p:nvSpPr>
          <p:cNvPr id="9230" name="Text Box 13" title=""/>
          <p:cNvSpPr txBox="1"/>
          <p:nvPr/>
        </p:nvSpPr>
        <p:spPr>
          <a:xfrm>
            <a:off x="762000" y="5791200"/>
            <a:ext cx="3505200" cy="579438"/>
          </a:xfrm>
          <a:prstGeom prst="rect">
            <a:avLst/>
          </a:prstGeom>
          <a:no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3200" i="1">
                <a:latin typeface="Times New Roman" pitchFamily="18" charset="0"/>
              </a:rPr>
              <a:t>P</a:t>
            </a:r>
            <a:r>
              <a:rPr kumimoji="1" lang="en-US" altLang="zh-CN" sz="3200">
                <a:latin typeface="Times New Roman" pitchFamily="18" charset="0"/>
              </a:rPr>
              <a:t>{</a:t>
            </a:r>
            <a:r>
              <a:rPr kumimoji="1" lang="en-US" altLang="zh-CN" sz="3200" i="1">
                <a:latin typeface="Times New Roman" pitchFamily="18" charset="0"/>
              </a:rPr>
              <a:t>X=</a:t>
            </a:r>
            <a:r>
              <a:rPr kumimoji="1" lang="en-US" altLang="zh-CN" sz="3200">
                <a:latin typeface="Times New Roman" pitchFamily="18" charset="0"/>
              </a:rPr>
              <a:t>3}=(1-</a:t>
            </a:r>
            <a:r>
              <a:rPr kumimoji="1" lang="en-US" altLang="zh-CN" sz="3200" i="1">
                <a:latin typeface="Times New Roman" pitchFamily="18" charset="0"/>
              </a:rPr>
              <a:t>p</a:t>
            </a:r>
            <a:r>
              <a:rPr kumimoji="1" lang="en-US" altLang="zh-CN" sz="3200">
                <a:latin typeface="Times New Roman" pitchFamily="18" charset="0"/>
              </a:rPr>
              <a:t>)</a:t>
            </a:r>
            <a:r>
              <a:rPr kumimoji="1" lang="en-US" altLang="zh-CN" sz="3200" baseline="30000">
                <a:latin typeface="Times New Roman" pitchFamily="18" charset="0"/>
              </a:rPr>
              <a:t>3</a:t>
            </a:r>
            <a:r>
              <a:rPr kumimoji="1" lang="en-US" altLang="zh-CN" sz="3200" i="1">
                <a:solidFill>
                  <a:srgbClr val="FF0000"/>
                </a:solidFill>
                <a:latin typeface="Times New Roman" pitchFamily="18" charset="0"/>
              </a:rPr>
              <a:t>p</a:t>
            </a:r>
            <a:endParaRPr kumimoji="1" lang="en-US" altLang="zh-CN" sz="3200">
              <a:latin typeface="Times New Roman" pitchFamily="18" charset="0"/>
            </a:endParaRPr>
          </a:p>
        </p:txBody>
      </p:sp>
      <p:cxnSp>
        <p:nvCxnSpPr>
          <p:cNvPr id="9231" name="AutoShape 14" title=""/>
          <p:cNvCxnSpPr/>
          <p:nvPr/>
        </p:nvCxnSpPr>
        <p:spPr>
          <a:xfrm flipH="1" flipV="1">
            <a:off x="1447800" y="5075238"/>
            <a:ext cx="1447800" cy="820737"/>
          </a:xfrm>
          <a:prstGeom prst="line">
            <a:avLst/>
          </a:prstGeom>
          <a:noFill/>
          <a:ln w="57150" cap="sq">
            <a:solidFill>
              <a:srgbClr val="009900"/>
            </a:solidFill>
            <a:miter lim="800000"/>
            <a:tailEnd type="triangle"/>
          </a:ln>
        </p:spPr>
      </p:cxnSp>
      <p:cxnSp>
        <p:nvCxnSpPr>
          <p:cNvPr id="9232" name="AutoShape 15" title=""/>
          <p:cNvCxnSpPr/>
          <p:nvPr/>
        </p:nvCxnSpPr>
        <p:spPr>
          <a:xfrm flipH="1" flipV="1">
            <a:off x="2547938" y="5257800"/>
            <a:ext cx="347662" cy="638175"/>
          </a:xfrm>
          <a:prstGeom prst="line">
            <a:avLst/>
          </a:prstGeom>
          <a:noFill/>
          <a:ln w="57150" cap="sq">
            <a:solidFill>
              <a:srgbClr val="009900"/>
            </a:solidFill>
            <a:miter lim="800000"/>
            <a:tailEnd type="triangle"/>
          </a:ln>
        </p:spPr>
      </p:cxnSp>
      <p:cxnSp>
        <p:nvCxnSpPr>
          <p:cNvPr id="9233" name="Line 16" title=""/>
          <p:cNvCxnSpPr/>
          <p:nvPr/>
        </p:nvCxnSpPr>
        <p:spPr>
          <a:xfrm flipV="1">
            <a:off x="2895600" y="5029200"/>
            <a:ext cx="762000" cy="838200"/>
          </a:xfrm>
          <a:prstGeom prst="line">
            <a:avLst/>
          </a:prstGeom>
          <a:noFill/>
          <a:ln w="57150" cap="sq">
            <a:solidFill>
              <a:srgbClr val="009900"/>
            </a:solidFill>
            <a:miter lim="800000"/>
            <a:tailEnd type="triangle"/>
          </a:ln>
        </p:spPr>
      </p:cxnSp>
      <p:cxnSp>
        <p:nvCxnSpPr>
          <p:cNvPr id="9234" name="Line 17" title=""/>
          <p:cNvCxnSpPr/>
          <p:nvPr/>
        </p:nvCxnSpPr>
        <p:spPr>
          <a:xfrm flipV="1">
            <a:off x="3505200" y="4267200"/>
            <a:ext cx="2514600" cy="1676400"/>
          </a:xfrm>
          <a:prstGeom prst="line">
            <a:avLst/>
          </a:prstGeom>
          <a:noFill/>
          <a:ln w="57150" cap="sq">
            <a:solidFill>
              <a:srgbClr val="FF0000"/>
            </a:solidFill>
            <a:miter lim="800000"/>
            <a:tailEnd type="triangle"/>
          </a:ln>
        </p:spPr>
      </p:cxnSp>
      <p:graphicFrame>
        <p:nvGraphicFramePr>
          <p:cNvPr id="9225" name="Object 18" title=""/>
          <p:cNvGraphicFramePr>
            <a:graphicFrameLocks noChangeAspect="1"/>
          </p:cNvGraphicFramePr>
          <p:nvPr/>
        </p:nvGraphicFramePr>
        <p:xfrm>
          <a:off x="7772400" y="3276600"/>
          <a:ext cx="1143000" cy="3581400"/>
        </p:xfrm>
        <a:graphic>
          <a:graphicData uri="http://schemas.openxmlformats.org/presentationml/2006/ole">
            <mc:AlternateContent>
              <mc:Choice xmlns:v="urn:schemas-microsoft-com:vml" Requires="v">
                <p:oleObj spid="_x0000_s1105" name="剪辑" r:id="rId13" imgW="1143000" imgH="3581400" progId="MS_ClipArt_Gallery.2">
                  <p:embed/>
                </p:oleObj>
              </mc:Choice>
              <mc:Fallback>
                <p:oleObj name="剪辑" r:id="rId13" imgW="1143000" imgH="3581400" progId="MS_ClipArt_Gallery.2">
                  <p:embed/>
                  <p:pic>
                    <p:nvPicPr>
                      <p:cNvPr id="0" name="OLE substitute image"/>
                      <p:cNvPicPr/>
                      <p:nvPr/>
                    </p:nvPicPr>
                    <p:blipFill>
                      <a:blip r:embed="rId14"/>
                      <a:stretch>
                        <a:fillRect/>
                      </a:stretch>
                    </p:blipFill>
                    <p:spPr>
                      <a:xfrm>
                        <a:off x="7772400" y="3276600"/>
                        <a:ext cx="1143000" cy="3581400"/>
                      </a:xfrm>
                      <a:prstGeom prst="rect">
                        <a:avLst/>
                      </a:prstGeom>
                      <a:noFill/>
                      <a:ln>
                        <a:noFill/>
                        <a:miter lim="800000"/>
                      </a:ln>
                      <a:effectLst/>
                    </p:spPr>
                  </p:pic>
                </p:oleObj>
              </mc:Fallback>
            </mc:AlternateContent>
          </a:graphicData>
        </a:graphic>
      </p:graphicFrame>
      <p:sp>
        <p:nvSpPr>
          <p:cNvPr id="9235" name="WordArt 19" title=""/>
          <p:cNvSpPr>
            <a:spLocks noTextEdit="1"/>
          </p:cNvSpPr>
          <p:nvPr/>
        </p:nvSpPr>
        <p:spPr>
          <a:xfrm rot="5400000">
            <a:off x="6438900" y="4381500"/>
            <a:ext cx="2286000" cy="990600"/>
          </a:xfrm>
        </p:spPr>
        <p:txBody>
          <a:bodyPr wrap="none" fromWordArt="1">
            <a:prstTxWarp prst="textPlain">
              <a:avLst/>
            </a:prstTxWarp>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宋体" pitchFamily="2" charset="-122"/>
              </a:defRPr>
            </a:lvl5pPr>
          </a:lstStyle>
          <a:p>
            <a:pPr algn="ctr"/>
            <a:r>
              <a:rPr sz="3600" kern="10">
                <a:ln cap="sq">
                  <a:solidFill>
                    <a:schemeClr val="accent2"/>
                  </a:solidFill>
                </a:ln>
                <a:solidFill>
                  <a:srgbClr val="FFFFFF"/>
                </a:solidFill>
                <a:latin typeface="楷体_GB2312"/>
              </a:rPr>
              <a:t>可爱的家园
</a:t>
            </a:r>
            <a:endParaRPr sz="3600" kern="10">
              <a:ln cap="sq">
                <a:solidFill>
                  <a:schemeClr val="accent2"/>
                </a:solidFill>
              </a:ln>
              <a:solidFill>
                <a:srgbClr val="FFFFFF"/>
              </a:solidFill>
              <a:latin typeface="楷体_GB2312"/>
            </a:endParaRPr>
          </a:p>
        </p:txBody>
      </p:sp>
      <p:sp>
        <p:nvSpPr>
          <p:cNvPr id="9236" name="Text Box 20" title=""/>
          <p:cNvSpPr txBox="1"/>
          <p:nvPr/>
        </p:nvSpPr>
        <p:spPr>
          <a:xfrm>
            <a:off x="457200" y="762000"/>
            <a:ext cx="1066800" cy="519113"/>
          </a:xfrm>
          <a:prstGeom prst="rect">
            <a:avLst/>
          </a:prstGeom>
          <a:no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zh-CN" altLang="en-US" sz="2800" b="1">
                <a:solidFill>
                  <a:srgbClr val="FF0066"/>
                </a:solidFill>
                <a:latin typeface="Times New Roman" pitchFamily="18" charset="0"/>
              </a:rPr>
              <a:t>例 </a:t>
            </a:r>
            <a:r>
              <a:rPr kumimoji="1" lang="en-US" altLang="zh-CN" sz="2800" b="1">
                <a:solidFill>
                  <a:srgbClr val="FF0066"/>
                </a:solidFill>
                <a:latin typeface="Times New Roman" pitchFamily="18" charset="0"/>
              </a:rPr>
              <a:t>5</a:t>
            </a:r>
            <a:endParaRPr kumimoji="1" lang="en-US" altLang="zh-CN" sz="2800" b="1">
              <a:solidFill>
                <a:srgbClr val="FF0066"/>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500" fill="hold" grpId="0" nodeType="clickEffect">
                                  <p:stCondLst>
                                    <p:cond delay="0"/>
                                  </p:stCondLst>
                                  <p:childTnLst>
                                    <p:set>
                                      <p:cBhvr>
                                        <p:cTn id="6" dur="1" fill="hold">
                                          <p:stCondLst>
                                            <p:cond delay="499"/>
                                          </p:stCondLst>
                                        </p:cTn>
                                        <p:tgtEl>
                                          <p:spTgt spid="92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22" presetClass="entr" presetSubtype="8" dur="500" fill="hold" nodeType="clickEffect">
                                  <p:stCondLst>
                                    <p:cond delay="0"/>
                                  </p:stCondLst>
                                  <p:childTnLst>
                                    <p:set>
                                      <p:cBhvr>
                                        <p:cTn id="10" dur="1" fill="hold">
                                          <p:stCondLst>
                                            <p:cond delay="0"/>
                                          </p:stCondLst>
                                        </p:cTn>
                                        <p:tgtEl>
                                          <p:spTgt spid="9225"/>
                                        </p:tgtEl>
                                        <p:attrNameLst>
                                          <p:attrName>style.visibility</p:attrName>
                                        </p:attrNameLst>
                                      </p:cBhvr>
                                      <p:to>
                                        <p:strVal val="visible"/>
                                      </p:to>
                                    </p:set>
                                    <p:animEffect transition="in" filter="wipe(left)">
                                      <p:cBhvr>
                                        <p:cTn id="11" dur="500"/>
                                        <p:tgtEl>
                                          <p:spTgt spid="9225"/>
                                        </p:tgtEl>
                                      </p:cBhvr>
                                    </p:animEffect>
                                  </p:childTnLst>
                                </p:cTn>
                              </p:par>
                            </p:childTnLst>
                          </p:cTn>
                        </p:par>
                        <p:par>
                          <p:cTn id="12" fill="hold" nodeType="afterGroup">
                            <p:stCondLst>
                              <p:cond delay="500"/>
                            </p:stCondLst>
                            <p:childTnLst>
                              <p:par>
                                <p:cTn id="13" presetID="22" presetClass="entr" presetSubtype="8" dur="500" fill="hold" nodeType="afterEffect">
                                  <p:stCondLst>
                                    <p:cond delay="0"/>
                                  </p:stCondLst>
                                  <p:childTnLst>
                                    <p:set>
                                      <p:cBhvr>
                                        <p:cTn id="14" dur="1" fill="hold">
                                          <p:stCondLst>
                                            <p:cond delay="0"/>
                                          </p:stCondLst>
                                        </p:cTn>
                                        <p:tgtEl>
                                          <p:spTgt spid="9235"/>
                                        </p:tgtEl>
                                        <p:attrNameLst>
                                          <p:attrName>style.visibility</p:attrName>
                                        </p:attrNameLst>
                                      </p:cBhvr>
                                      <p:to>
                                        <p:strVal val="visible"/>
                                      </p:to>
                                    </p:set>
                                    <p:animEffect transition="in" filter="wipe(left)">
                                      <p:cBhvr>
                                        <p:cTn id="15" dur="500"/>
                                        <p:tgtEl>
                                          <p:spTgt spid="9235"/>
                                        </p:tgtEl>
                                      </p:cBhvr>
                                    </p:animEffect>
                                  </p:childTnLst>
                                </p:cTn>
                              </p:par>
                            </p:childTnLst>
                          </p:cTn>
                        </p:par>
                      </p:childTnLst>
                    </p:cTn>
                  </p:par>
                  <p:par>
                    <p:cTn id="16" fill="hold" nodeType="clickPar">
                      <p:stCondLst>
                        <p:cond delay="indefinite"/>
                      </p:stCondLst>
                      <p:childTnLst>
                        <p:par>
                          <p:cTn id="17" fill="hold">
                            <p:stCondLst>
                              <p:cond delay="0"/>
                            </p:stCondLst>
                            <p:childTnLst>
                              <p:par>
                                <p:cTn id="18" presetID="22" presetClass="entr" presetSubtype="8" dur="500" fill="hold" nodeType="clickEffect">
                                  <p:stCondLst>
                                    <p:cond delay="0"/>
                                  </p:stCondLst>
                                  <p:childTnLst>
                                    <p:set>
                                      <p:cBhvr>
                                        <p:cTn id="19" dur="1" fill="hold">
                                          <p:stCondLst>
                                            <p:cond delay="0"/>
                                          </p:stCondLst>
                                        </p:cTn>
                                        <p:tgtEl>
                                          <p:spTgt spid="9223"/>
                                        </p:tgtEl>
                                        <p:attrNameLst>
                                          <p:attrName>style.visibility</p:attrName>
                                        </p:attrNameLst>
                                      </p:cBhvr>
                                      <p:to>
                                        <p:strVal val="visible"/>
                                      </p:to>
                                    </p:set>
                                    <p:animEffect transition="in" filter="wipe(left)">
                                      <p:cBhvr>
                                        <p:cTn id="20" dur="500"/>
                                        <p:tgtEl>
                                          <p:spTgt spid="9223"/>
                                        </p:tgtEl>
                                      </p:cBhvr>
                                    </p:animEffect>
                                  </p:childTnLst>
                                </p:cTn>
                              </p:par>
                            </p:childTnLst>
                          </p:cTn>
                        </p:par>
                        <p:par>
                          <p:cTn id="21" fill="hold" nodeType="afterGroup">
                            <p:stCondLst>
                              <p:cond delay="500"/>
                            </p:stCondLst>
                            <p:childTnLst>
                              <p:par>
                                <p:cTn id="22" presetID="22" presetClass="entr" presetSubtype="8" dur="500" fill="hold" nodeType="afterEffect">
                                  <p:stCondLst>
                                    <p:cond delay="0"/>
                                  </p:stCondLst>
                                  <p:childTnLst>
                                    <p:set>
                                      <p:cBhvr>
                                        <p:cTn id="23" dur="1" fill="hold">
                                          <p:stCondLst>
                                            <p:cond delay="0"/>
                                          </p:stCondLst>
                                        </p:cTn>
                                        <p:tgtEl>
                                          <p:spTgt spid="9222"/>
                                        </p:tgtEl>
                                        <p:attrNameLst>
                                          <p:attrName>style.visibility</p:attrName>
                                        </p:attrNameLst>
                                      </p:cBhvr>
                                      <p:to>
                                        <p:strVal val="visible"/>
                                      </p:to>
                                    </p:set>
                                    <p:animEffect transition="in" filter="wipe(left)">
                                      <p:cBhvr>
                                        <p:cTn id="24" dur="500"/>
                                        <p:tgtEl>
                                          <p:spTgt spid="9222"/>
                                        </p:tgtEl>
                                      </p:cBhvr>
                                    </p:animEffect>
                                  </p:childTnLst>
                                </p:cTn>
                              </p:par>
                            </p:childTnLst>
                          </p:cTn>
                        </p:par>
                        <p:par>
                          <p:cTn id="25" fill="hold" nodeType="afterGroup">
                            <p:stCondLst>
                              <p:cond delay="1000"/>
                            </p:stCondLst>
                            <p:childTnLst>
                              <p:par>
                                <p:cTn id="26" presetID="22" presetClass="entr" presetSubtype="8" dur="500" fill="hold" nodeType="afterEffect">
                                  <p:stCondLst>
                                    <p:cond delay="0"/>
                                  </p:stCondLst>
                                  <p:childTnLst>
                                    <p:set>
                                      <p:cBhvr>
                                        <p:cTn id="27" dur="1" fill="hold">
                                          <p:stCondLst>
                                            <p:cond delay="0"/>
                                          </p:stCondLst>
                                        </p:cTn>
                                        <p:tgtEl>
                                          <p:spTgt spid="9221"/>
                                        </p:tgtEl>
                                        <p:attrNameLst>
                                          <p:attrName>style.visibility</p:attrName>
                                        </p:attrNameLst>
                                      </p:cBhvr>
                                      <p:to>
                                        <p:strVal val="visible"/>
                                      </p:to>
                                    </p:set>
                                    <p:animEffect transition="in" filter="wipe(left)">
                                      <p:cBhvr>
                                        <p:cTn id="28" dur="500"/>
                                        <p:tgtEl>
                                          <p:spTgt spid="9221"/>
                                        </p:tgtEl>
                                      </p:cBhvr>
                                    </p:animEffect>
                                  </p:childTnLst>
                                </p:cTn>
                              </p:par>
                            </p:childTnLst>
                          </p:cTn>
                        </p:par>
                        <p:par>
                          <p:cTn id="29" fill="hold" nodeType="afterGroup">
                            <p:stCondLst>
                              <p:cond delay="1500"/>
                            </p:stCondLst>
                            <p:childTnLst>
                              <p:par>
                                <p:cTn id="30" presetID="22" presetClass="entr" presetSubtype="8" dur="500" fill="hold" nodeType="afterEffect">
                                  <p:stCondLst>
                                    <p:cond delay="0"/>
                                  </p:stCondLst>
                                  <p:childTnLst>
                                    <p:set>
                                      <p:cBhvr>
                                        <p:cTn id="31" dur="1" fill="hold">
                                          <p:stCondLst>
                                            <p:cond delay="0"/>
                                          </p:stCondLst>
                                        </p:cTn>
                                        <p:tgtEl>
                                          <p:spTgt spid="9224"/>
                                        </p:tgtEl>
                                        <p:attrNameLst>
                                          <p:attrName>style.visibility</p:attrName>
                                        </p:attrNameLst>
                                      </p:cBhvr>
                                      <p:to>
                                        <p:strVal val="visible"/>
                                      </p:to>
                                    </p:set>
                                    <p:animEffect transition="in" filter="wipe(left)">
                                      <p:cBhvr>
                                        <p:cTn id="32" dur="500"/>
                                        <p:tgtEl>
                                          <p:spTgt spid="9224"/>
                                        </p:tgtEl>
                                      </p:cBhvr>
                                    </p:animEffect>
                                  </p:childTnLst>
                                </p:cTn>
                              </p:par>
                            </p:childTnLst>
                          </p:cTn>
                        </p:par>
                        <p:par>
                          <p:cTn id="33" fill="hold" nodeType="afterGroup">
                            <p:stCondLst>
                              <p:cond delay="2000"/>
                            </p:stCondLst>
                            <p:childTnLst>
                              <p:par>
                                <p:cTn id="34" presetID="22" presetClass="entr" presetSubtype="8" dur="500" fill="hold" nodeType="afterEffect">
                                  <p:stCondLst>
                                    <p:cond delay="0"/>
                                  </p:stCondLst>
                                  <p:childTnLst>
                                    <p:set>
                                      <p:cBhvr>
                                        <p:cTn id="35" dur="1" fill="hold">
                                          <p:stCondLst>
                                            <p:cond delay="0"/>
                                          </p:stCondLst>
                                        </p:cTn>
                                        <p:tgtEl>
                                          <p:spTgt spid="9219"/>
                                        </p:tgtEl>
                                        <p:attrNameLst>
                                          <p:attrName>style.visibility</p:attrName>
                                        </p:attrNameLst>
                                      </p:cBhvr>
                                      <p:to>
                                        <p:strVal val="visible"/>
                                      </p:to>
                                    </p:set>
                                    <p:animEffect transition="in" filter="wipe(left)">
                                      <p:cBhvr>
                                        <p:cTn id="36" dur="500"/>
                                        <p:tgtEl>
                                          <p:spTgt spid="9219"/>
                                        </p:tgtEl>
                                      </p:cBhvr>
                                    </p:animEffect>
                                  </p:childTnLst>
                                </p:cTn>
                              </p:par>
                            </p:childTnLst>
                          </p:cTn>
                        </p:par>
                        <p:par>
                          <p:cTn id="37" fill="hold" nodeType="afterGroup">
                            <p:stCondLst>
                              <p:cond delay="2500"/>
                            </p:stCondLst>
                            <p:childTnLst>
                              <p:par>
                                <p:cTn id="38" presetID="22" presetClass="entr" presetSubtype="8" dur="500" fill="hold" nodeType="afterEffect">
                                  <p:stCondLst>
                                    <p:cond delay="0"/>
                                  </p:stCondLst>
                                  <p:childTnLst>
                                    <p:set>
                                      <p:cBhvr>
                                        <p:cTn id="39" dur="1" fill="hold">
                                          <p:stCondLst>
                                            <p:cond delay="0"/>
                                          </p:stCondLst>
                                        </p:cTn>
                                        <p:tgtEl>
                                          <p:spTgt spid="9220"/>
                                        </p:tgtEl>
                                        <p:attrNameLst>
                                          <p:attrName>style.visibility</p:attrName>
                                        </p:attrNameLst>
                                      </p:cBhvr>
                                      <p:to>
                                        <p:strVal val="visible"/>
                                      </p:to>
                                    </p:set>
                                    <p:animEffect transition="in" filter="wipe(left)">
                                      <p:cBhvr>
                                        <p:cTn id="40" dur="500"/>
                                        <p:tgtEl>
                                          <p:spTgt spid="9220"/>
                                        </p:tgtEl>
                                      </p:cBhvr>
                                    </p:animEffect>
                                  </p:childTnLst>
                                </p:cTn>
                              </p:par>
                            </p:childTnLst>
                          </p:cTn>
                        </p:par>
                      </p:childTnLst>
                    </p:cTn>
                  </p:par>
                  <p:par>
                    <p:cTn id="41" fill="hold" nodeType="clickPar">
                      <p:stCondLst>
                        <p:cond delay="indefinite"/>
                      </p:stCondLst>
                      <p:childTnLst>
                        <p:par>
                          <p:cTn id="42" fill="hold">
                            <p:stCondLst>
                              <p:cond delay="0"/>
                            </p:stCondLst>
                            <p:childTnLst>
                              <p:par>
                                <p:cTn id="43" presetID="22" presetClass="entr" presetSubtype="8" dur="500" fill="hold" grpId="0" nodeType="clickEffect">
                                  <p:stCondLst>
                                    <p:cond delay="0"/>
                                  </p:stCondLst>
                                  <p:childTnLst>
                                    <p:set>
                                      <p:cBhvr>
                                        <p:cTn id="44" dur="1" fill="hold">
                                          <p:stCondLst>
                                            <p:cond delay="0"/>
                                          </p:stCondLst>
                                        </p:cTn>
                                        <p:tgtEl>
                                          <p:spTgt spid="9230"/>
                                        </p:tgtEl>
                                        <p:attrNameLst>
                                          <p:attrName>style.visibility</p:attrName>
                                        </p:attrNameLst>
                                      </p:cBhvr>
                                      <p:to>
                                        <p:strVal val="visible"/>
                                      </p:to>
                                    </p:set>
                                    <p:animEffect transition="in" filter="wipe(left)">
                                      <p:cBhvr>
                                        <p:cTn id="45" dur="500"/>
                                        <p:tgtEl>
                                          <p:spTgt spid="9230"/>
                                        </p:tgtEl>
                                      </p:cBhvr>
                                    </p:animEffect>
                                  </p:childTnLst>
                                </p:cTn>
                              </p:par>
                            </p:childTnLst>
                          </p:cTn>
                        </p:par>
                        <p:par>
                          <p:cTn id="46" fill="hold" nodeType="afterGroup">
                            <p:stCondLst>
                              <p:cond delay="500"/>
                            </p:stCondLst>
                            <p:childTnLst>
                              <p:par>
                                <p:cTn id="47" presetID="22" presetClass="entr" presetSubtype="8" dur="500" fill="hold" nodeType="afterEffect">
                                  <p:stCondLst>
                                    <p:cond delay="0"/>
                                  </p:stCondLst>
                                  <p:childTnLst>
                                    <p:set>
                                      <p:cBhvr>
                                        <p:cTn id="48" dur="1" fill="hold">
                                          <p:stCondLst>
                                            <p:cond delay="0"/>
                                          </p:stCondLst>
                                        </p:cTn>
                                        <p:tgtEl>
                                          <p:spTgt spid="9231"/>
                                        </p:tgtEl>
                                        <p:attrNameLst>
                                          <p:attrName>style.visibility</p:attrName>
                                        </p:attrNameLst>
                                      </p:cBhvr>
                                      <p:to>
                                        <p:strVal val="visible"/>
                                      </p:to>
                                    </p:set>
                                    <p:animEffect transition="in" filter="wipe(left)">
                                      <p:cBhvr>
                                        <p:cTn id="49" dur="500"/>
                                        <p:tgtEl>
                                          <p:spTgt spid="9231"/>
                                        </p:tgtEl>
                                      </p:cBhvr>
                                    </p:animEffect>
                                  </p:childTnLst>
                                </p:cTn>
                              </p:par>
                            </p:childTnLst>
                          </p:cTn>
                        </p:par>
                        <p:par>
                          <p:cTn id="50" fill="hold" nodeType="afterGroup">
                            <p:stCondLst>
                              <p:cond delay="1000"/>
                            </p:stCondLst>
                            <p:childTnLst>
                              <p:par>
                                <p:cTn id="51" presetID="22" presetClass="entr" presetSubtype="8" dur="500" fill="hold" nodeType="afterEffect">
                                  <p:stCondLst>
                                    <p:cond delay="0"/>
                                  </p:stCondLst>
                                  <p:childTnLst>
                                    <p:set>
                                      <p:cBhvr>
                                        <p:cTn id="52" dur="1" fill="hold">
                                          <p:stCondLst>
                                            <p:cond delay="0"/>
                                          </p:stCondLst>
                                        </p:cTn>
                                        <p:tgtEl>
                                          <p:spTgt spid="9232"/>
                                        </p:tgtEl>
                                        <p:attrNameLst>
                                          <p:attrName>style.visibility</p:attrName>
                                        </p:attrNameLst>
                                      </p:cBhvr>
                                      <p:to>
                                        <p:strVal val="visible"/>
                                      </p:to>
                                    </p:set>
                                    <p:animEffect transition="in" filter="wipe(left)">
                                      <p:cBhvr>
                                        <p:cTn id="53" dur="500"/>
                                        <p:tgtEl>
                                          <p:spTgt spid="9232"/>
                                        </p:tgtEl>
                                      </p:cBhvr>
                                    </p:animEffect>
                                  </p:childTnLst>
                                </p:cTn>
                              </p:par>
                            </p:childTnLst>
                          </p:cTn>
                        </p:par>
                        <p:par>
                          <p:cTn id="54" fill="hold" nodeType="afterGroup">
                            <p:stCondLst>
                              <p:cond delay="1500"/>
                            </p:stCondLst>
                            <p:childTnLst>
                              <p:par>
                                <p:cTn id="55" presetID="22" presetClass="entr" presetSubtype="8" dur="500" fill="hold" nodeType="afterEffect">
                                  <p:stCondLst>
                                    <p:cond delay="0"/>
                                  </p:stCondLst>
                                  <p:childTnLst>
                                    <p:set>
                                      <p:cBhvr>
                                        <p:cTn id="56" dur="1" fill="hold">
                                          <p:stCondLst>
                                            <p:cond delay="0"/>
                                          </p:stCondLst>
                                        </p:cTn>
                                        <p:tgtEl>
                                          <p:spTgt spid="9233"/>
                                        </p:tgtEl>
                                        <p:attrNameLst>
                                          <p:attrName>style.visibility</p:attrName>
                                        </p:attrNameLst>
                                      </p:cBhvr>
                                      <p:to>
                                        <p:strVal val="visible"/>
                                      </p:to>
                                    </p:set>
                                    <p:animEffect transition="in" filter="wipe(left)">
                                      <p:cBhvr>
                                        <p:cTn id="57" dur="500"/>
                                        <p:tgtEl>
                                          <p:spTgt spid="9233"/>
                                        </p:tgtEl>
                                      </p:cBhvr>
                                    </p:animEffect>
                                  </p:childTnLst>
                                </p:cTn>
                              </p:par>
                            </p:childTnLst>
                          </p:cTn>
                        </p:par>
                        <p:par>
                          <p:cTn id="58" fill="hold" nodeType="afterGroup">
                            <p:stCondLst>
                              <p:cond delay="2000"/>
                            </p:stCondLst>
                            <p:childTnLst>
                              <p:par>
                                <p:cTn id="59" presetID="22" presetClass="entr" presetSubtype="8" dur="500" fill="hold" nodeType="afterEffect">
                                  <p:stCondLst>
                                    <p:cond delay="0"/>
                                  </p:stCondLst>
                                  <p:childTnLst>
                                    <p:set>
                                      <p:cBhvr>
                                        <p:cTn id="60" dur="1" fill="hold">
                                          <p:stCondLst>
                                            <p:cond delay="0"/>
                                          </p:stCondLst>
                                        </p:cTn>
                                        <p:tgtEl>
                                          <p:spTgt spid="9234"/>
                                        </p:tgtEl>
                                        <p:attrNameLst>
                                          <p:attrName>style.visibility</p:attrName>
                                        </p:attrNameLst>
                                      </p:cBhvr>
                                      <p:to>
                                        <p:strVal val="visible"/>
                                      </p:to>
                                    </p:set>
                                    <p:animEffect transition="in" filter="wipe(left)">
                                      <p:cBhvr>
                                        <p:cTn id="61" dur="500"/>
                                        <p:tgtEl>
                                          <p:spTgt spid="9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8" grpId="0" build="p"/>
      <p:bldP spid="9230" grpId="0"/>
    </p:bldLs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244" name="Rectangle 2"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10242" name="Object 3"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106" name="Image" r:id="rId2" imgW="7572375" imgH="19050" progId="Photoshop.Image.5">
                  <p:embed/>
                </p:oleObj>
              </mc:Choice>
              <mc:Fallback>
                <p:oleObj name="Image" r:id="rId2" imgW="7572375" imgH="19050" progId="Photoshop.Image.5">
                  <p:embed/>
                  <p:pic>
                    <p:nvPicPr>
                      <p:cNvPr id="0" name="OLE substitute image"/>
                      <p:cNvPicPr/>
                      <p:nvPr/>
                    </p:nvPicPr>
                    <p:blipFill>
                      <a:blip r:embed="rId3"/>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10245" name="Text Box 4"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10246" name="Text Box 5" title=""/>
          <p:cNvSpPr txBox="1"/>
          <p:nvPr/>
        </p:nvSpPr>
        <p:spPr>
          <a:xfrm>
            <a:off x="381000" y="1524000"/>
            <a:ext cx="8305800" cy="1006475"/>
          </a:xfrm>
          <a:prstGeom prst="rect">
            <a:avLst/>
          </a:prstGeom>
          <a:no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zh-CN" altLang="en-US" sz="2800" b="1">
                <a:latin typeface="Times New Roman" pitchFamily="18" charset="0"/>
              </a:rPr>
              <a:t>解：</a:t>
            </a:r>
            <a:r>
              <a:rPr kumimoji="1" lang="zh-CN" altLang="en-US" sz="2800" b="1">
                <a:solidFill>
                  <a:schemeClr val="accent1"/>
                </a:solidFill>
                <a:latin typeface="Times New Roman" pitchFamily="18" charset="0"/>
              </a:rPr>
              <a:t> </a:t>
            </a:r>
            <a:r>
              <a:rPr kumimoji="1" lang="zh-CN" altLang="en-US" sz="2800">
                <a:latin typeface="Times New Roman" pitchFamily="18" charset="0"/>
              </a:rPr>
              <a:t>以 </a:t>
            </a:r>
            <a:r>
              <a:rPr kumimoji="1" lang="en-US" altLang="zh-CN" sz="3200" i="1">
                <a:solidFill>
                  <a:srgbClr val="FF0000"/>
                </a:solidFill>
                <a:latin typeface="Times New Roman" pitchFamily="18" charset="0"/>
              </a:rPr>
              <a:t>p</a:t>
            </a:r>
            <a:r>
              <a:rPr kumimoji="1" lang="en-US" altLang="zh-CN" sz="3200" i="1">
                <a:latin typeface="Times New Roman" pitchFamily="18" charset="0"/>
              </a:rPr>
              <a:t> </a:t>
            </a:r>
            <a:r>
              <a:rPr kumimoji="1" lang="zh-CN" altLang="en-US" sz="2800">
                <a:latin typeface="Times New Roman" pitchFamily="18" charset="0"/>
              </a:rPr>
              <a:t>表示每盏信号灯禁止汽车通过的概率，则    	</a:t>
            </a:r>
            <a:r>
              <a:rPr kumimoji="1" lang="en-US" altLang="zh-CN" sz="2800" i="1">
                <a:latin typeface="Times New Roman" pitchFamily="18" charset="0"/>
              </a:rPr>
              <a:t>X</a:t>
            </a:r>
            <a:r>
              <a:rPr kumimoji="1" lang="en-US" altLang="zh-CN" sz="2800">
                <a:latin typeface="Times New Roman" pitchFamily="18" charset="0"/>
              </a:rPr>
              <a:t> </a:t>
            </a:r>
            <a:r>
              <a:rPr kumimoji="1" lang="zh-CN" altLang="en-US" sz="2800">
                <a:latin typeface="Times New Roman" pitchFamily="18" charset="0"/>
              </a:rPr>
              <a:t>的分布律为：</a:t>
            </a:r>
            <a:endParaRPr kumimoji="1" lang="zh-CN" altLang="en-US" sz="2800" b="1">
              <a:latin typeface="Times New Roman" pitchFamily="18" charset="0"/>
            </a:endParaRPr>
          </a:p>
        </p:txBody>
      </p:sp>
      <p:sp>
        <p:nvSpPr>
          <p:cNvPr id="10247" name="Text Box 6" title=""/>
          <p:cNvSpPr txBox="1"/>
          <p:nvPr/>
        </p:nvSpPr>
        <p:spPr>
          <a:xfrm>
            <a:off x="1828800" y="3086100"/>
            <a:ext cx="609600" cy="1160463"/>
          </a:xfrm>
          <a:prstGeom prst="rect">
            <a:avLst/>
          </a:prstGeom>
          <a:no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i="1">
                <a:latin typeface="Times New Roman" pitchFamily="18" charset="0"/>
              </a:rPr>
              <a:t>X</a:t>
            </a:r>
            <a:endParaRPr kumimoji="1" lang="en-US" altLang="zh-CN" sz="2800" i="1">
              <a:latin typeface="Times New Roman" pitchFamily="18" charset="0"/>
            </a:endParaRPr>
          </a:p>
          <a:p>
            <a:pPr marL="0" lvl="0" indent="0" eaLnBrk="1" hangingPunct="1">
              <a:spcBef>
                <a:spcPct val="50000"/>
              </a:spcBef>
            </a:pPr>
            <a:r>
              <a:rPr kumimoji="1" lang="en-US" altLang="zh-CN" sz="2800" i="1">
                <a:latin typeface="Times New Roman" pitchFamily="18" charset="0"/>
              </a:rPr>
              <a:t>p</a:t>
            </a:r>
            <a:r>
              <a:rPr kumimoji="1" lang="en-US" altLang="zh-CN" sz="2800" i="1" baseline="-25000">
                <a:latin typeface="Times New Roman" pitchFamily="18" charset="0"/>
              </a:rPr>
              <a:t>k</a:t>
            </a:r>
            <a:endParaRPr kumimoji="1" lang="en-US" altLang="zh-CN" sz="2400">
              <a:latin typeface="Times New Roman" pitchFamily="18" charset="0"/>
            </a:endParaRPr>
          </a:p>
        </p:txBody>
      </p:sp>
      <p:cxnSp>
        <p:nvCxnSpPr>
          <p:cNvPr id="10248" name="Line 7" title=""/>
          <p:cNvCxnSpPr/>
          <p:nvPr/>
        </p:nvCxnSpPr>
        <p:spPr>
          <a:xfrm>
            <a:off x="1752600" y="3683000"/>
            <a:ext cx="6934200" cy="0"/>
          </a:xfrm>
          <a:prstGeom prst="line">
            <a:avLst/>
          </a:prstGeom>
          <a:noFill/>
          <a:ln w="12700" cap="sq">
            <a:solidFill>
              <a:schemeClr val="tx1"/>
            </a:solidFill>
            <a:miter lim="800000"/>
          </a:ln>
        </p:spPr>
      </p:cxnSp>
      <p:sp>
        <p:nvSpPr>
          <p:cNvPr id="10249" name="Text Box 8" title=""/>
          <p:cNvSpPr txBox="1"/>
          <p:nvPr/>
        </p:nvSpPr>
        <p:spPr>
          <a:xfrm>
            <a:off x="2590800" y="3048000"/>
            <a:ext cx="6248400" cy="952500"/>
          </a:xfrm>
          <a:prstGeom prst="rect">
            <a:avLst/>
          </a:prstGeom>
          <a:no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en-US" sz="2800" b="1" baseline="30000">
                <a:latin typeface="Times New Roman" pitchFamily="18" charset="0"/>
              </a:rPr>
              <a:t> </a:t>
            </a:r>
            <a:r>
              <a:rPr kumimoji="1" lang="en-US" altLang="en-US" sz="2800">
                <a:latin typeface="Times New Roman" pitchFamily="18" charset="0"/>
              </a:rPr>
              <a:t>0        1              2                3                4               </a:t>
            </a:r>
            <a:endParaRPr kumimoji="1" lang="en-US" altLang="en-US" sz="2800">
              <a:latin typeface="Times New Roman" pitchFamily="18" charset="0"/>
            </a:endParaRPr>
          </a:p>
          <a:p>
            <a:pPr marL="0" lvl="0" indent="0" eaLnBrk="1" hangingPunct="1">
              <a:spcBef>
                <a:spcPct val="50000"/>
              </a:spcBef>
            </a:pPr>
            <a:endParaRPr kumimoji="1" lang="en-US" altLang="zh-CN" sz="2800" baseline="30000">
              <a:latin typeface="Times New Roman" pitchFamily="18" charset="0"/>
            </a:endParaRPr>
          </a:p>
        </p:txBody>
      </p:sp>
      <p:cxnSp>
        <p:nvCxnSpPr>
          <p:cNvPr id="10250" name="Line 9" title=""/>
          <p:cNvCxnSpPr/>
          <p:nvPr/>
        </p:nvCxnSpPr>
        <p:spPr>
          <a:xfrm flipH="1">
            <a:off x="2362200" y="3255963"/>
            <a:ext cx="0" cy="990600"/>
          </a:xfrm>
          <a:prstGeom prst="line">
            <a:avLst/>
          </a:prstGeom>
          <a:noFill/>
          <a:ln w="12700" cap="sq">
            <a:solidFill>
              <a:schemeClr val="tx1"/>
            </a:solidFill>
            <a:miter lim="800000"/>
          </a:ln>
        </p:spPr>
      </p:cxnSp>
      <p:sp>
        <p:nvSpPr>
          <p:cNvPr id="10251" name="Text Box 10" title=""/>
          <p:cNvSpPr txBox="1"/>
          <p:nvPr/>
        </p:nvSpPr>
        <p:spPr>
          <a:xfrm>
            <a:off x="2671763" y="3810000"/>
            <a:ext cx="6472237" cy="579438"/>
          </a:xfrm>
          <a:prstGeom prst="rect">
            <a:avLst/>
          </a:prstGeom>
          <a:no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3200" i="1">
                <a:solidFill>
                  <a:srgbClr val="FF0000"/>
                </a:solidFill>
                <a:latin typeface="Times New Roman" pitchFamily="18" charset="0"/>
              </a:rPr>
              <a:t>p</a:t>
            </a:r>
            <a:r>
              <a:rPr kumimoji="1" lang="en-US" altLang="zh-CN" sz="3200" i="1">
                <a:latin typeface="Times New Roman" pitchFamily="18" charset="0"/>
              </a:rPr>
              <a:t>    </a:t>
            </a:r>
            <a:r>
              <a:rPr kumimoji="1" lang="en-US" altLang="zh-CN" sz="3200">
                <a:latin typeface="Times New Roman" pitchFamily="18" charset="0"/>
              </a:rPr>
              <a:t>(</a:t>
            </a:r>
            <a:r>
              <a:rPr kumimoji="1" lang="en-US" altLang="zh-CN" sz="3200" u="sng">
                <a:latin typeface="Times New Roman" pitchFamily="18" charset="0"/>
              </a:rPr>
              <a:t>1-</a:t>
            </a:r>
            <a:r>
              <a:rPr kumimoji="1" lang="en-US" altLang="zh-CN" sz="3200" i="1" u="sng">
                <a:latin typeface="Times New Roman" pitchFamily="18" charset="0"/>
              </a:rPr>
              <a:t>p</a:t>
            </a:r>
            <a:r>
              <a:rPr kumimoji="1" lang="en-US" altLang="zh-CN" sz="3200">
                <a:latin typeface="Times New Roman" pitchFamily="18" charset="0"/>
              </a:rPr>
              <a:t>) </a:t>
            </a:r>
            <a:r>
              <a:rPr kumimoji="1" lang="en-US" altLang="zh-CN" sz="3200" i="1">
                <a:solidFill>
                  <a:srgbClr val="FF0000"/>
                </a:solidFill>
                <a:latin typeface="Times New Roman" pitchFamily="18" charset="0"/>
              </a:rPr>
              <a:t>p</a:t>
            </a:r>
            <a:r>
              <a:rPr kumimoji="1" lang="en-US" altLang="zh-CN" sz="3200" i="1">
                <a:latin typeface="Times New Roman" pitchFamily="18" charset="0"/>
              </a:rPr>
              <a:t>    </a:t>
            </a:r>
            <a:r>
              <a:rPr kumimoji="1" lang="en-US" altLang="zh-CN" sz="3200">
                <a:latin typeface="Times New Roman" pitchFamily="18" charset="0"/>
              </a:rPr>
              <a:t>(1-</a:t>
            </a:r>
            <a:r>
              <a:rPr kumimoji="1" lang="en-US" altLang="zh-CN" sz="3200" i="1">
                <a:latin typeface="Times New Roman" pitchFamily="18" charset="0"/>
              </a:rPr>
              <a:t>p</a:t>
            </a:r>
            <a:r>
              <a:rPr kumimoji="1" lang="en-US" altLang="zh-CN" sz="3200">
                <a:latin typeface="Times New Roman" pitchFamily="18" charset="0"/>
              </a:rPr>
              <a:t>)</a:t>
            </a:r>
            <a:r>
              <a:rPr kumimoji="1" lang="en-US" altLang="zh-CN" sz="3200" baseline="30000">
                <a:latin typeface="Times New Roman" pitchFamily="18" charset="0"/>
              </a:rPr>
              <a:t>2</a:t>
            </a:r>
            <a:r>
              <a:rPr kumimoji="1" lang="en-US" altLang="zh-CN" sz="3200" i="1">
                <a:solidFill>
                  <a:srgbClr val="FF0000"/>
                </a:solidFill>
                <a:latin typeface="Times New Roman" pitchFamily="18" charset="0"/>
              </a:rPr>
              <a:t>p</a:t>
            </a:r>
            <a:r>
              <a:rPr kumimoji="1" lang="en-US" altLang="zh-CN" sz="3200" i="1">
                <a:latin typeface="Times New Roman" pitchFamily="18" charset="0"/>
              </a:rPr>
              <a:t>    </a:t>
            </a:r>
            <a:r>
              <a:rPr kumimoji="1" lang="en-US" altLang="zh-CN" sz="3200">
                <a:latin typeface="Times New Roman" pitchFamily="18" charset="0"/>
              </a:rPr>
              <a:t>(1-</a:t>
            </a:r>
            <a:r>
              <a:rPr kumimoji="1" lang="en-US" altLang="zh-CN" sz="3200" i="1">
                <a:latin typeface="Times New Roman" pitchFamily="18" charset="0"/>
              </a:rPr>
              <a:t>p</a:t>
            </a:r>
            <a:r>
              <a:rPr kumimoji="1" lang="en-US" altLang="zh-CN" sz="3200">
                <a:latin typeface="Times New Roman" pitchFamily="18" charset="0"/>
              </a:rPr>
              <a:t>)</a:t>
            </a:r>
            <a:r>
              <a:rPr kumimoji="1" lang="en-US" altLang="zh-CN" sz="3200" baseline="30000">
                <a:latin typeface="Times New Roman" pitchFamily="18" charset="0"/>
              </a:rPr>
              <a:t>3</a:t>
            </a:r>
            <a:r>
              <a:rPr kumimoji="1" lang="en-US" altLang="zh-CN" sz="3200" i="1">
                <a:solidFill>
                  <a:srgbClr val="FF0000"/>
                </a:solidFill>
                <a:latin typeface="Times New Roman" pitchFamily="18" charset="0"/>
              </a:rPr>
              <a:t>p</a:t>
            </a:r>
            <a:r>
              <a:rPr kumimoji="1" lang="en-US" altLang="zh-CN" sz="3200" i="1">
                <a:latin typeface="Times New Roman" pitchFamily="18" charset="0"/>
              </a:rPr>
              <a:t>    </a:t>
            </a:r>
            <a:r>
              <a:rPr kumimoji="1" lang="en-US" altLang="zh-CN" sz="3200">
                <a:latin typeface="Times New Roman" pitchFamily="18" charset="0"/>
              </a:rPr>
              <a:t>(1-</a:t>
            </a:r>
            <a:r>
              <a:rPr kumimoji="1" lang="en-US" altLang="zh-CN" sz="3200" i="1">
                <a:latin typeface="Times New Roman" pitchFamily="18" charset="0"/>
              </a:rPr>
              <a:t>p</a:t>
            </a:r>
            <a:r>
              <a:rPr kumimoji="1" lang="en-US" altLang="zh-CN" sz="3200">
                <a:latin typeface="Times New Roman" pitchFamily="18" charset="0"/>
              </a:rPr>
              <a:t>)</a:t>
            </a:r>
            <a:r>
              <a:rPr kumimoji="1" lang="en-US" altLang="zh-CN" sz="3200" baseline="30000">
                <a:latin typeface="Times New Roman" pitchFamily="18" charset="0"/>
              </a:rPr>
              <a:t>4</a:t>
            </a:r>
            <a:r>
              <a:rPr kumimoji="1" lang="en-US" altLang="zh-CN" sz="3200" i="1">
                <a:latin typeface="Times New Roman" pitchFamily="18" charset="0"/>
              </a:rPr>
              <a:t> </a:t>
            </a:r>
            <a:endParaRPr kumimoji="1" lang="en-US" altLang="zh-CN" sz="3200" i="1">
              <a:latin typeface="Times New Roman" pitchFamily="18" charset="0"/>
            </a:endParaRPr>
          </a:p>
        </p:txBody>
      </p:sp>
      <p:sp>
        <p:nvSpPr>
          <p:cNvPr id="10252" name="Text Box 11" title=""/>
          <p:cNvSpPr txBox="1"/>
          <p:nvPr/>
        </p:nvSpPr>
        <p:spPr>
          <a:xfrm>
            <a:off x="2057400" y="4876800"/>
            <a:ext cx="7086600" cy="1250950"/>
          </a:xfrm>
          <a:prstGeom prst="rect">
            <a:avLst/>
          </a:prstGeom>
          <a:no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zh-CN" altLang="en-US" sz="2800">
                <a:latin typeface="Times New Roman" pitchFamily="18" charset="0"/>
              </a:rPr>
              <a:t>或写成</a:t>
            </a:r>
            <a:r>
              <a:rPr kumimoji="1" lang="zh-CN" altLang="en-US" sz="2800" i="1">
                <a:latin typeface="Times New Roman" pitchFamily="18" charset="0"/>
              </a:rPr>
              <a:t> </a:t>
            </a:r>
            <a:r>
              <a:rPr kumimoji="1" lang="en-US" altLang="zh-CN" sz="2800" i="1">
                <a:latin typeface="Times New Roman" pitchFamily="18" charset="0"/>
              </a:rPr>
              <a:t>P</a:t>
            </a:r>
            <a:r>
              <a:rPr kumimoji="1" lang="en-US" altLang="zh-CN" sz="2800">
                <a:latin typeface="Times New Roman" pitchFamily="18" charset="0"/>
              </a:rPr>
              <a:t>{</a:t>
            </a:r>
            <a:r>
              <a:rPr kumimoji="1" lang="en-US" altLang="zh-CN" sz="2800" i="1">
                <a:latin typeface="Times New Roman" pitchFamily="18" charset="0"/>
              </a:rPr>
              <a:t>X</a:t>
            </a:r>
            <a:r>
              <a:rPr kumimoji="1" lang="en-US" altLang="zh-CN" sz="2800">
                <a:latin typeface="Times New Roman" pitchFamily="18" charset="0"/>
              </a:rPr>
              <a:t>= </a:t>
            </a:r>
            <a:r>
              <a:rPr kumimoji="1" lang="en-US" altLang="zh-CN" sz="2800" i="1">
                <a:latin typeface="Times New Roman" pitchFamily="18" charset="0"/>
              </a:rPr>
              <a:t>k</a:t>
            </a:r>
            <a:r>
              <a:rPr kumimoji="1" lang="en-US" altLang="zh-CN" sz="2800">
                <a:latin typeface="Times New Roman" pitchFamily="18" charset="0"/>
              </a:rPr>
              <a:t>} = (1- </a:t>
            </a:r>
            <a:r>
              <a:rPr kumimoji="1" lang="en-US" altLang="zh-CN" sz="2800" i="1">
                <a:latin typeface="Times New Roman" pitchFamily="18" charset="0"/>
              </a:rPr>
              <a:t>p</a:t>
            </a:r>
            <a:r>
              <a:rPr kumimoji="1" lang="en-US" altLang="zh-CN" sz="2800">
                <a:latin typeface="Times New Roman" pitchFamily="18" charset="0"/>
              </a:rPr>
              <a:t>)</a:t>
            </a:r>
            <a:r>
              <a:rPr kumimoji="1" lang="en-US" altLang="zh-CN" sz="2800" baseline="30000">
                <a:latin typeface="Times New Roman" pitchFamily="18" charset="0"/>
              </a:rPr>
              <a:t>k</a:t>
            </a:r>
            <a:r>
              <a:rPr kumimoji="1" lang="en-US" altLang="zh-CN" sz="2800" i="1">
                <a:solidFill>
                  <a:srgbClr val="FF0066"/>
                </a:solidFill>
                <a:latin typeface="Times New Roman" pitchFamily="18" charset="0"/>
              </a:rPr>
              <a:t>p</a:t>
            </a:r>
            <a:r>
              <a:rPr kumimoji="1" lang="zh-CN" altLang="en-US" sz="2800">
                <a:latin typeface="Times New Roman" pitchFamily="18" charset="0"/>
              </a:rPr>
              <a:t>，</a:t>
            </a:r>
            <a:r>
              <a:rPr kumimoji="1" lang="en-US" altLang="zh-CN" sz="2800" i="1">
                <a:latin typeface="Times New Roman" pitchFamily="18" charset="0"/>
              </a:rPr>
              <a:t>k</a:t>
            </a:r>
            <a:r>
              <a:rPr kumimoji="1" lang="en-US" altLang="zh-CN" sz="2800">
                <a:latin typeface="Times New Roman" pitchFamily="18" charset="0"/>
              </a:rPr>
              <a:t> = 0,1,2,3</a:t>
            </a:r>
            <a:endParaRPr kumimoji="1" lang="en-US" altLang="zh-CN" sz="2800">
              <a:latin typeface="Times New Roman" pitchFamily="18" charset="0"/>
            </a:endParaRPr>
          </a:p>
          <a:p>
            <a:pPr marL="0" lvl="0" indent="0" eaLnBrk="1" hangingPunct="1">
              <a:spcBef>
                <a:spcPct val="50000"/>
              </a:spcBef>
            </a:pPr>
            <a:r>
              <a:rPr kumimoji="1" lang="en-US" altLang="zh-CN" sz="2800">
                <a:latin typeface="Times New Roman" pitchFamily="18" charset="0"/>
              </a:rPr>
              <a:t>                         </a:t>
            </a:r>
            <a:r>
              <a:rPr kumimoji="1" lang="en-US" altLang="zh-CN" sz="2800" i="1">
                <a:latin typeface="Times New Roman" pitchFamily="18" charset="0"/>
              </a:rPr>
              <a:t>P</a:t>
            </a:r>
            <a:r>
              <a:rPr kumimoji="1" lang="en-US" altLang="zh-CN" sz="2800">
                <a:latin typeface="Times New Roman" pitchFamily="18" charset="0"/>
              </a:rPr>
              <a:t>{</a:t>
            </a:r>
            <a:r>
              <a:rPr kumimoji="1" lang="en-US" altLang="zh-CN" sz="2800" i="1">
                <a:latin typeface="Times New Roman" pitchFamily="18" charset="0"/>
              </a:rPr>
              <a:t>X</a:t>
            </a:r>
            <a:r>
              <a:rPr kumimoji="1" lang="en-US" altLang="zh-CN" sz="2800">
                <a:latin typeface="Times New Roman" pitchFamily="18" charset="0"/>
              </a:rPr>
              <a:t>= 4} = </a:t>
            </a:r>
            <a:r>
              <a:rPr kumimoji="1" lang="en-US" altLang="zh-CN" sz="3200">
                <a:latin typeface="Times New Roman" pitchFamily="18" charset="0"/>
              </a:rPr>
              <a:t>(1-</a:t>
            </a:r>
            <a:r>
              <a:rPr kumimoji="1" lang="en-US" altLang="zh-CN" sz="3200" i="1">
                <a:latin typeface="Times New Roman" pitchFamily="18" charset="0"/>
              </a:rPr>
              <a:t>p</a:t>
            </a:r>
            <a:r>
              <a:rPr kumimoji="1" lang="en-US" altLang="zh-CN" sz="3200">
                <a:latin typeface="Times New Roman" pitchFamily="18" charset="0"/>
              </a:rPr>
              <a:t>)</a:t>
            </a:r>
            <a:r>
              <a:rPr kumimoji="1" lang="en-US" altLang="zh-CN" sz="3200" baseline="30000">
                <a:latin typeface="Times New Roman" pitchFamily="18" charset="0"/>
              </a:rPr>
              <a:t>4</a:t>
            </a:r>
            <a:r>
              <a:rPr kumimoji="1" lang="en-US" altLang="zh-CN" sz="3200" i="1">
                <a:latin typeface="Times New Roman" pitchFamily="18" charset="0"/>
              </a:rPr>
              <a:t> </a:t>
            </a:r>
            <a:endParaRPr kumimoji="1" lang="en-US" altLang="zh-CN" sz="3200" i="1">
              <a:latin typeface="Times New Roman" pitchFamily="18" charset="0"/>
            </a:endParaRPr>
          </a:p>
        </p:txBody>
      </p:sp>
      <p:graphicFrame>
        <p:nvGraphicFramePr>
          <p:cNvPr id="10243" name="Object 12" title=""/>
          <p:cNvGraphicFramePr>
            <a:graphicFrameLocks noChangeAspect="1"/>
          </p:cNvGraphicFramePr>
          <p:nvPr/>
        </p:nvGraphicFramePr>
        <p:xfrm>
          <a:off x="0" y="3200400"/>
          <a:ext cx="887413" cy="1981200"/>
        </p:xfrm>
        <a:graphic>
          <a:graphicData uri="http://schemas.openxmlformats.org/presentationml/2006/ole">
            <mc:AlternateContent>
              <mc:Choice xmlns:v="urn:schemas-microsoft-com:vml" Requires="v">
                <p:oleObj spid="_x0000_s1107" name="剪辑" r:id="rId4" imgW="887413" imgH="1981200" progId="MS_ClipArt_Gallery.2">
                  <p:embed/>
                </p:oleObj>
              </mc:Choice>
              <mc:Fallback>
                <p:oleObj name="剪辑" r:id="rId4" imgW="887413" imgH="1981200" progId="MS_ClipArt_Gallery.2">
                  <p:embed/>
                  <p:pic>
                    <p:nvPicPr>
                      <p:cNvPr id="0" name="OLE substitute image"/>
                      <p:cNvPicPr/>
                      <p:nvPr/>
                    </p:nvPicPr>
                    <p:blipFill>
                      <a:blip r:embed="rId5"/>
                      <a:stretch>
                        <a:fillRect/>
                      </a:stretch>
                    </p:blipFill>
                    <p:spPr>
                      <a:xfrm>
                        <a:off x="0" y="3200400"/>
                        <a:ext cx="887413" cy="1981200"/>
                      </a:xfrm>
                      <a:prstGeom prst="rect">
                        <a:avLst/>
                      </a:prstGeom>
                      <a:noFill/>
                      <a:ln>
                        <a:noFill/>
                        <a:miter lim="800000"/>
                      </a:ln>
                      <a:effectLst/>
                    </p:spPr>
                  </p:pic>
                </p:oleObj>
              </mc:Fallback>
            </mc:AlternateContent>
          </a:graphicData>
        </a:graphic>
      </p:graphicFrame>
      <p:cxnSp>
        <p:nvCxnSpPr>
          <p:cNvPr id="10253" name="Line 13" title=""/>
          <p:cNvCxnSpPr/>
          <p:nvPr/>
        </p:nvCxnSpPr>
        <p:spPr>
          <a:xfrm flipH="1">
            <a:off x="533400" y="2133600"/>
            <a:ext cx="990600" cy="1143000"/>
          </a:xfrm>
          <a:prstGeom prst="line">
            <a:avLst/>
          </a:prstGeom>
          <a:noFill/>
          <a:ln w="76200" cap="sq">
            <a:solidFill>
              <a:srgbClr val="FF0000"/>
            </a:solidFill>
            <a:miter lim="800000"/>
            <a:tailEnd type="triangle" w="sm" len="sm"/>
          </a:ln>
        </p:spPr>
      </p:cxnSp>
      <p:cxnSp>
        <p:nvCxnSpPr>
          <p:cNvPr id="10254" name="Line 14" title=""/>
          <p:cNvCxnSpPr/>
          <p:nvPr/>
        </p:nvCxnSpPr>
        <p:spPr>
          <a:xfrm flipH="1">
            <a:off x="762000" y="4267200"/>
            <a:ext cx="2743200" cy="512763"/>
          </a:xfrm>
          <a:prstGeom prst="line">
            <a:avLst/>
          </a:prstGeom>
          <a:noFill/>
          <a:ln w="57150" cap="sq">
            <a:solidFill>
              <a:srgbClr val="009900"/>
            </a:solidFill>
            <a:miter lim="800000"/>
            <a:tailEnd type="triangle" w="sm" len="sm"/>
          </a:ln>
        </p:spPr>
      </p:cxnSp>
      <p:sp>
        <p:nvSpPr>
          <p:cNvPr id="10255" name="Text Box 15" title=""/>
          <p:cNvSpPr txBox="1"/>
          <p:nvPr/>
        </p:nvSpPr>
        <p:spPr>
          <a:xfrm>
            <a:off x="457200" y="762000"/>
            <a:ext cx="1905000" cy="519113"/>
          </a:xfrm>
          <a:prstGeom prst="rect">
            <a:avLst/>
          </a:prstGeom>
          <a:no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zh-CN" altLang="en-US" sz="2800" b="1">
                <a:solidFill>
                  <a:srgbClr val="FF0066"/>
                </a:solidFill>
                <a:latin typeface="Times New Roman" pitchFamily="18" charset="0"/>
              </a:rPr>
              <a:t>例 </a:t>
            </a:r>
            <a:r>
              <a:rPr kumimoji="1" lang="en-US" altLang="zh-CN" sz="2800" b="1">
                <a:solidFill>
                  <a:srgbClr val="FF0066"/>
                </a:solidFill>
                <a:latin typeface="Times New Roman" pitchFamily="18" charset="0"/>
              </a:rPr>
              <a:t>5(</a:t>
            </a:r>
            <a:r>
              <a:rPr kumimoji="1" lang="zh-CN" altLang="en-US" sz="2800" b="1">
                <a:solidFill>
                  <a:srgbClr val="FF0066"/>
                </a:solidFill>
                <a:latin typeface="Times New Roman" pitchFamily="18" charset="0"/>
              </a:rPr>
              <a:t>续</a:t>
            </a:r>
            <a:r>
              <a:rPr kumimoji="1" lang="en-US" altLang="zh-CN" sz="2800" b="1">
                <a:solidFill>
                  <a:srgbClr val="FF0066"/>
                </a:solidFill>
                <a:latin typeface="Times New Roman" pitchFamily="18" charset="0"/>
              </a:rPr>
              <a:t>)</a:t>
            </a:r>
            <a:endParaRPr kumimoji="1" lang="en-US" altLang="zh-CN" sz="2800" b="1">
              <a:solidFill>
                <a:srgbClr val="FF0066"/>
              </a:solidFill>
              <a:latin typeface="Times New Roman" pitchFamily="18" charset="0"/>
            </a:endParaRPr>
          </a:p>
        </p:txBody>
      </p:sp>
      <p:sp>
        <p:nvSpPr>
          <p:cNvPr id="10256" name="AutoShape 16" title="">
            <a:hlinkClick r:id="rId6"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10257" name="Text Box 17"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6"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grpId="0" nodeType="clickEffect">
                                  <p:stCondLst>
                                    <p:cond delay="0"/>
                                  </p:stCondLst>
                                  <p:childTnLst>
                                    <p:set>
                                      <p:cBhvr>
                                        <p:cTn id="6" dur="1" fill="hold">
                                          <p:stCondLst>
                                            <p:cond delay="0"/>
                                          </p:stCondLst>
                                        </p:cTn>
                                        <p:tgtEl>
                                          <p:spTgt spid="10252"/>
                                        </p:tgtEl>
                                        <p:attrNameLst>
                                          <p:attrName>style.visibility</p:attrName>
                                        </p:attrNameLst>
                                      </p:cBhvr>
                                      <p:to>
                                        <p:strVal val="visible"/>
                                      </p:to>
                                    </p:set>
                                    <p:animEffect transition="in" filter="wipe(left)">
                                      <p:cBhvr>
                                        <p:cTn id="7" dur="500"/>
                                        <p:tgtEl>
                                          <p:spTgt spid="10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p:bldLs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22882" name="Rectangle 2" title=""/>
          <p:cNvSpPr>
            <a:spLocks noGrp="1"/>
          </p:cNvSpPr>
          <p:nvPr>
            <p:ph type="ctrTitle"/>
          </p:nvPr>
        </p:nvSpPr>
        <p:spPr>
          <a:xfrm>
            <a:off x="1371600" y="990600"/>
            <a:ext cx="5334000" cy="533400"/>
          </a:xfrm>
          <a:prstGeom prst="rect">
            <a:avLst/>
          </a:prstGeom>
          <a:noFill/>
          <a:ln>
            <a:noFill/>
            <a:miter lim="800000"/>
          </a:ln>
        </p:spPr>
        <p:txBody>
          <a:bodyPr rot="0" wrap="square" lIns="91440" tIns="45720" rIns="91440" bIns="45720" anchor="b" anchorCtr="0">
            <a:noAutofit/>
          </a:bodyPr>
          <a:lstStyle>
            <a:lvl1pPr marL="0" indent="0" algn="ctr" defTabSz="914400" rtl="0" eaLnBrk="1" fontAlgn="base" hangingPunct="1">
              <a:lnSpc>
                <a:spcPct val="100000"/>
              </a:lnSpc>
              <a:spcBef>
                <a:spcPct val="0"/>
              </a:spcBef>
              <a:spcAft>
                <a:spcPct val="0"/>
              </a:spcAft>
              <a:buClrTx/>
              <a:buSzTx/>
              <a:buFontTx/>
              <a:buNone/>
              <a:defRPr kumimoji="0" lang="zh-CN" altLang="en-US" sz="4400" b="0" i="0" u="none" baseline="0">
                <a:solidFill>
                  <a:schemeClr val="tx2"/>
                </a:solidFill>
                <a:effectLst/>
                <a:latin typeface="Arial"/>
                <a:ea typeface="宋体" pitchFamily="2" charset="-122"/>
              </a:defRPr>
            </a:lvl1pPr>
          </a:lstStyle>
          <a:p>
            <a:pPr lvl="0"/>
            <a:r>
              <a:rPr sz="3200">
                <a:latin typeface="黑体" pitchFamily="2" charset="-122"/>
                <a:ea typeface="黑体" pitchFamily="2" charset="-122"/>
              </a:rPr>
              <a:t>§</a:t>
            </a:r>
            <a:r>
              <a:rPr sz="3200">
                <a:latin typeface="Tahoma" pitchFamily="34" charset="0"/>
                <a:ea typeface="黑体" pitchFamily="2" charset="-122"/>
              </a:rPr>
              <a:t>1   </a:t>
            </a:r>
            <a:r>
              <a:rPr sz="3200">
                <a:latin typeface="黑体" pitchFamily="2" charset="-122"/>
                <a:ea typeface="黑体" pitchFamily="2" charset="-122"/>
              </a:rPr>
              <a:t>随机变量</a:t>
            </a:r>
            <a:endParaRPr sz="3200"/>
          </a:p>
        </p:txBody>
      </p:sp>
      <p:sp>
        <p:nvSpPr>
          <p:cNvPr id="122883" name="Rectangle 3" title=""/>
          <p:cNvSpPr/>
          <p:nvPr/>
        </p:nvSpPr>
        <p:spPr>
          <a:xfrm>
            <a:off x="685800" y="401638"/>
            <a:ext cx="7772400" cy="228600"/>
          </a:xfrm>
          <a:prstGeom prst="rect">
            <a:avLst/>
          </a:prstGeom>
          <a:noFill/>
          <a:ln>
            <a:noFill/>
            <a:miter lim="800000"/>
          </a:ln>
        </p:spPr>
        <p:txBody>
          <a:bodyPr anchor="ctr" anchorCtr="0"/>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r>
              <a:rPr>
                <a:latin typeface="隶书" pitchFamily="49" charset="-122"/>
                <a:ea typeface="隶书" pitchFamily="49" charset="-122"/>
              </a:rPr>
              <a:t>第二章  </a:t>
            </a:r>
            <a:r>
              <a:rPr>
                <a:ea typeface="隶书" pitchFamily="49" charset="-122"/>
              </a:rPr>
              <a:t>随机变量及其分布</a:t>
            </a:r>
            <a:endParaRPr sz="3600"/>
          </a:p>
        </p:txBody>
      </p:sp>
      <p:graphicFrame>
        <p:nvGraphicFramePr>
          <p:cNvPr id="122884" name="Object 4"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039" name="Image" r:id="rId2" imgW="7572375" imgH="19050" progId="Photoshop.Image.5">
                  <p:embed/>
                </p:oleObj>
              </mc:Choice>
              <mc:Fallback>
                <p:oleObj name="Image" r:id="rId2" imgW="7572375" imgH="19050" progId="Photoshop.Image.5">
                  <p:embed/>
                  <p:pic>
                    <p:nvPicPr>
                      <p:cNvPr id="0" name="OLE substitute image"/>
                      <p:cNvPicPr/>
                      <p:nvPr/>
                    </p:nvPicPr>
                    <p:blipFill>
                      <a:blip r:embed="rId3"/>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122885" name="Rectangle 5" title=""/>
          <p:cNvSpPr/>
          <p:nvPr/>
        </p:nvSpPr>
        <p:spPr>
          <a:xfrm>
            <a:off x="457200" y="1447800"/>
            <a:ext cx="3657600" cy="685800"/>
          </a:xfrm>
          <a:prstGeom prst="rect">
            <a:avLst/>
          </a:prstGeom>
          <a:noFill/>
          <a:ln>
            <a:noFill/>
            <a:miter lim="800000"/>
          </a:ln>
        </p:spPr>
        <p:txBody>
          <a:bodyPr anchor="ctr" anchorCtr="0"/>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r>
              <a:rPr sz="2800">
                <a:solidFill>
                  <a:srgbClr val="FF0066"/>
                </a:solidFill>
                <a:ea typeface="黑体" pitchFamily="2" charset="-122"/>
              </a:rPr>
              <a:t>一．随机变量的概念</a:t>
            </a:r>
            <a:endParaRPr sz="2800">
              <a:solidFill>
                <a:srgbClr val="FF0066"/>
              </a:solidFill>
              <a:ea typeface="黑体" pitchFamily="2" charset="-122"/>
            </a:endParaRPr>
          </a:p>
        </p:txBody>
      </p:sp>
      <p:sp>
        <p:nvSpPr>
          <p:cNvPr id="122886" name="Rectangle 6" title=""/>
          <p:cNvSpPr/>
          <p:nvPr/>
        </p:nvSpPr>
        <p:spPr>
          <a:xfrm>
            <a:off x="533400" y="2133600"/>
            <a:ext cx="1143000" cy="381000"/>
          </a:xfrm>
          <a:prstGeom prst="rect">
            <a:avLst/>
          </a:prstGeom>
          <a:noFill/>
          <a:ln>
            <a:noFill/>
            <a:miter lim="800000"/>
          </a:ln>
        </p:spPr>
        <p:txBody>
          <a:bodyPr anchor="ctr" anchorCtr="0"/>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r>
              <a:rPr sz="2800">
                <a:solidFill>
                  <a:srgbClr val="FF0066"/>
                </a:solidFill>
                <a:latin typeface="黑体" pitchFamily="2" charset="-122"/>
                <a:ea typeface="黑体" pitchFamily="2" charset="-122"/>
              </a:rPr>
              <a:t>例</a:t>
            </a:r>
            <a:r>
              <a:rPr sz="2800">
                <a:solidFill>
                  <a:srgbClr val="FF0066"/>
                </a:solidFill>
                <a:ea typeface="黑体" pitchFamily="2" charset="-122"/>
              </a:rPr>
              <a:t> </a:t>
            </a:r>
            <a:r>
              <a:rPr sz="2800">
                <a:solidFill>
                  <a:srgbClr val="FF0066"/>
                </a:solidFill>
                <a:latin typeface="Tahoma" pitchFamily="34" charset="0"/>
                <a:ea typeface="黑体" pitchFamily="2" charset="-122"/>
              </a:rPr>
              <a:t>1</a:t>
            </a:r>
            <a:endParaRPr sz="2800">
              <a:solidFill>
                <a:srgbClr val="FF0066"/>
              </a:solidFill>
              <a:latin typeface="Tahoma" pitchFamily="34" charset="0"/>
              <a:ea typeface="黑体" pitchFamily="2" charset="-122"/>
            </a:endParaRPr>
          </a:p>
        </p:txBody>
      </p:sp>
      <p:sp>
        <p:nvSpPr>
          <p:cNvPr id="122887" name="Rectangle 7" title=""/>
          <p:cNvSpPr/>
          <p:nvPr/>
        </p:nvSpPr>
        <p:spPr>
          <a:xfrm>
            <a:off x="457200" y="2590800"/>
            <a:ext cx="8178800" cy="1905000"/>
          </a:xfrm>
          <a:prstGeom prst="rect">
            <a:avLst/>
          </a:prstGeom>
          <a:noFill/>
          <a:ln>
            <a:noFill/>
            <a:miter lim="800000"/>
          </a:ln>
        </p:spPr>
        <p:txBody>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r>
              <a:rPr sz="2800"/>
              <a:t>袋中有3只黑球，2只白球，从中任意取出3只球，</a:t>
            </a:r>
            <a:endParaRPr sz="2800"/>
          </a:p>
          <a:p>
            <a:pPr lvl="0"/>
            <a:r>
              <a:rPr sz="2800"/>
              <a:t>观察取出的3只球中的黑球的个数．</a:t>
            </a:r>
            <a:endParaRPr sz="2800"/>
          </a:p>
        </p:txBody>
      </p:sp>
      <p:sp>
        <p:nvSpPr>
          <p:cNvPr id="122890" name="" title=""/>
          <p:cNvSpPr txBox="1"/>
          <p:nvPr/>
        </p:nvSpPr>
        <p:spPr>
          <a:xfrm>
            <a:off x="7162800" y="928688"/>
            <a:ext cx="1524000" cy="366712"/>
          </a:xfrm>
          <a:prstGeom prst="rect">
            <a:avLst/>
          </a:prstGeom>
          <a:solidFill>
            <a:srgbClr val="FF9933"/>
          </a:solidFill>
          <a:ln w="12700" cap="sq">
            <a:noFill/>
            <a:miter lim="800000"/>
          </a:ln>
          <a:effectLst/>
        </p:spPr>
        <p:txBody>
          <a:bodyPr>
            <a:spAutoFit/>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eaLnBrk="1" hangingPunct="1">
              <a:spcBef>
                <a:spcPct val="50000"/>
              </a:spcBef>
            </a:pPr>
            <a:r>
              <a:rPr sz="1800"/>
              <a:t>§1 随机变量</a:t>
            </a:r>
            <a:endParaRPr sz="1800"/>
          </a:p>
        </p:txBody>
      </p:sp>
      <p:sp>
        <p:nvSpPr>
          <p:cNvPr id="122891" name="" title="">
            <a:hlinkClick r:id="rId4"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122892"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4"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grpId="0" nodeType="afterEffect">
                                  <p:stCondLst>
                                    <p:cond delay="0"/>
                                  </p:stCondLst>
                                  <p:childTnLst>
                                    <p:set>
                                      <p:cBhvr>
                                        <p:cTn id="6" dur="1" fill="hold">
                                          <p:stCondLst>
                                            <p:cond delay="0"/>
                                          </p:stCondLst>
                                        </p:cTn>
                                        <p:tgtEl>
                                          <p:spTgt spid="122885"/>
                                        </p:tgtEl>
                                        <p:attrNameLst>
                                          <p:attrName>style.visibility</p:attrName>
                                        </p:attrNameLst>
                                      </p:cBhvr>
                                      <p:to>
                                        <p:strVal val="visible"/>
                                      </p:to>
                                    </p:set>
                                    <p:animEffect transition="in" filter="wipe(left)">
                                      <p:cBhvr>
                                        <p:cTn id="7" dur="500"/>
                                        <p:tgtEl>
                                          <p:spTgt spid="122885"/>
                                        </p:tgtEl>
                                      </p:cBhvr>
                                    </p:animEffect>
                                  </p:childTnLst>
                                </p:cTn>
                              </p:par>
                            </p:childTnLst>
                          </p:cTn>
                        </p:par>
                        <p:par>
                          <p:cTn id="8" fill="hold" nodeType="afterGroup">
                            <p:stCondLst>
                              <p:cond delay="500"/>
                            </p:stCondLst>
                            <p:childTnLst>
                              <p:par>
                                <p:cTn id="9" presetID="22" presetClass="entr" presetSubtype="8" dur="500" fill="hold" grpId="0" nodeType="afterEffect">
                                  <p:stCondLst>
                                    <p:cond delay="0"/>
                                  </p:stCondLst>
                                  <p:childTnLst>
                                    <p:set>
                                      <p:cBhvr>
                                        <p:cTn id="10" dur="1" fill="hold">
                                          <p:stCondLst>
                                            <p:cond delay="0"/>
                                          </p:stCondLst>
                                        </p:cTn>
                                        <p:tgtEl>
                                          <p:spTgt spid="122886"/>
                                        </p:tgtEl>
                                        <p:attrNameLst>
                                          <p:attrName>style.visibility</p:attrName>
                                        </p:attrNameLst>
                                      </p:cBhvr>
                                      <p:to>
                                        <p:strVal val="visible"/>
                                      </p:to>
                                    </p:set>
                                    <p:animEffect transition="in" filter="wipe(left)">
                                      <p:cBhvr>
                                        <p:cTn id="11" dur="500"/>
                                        <p:tgtEl>
                                          <p:spTgt spid="122886"/>
                                        </p:tgtEl>
                                      </p:cBhvr>
                                    </p:animEffect>
                                  </p:childTnLst>
                                </p:cTn>
                              </p:par>
                            </p:childTnLst>
                          </p:cTn>
                        </p:par>
                      </p:childTnLst>
                    </p:cTn>
                  </p:par>
                  <p:par>
                    <p:cTn id="12" fill="hold" nodeType="clickPar">
                      <p:stCondLst>
                        <p:cond delay="indefinite"/>
                        <p:cond evt="onBegin" delay="0">
                          <p:tn val="11"/>
                        </p:cond>
                      </p:stCondLst>
                      <p:childTnLst>
                        <p:par>
                          <p:cTn id="13" fill="hold">
                            <p:stCondLst>
                              <p:cond delay="0"/>
                            </p:stCondLst>
                            <p:childTnLst>
                              <p:par>
                                <p:cTn id="14" presetID="22" presetClass="entr" presetSubtype="8" dur="500" fill="hold" grpId="0" nodeType="clickEffect">
                                  <p:stCondLst>
                                    <p:cond delay="0"/>
                                  </p:stCondLst>
                                  <p:childTnLst>
                                    <p:set>
                                      <p:cBhvr>
                                        <p:cTn id="15" dur="1" fill="hold">
                                          <p:stCondLst>
                                            <p:cond delay="0"/>
                                          </p:stCondLst>
                                        </p:cTn>
                                        <p:tgtEl>
                                          <p:spTgt spid="122887"/>
                                        </p:tgtEl>
                                        <p:attrNameLst>
                                          <p:attrName>style.visibility</p:attrName>
                                        </p:attrNameLst>
                                      </p:cBhvr>
                                      <p:to>
                                        <p:strVal val="visible"/>
                                      </p:to>
                                    </p:set>
                                    <p:animEffect transition="in" filter="wipe(left)">
                                      <p:cBhvr>
                                        <p:cTn id="16" dur="500"/>
                                        <p:tgtEl>
                                          <p:spTgt spid="122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p:bldP spid="122886" grpId="0"/>
      <p:bldP spid="122887" grpId="0"/>
    </p:bldLst>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267" name="Rectangle 2"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11266" name="Object 3"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108" name="Image" r:id="rId2" imgW="7572375" imgH="19050" progId="Photoshop.Image.5">
                  <p:embed/>
                </p:oleObj>
              </mc:Choice>
              <mc:Fallback>
                <p:oleObj name="Image" r:id="rId2" imgW="7572375" imgH="19050" progId="Photoshop.Image.5">
                  <p:embed/>
                  <p:pic>
                    <p:nvPicPr>
                      <p:cNvPr id="0" name="OLE substitute image"/>
                      <p:cNvPicPr/>
                      <p:nvPr/>
                    </p:nvPicPr>
                    <p:blipFill>
                      <a:blip r:embed="rId3"/>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11268" name="Text Box 4"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11269" name="Text Box 5" title=""/>
          <p:cNvSpPr txBox="1"/>
          <p:nvPr/>
        </p:nvSpPr>
        <p:spPr>
          <a:xfrm>
            <a:off x="1143000" y="1316038"/>
            <a:ext cx="3733800" cy="519112"/>
          </a:xfrm>
          <a:prstGeom prst="rect">
            <a:avLst/>
          </a:prstGeom>
          <a:no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zh-CN" altLang="en-US" sz="2800">
                <a:latin typeface="Times New Roman" pitchFamily="18" charset="0"/>
              </a:rPr>
              <a:t>以  </a:t>
            </a:r>
            <a:r>
              <a:rPr kumimoji="1" lang="en-US" altLang="zh-CN" sz="2800" i="1">
                <a:latin typeface="Times New Roman" pitchFamily="18" charset="0"/>
              </a:rPr>
              <a:t>p </a:t>
            </a:r>
            <a:r>
              <a:rPr kumimoji="1" lang="en-US" altLang="zh-CN" sz="2800">
                <a:latin typeface="Times New Roman" pitchFamily="18" charset="0"/>
              </a:rPr>
              <a:t>= 1/2 </a:t>
            </a:r>
            <a:r>
              <a:rPr kumimoji="1" lang="zh-CN" altLang="en-US" sz="2800">
                <a:latin typeface="Times New Roman" pitchFamily="18" charset="0"/>
              </a:rPr>
              <a:t>代入得：</a:t>
            </a:r>
            <a:endParaRPr kumimoji="1" lang="zh-CN" altLang="en-US" sz="2800" b="1">
              <a:latin typeface="Times New Roman" pitchFamily="18" charset="0"/>
            </a:endParaRPr>
          </a:p>
        </p:txBody>
      </p:sp>
      <p:sp>
        <p:nvSpPr>
          <p:cNvPr id="11270" name="Text Box 6" title=""/>
          <p:cNvSpPr txBox="1"/>
          <p:nvPr/>
        </p:nvSpPr>
        <p:spPr>
          <a:xfrm>
            <a:off x="990600" y="2667000"/>
            <a:ext cx="609600" cy="1160463"/>
          </a:xfrm>
          <a:prstGeom prst="rect">
            <a:avLst/>
          </a:prstGeom>
          <a:no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i="1">
                <a:latin typeface="Times New Roman" pitchFamily="18" charset="0"/>
              </a:rPr>
              <a:t>X</a:t>
            </a:r>
            <a:endParaRPr kumimoji="1" lang="en-US" altLang="zh-CN" sz="2800" i="1">
              <a:latin typeface="Times New Roman" pitchFamily="18" charset="0"/>
            </a:endParaRPr>
          </a:p>
          <a:p>
            <a:pPr marL="0" lvl="0" indent="0" eaLnBrk="1" hangingPunct="1">
              <a:spcBef>
                <a:spcPct val="50000"/>
              </a:spcBef>
            </a:pPr>
            <a:r>
              <a:rPr kumimoji="1" lang="en-US" altLang="zh-CN" sz="2800" i="1">
                <a:latin typeface="Times New Roman" pitchFamily="18" charset="0"/>
              </a:rPr>
              <a:t>p</a:t>
            </a:r>
            <a:r>
              <a:rPr kumimoji="1" lang="en-US" altLang="zh-CN" sz="2800" i="1" baseline="-25000">
                <a:latin typeface="Times New Roman" pitchFamily="18" charset="0"/>
              </a:rPr>
              <a:t>k</a:t>
            </a:r>
            <a:endParaRPr kumimoji="1" lang="en-US" altLang="zh-CN" sz="2400">
              <a:latin typeface="Times New Roman" pitchFamily="18" charset="0"/>
            </a:endParaRPr>
          </a:p>
        </p:txBody>
      </p:sp>
      <p:sp>
        <p:nvSpPr>
          <p:cNvPr id="11271" name="Text Box 7" title=""/>
          <p:cNvSpPr txBox="1"/>
          <p:nvPr/>
        </p:nvSpPr>
        <p:spPr>
          <a:xfrm>
            <a:off x="1752600" y="2840038"/>
            <a:ext cx="6248400" cy="952500"/>
          </a:xfrm>
          <a:prstGeom prst="rect">
            <a:avLst/>
          </a:prstGeom>
          <a:no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en-US" sz="2800" b="1" baseline="30000">
                <a:latin typeface="Times New Roman" pitchFamily="18" charset="0"/>
              </a:rPr>
              <a:t> </a:t>
            </a:r>
            <a:r>
              <a:rPr kumimoji="1" lang="en-US" altLang="en-US" sz="2800" i="1">
                <a:latin typeface="Times New Roman" pitchFamily="18" charset="0"/>
              </a:rPr>
              <a:t>0        1              2                3                4</a:t>
            </a:r>
            <a:r>
              <a:rPr kumimoji="1" lang="en-US" altLang="en-US" sz="2800">
                <a:latin typeface="Times New Roman" pitchFamily="18" charset="0"/>
              </a:rPr>
              <a:t>               </a:t>
            </a:r>
            <a:endParaRPr kumimoji="1" lang="en-US" altLang="en-US" sz="2800">
              <a:latin typeface="Times New Roman" pitchFamily="18" charset="0"/>
            </a:endParaRPr>
          </a:p>
          <a:p>
            <a:pPr marL="0" lvl="0" indent="0" eaLnBrk="1" hangingPunct="1">
              <a:spcBef>
                <a:spcPct val="50000"/>
              </a:spcBef>
            </a:pPr>
            <a:endParaRPr kumimoji="1" lang="en-US" altLang="zh-CN" sz="2800" baseline="30000">
              <a:latin typeface="Times New Roman" pitchFamily="18" charset="0"/>
            </a:endParaRPr>
          </a:p>
        </p:txBody>
      </p:sp>
      <p:cxnSp>
        <p:nvCxnSpPr>
          <p:cNvPr id="11272" name="Line 8" title=""/>
          <p:cNvCxnSpPr/>
          <p:nvPr/>
        </p:nvCxnSpPr>
        <p:spPr>
          <a:xfrm flipH="1">
            <a:off x="1524000" y="2819400"/>
            <a:ext cx="0" cy="990600"/>
          </a:xfrm>
          <a:prstGeom prst="line">
            <a:avLst/>
          </a:prstGeom>
          <a:noFill/>
          <a:ln w="12700" cap="sq">
            <a:solidFill>
              <a:srgbClr val="FF0000"/>
            </a:solidFill>
            <a:miter lim="800000"/>
          </a:ln>
        </p:spPr>
      </p:cxnSp>
      <p:sp>
        <p:nvSpPr>
          <p:cNvPr id="11273" name="Text Box 9" title=""/>
          <p:cNvSpPr txBox="1"/>
          <p:nvPr/>
        </p:nvSpPr>
        <p:spPr>
          <a:xfrm>
            <a:off x="1676400" y="3182938"/>
            <a:ext cx="6858000" cy="579437"/>
          </a:xfrm>
          <a:prstGeom prst="rect">
            <a:avLst/>
          </a:prstGeom>
          <a:no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i="1">
                <a:latin typeface="Times New Roman" pitchFamily="18" charset="0"/>
              </a:rPr>
              <a:t>0.5</a:t>
            </a:r>
            <a:r>
              <a:rPr kumimoji="1" lang="en-US" altLang="zh-CN" sz="3200" i="1">
                <a:latin typeface="Times New Roman" pitchFamily="18" charset="0"/>
              </a:rPr>
              <a:t>   0.25     0.125        0.0625      0.0625</a:t>
            </a:r>
            <a:endParaRPr kumimoji="1" lang="en-US" altLang="zh-CN" sz="3200" i="1">
              <a:latin typeface="Times New Roman" pitchFamily="18" charset="0"/>
            </a:endParaRPr>
          </a:p>
        </p:txBody>
      </p:sp>
      <p:cxnSp>
        <p:nvCxnSpPr>
          <p:cNvPr id="11274" name="Line 10" title=""/>
          <p:cNvCxnSpPr/>
          <p:nvPr/>
        </p:nvCxnSpPr>
        <p:spPr>
          <a:xfrm>
            <a:off x="914400" y="3276600"/>
            <a:ext cx="7772400" cy="0"/>
          </a:xfrm>
          <a:prstGeom prst="line">
            <a:avLst/>
          </a:prstGeom>
          <a:noFill/>
          <a:ln w="12700" cap="sq">
            <a:solidFill>
              <a:srgbClr val="FF0066"/>
            </a:solidFill>
            <a:miter lim="800000"/>
          </a:ln>
        </p:spPr>
      </p:cxnSp>
      <p:sp>
        <p:nvSpPr>
          <p:cNvPr id="11275" name="Text Box 11" title=""/>
          <p:cNvSpPr txBox="1"/>
          <p:nvPr/>
        </p:nvSpPr>
        <p:spPr>
          <a:xfrm>
            <a:off x="457200" y="762000"/>
            <a:ext cx="1600200" cy="519113"/>
          </a:xfrm>
          <a:prstGeom prst="rect">
            <a:avLst/>
          </a:prstGeom>
          <a:no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zh-CN" altLang="en-US" sz="2800" b="1">
                <a:solidFill>
                  <a:srgbClr val="FF0066"/>
                </a:solidFill>
                <a:latin typeface="Times New Roman" pitchFamily="18" charset="0"/>
              </a:rPr>
              <a:t>例 </a:t>
            </a:r>
            <a:r>
              <a:rPr kumimoji="1" lang="en-US" altLang="zh-CN" sz="2800" b="1">
                <a:solidFill>
                  <a:srgbClr val="FF0066"/>
                </a:solidFill>
                <a:latin typeface="Times New Roman" pitchFamily="18" charset="0"/>
              </a:rPr>
              <a:t>5(</a:t>
            </a:r>
            <a:r>
              <a:rPr kumimoji="1" lang="zh-CN" altLang="en-US" sz="2800" b="1">
                <a:solidFill>
                  <a:srgbClr val="FF0066"/>
                </a:solidFill>
                <a:latin typeface="Times New Roman" pitchFamily="18" charset="0"/>
              </a:rPr>
              <a:t>续</a:t>
            </a:r>
            <a:r>
              <a:rPr kumimoji="1" lang="en-US" altLang="zh-CN" sz="2800" b="1">
                <a:solidFill>
                  <a:srgbClr val="FF0066"/>
                </a:solidFill>
                <a:latin typeface="Times New Roman" pitchFamily="18" charset="0"/>
              </a:rPr>
              <a:t>)</a:t>
            </a:r>
            <a:endParaRPr kumimoji="1" lang="en-US" altLang="zh-CN" sz="2800" b="1">
              <a:solidFill>
                <a:srgbClr val="FF0066"/>
              </a:solidFill>
              <a:latin typeface="Times New Roman" pitchFamily="18" charset="0"/>
            </a:endParaRPr>
          </a:p>
        </p:txBody>
      </p:sp>
      <p:sp>
        <p:nvSpPr>
          <p:cNvPr id="11276" name="AutoShape 12" title="">
            <a:hlinkClick r:id="rId4"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11277" name="Text Box 13"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4"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2295" name="Rectangle 2" title=""/>
          <p:cNvSpPr>
            <a:spLocks noGrp="1"/>
          </p:cNvSpPr>
          <p:nvPr>
            <p:ph type="ctrTitle"/>
          </p:nvPr>
        </p:nvSpPr>
        <p:spPr>
          <a:xfrm>
            <a:off x="609600" y="685800"/>
            <a:ext cx="6172200" cy="8382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effectLst/>
                <a:latin typeface="Arial"/>
                <a:ea typeface="宋体" pitchFamily="2" charset="-122"/>
              </a:defRPr>
            </a:lvl1pPr>
          </a:lstStyle>
          <a:p>
            <a:pPr lvl="0" algn="l" eaLnBrk="1" hangingPunct="1"/>
            <a:r>
              <a:rPr lang="zh-CN" altLang="en-US" sz="3200">
                <a:solidFill>
                  <a:srgbClr val="FF0066"/>
                </a:solidFill>
                <a:latin typeface="隶书" pitchFamily="49" charset="-122"/>
                <a:ea typeface="隶书" pitchFamily="49" charset="-122"/>
              </a:rPr>
              <a:t>二、一些常用的离散型随机变量</a:t>
            </a:r>
            <a:endParaRPr lang="zh-CN" altLang="en-US" sz="3200">
              <a:solidFill>
                <a:srgbClr val="FF0066"/>
              </a:solidFill>
              <a:latin typeface="隶书" pitchFamily="49" charset="-122"/>
              <a:ea typeface="隶书" pitchFamily="49" charset="-122"/>
            </a:endParaRPr>
          </a:p>
        </p:txBody>
      </p:sp>
      <p:sp>
        <p:nvSpPr>
          <p:cNvPr id="12296" name="Rectangle 3"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12290" name="Object 5"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109" name="Image" r:id="rId2" imgW="7572375" imgH="19050" progId="Photoshop.Image.5">
                  <p:embed/>
                </p:oleObj>
              </mc:Choice>
              <mc:Fallback>
                <p:oleObj name="Image" r:id="rId2" imgW="7572375" imgH="19050" progId="Photoshop.Image.5">
                  <p:embed/>
                  <p:pic>
                    <p:nvPicPr>
                      <p:cNvPr id="0" name="OLE substitute image"/>
                      <p:cNvPicPr/>
                      <p:nvPr/>
                    </p:nvPicPr>
                    <p:blipFill>
                      <a:blip r:embed="rId3"/>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12297" name="Text Box 6"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12298" name="Rectangle 7" title=""/>
          <p:cNvSpPr/>
          <p:nvPr/>
        </p:nvSpPr>
        <p:spPr>
          <a:xfrm>
            <a:off x="533400" y="1524000"/>
            <a:ext cx="2895600" cy="458788"/>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en-US" altLang="zh-CN" sz="2800">
                <a:solidFill>
                  <a:schemeClr val="tx2"/>
                </a:solidFill>
                <a:ea typeface="黑体" pitchFamily="2" charset="-122"/>
              </a:rPr>
              <a:t>1) Bernoulli</a:t>
            </a:r>
            <a:r>
              <a:rPr lang="zh-CN" altLang="en-US" sz="2800">
                <a:solidFill>
                  <a:schemeClr val="tx2"/>
                </a:solidFill>
                <a:ea typeface="黑体" pitchFamily="2" charset="-122"/>
              </a:rPr>
              <a:t>分布</a:t>
            </a:r>
            <a:endParaRPr lang="zh-CN" altLang="en-US" sz="2800">
              <a:solidFill>
                <a:schemeClr val="tx2"/>
              </a:solidFill>
              <a:ea typeface="黑体" pitchFamily="2" charset="-122"/>
            </a:endParaRPr>
          </a:p>
        </p:txBody>
      </p:sp>
      <p:sp>
        <p:nvSpPr>
          <p:cNvPr id="12299" name="Rectangle 8" title=""/>
          <p:cNvSpPr/>
          <p:nvPr/>
        </p:nvSpPr>
        <p:spPr>
          <a:xfrm>
            <a:off x="1041400" y="2133600"/>
            <a:ext cx="4978400" cy="5334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zh-CN" altLang="en-US" sz="2800"/>
              <a:t>如果随机变量 </a:t>
            </a:r>
            <a:r>
              <a:rPr lang="en-US" altLang="zh-CN" sz="2800"/>
              <a:t>X </a:t>
            </a:r>
            <a:r>
              <a:rPr lang="zh-CN" altLang="en-US" sz="2800"/>
              <a:t>的分布律为</a:t>
            </a:r>
            <a:endParaRPr lang="zh-CN" altLang="en-US" sz="2800"/>
          </a:p>
        </p:txBody>
      </p:sp>
      <p:graphicFrame>
        <p:nvGraphicFramePr>
          <p:cNvPr id="12291" name="Object 9" title=""/>
          <p:cNvGraphicFramePr>
            <a:graphicFrameLocks noChangeAspect="1"/>
          </p:cNvGraphicFramePr>
          <p:nvPr/>
        </p:nvGraphicFramePr>
        <p:xfrm>
          <a:off x="2138363" y="3063875"/>
          <a:ext cx="4416425" cy="482600"/>
        </p:xfrm>
        <a:graphic>
          <a:graphicData uri="http://schemas.openxmlformats.org/presentationml/2006/ole">
            <mc:AlternateContent>
              <mc:Choice xmlns:v="urn:schemas-microsoft-com:vml" Requires="v">
                <p:oleObj spid="_x0000_s1110" name="公式" r:id="rId4" imgW="4416425" imgH="482600" progId="Equation.3">
                  <p:embed/>
                </p:oleObj>
              </mc:Choice>
              <mc:Fallback>
                <p:oleObj name="公式" r:id="rId4" imgW="4416425" imgH="482600" progId="Equation.3">
                  <p:embed/>
                  <p:pic>
                    <p:nvPicPr>
                      <p:cNvPr id="0" name="OLE substitute image"/>
                      <p:cNvPicPr/>
                      <p:nvPr/>
                    </p:nvPicPr>
                    <p:blipFill>
                      <a:blip r:embed="rId5"/>
                      <a:stretch>
                        <a:fillRect/>
                      </a:stretch>
                    </p:blipFill>
                    <p:spPr>
                      <a:xfrm>
                        <a:off x="2138363" y="3063875"/>
                        <a:ext cx="4416425" cy="482600"/>
                      </a:xfrm>
                      <a:prstGeom prst="rect">
                        <a:avLst/>
                      </a:prstGeom>
                      <a:noFill/>
                      <a:ln>
                        <a:noFill/>
                        <a:miter lim="800000"/>
                      </a:ln>
                    </p:spPr>
                  </p:pic>
                </p:oleObj>
              </mc:Fallback>
            </mc:AlternateContent>
          </a:graphicData>
        </a:graphic>
      </p:graphicFrame>
      <p:graphicFrame>
        <p:nvGraphicFramePr>
          <p:cNvPr id="12292" name="Object 10" title=""/>
          <p:cNvGraphicFramePr>
            <a:graphicFrameLocks noChangeAspect="1"/>
          </p:cNvGraphicFramePr>
          <p:nvPr/>
        </p:nvGraphicFramePr>
        <p:xfrm>
          <a:off x="1219200" y="3810000"/>
          <a:ext cx="6396038" cy="1506538"/>
        </p:xfrm>
        <a:graphic>
          <a:graphicData uri="http://schemas.openxmlformats.org/presentationml/2006/ole">
            <mc:AlternateContent>
              <mc:Choice xmlns:v="urn:schemas-microsoft-com:vml" Requires="v">
                <p:oleObj spid="_x0000_s1111" name="文档" r:id="rId6" imgW="6396038" imgH="1506538" progId="Word.Document.8">
                  <p:embed/>
                </p:oleObj>
              </mc:Choice>
              <mc:Fallback>
                <p:oleObj name="文档" r:id="rId6" imgW="6396038" imgH="1506538" progId="Word.Document.8">
                  <p:embed/>
                  <p:pic>
                    <p:nvPicPr>
                      <p:cNvPr id="0" name="OLE substitute image"/>
                      <p:cNvPicPr/>
                      <p:nvPr/>
                    </p:nvPicPr>
                    <p:blipFill>
                      <a:blip r:embed="rId7"/>
                      <a:stretch>
                        <a:fillRect/>
                      </a:stretch>
                    </p:blipFill>
                    <p:spPr>
                      <a:xfrm>
                        <a:off x="1219200" y="3810000"/>
                        <a:ext cx="6396038" cy="1506538"/>
                      </a:xfrm>
                      <a:prstGeom prst="rect">
                        <a:avLst/>
                      </a:prstGeom>
                      <a:noFill/>
                      <a:ln>
                        <a:noFill/>
                        <a:miter lim="800000"/>
                      </a:ln>
                      <a:effectLst/>
                    </p:spPr>
                  </p:pic>
                </p:oleObj>
              </mc:Fallback>
            </mc:AlternateContent>
          </a:graphicData>
        </a:graphic>
      </p:graphicFrame>
      <p:sp>
        <p:nvSpPr>
          <p:cNvPr id="12300" name="Rectangle 11" title=""/>
          <p:cNvSpPr/>
          <p:nvPr/>
        </p:nvSpPr>
        <p:spPr>
          <a:xfrm>
            <a:off x="685800" y="3506788"/>
            <a:ext cx="8178800" cy="5334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zh-CN" altLang="en-US" sz="2800"/>
              <a:t>或</a:t>
            </a:r>
            <a:endParaRPr lang="zh-CN" altLang="en-US" sz="2800"/>
          </a:p>
        </p:txBody>
      </p:sp>
      <p:sp>
        <p:nvSpPr>
          <p:cNvPr id="12301" name="Rectangle 12" title=""/>
          <p:cNvSpPr/>
          <p:nvPr/>
        </p:nvSpPr>
        <p:spPr>
          <a:xfrm>
            <a:off x="609600" y="5105400"/>
            <a:ext cx="8178800" cy="5334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zh-CN" altLang="en-US" sz="2800"/>
              <a:t>则称随机变量 </a:t>
            </a:r>
            <a:r>
              <a:rPr lang="en-US" altLang="zh-CN" sz="2800"/>
              <a:t>X </a:t>
            </a:r>
            <a:r>
              <a:rPr lang="zh-CN" altLang="en-US" sz="2800"/>
              <a:t>服从参数为 </a:t>
            </a:r>
            <a:r>
              <a:rPr lang="en-US" altLang="zh-CN" sz="2800"/>
              <a:t>p </a:t>
            </a:r>
            <a:r>
              <a:rPr lang="zh-CN" altLang="en-US" sz="2800"/>
              <a:t>的 </a:t>
            </a:r>
            <a:r>
              <a:rPr lang="en-US" altLang="zh-CN" sz="2800">
                <a:solidFill>
                  <a:srgbClr val="FF0066"/>
                </a:solidFill>
              </a:rPr>
              <a:t>Bernoulli</a:t>
            </a:r>
            <a:r>
              <a:rPr lang="zh-CN" altLang="en-US" sz="2800">
                <a:solidFill>
                  <a:srgbClr val="FF0066"/>
                </a:solidFill>
              </a:rPr>
              <a:t>分布</a:t>
            </a:r>
            <a:r>
              <a:rPr lang="zh-CN" altLang="en-US" sz="2800"/>
              <a:t>．</a:t>
            </a:r>
            <a:endParaRPr lang="zh-CN" altLang="en-US" sz="2800"/>
          </a:p>
        </p:txBody>
      </p:sp>
      <p:graphicFrame>
        <p:nvGraphicFramePr>
          <p:cNvPr id="12293" name="Object 13" title=""/>
          <p:cNvGraphicFramePr>
            <a:graphicFrameLocks noChangeAspect="1"/>
          </p:cNvGraphicFramePr>
          <p:nvPr/>
        </p:nvGraphicFramePr>
        <p:xfrm>
          <a:off x="4419600" y="5867400"/>
          <a:ext cx="3810000" cy="531813"/>
        </p:xfrm>
        <a:graphic>
          <a:graphicData uri="http://schemas.openxmlformats.org/presentationml/2006/ole">
            <mc:AlternateContent>
              <mc:Choice xmlns:v="urn:schemas-microsoft-com:vml" Requires="v">
                <p:oleObj spid="_x0000_s1112" name="公式" r:id="rId8" imgW="3810000" imgH="531813" progId="Equation.3">
                  <p:embed/>
                </p:oleObj>
              </mc:Choice>
              <mc:Fallback>
                <p:oleObj name="公式" r:id="rId8" imgW="3810000" imgH="531813" progId="Equation.3">
                  <p:embed/>
                  <p:pic>
                    <p:nvPicPr>
                      <p:cNvPr id="0" name="OLE substitute image"/>
                      <p:cNvPicPr/>
                      <p:nvPr/>
                    </p:nvPicPr>
                    <p:blipFill>
                      <a:blip r:embed="rId9"/>
                      <a:stretch>
                        <a:fillRect/>
                      </a:stretch>
                    </p:blipFill>
                    <p:spPr>
                      <a:xfrm>
                        <a:off x="4419600" y="5867400"/>
                        <a:ext cx="3810000" cy="531813"/>
                      </a:xfrm>
                      <a:prstGeom prst="rect">
                        <a:avLst/>
                      </a:prstGeom>
                      <a:noFill/>
                      <a:ln>
                        <a:noFill/>
                        <a:miter lim="800000"/>
                      </a:ln>
                    </p:spPr>
                  </p:pic>
                </p:oleObj>
              </mc:Fallback>
            </mc:AlternateContent>
          </a:graphicData>
        </a:graphic>
      </p:graphicFrame>
      <p:graphicFrame>
        <p:nvGraphicFramePr>
          <p:cNvPr id="12294" name="Object 14" title=""/>
          <p:cNvGraphicFramePr>
            <a:graphicFrameLocks noChangeAspect="1"/>
          </p:cNvGraphicFramePr>
          <p:nvPr/>
        </p:nvGraphicFramePr>
        <p:xfrm>
          <a:off x="685800" y="5894388"/>
          <a:ext cx="3048000" cy="506412"/>
        </p:xfrm>
        <a:graphic>
          <a:graphicData uri="http://schemas.openxmlformats.org/presentationml/2006/ole">
            <mc:AlternateContent>
              <mc:Choice xmlns:v="urn:schemas-microsoft-com:vml" Requires="v">
                <p:oleObj spid="_x0000_s1113" name="公式" r:id="rId10" imgW="3048000" imgH="506412" progId="Equation.3">
                  <p:embed/>
                </p:oleObj>
              </mc:Choice>
              <mc:Fallback>
                <p:oleObj name="公式" r:id="rId10" imgW="3048000" imgH="506412" progId="Equation.3">
                  <p:embed/>
                  <p:pic>
                    <p:nvPicPr>
                      <p:cNvPr id="0" name="OLE substitute image"/>
                      <p:cNvPicPr/>
                      <p:nvPr/>
                    </p:nvPicPr>
                    <p:blipFill>
                      <a:blip r:embed="rId11"/>
                      <a:stretch>
                        <a:fillRect/>
                      </a:stretch>
                    </p:blipFill>
                    <p:spPr>
                      <a:xfrm>
                        <a:off x="685800" y="5894388"/>
                        <a:ext cx="3048000" cy="506412"/>
                      </a:xfrm>
                      <a:prstGeom prst="rect">
                        <a:avLst/>
                      </a:prstGeom>
                      <a:noFill/>
                      <a:ln>
                        <a:noFill/>
                        <a:miter lim="800000"/>
                      </a:ln>
                    </p:spPr>
                  </p:pic>
                </p:oleObj>
              </mc:Fallback>
            </mc:AlternateContent>
          </a:graphicData>
        </a:graphic>
      </p:graphicFrame>
      <p:sp>
        <p:nvSpPr>
          <p:cNvPr id="12302" name="AutoShape 15" title="">
            <a:hlinkClick r:id="rId12"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12303" name="Text Box 16"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2"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75" fill="hold" grpId="0" nodeType="afterEffect">
                                  <p:stCondLst>
                                    <p:cond delay="0"/>
                                  </p:stCondLst>
                                  <p:iterate type="lt">
                                    <p:tmPct val="100000"/>
                                  </p:iterate>
                                  <p:childTnLst>
                                    <p:set>
                                      <p:cBhvr>
                                        <p:cTn id="6" dur="1" fill="hold">
                                          <p:stCondLst>
                                            <p:cond delay="0"/>
                                          </p:stCondLst>
                                        </p:cTn>
                                        <p:tgtEl>
                                          <p:spTgt spid="12295"/>
                                        </p:tgtEl>
                                        <p:attrNameLst>
                                          <p:attrName>style.visibility</p:attrName>
                                        </p:attrNameLst>
                                      </p:cBhvr>
                                      <p:to>
                                        <p:strVal val="visible"/>
                                      </p:to>
                                    </p:set>
                                    <p:animEffect transition="in" filter="wipe(left)">
                                      <p:cBhvr>
                                        <p:cTn id="7" dur="75"/>
                                        <p:tgtEl>
                                          <p:spTgt spid="12295"/>
                                        </p:tgtEl>
                                      </p:cBhvr>
                                    </p:animEffect>
                                  </p:childTnLst>
                                </p:cTn>
                              </p:par>
                            </p:childTnLst>
                          </p:cTn>
                        </p:par>
                        <p:par>
                          <p:cTn id="8" fill="hold" nodeType="afterGroup">
                            <p:stCondLst>
                              <p:cond delay="75"/>
                            </p:stCondLst>
                            <p:childTnLst>
                              <p:par>
                                <p:cTn id="9" presetID="22" presetClass="entr" presetSubtype="8" dur="500" fill="hold" grpId="0" nodeType="afterEffect">
                                  <p:stCondLst>
                                    <p:cond delay="0"/>
                                  </p:stCondLst>
                                  <p:childTnLst>
                                    <p:set>
                                      <p:cBhvr>
                                        <p:cTn id="10" dur="1" fill="hold">
                                          <p:stCondLst>
                                            <p:cond delay="0"/>
                                          </p:stCondLst>
                                        </p:cTn>
                                        <p:tgtEl>
                                          <p:spTgt spid="12298"/>
                                        </p:tgtEl>
                                        <p:attrNameLst>
                                          <p:attrName>style.visibility</p:attrName>
                                        </p:attrNameLst>
                                      </p:cBhvr>
                                      <p:to>
                                        <p:strVal val="visible"/>
                                      </p:to>
                                    </p:set>
                                    <p:animEffect transition="in" filter="wipe(left)">
                                      <p:cBhvr>
                                        <p:cTn id="11" dur="500"/>
                                        <p:tgtEl>
                                          <p:spTgt spid="12298"/>
                                        </p:tgtEl>
                                      </p:cBhvr>
                                    </p:animEffect>
                                  </p:childTnLst>
                                </p:cTn>
                              </p:par>
                            </p:childTnLst>
                          </p:cTn>
                        </p:par>
                      </p:childTnLst>
                    </p:cTn>
                  </p:par>
                  <p:par>
                    <p:cTn id="12" fill="hold" nodeType="clickPar">
                      <p:stCondLst>
                        <p:cond delay="indefinite"/>
                        <p:cond evt="onBegin" delay="0">
                          <p:tn val="11"/>
                        </p:cond>
                      </p:stCondLst>
                      <p:childTnLst>
                        <p:par>
                          <p:cTn id="13" fill="hold">
                            <p:stCondLst>
                              <p:cond delay="0"/>
                            </p:stCondLst>
                            <p:childTnLst>
                              <p:par>
                                <p:cTn id="14" presetID="22" presetClass="entr" presetSubtype="8" dur="500" fill="hold" grpId="0" nodeType="clickEffect">
                                  <p:stCondLst>
                                    <p:cond delay="0"/>
                                  </p:stCondLst>
                                  <p:childTnLst>
                                    <p:set>
                                      <p:cBhvr>
                                        <p:cTn id="15" dur="1" fill="hold">
                                          <p:stCondLst>
                                            <p:cond delay="0"/>
                                          </p:stCondLst>
                                        </p:cTn>
                                        <p:tgtEl>
                                          <p:spTgt spid="12299"/>
                                        </p:tgtEl>
                                        <p:attrNameLst>
                                          <p:attrName>style.visibility</p:attrName>
                                        </p:attrNameLst>
                                      </p:cBhvr>
                                      <p:to>
                                        <p:strVal val="visible"/>
                                      </p:to>
                                    </p:set>
                                    <p:animEffect transition="in" filter="wipe(left)">
                                      <p:cBhvr>
                                        <p:cTn id="16" dur="500"/>
                                        <p:tgtEl>
                                          <p:spTgt spid="12299"/>
                                        </p:tgtEl>
                                      </p:cBhvr>
                                    </p:animEffect>
                                  </p:childTnLst>
                                </p:cTn>
                              </p:par>
                            </p:childTnLst>
                          </p:cTn>
                        </p:par>
                      </p:childTnLst>
                    </p:cTn>
                  </p:par>
                  <p:par>
                    <p:cTn id="17" fill="hold" nodeType="clickPar">
                      <p:stCondLst>
                        <p:cond delay="indefinite"/>
                        <p:cond evt="onBegin" delay="0">
                          <p:tn val="16"/>
                        </p:cond>
                      </p:stCondLst>
                      <p:childTnLst>
                        <p:par>
                          <p:cTn id="18" fill="hold">
                            <p:stCondLst>
                              <p:cond delay="0"/>
                            </p:stCondLst>
                            <p:childTnLst>
                              <p:par>
                                <p:cTn id="19" presetID="22" presetClass="entr" presetSubtype="8" dur="500" fill="hold" nodeType="clickEffect">
                                  <p:stCondLst>
                                    <p:cond delay="0"/>
                                  </p:stCondLst>
                                  <p:childTnLst>
                                    <p:set>
                                      <p:cBhvr>
                                        <p:cTn id="20" dur="1" fill="hold">
                                          <p:stCondLst>
                                            <p:cond delay="0"/>
                                          </p:stCondLst>
                                        </p:cTn>
                                        <p:tgtEl>
                                          <p:spTgt spid="12291"/>
                                        </p:tgtEl>
                                        <p:attrNameLst>
                                          <p:attrName>style.visibility</p:attrName>
                                        </p:attrNameLst>
                                      </p:cBhvr>
                                      <p:to>
                                        <p:strVal val="visible"/>
                                      </p:to>
                                    </p:set>
                                    <p:animEffect transition="in" filter="wipe(left)">
                                      <p:cBhvr>
                                        <p:cTn id="21" dur="500"/>
                                        <p:tgtEl>
                                          <p:spTgt spid="12291"/>
                                        </p:tgtEl>
                                      </p:cBhvr>
                                    </p:animEffect>
                                  </p:childTnLst>
                                </p:cTn>
                              </p:par>
                            </p:childTnLst>
                          </p:cTn>
                        </p:par>
                      </p:childTnLst>
                    </p:cTn>
                  </p:par>
                  <p:par>
                    <p:cTn id="22" fill="hold" nodeType="clickPar">
                      <p:stCondLst>
                        <p:cond delay="indefinite"/>
                        <p:cond evt="onBegin" delay="0">
                          <p:tn val="21"/>
                        </p:cond>
                      </p:stCondLst>
                      <p:childTnLst>
                        <p:par>
                          <p:cTn id="23" fill="hold">
                            <p:stCondLst>
                              <p:cond delay="0"/>
                            </p:stCondLst>
                            <p:childTnLst>
                              <p:par>
                                <p:cTn id="24" presetID="22" presetClass="entr" presetSubtype="8" dur="500" fill="hold" grpId="0" nodeType="clickEffect">
                                  <p:stCondLst>
                                    <p:cond delay="0"/>
                                  </p:stCondLst>
                                  <p:childTnLst>
                                    <p:set>
                                      <p:cBhvr>
                                        <p:cTn id="25" dur="1" fill="hold">
                                          <p:stCondLst>
                                            <p:cond delay="0"/>
                                          </p:stCondLst>
                                        </p:cTn>
                                        <p:tgtEl>
                                          <p:spTgt spid="12300"/>
                                        </p:tgtEl>
                                        <p:attrNameLst>
                                          <p:attrName>style.visibility</p:attrName>
                                        </p:attrNameLst>
                                      </p:cBhvr>
                                      <p:to>
                                        <p:strVal val="visible"/>
                                      </p:to>
                                    </p:set>
                                    <p:animEffect transition="in" filter="wipe(left)">
                                      <p:cBhvr>
                                        <p:cTn id="26" dur="500"/>
                                        <p:tgtEl>
                                          <p:spTgt spid="12300"/>
                                        </p:tgtEl>
                                      </p:cBhvr>
                                    </p:animEffect>
                                  </p:childTnLst>
                                </p:cTn>
                              </p:par>
                            </p:childTnLst>
                          </p:cTn>
                        </p:par>
                      </p:childTnLst>
                    </p:cTn>
                  </p:par>
                  <p:par>
                    <p:cTn id="27" fill="hold" nodeType="clickPar">
                      <p:stCondLst>
                        <p:cond delay="indefinite"/>
                        <p:cond evt="onBegin" delay="0">
                          <p:tn val="26"/>
                        </p:cond>
                      </p:stCondLst>
                      <p:childTnLst>
                        <p:par>
                          <p:cTn id="28" fill="hold">
                            <p:stCondLst>
                              <p:cond delay="0"/>
                            </p:stCondLst>
                            <p:childTnLst>
                              <p:par>
                                <p:cTn id="29" presetID="22" presetClass="entr" presetSubtype="8" dur="500" fill="hold" nodeType="clickEffect">
                                  <p:stCondLst>
                                    <p:cond delay="0"/>
                                  </p:stCondLst>
                                  <p:childTnLst>
                                    <p:set>
                                      <p:cBhvr>
                                        <p:cTn id="30" dur="1" fill="hold">
                                          <p:stCondLst>
                                            <p:cond delay="0"/>
                                          </p:stCondLst>
                                        </p:cTn>
                                        <p:tgtEl>
                                          <p:spTgt spid="12292"/>
                                        </p:tgtEl>
                                        <p:attrNameLst>
                                          <p:attrName>style.visibility</p:attrName>
                                        </p:attrNameLst>
                                      </p:cBhvr>
                                      <p:to>
                                        <p:strVal val="visible"/>
                                      </p:to>
                                    </p:set>
                                    <p:animEffect transition="in" filter="wipe(left)">
                                      <p:cBhvr>
                                        <p:cTn id="31" dur="500"/>
                                        <p:tgtEl>
                                          <p:spTgt spid="12292"/>
                                        </p:tgtEl>
                                      </p:cBhvr>
                                    </p:animEffect>
                                  </p:childTnLst>
                                </p:cTn>
                              </p:par>
                            </p:childTnLst>
                          </p:cTn>
                        </p:par>
                      </p:childTnLst>
                    </p:cTn>
                  </p:par>
                  <p:par>
                    <p:cTn id="32" fill="hold" nodeType="clickPar">
                      <p:stCondLst>
                        <p:cond delay="indefinite"/>
                        <p:cond evt="onBegin" delay="0">
                          <p:tn val="31"/>
                        </p:cond>
                      </p:stCondLst>
                      <p:childTnLst>
                        <p:par>
                          <p:cTn id="33" fill="hold">
                            <p:stCondLst>
                              <p:cond delay="0"/>
                            </p:stCondLst>
                            <p:childTnLst>
                              <p:par>
                                <p:cTn id="34" presetID="22" presetClass="entr" presetSubtype="8" dur="500" fill="hold" grpId="0" nodeType="clickEffect">
                                  <p:stCondLst>
                                    <p:cond delay="0"/>
                                  </p:stCondLst>
                                  <p:childTnLst>
                                    <p:set>
                                      <p:cBhvr>
                                        <p:cTn id="35" dur="1" fill="hold">
                                          <p:stCondLst>
                                            <p:cond delay="0"/>
                                          </p:stCondLst>
                                        </p:cTn>
                                        <p:tgtEl>
                                          <p:spTgt spid="12301"/>
                                        </p:tgtEl>
                                        <p:attrNameLst>
                                          <p:attrName>style.visibility</p:attrName>
                                        </p:attrNameLst>
                                      </p:cBhvr>
                                      <p:to>
                                        <p:strVal val="visible"/>
                                      </p:to>
                                    </p:set>
                                    <p:animEffect transition="in" filter="wipe(left)">
                                      <p:cBhvr>
                                        <p:cTn id="36" dur="500"/>
                                        <p:tgtEl>
                                          <p:spTgt spid="12301"/>
                                        </p:tgtEl>
                                      </p:cBhvr>
                                    </p:animEffect>
                                  </p:childTnLst>
                                </p:cTn>
                              </p:par>
                            </p:childTnLst>
                          </p:cTn>
                        </p:par>
                      </p:childTnLst>
                    </p:cTn>
                  </p:par>
                  <p:par>
                    <p:cTn id="37" fill="hold" nodeType="clickPar">
                      <p:stCondLst>
                        <p:cond delay="indefinite"/>
                        <p:cond evt="onBegin" delay="0">
                          <p:tn val="36"/>
                        </p:cond>
                      </p:stCondLst>
                      <p:childTnLst>
                        <p:par>
                          <p:cTn id="38" fill="hold">
                            <p:stCondLst>
                              <p:cond delay="0"/>
                            </p:stCondLst>
                            <p:childTnLst>
                              <p:par>
                                <p:cTn id="39" presetID="22" presetClass="entr" presetSubtype="8" dur="500" fill="hold" nodeType="clickEffect">
                                  <p:stCondLst>
                                    <p:cond delay="0"/>
                                  </p:stCondLst>
                                  <p:childTnLst>
                                    <p:set>
                                      <p:cBhvr>
                                        <p:cTn id="40" dur="1" fill="hold">
                                          <p:stCondLst>
                                            <p:cond delay="0"/>
                                          </p:stCondLst>
                                        </p:cTn>
                                        <p:tgtEl>
                                          <p:spTgt spid="12294"/>
                                        </p:tgtEl>
                                        <p:attrNameLst>
                                          <p:attrName>style.visibility</p:attrName>
                                        </p:attrNameLst>
                                      </p:cBhvr>
                                      <p:to>
                                        <p:strVal val="visible"/>
                                      </p:to>
                                    </p:set>
                                    <p:animEffect transition="in" filter="wipe(left)">
                                      <p:cBhvr>
                                        <p:cTn id="41" dur="500"/>
                                        <p:tgtEl>
                                          <p:spTgt spid="12294"/>
                                        </p:tgtEl>
                                      </p:cBhvr>
                                    </p:animEffect>
                                  </p:childTnLst>
                                </p:cTn>
                              </p:par>
                            </p:childTnLst>
                          </p:cTn>
                        </p:par>
                      </p:childTnLst>
                    </p:cTn>
                  </p:par>
                  <p:par>
                    <p:cTn id="42" fill="hold" nodeType="clickPar">
                      <p:stCondLst>
                        <p:cond delay="indefinite"/>
                        <p:cond evt="onBegin" delay="0">
                          <p:tn val="41"/>
                        </p:cond>
                      </p:stCondLst>
                      <p:childTnLst>
                        <p:par>
                          <p:cTn id="43" fill="hold">
                            <p:stCondLst>
                              <p:cond delay="0"/>
                            </p:stCondLst>
                            <p:childTnLst>
                              <p:par>
                                <p:cTn id="44" presetID="22" presetClass="entr" presetSubtype="8" dur="500" fill="hold" nodeType="clickEffect">
                                  <p:stCondLst>
                                    <p:cond delay="0"/>
                                  </p:stCondLst>
                                  <p:childTnLst>
                                    <p:set>
                                      <p:cBhvr>
                                        <p:cTn id="45" dur="1" fill="hold">
                                          <p:stCondLst>
                                            <p:cond delay="0"/>
                                          </p:stCondLst>
                                        </p:cTn>
                                        <p:tgtEl>
                                          <p:spTgt spid="12293"/>
                                        </p:tgtEl>
                                        <p:attrNameLst>
                                          <p:attrName>style.visibility</p:attrName>
                                        </p:attrNameLst>
                                      </p:cBhvr>
                                      <p:to>
                                        <p:strVal val="visible"/>
                                      </p:to>
                                    </p:set>
                                    <p:animEffect transition="in" filter="wipe(left)">
                                      <p:cBhvr>
                                        <p:cTn id="46" dur="5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p:bldP spid="12298" grpId="0"/>
      <p:bldP spid="12299" grpId="0"/>
      <p:bldP spid="12300" grpId="0"/>
      <p:bldP spid="12301" grpId="0"/>
    </p:bldLs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318" name="Rectangle 3" title=""/>
          <p:cNvSpPr>
            <a:spLocks noGrp="1"/>
          </p:cNvSpPr>
          <p:nvPr>
            <p:ph type="body" idx="4294967295"/>
          </p:nvPr>
        </p:nvSpPr>
        <p:spPr>
          <a:xfrm>
            <a:off x="609600" y="1371600"/>
            <a:ext cx="8178800" cy="7620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mn-lt"/>
                <a:ea typeface="+mn-ea"/>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mn-lt"/>
                <a:ea typeface="+mn-ea"/>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mn-lt"/>
                <a:ea typeface="+mn-ea"/>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mn-lt"/>
                <a:ea typeface="+mn-ea"/>
              </a:defRPr>
            </a:lvl5pPr>
            <a:lvl6pPr marL="2514600" indent="-228600" algn="l" rtl="0" fontAlgn="base">
              <a:spcBef>
                <a:spcPct val="20000"/>
              </a:spcBef>
              <a:spcAft>
                <a:spcPct val="0"/>
              </a:spcAft>
              <a:buChar char="»"/>
              <a:defRPr lang="zh-CN" altLang="en-US" sz="2000">
                <a:solidFill>
                  <a:schemeClr val="tx1"/>
                </a:solidFill>
                <a:latin typeface="+mn-lt"/>
                <a:ea typeface="+mn-ea"/>
              </a:defRPr>
            </a:lvl6pPr>
            <a:lvl7pPr marL="2971800" indent="-228600" algn="l" rtl="0" fontAlgn="base">
              <a:spcBef>
                <a:spcPct val="20000"/>
              </a:spcBef>
              <a:spcAft>
                <a:spcPct val="0"/>
              </a:spcAft>
              <a:buChar char="»"/>
              <a:defRPr lang="zh-CN" altLang="en-US" sz="2000">
                <a:solidFill>
                  <a:schemeClr val="tx1"/>
                </a:solidFill>
                <a:latin typeface="+mn-lt"/>
                <a:ea typeface="+mn-ea"/>
              </a:defRPr>
            </a:lvl7pPr>
            <a:lvl8pPr marL="3429000" indent="-228600" algn="l" rtl="0" fontAlgn="base">
              <a:spcBef>
                <a:spcPct val="20000"/>
              </a:spcBef>
              <a:spcAft>
                <a:spcPct val="0"/>
              </a:spcAft>
              <a:buChar char="»"/>
              <a:defRPr lang="zh-CN" altLang="en-US" sz="2000">
                <a:solidFill>
                  <a:schemeClr val="tx1"/>
                </a:solidFill>
                <a:latin typeface="+mn-lt"/>
                <a:ea typeface="+mn-ea"/>
              </a:defRPr>
            </a:lvl8pPr>
            <a:lvl9pPr marL="3886200" indent="-228600" algn="l" rtl="0" fontAlgn="base">
              <a:spcBef>
                <a:spcPct val="20000"/>
              </a:spcBef>
              <a:spcAft>
                <a:spcPct val="0"/>
              </a:spcAft>
              <a:buChar char="»"/>
              <a:defRPr lang="zh-CN" altLang="en-US" sz="2000">
                <a:solidFill>
                  <a:schemeClr val="tx1"/>
                </a:solidFill>
                <a:latin typeface="+mn-lt"/>
                <a:ea typeface="+mn-ea"/>
              </a:defRPr>
            </a:lvl9pPr>
          </a:lstStyle>
          <a:p>
            <a:pPr lvl="0" eaLnBrk="1" hangingPunct="1">
              <a:buNone/>
            </a:pPr>
            <a:r>
              <a:rPr lang="en-US" altLang="zh-CN"/>
              <a:t>Bernoulli</a:t>
            </a:r>
            <a:r>
              <a:rPr lang="zh-CN" altLang="en-US"/>
              <a:t>分布也称作 </a:t>
            </a:r>
            <a:r>
              <a:rPr lang="en-US" altLang="zh-CN"/>
              <a:t>0-1 </a:t>
            </a:r>
            <a:r>
              <a:rPr lang="zh-CN" altLang="en-US"/>
              <a:t>分布或二点分布．</a:t>
            </a:r>
            <a:endParaRPr lang="zh-CN" altLang="en-US"/>
          </a:p>
        </p:txBody>
      </p:sp>
      <p:sp>
        <p:nvSpPr>
          <p:cNvPr id="13319" name="Rectangle 4"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13314" name="Object 6"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114" name="Image" r:id="rId2" imgW="7572375" imgH="19050" progId="Photoshop.Image.5">
                  <p:embed/>
                </p:oleObj>
              </mc:Choice>
              <mc:Fallback>
                <p:oleObj name="Image" r:id="rId2" imgW="7572375" imgH="19050" progId="Photoshop.Image.5">
                  <p:embed/>
                  <p:pic>
                    <p:nvPicPr>
                      <p:cNvPr id="0" name="OLE substitute image"/>
                      <p:cNvPicPr/>
                      <p:nvPr/>
                    </p:nvPicPr>
                    <p:blipFill>
                      <a:blip r:embed="rId3"/>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13320" name="Text Box 7"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13321" name="Rectangle 8" title=""/>
          <p:cNvSpPr/>
          <p:nvPr/>
        </p:nvSpPr>
        <p:spPr>
          <a:xfrm>
            <a:off x="609600" y="2057400"/>
            <a:ext cx="4114800" cy="566738"/>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r>
              <a:rPr lang="en-US" altLang="zh-CN" sz="2800">
                <a:solidFill>
                  <a:srgbClr val="FF0066"/>
                </a:solidFill>
                <a:ea typeface="隶书" pitchFamily="49" charset="-122"/>
              </a:rPr>
              <a:t>Bernoulli</a:t>
            </a:r>
            <a:r>
              <a:rPr lang="zh-CN" altLang="zh-CN" sz="2800">
                <a:solidFill>
                  <a:srgbClr val="FF0066"/>
                </a:solidFill>
                <a:ea typeface="隶书" pitchFamily="49" charset="-122"/>
              </a:rPr>
              <a:t>分布的概率背景</a:t>
            </a:r>
            <a:endParaRPr lang="zh-CN" altLang="en-US" sz="2800">
              <a:solidFill>
                <a:srgbClr val="FF0066"/>
              </a:solidFill>
              <a:ea typeface="隶书" pitchFamily="49" charset="-122"/>
            </a:endParaRPr>
          </a:p>
        </p:txBody>
      </p:sp>
      <p:sp>
        <p:nvSpPr>
          <p:cNvPr id="13322" name="Rectangle 9" title=""/>
          <p:cNvSpPr/>
          <p:nvPr/>
        </p:nvSpPr>
        <p:spPr>
          <a:xfrm>
            <a:off x="609600" y="2743200"/>
            <a:ext cx="4953000" cy="6096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zh-CN" altLang="en-US" sz="2800"/>
              <a:t>进行一次</a:t>
            </a:r>
            <a:r>
              <a:rPr lang="en-US" altLang="zh-CN" sz="2800"/>
              <a:t>Bernoulli</a:t>
            </a:r>
            <a:r>
              <a:rPr lang="zh-CN" altLang="en-US" sz="2800"/>
              <a:t>试验，设：</a:t>
            </a:r>
            <a:endParaRPr lang="zh-CN" altLang="en-US" sz="2800"/>
          </a:p>
        </p:txBody>
      </p:sp>
      <p:graphicFrame>
        <p:nvGraphicFramePr>
          <p:cNvPr id="13315" name="Object 10" title=""/>
          <p:cNvGraphicFramePr>
            <a:graphicFrameLocks noChangeAspect="1"/>
          </p:cNvGraphicFramePr>
          <p:nvPr/>
        </p:nvGraphicFramePr>
        <p:xfrm>
          <a:off x="2035175" y="3352800"/>
          <a:ext cx="4386263" cy="523875"/>
        </p:xfrm>
        <a:graphic>
          <a:graphicData uri="http://schemas.openxmlformats.org/presentationml/2006/ole">
            <mc:AlternateContent>
              <mc:Choice xmlns:v="urn:schemas-microsoft-com:vml" Requires="v">
                <p:oleObj spid="_x0000_s1115" name="公式" r:id="rId4" imgW="4386263" imgH="523875" progId="Equation.3">
                  <p:embed/>
                </p:oleObj>
              </mc:Choice>
              <mc:Fallback>
                <p:oleObj name="公式" r:id="rId4" imgW="4386263" imgH="523875" progId="Equation.3">
                  <p:embed/>
                  <p:pic>
                    <p:nvPicPr>
                      <p:cNvPr id="0" name="OLE substitute image"/>
                      <p:cNvPicPr/>
                      <p:nvPr/>
                    </p:nvPicPr>
                    <p:blipFill>
                      <a:blip r:embed="rId5"/>
                      <a:stretch>
                        <a:fillRect/>
                      </a:stretch>
                    </p:blipFill>
                    <p:spPr>
                      <a:xfrm>
                        <a:off x="2035175" y="3352800"/>
                        <a:ext cx="4386263" cy="523875"/>
                      </a:xfrm>
                      <a:prstGeom prst="rect">
                        <a:avLst/>
                      </a:prstGeom>
                      <a:noFill/>
                      <a:ln>
                        <a:noFill/>
                        <a:miter lim="800000"/>
                      </a:ln>
                    </p:spPr>
                  </p:pic>
                </p:oleObj>
              </mc:Fallback>
            </mc:AlternateContent>
          </a:graphicData>
        </a:graphic>
      </p:graphicFrame>
      <p:sp>
        <p:nvSpPr>
          <p:cNvPr id="13323" name="Rectangle 11" title=""/>
          <p:cNvSpPr/>
          <p:nvPr/>
        </p:nvSpPr>
        <p:spPr>
          <a:xfrm>
            <a:off x="609600" y="4038600"/>
            <a:ext cx="8178800" cy="1023938"/>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zh-CN" altLang="en-US" sz="2800"/>
              <a:t>令：</a:t>
            </a:r>
            <a:r>
              <a:rPr lang="en-US" altLang="zh-CN" sz="2800"/>
              <a:t>X</a:t>
            </a:r>
            <a:r>
              <a:rPr lang="zh-CN" altLang="en-US" sz="2800"/>
              <a:t>：在这次</a:t>
            </a:r>
            <a:r>
              <a:rPr lang="en-US" altLang="zh-CN" sz="2800"/>
              <a:t>Bernoulli</a:t>
            </a:r>
            <a:r>
              <a:rPr lang="zh-CN" altLang="en-US" sz="2800"/>
              <a:t>试验中事件</a:t>
            </a:r>
            <a:r>
              <a:rPr lang="en-US" altLang="zh-CN" sz="2800"/>
              <a:t>A</a:t>
            </a:r>
            <a:r>
              <a:rPr lang="zh-CN" altLang="en-US" sz="2800"/>
              <a:t>发生的次数．</a:t>
            </a:r>
            <a:endParaRPr lang="zh-CN" altLang="en-US" sz="2800"/>
          </a:p>
          <a:p>
            <a:pPr marL="342900" lvl="0" indent="-342900" eaLnBrk="1" hangingPunct="1">
              <a:spcBef>
                <a:spcPct val="20000"/>
              </a:spcBef>
            </a:pPr>
            <a:r>
              <a:rPr lang="zh-CN" altLang="en-US" sz="2800"/>
              <a:t>或者说：令</a:t>
            </a:r>
            <a:endParaRPr lang="zh-CN" altLang="en-US" sz="2800"/>
          </a:p>
        </p:txBody>
      </p:sp>
      <p:graphicFrame>
        <p:nvGraphicFramePr>
          <p:cNvPr id="13316" name="Object 12" title=""/>
          <p:cNvGraphicFramePr>
            <a:graphicFrameLocks noChangeAspect="1"/>
          </p:cNvGraphicFramePr>
          <p:nvPr/>
        </p:nvGraphicFramePr>
        <p:xfrm>
          <a:off x="2759075" y="4800600"/>
          <a:ext cx="3717925" cy="1101725"/>
        </p:xfrm>
        <a:graphic>
          <a:graphicData uri="http://schemas.openxmlformats.org/presentationml/2006/ole">
            <mc:AlternateContent>
              <mc:Choice xmlns:v="urn:schemas-microsoft-com:vml" Requires="v">
                <p:oleObj spid="_x0000_s1116" name="公式" r:id="rId6" imgW="3717925" imgH="1101725" progId="Equation.3">
                  <p:embed/>
                </p:oleObj>
              </mc:Choice>
              <mc:Fallback>
                <p:oleObj name="公式" r:id="rId6" imgW="3717925" imgH="1101725" progId="Equation.3">
                  <p:embed/>
                  <p:pic>
                    <p:nvPicPr>
                      <p:cNvPr id="0" name="OLE substitute image"/>
                      <p:cNvPicPr/>
                      <p:nvPr/>
                    </p:nvPicPr>
                    <p:blipFill>
                      <a:blip r:embed="rId7"/>
                      <a:stretch>
                        <a:fillRect/>
                      </a:stretch>
                    </p:blipFill>
                    <p:spPr>
                      <a:xfrm>
                        <a:off x="2759075" y="4800600"/>
                        <a:ext cx="3717925" cy="1101725"/>
                      </a:xfrm>
                      <a:prstGeom prst="rect">
                        <a:avLst/>
                      </a:prstGeom>
                      <a:noFill/>
                      <a:ln>
                        <a:noFill/>
                        <a:miter lim="800000"/>
                      </a:ln>
                    </p:spPr>
                  </p:pic>
                </p:oleObj>
              </mc:Fallback>
            </mc:AlternateContent>
          </a:graphicData>
        </a:graphic>
      </p:graphicFrame>
      <p:graphicFrame>
        <p:nvGraphicFramePr>
          <p:cNvPr id="13317" name="Object 13" title=""/>
          <p:cNvGraphicFramePr>
            <a:graphicFrameLocks noChangeAspect="1"/>
          </p:cNvGraphicFramePr>
          <p:nvPr/>
        </p:nvGraphicFramePr>
        <p:xfrm>
          <a:off x="685800" y="6046788"/>
          <a:ext cx="3125788" cy="593725"/>
        </p:xfrm>
        <a:graphic>
          <a:graphicData uri="http://schemas.openxmlformats.org/presentationml/2006/ole">
            <mc:AlternateContent>
              <mc:Choice xmlns:v="urn:schemas-microsoft-com:vml" Requires="v">
                <p:oleObj spid="_x0000_s1117" name="公式" r:id="rId8" imgW="3125788" imgH="593725" progId="Equation.3">
                  <p:embed/>
                </p:oleObj>
              </mc:Choice>
              <mc:Fallback>
                <p:oleObj name="公式" r:id="rId8" imgW="3125788" imgH="593725" progId="Equation.3">
                  <p:embed/>
                  <p:pic>
                    <p:nvPicPr>
                      <p:cNvPr id="0" name="OLE substitute image"/>
                      <p:cNvPicPr/>
                      <p:nvPr/>
                    </p:nvPicPr>
                    <p:blipFill>
                      <a:blip r:embed="rId9"/>
                      <a:stretch>
                        <a:fillRect/>
                      </a:stretch>
                    </p:blipFill>
                    <p:spPr>
                      <a:xfrm>
                        <a:off x="685800" y="6046788"/>
                        <a:ext cx="3125788" cy="593725"/>
                      </a:xfrm>
                      <a:prstGeom prst="rect">
                        <a:avLst/>
                      </a:prstGeom>
                      <a:noFill/>
                      <a:ln>
                        <a:noFill/>
                        <a:miter lim="800000"/>
                      </a:ln>
                    </p:spPr>
                  </p:pic>
                </p:oleObj>
              </mc:Fallback>
            </mc:AlternateContent>
          </a:graphicData>
        </a:graphic>
      </p:graphicFrame>
      <p:sp>
        <p:nvSpPr>
          <p:cNvPr id="13324" name="AutoShape 15" title="">
            <a:hlinkClick r:id="rId10"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13325" name="Text Box 16"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0"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grpId="0" nodeType="clickEffect">
                                  <p:stCondLst>
                                    <p:cond delay="0"/>
                                  </p:stCondLst>
                                  <p:childTnLst>
                                    <p:set>
                                      <p:cBhvr>
                                        <p:cTn id="6" dur="1" fill="hold">
                                          <p:stCondLst>
                                            <p:cond delay="0"/>
                                          </p:stCondLst>
                                        </p:cTn>
                                        <p:tgtEl>
                                          <p:spTgt spid="13318">
                                            <p:txEl>
                                              <p:pRg st="0" end="0"/>
                                            </p:txEl>
                                          </p:spTgt>
                                        </p:tgtEl>
                                        <p:attrNameLst>
                                          <p:attrName>style.visibility</p:attrName>
                                        </p:attrNameLst>
                                      </p:cBhvr>
                                      <p:to>
                                        <p:strVal val="visible"/>
                                      </p:to>
                                    </p:set>
                                    <p:animEffect transition="in" filter="wipe(left)">
                                      <p:cBhvr>
                                        <p:cTn id="7" dur="500"/>
                                        <p:tgtEl>
                                          <p:spTgt spid="13318">
                                            <p:txEl>
                                              <p:pRg st="0" end="0"/>
                                            </p:txEl>
                                          </p:spTgt>
                                        </p:tgtEl>
                                      </p:cBhvr>
                                    </p:animEffect>
                                  </p:childTnLst>
                                </p:cTn>
                              </p:par>
                            </p:childTnLst>
                          </p:cTn>
                        </p:par>
                        <p:par>
                          <p:cTn id="8" fill="hold" nodeType="afterGroup">
                            <p:stCondLst>
                              <p:cond delay="500"/>
                            </p:stCondLst>
                            <p:childTnLst>
                              <p:par>
                                <p:cTn id="9" presetID="22" presetClass="entr" presetSubtype="8" dur="500" fill="hold" grpId="0" nodeType="afterEffect">
                                  <p:stCondLst>
                                    <p:cond delay="0"/>
                                  </p:stCondLst>
                                  <p:childTnLst>
                                    <p:set>
                                      <p:cBhvr>
                                        <p:cTn id="10" dur="1" fill="hold">
                                          <p:stCondLst>
                                            <p:cond delay="0"/>
                                          </p:stCondLst>
                                        </p:cTn>
                                        <p:tgtEl>
                                          <p:spTgt spid="13321"/>
                                        </p:tgtEl>
                                        <p:attrNameLst>
                                          <p:attrName>style.visibility</p:attrName>
                                        </p:attrNameLst>
                                      </p:cBhvr>
                                      <p:to>
                                        <p:strVal val="visible"/>
                                      </p:to>
                                    </p:set>
                                    <p:animEffect transition="in" filter="wipe(left)">
                                      <p:cBhvr>
                                        <p:cTn id="11" dur="500"/>
                                        <p:tgtEl>
                                          <p:spTgt spid="13321"/>
                                        </p:tgtEl>
                                      </p:cBhvr>
                                    </p:animEffect>
                                  </p:childTnLst>
                                </p:cTn>
                              </p:par>
                            </p:childTnLst>
                          </p:cTn>
                        </p:par>
                      </p:childTnLst>
                    </p:cTn>
                  </p:par>
                  <p:par>
                    <p:cTn id="12" fill="hold" nodeType="clickPar">
                      <p:stCondLst>
                        <p:cond delay="indefinite"/>
                      </p:stCondLst>
                      <p:childTnLst>
                        <p:par>
                          <p:cTn id="13" fill="hold">
                            <p:stCondLst>
                              <p:cond delay="0"/>
                            </p:stCondLst>
                            <p:childTnLst>
                              <p:par>
                                <p:cTn id="14" presetID="22" presetClass="entr" presetSubtype="8" dur="500" fill="hold" grpId="0" nodeType="clickEffect">
                                  <p:stCondLst>
                                    <p:cond delay="0"/>
                                  </p:stCondLst>
                                  <p:childTnLst>
                                    <p:set>
                                      <p:cBhvr>
                                        <p:cTn id="15" dur="1" fill="hold">
                                          <p:stCondLst>
                                            <p:cond delay="0"/>
                                          </p:stCondLst>
                                        </p:cTn>
                                        <p:tgtEl>
                                          <p:spTgt spid="13322"/>
                                        </p:tgtEl>
                                        <p:attrNameLst>
                                          <p:attrName>style.visibility</p:attrName>
                                        </p:attrNameLst>
                                      </p:cBhvr>
                                      <p:to>
                                        <p:strVal val="visible"/>
                                      </p:to>
                                    </p:set>
                                    <p:animEffect transition="in" filter="wipe(left)">
                                      <p:cBhvr>
                                        <p:cTn id="16" dur="500"/>
                                        <p:tgtEl>
                                          <p:spTgt spid="13322"/>
                                        </p:tgtEl>
                                      </p:cBhvr>
                                    </p:animEffect>
                                  </p:childTnLst>
                                </p:cTn>
                              </p:par>
                            </p:childTnLst>
                          </p:cTn>
                        </p:par>
                      </p:childTnLst>
                    </p:cTn>
                  </p:par>
                  <p:par>
                    <p:cTn id="17" fill="hold" nodeType="clickPar">
                      <p:stCondLst>
                        <p:cond delay="indefinite"/>
                      </p:stCondLst>
                      <p:childTnLst>
                        <p:par>
                          <p:cTn id="18" fill="hold">
                            <p:stCondLst>
                              <p:cond delay="0"/>
                            </p:stCondLst>
                            <p:childTnLst>
                              <p:par>
                                <p:cTn id="19" presetID="22" presetClass="entr" presetSubtype="8" dur="500" fill="hold" nodeType="clickEffect">
                                  <p:stCondLst>
                                    <p:cond delay="0"/>
                                  </p:stCondLst>
                                  <p:childTnLst>
                                    <p:set>
                                      <p:cBhvr>
                                        <p:cTn id="20" dur="1" fill="hold">
                                          <p:stCondLst>
                                            <p:cond delay="0"/>
                                          </p:stCondLst>
                                        </p:cTn>
                                        <p:tgtEl>
                                          <p:spTgt spid="13315"/>
                                        </p:tgtEl>
                                        <p:attrNameLst>
                                          <p:attrName>style.visibility</p:attrName>
                                        </p:attrNameLst>
                                      </p:cBhvr>
                                      <p:to>
                                        <p:strVal val="visible"/>
                                      </p:to>
                                    </p:set>
                                    <p:animEffect transition="in" filter="wipe(left)">
                                      <p:cBhvr>
                                        <p:cTn id="21" dur="500"/>
                                        <p:tgtEl>
                                          <p:spTgt spid="13315"/>
                                        </p:tgtEl>
                                      </p:cBhvr>
                                    </p:animEffect>
                                  </p:childTnLst>
                                </p:cTn>
                              </p:par>
                            </p:childTnLst>
                          </p:cTn>
                        </p:par>
                      </p:childTnLst>
                    </p:cTn>
                  </p:par>
                  <p:par>
                    <p:cTn id="22" fill="hold" nodeType="clickPar">
                      <p:stCondLst>
                        <p:cond delay="indefinite"/>
                      </p:stCondLst>
                      <p:childTnLst>
                        <p:par>
                          <p:cTn id="23" fill="hold">
                            <p:stCondLst>
                              <p:cond delay="0"/>
                            </p:stCondLst>
                            <p:childTnLst>
                              <p:par>
                                <p:cTn id="24" presetID="22" presetClass="entr" presetSubtype="8" dur="500" fill="hold" grpId="0" nodeType="clickEffect">
                                  <p:stCondLst>
                                    <p:cond delay="0"/>
                                  </p:stCondLst>
                                  <p:childTnLst>
                                    <p:set>
                                      <p:cBhvr>
                                        <p:cTn id="25" dur="1" fill="hold">
                                          <p:stCondLst>
                                            <p:cond delay="0"/>
                                          </p:stCondLst>
                                        </p:cTn>
                                        <p:tgtEl>
                                          <p:spTgt spid="13323"/>
                                        </p:tgtEl>
                                        <p:attrNameLst>
                                          <p:attrName>style.visibility</p:attrName>
                                        </p:attrNameLst>
                                      </p:cBhvr>
                                      <p:to>
                                        <p:strVal val="visible"/>
                                      </p:to>
                                    </p:set>
                                    <p:animEffect transition="in" filter="wipe(left)">
                                      <p:cBhvr>
                                        <p:cTn id="26" dur="500"/>
                                        <p:tgtEl>
                                          <p:spTgt spid="13323"/>
                                        </p:tgtEl>
                                      </p:cBhvr>
                                    </p:animEffect>
                                  </p:childTnLst>
                                </p:cTn>
                              </p:par>
                            </p:childTnLst>
                          </p:cTn>
                        </p:par>
                      </p:childTnLst>
                    </p:cTn>
                  </p:par>
                  <p:par>
                    <p:cTn id="27" fill="hold" nodeType="clickPar">
                      <p:stCondLst>
                        <p:cond delay="indefinite"/>
                      </p:stCondLst>
                      <p:childTnLst>
                        <p:par>
                          <p:cTn id="28" fill="hold">
                            <p:stCondLst>
                              <p:cond delay="0"/>
                            </p:stCondLst>
                            <p:childTnLst>
                              <p:par>
                                <p:cTn id="29" presetID="22" presetClass="entr" presetSubtype="8" dur="500" fill="hold" nodeType="clickEffect">
                                  <p:stCondLst>
                                    <p:cond delay="0"/>
                                  </p:stCondLst>
                                  <p:childTnLst>
                                    <p:set>
                                      <p:cBhvr>
                                        <p:cTn id="30" dur="1" fill="hold">
                                          <p:stCondLst>
                                            <p:cond delay="0"/>
                                          </p:stCondLst>
                                        </p:cTn>
                                        <p:tgtEl>
                                          <p:spTgt spid="13316"/>
                                        </p:tgtEl>
                                        <p:attrNameLst>
                                          <p:attrName>style.visibility</p:attrName>
                                        </p:attrNameLst>
                                      </p:cBhvr>
                                      <p:to>
                                        <p:strVal val="visible"/>
                                      </p:to>
                                    </p:set>
                                    <p:animEffect transition="in" filter="wipe(left)">
                                      <p:cBhvr>
                                        <p:cTn id="31" dur="500"/>
                                        <p:tgtEl>
                                          <p:spTgt spid="13316"/>
                                        </p:tgtEl>
                                      </p:cBhvr>
                                    </p:animEffect>
                                  </p:childTnLst>
                                </p:cTn>
                              </p:par>
                            </p:childTnLst>
                          </p:cTn>
                        </p:par>
                      </p:childTnLst>
                    </p:cTn>
                  </p:par>
                  <p:par>
                    <p:cTn id="32" fill="hold" nodeType="clickPar">
                      <p:stCondLst>
                        <p:cond delay="indefinite"/>
                      </p:stCondLst>
                      <p:childTnLst>
                        <p:par>
                          <p:cTn id="33" fill="hold">
                            <p:stCondLst>
                              <p:cond delay="0"/>
                            </p:stCondLst>
                            <p:childTnLst>
                              <p:par>
                                <p:cTn id="34" presetID="22" presetClass="entr" presetSubtype="8" dur="500" fill="hold" nodeType="clickEffect">
                                  <p:stCondLst>
                                    <p:cond delay="0"/>
                                  </p:stCondLst>
                                  <p:childTnLst>
                                    <p:set>
                                      <p:cBhvr>
                                        <p:cTn id="35" dur="1" fill="hold">
                                          <p:stCondLst>
                                            <p:cond delay="0"/>
                                          </p:stCondLst>
                                        </p:cTn>
                                        <p:tgtEl>
                                          <p:spTgt spid="13317"/>
                                        </p:tgtEl>
                                        <p:attrNameLst>
                                          <p:attrName>style.visibility</p:attrName>
                                        </p:attrNameLst>
                                      </p:cBhvr>
                                      <p:to>
                                        <p:strVal val="visible"/>
                                      </p:to>
                                    </p:set>
                                    <p:animEffect transition="in" filter="wipe(left)">
                                      <p:cBhvr>
                                        <p:cTn id="36" dur="500"/>
                                        <p:tgtEl>
                                          <p:spTgt spid="1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build="p"/>
      <p:bldP spid="13321" grpId="0"/>
      <p:bldP spid="13322" grpId="0"/>
      <p:bldP spid="13323" grpId="0"/>
    </p:bld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4343" name="Rectangle 2" title=""/>
          <p:cNvSpPr>
            <a:spLocks noGrp="1"/>
          </p:cNvSpPr>
          <p:nvPr>
            <p:ph type="title"/>
          </p:nvPr>
        </p:nvSpPr>
        <p:spPr>
          <a:xfrm>
            <a:off x="457200" y="274638"/>
            <a:ext cx="8229600" cy="11430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lgn="l" eaLnBrk="1" hangingPunct="1"/>
            <a:r>
              <a:rPr lang="zh-CN" altLang="en-US" sz="2800">
                <a:solidFill>
                  <a:srgbClr val="FF0066"/>
                </a:solidFill>
                <a:ea typeface="黑体" pitchFamily="2" charset="-122"/>
              </a:rPr>
              <a:t>例 </a:t>
            </a:r>
            <a:r>
              <a:rPr lang="en-US" altLang="zh-CN" sz="2800">
                <a:solidFill>
                  <a:srgbClr val="FF0066"/>
                </a:solidFill>
                <a:ea typeface="黑体" pitchFamily="2" charset="-122"/>
              </a:rPr>
              <a:t>6 </a:t>
            </a:r>
            <a:endParaRPr lang="en-US" altLang="zh-CN" sz="2800">
              <a:solidFill>
                <a:srgbClr val="FF0066"/>
              </a:solidFill>
              <a:ea typeface="黑体" pitchFamily="2" charset="-122"/>
            </a:endParaRPr>
          </a:p>
        </p:txBody>
      </p:sp>
      <p:sp>
        <p:nvSpPr>
          <p:cNvPr id="14344" name="Rectangle 3" title=""/>
          <p:cNvSpPr>
            <a:spLocks noGrp="1"/>
          </p:cNvSpPr>
          <p:nvPr>
            <p:ph type="body" sz="half" idx="1"/>
          </p:nvPr>
        </p:nvSpPr>
        <p:spPr>
          <a:xfrm>
            <a:off x="457200" y="1600200"/>
            <a:ext cx="8362950" cy="4525963"/>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eaLnBrk="1" hangingPunct="1">
              <a:buNone/>
            </a:pPr>
            <a:r>
              <a:rPr lang="en-US" altLang="zh-CN"/>
              <a:t>15 </a:t>
            </a:r>
            <a:r>
              <a:rPr lang="zh-CN" altLang="en-US"/>
              <a:t>件产品中有</a:t>
            </a:r>
            <a:r>
              <a:rPr lang="en-US" altLang="zh-CN"/>
              <a:t>4</a:t>
            </a:r>
            <a:r>
              <a:rPr lang="zh-CN" altLang="en-US"/>
              <a:t>件次品，</a:t>
            </a:r>
            <a:r>
              <a:rPr lang="en-US" altLang="zh-CN"/>
              <a:t>11</a:t>
            </a:r>
            <a:r>
              <a:rPr lang="zh-CN" altLang="en-US"/>
              <a:t>件正品．从中取出</a:t>
            </a:r>
            <a:r>
              <a:rPr lang="en-US" altLang="zh-CN"/>
              <a:t>1</a:t>
            </a:r>
            <a:r>
              <a:rPr lang="zh-CN" altLang="en-US"/>
              <a:t>件</a:t>
            </a:r>
            <a:endParaRPr lang="zh-CN" altLang="en-US"/>
          </a:p>
          <a:p>
            <a:pPr lvl="0" eaLnBrk="1" hangingPunct="1">
              <a:buNone/>
            </a:pPr>
            <a:r>
              <a:rPr lang="zh-CN" altLang="en-US"/>
              <a:t>令</a:t>
            </a:r>
            <a:endParaRPr lang="zh-CN" altLang="en-US"/>
          </a:p>
          <a:p>
            <a:pPr lvl="0" eaLnBrk="1" hangingPunct="1">
              <a:buNone/>
            </a:pPr>
            <a:r>
              <a:rPr lang="zh-CN" altLang="en-US"/>
              <a:t>        </a:t>
            </a:r>
            <a:r>
              <a:rPr lang="en-US" altLang="zh-CN"/>
              <a:t>X</a:t>
            </a:r>
            <a:r>
              <a:rPr lang="zh-CN" altLang="en-US"/>
              <a:t>：取出的一件产品中的次品数．则 </a:t>
            </a:r>
            <a:r>
              <a:rPr lang="en-US" altLang="zh-CN"/>
              <a:t>X </a:t>
            </a:r>
            <a:r>
              <a:rPr lang="zh-CN" altLang="en-US"/>
              <a:t>的取值</a:t>
            </a:r>
            <a:endParaRPr lang="zh-CN" altLang="en-US"/>
          </a:p>
          <a:p>
            <a:pPr lvl="0" eaLnBrk="1" hangingPunct="1">
              <a:buNone/>
            </a:pPr>
            <a:r>
              <a:rPr lang="zh-CN" altLang="en-US"/>
              <a:t>为 </a:t>
            </a:r>
            <a:r>
              <a:rPr lang="en-US" altLang="zh-CN"/>
              <a:t>0 </a:t>
            </a:r>
            <a:r>
              <a:rPr lang="zh-CN" altLang="en-US"/>
              <a:t>或者 </a:t>
            </a:r>
            <a:r>
              <a:rPr lang="en-US" altLang="zh-CN"/>
              <a:t>1</a:t>
            </a:r>
            <a:r>
              <a:rPr lang="zh-CN" altLang="en-US"/>
              <a:t>，并且</a:t>
            </a:r>
            <a:endParaRPr lang="zh-CN" altLang="en-US"/>
          </a:p>
        </p:txBody>
      </p:sp>
      <p:graphicFrame>
        <p:nvGraphicFramePr>
          <p:cNvPr id="14338" name="Object 4" title=""/>
          <p:cNvGraphicFramePr>
            <a:graphicFrameLocks noChangeAspect="1"/>
          </p:cNvGraphicFramePr>
          <p:nvPr>
            <p:ph sz="quarter" idx="2"/>
          </p:nvPr>
        </p:nvGraphicFramePr>
        <p:xfrm flipV="1">
          <a:off x="6610350" y="2584450"/>
          <a:ext cx="114300" cy="215900"/>
        </p:xfrm>
        <a:graphic>
          <a:graphicData uri="http://schemas.openxmlformats.org/presentationml/2006/ole">
            <mc:AlternateContent>
              <mc:Choice xmlns:v="urn:schemas-microsoft-com:vml" Requires="v">
                <p:oleObj spid="_x0000_s1118" name="公式" r:id="rId2" imgW="114300" imgH="215900" progId="Equation.3">
                  <p:embed/>
                </p:oleObj>
              </mc:Choice>
              <mc:Fallback>
                <p:oleObj name="公式" r:id="rId2" imgW="114300" imgH="215900" progId="Equation.3">
                  <p:embed/>
                  <p:pic>
                    <p:nvPicPr>
                      <p:cNvPr id="0" name="OLE substitute image"/>
                      <p:cNvPicPr/>
                      <p:nvPr/>
                    </p:nvPicPr>
                    <p:blipFill>
                      <a:blip r:embed="rId3"/>
                      <a:stretch>
                        <a:fillRect/>
                      </a:stretch>
                    </p:blipFill>
                    <p:spPr>
                      <a:xfrm flipV="1">
                        <a:off x="6610350" y="2584450"/>
                        <a:ext cx="114300" cy="215900"/>
                      </a:xfrm>
                      <a:prstGeom prst="rect">
                        <a:avLst/>
                      </a:prstGeom>
                      <a:noFill/>
                      <a:ln>
                        <a:miter lim="800000"/>
                      </a:ln>
                    </p:spPr>
                  </p:pic>
                </p:oleObj>
              </mc:Fallback>
            </mc:AlternateContent>
          </a:graphicData>
        </a:graphic>
      </p:graphicFrame>
      <p:graphicFrame>
        <p:nvGraphicFramePr>
          <p:cNvPr id="14339" name="Object 5" title=""/>
          <p:cNvGraphicFramePr>
            <a:graphicFrameLocks noChangeAspect="1"/>
          </p:cNvGraphicFramePr>
          <p:nvPr/>
        </p:nvGraphicFramePr>
        <p:xfrm flipV="1">
          <a:off x="2463800" y="4973638"/>
          <a:ext cx="265113" cy="500062"/>
        </p:xfrm>
        <a:graphic>
          <a:graphicData uri="http://schemas.openxmlformats.org/presentationml/2006/ole">
            <mc:AlternateContent>
              <mc:Choice xmlns:v="urn:schemas-microsoft-com:vml" Requires="v">
                <p:oleObj spid="_x0000_s1119" name="公式" r:id="rId4" imgW="265113" imgH="500062" progId="Equation.3">
                  <p:embed/>
                </p:oleObj>
              </mc:Choice>
              <mc:Fallback>
                <p:oleObj name="公式" r:id="rId4" imgW="265113" imgH="500062" progId="Equation.3">
                  <p:embed/>
                  <p:pic>
                    <p:nvPicPr>
                      <p:cNvPr id="0" name="OLE substitute image"/>
                      <p:cNvPicPr/>
                      <p:nvPr/>
                    </p:nvPicPr>
                    <p:blipFill>
                      <a:blip r:embed="rId3"/>
                      <a:stretch>
                        <a:fillRect/>
                      </a:stretch>
                    </p:blipFill>
                    <p:spPr>
                      <a:xfrm flipV="1">
                        <a:off x="2463800" y="4973638"/>
                        <a:ext cx="265113" cy="500062"/>
                      </a:xfrm>
                      <a:prstGeom prst="rect">
                        <a:avLst/>
                      </a:prstGeom>
                      <a:noFill/>
                      <a:ln>
                        <a:noFill/>
                        <a:miter lim="800000"/>
                      </a:ln>
                    </p:spPr>
                  </p:pic>
                </p:oleObj>
              </mc:Fallback>
            </mc:AlternateContent>
          </a:graphicData>
        </a:graphic>
      </p:graphicFrame>
      <p:sp>
        <p:nvSpPr>
          <p:cNvPr id="14345" name="Rectangle 6"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14340" name="Object 8"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120" name="Image" r:id="rId5" imgW="7572375" imgH="19050" progId="Photoshop.Image.5">
                  <p:embed/>
                </p:oleObj>
              </mc:Choice>
              <mc:Fallback>
                <p:oleObj name="Image" r:id="rId5" imgW="7572375" imgH="19050" progId="Photoshop.Image.5">
                  <p:embed/>
                  <p:pic>
                    <p:nvPicPr>
                      <p:cNvPr id="0" name="OLE substitute image"/>
                      <p:cNvPicPr/>
                      <p:nvPr/>
                    </p:nvPicPr>
                    <p:blipFill>
                      <a:blip r:embed="rId6"/>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14346" name="Text Box 9"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14347" name="AutoShape 10" title="">
            <a:hlinkClick r:id="rId7"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14348" name="Text Box 11"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7" action="ppaction://hlinkpres"/>
              </a:rPr>
              <a:t>返回主目录</a:t>
            </a:r>
            <a:endParaRPr kumimoji="1" lang="zh-CN" altLang="en-US" sz="2000">
              <a:latin typeface="Times New Roman" pitchFamily="18" charset="0"/>
              <a:ea typeface="隶书" pitchFamily="49" charset="-122"/>
            </a:endParaRPr>
          </a:p>
        </p:txBody>
      </p:sp>
      <p:graphicFrame>
        <p:nvGraphicFramePr>
          <p:cNvPr id="14341" name="Object 12" title=""/>
          <p:cNvGraphicFramePr>
            <a:graphicFrameLocks noChangeAspect="1"/>
          </p:cNvGraphicFramePr>
          <p:nvPr>
            <p:ph sz="quarter" idx="3"/>
          </p:nvPr>
        </p:nvGraphicFramePr>
        <p:xfrm>
          <a:off x="2700338" y="3860800"/>
          <a:ext cx="3384550" cy="677863"/>
        </p:xfrm>
        <a:graphic>
          <a:graphicData uri="http://schemas.openxmlformats.org/presentationml/2006/ole">
            <mc:AlternateContent>
              <mc:Choice xmlns:v="urn:schemas-microsoft-com:vml" Requires="v">
                <p:oleObj spid="_x0000_s1121" name="公式" r:id="rId8" imgW="3384550" imgH="677863" progId="Equation.3">
                  <p:embed/>
                </p:oleObj>
              </mc:Choice>
              <mc:Fallback>
                <p:oleObj name="公式" r:id="rId8" imgW="3384550" imgH="677863" progId="Equation.3">
                  <p:embed/>
                  <p:pic>
                    <p:nvPicPr>
                      <p:cNvPr id="0" name="OLE substitute image"/>
                      <p:cNvPicPr/>
                      <p:nvPr/>
                    </p:nvPicPr>
                    <p:blipFill>
                      <a:blip r:embed="rId9"/>
                      <a:stretch>
                        <a:fillRect/>
                      </a:stretch>
                    </p:blipFill>
                    <p:spPr>
                      <a:xfrm>
                        <a:off x="2700338" y="3860800"/>
                        <a:ext cx="3384550" cy="677863"/>
                      </a:xfrm>
                      <a:prstGeom prst="rect">
                        <a:avLst/>
                      </a:prstGeom>
                      <a:noFill/>
                      <a:ln w="12700" cap="sq" cmpd="sng">
                        <a:noFill/>
                        <a:prstDash val="solid"/>
                        <a:miter lim="800000"/>
                      </a:ln>
                      <a:effectLst/>
                    </p:spPr>
                  </p:pic>
                </p:oleObj>
              </mc:Fallback>
            </mc:AlternateContent>
          </a:graphicData>
        </a:graphic>
      </p:graphicFrame>
      <p:graphicFrame>
        <p:nvGraphicFramePr>
          <p:cNvPr id="14342" name="Object 14" title=""/>
          <p:cNvGraphicFramePr>
            <a:graphicFrameLocks noChangeAspect="1"/>
          </p:cNvGraphicFramePr>
          <p:nvPr/>
        </p:nvGraphicFramePr>
        <p:xfrm>
          <a:off x="2700338" y="4941888"/>
          <a:ext cx="3024187" cy="863600"/>
        </p:xfrm>
        <a:graphic>
          <a:graphicData uri="http://schemas.openxmlformats.org/presentationml/2006/ole">
            <mc:AlternateContent>
              <mc:Choice xmlns:v="urn:schemas-microsoft-com:vml" Requires="v">
                <p:oleObj spid="_x0000_s1122" name="公式" r:id="rId10" imgW="3024187" imgH="863600" progId="Equation.3">
                  <p:embed/>
                </p:oleObj>
              </mc:Choice>
              <mc:Fallback>
                <p:oleObj name="公式" r:id="rId10" imgW="3024187" imgH="863600" progId="Equation.3">
                  <p:embed/>
                  <p:pic>
                    <p:nvPicPr>
                      <p:cNvPr id="0" name="OLE substitute image"/>
                      <p:cNvPicPr/>
                      <p:nvPr/>
                    </p:nvPicPr>
                    <p:blipFill>
                      <a:blip r:embed="rId11"/>
                      <a:stretch>
                        <a:fillRect/>
                      </a:stretch>
                    </p:blipFill>
                    <p:spPr>
                      <a:xfrm>
                        <a:off x="2700338" y="4941888"/>
                        <a:ext cx="3024187" cy="863600"/>
                      </a:xfrm>
                      <a:prstGeom prst="rect">
                        <a:avLst/>
                      </a:prstGeom>
                      <a:noFill/>
                      <a:ln w="12700" cap="sq">
                        <a:noFill/>
                        <a:miter lim="800000"/>
                      </a:ln>
                      <a:effec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grpId="0" nodeType="afterEffect">
                                  <p:stCondLst>
                                    <p:cond delay="0"/>
                                  </p:stCondLst>
                                  <p:childTnLst>
                                    <p:set>
                                      <p:cBhvr>
                                        <p:cTn id="6" dur="1" fill="hold">
                                          <p:stCondLst>
                                            <p:cond delay="0"/>
                                          </p:stCondLst>
                                        </p:cTn>
                                        <p:tgtEl>
                                          <p:spTgt spid="14343"/>
                                        </p:tgtEl>
                                        <p:attrNameLst>
                                          <p:attrName>style.visibility</p:attrName>
                                        </p:attrNameLst>
                                      </p:cBhvr>
                                      <p:to>
                                        <p:strVal val="visible"/>
                                      </p:to>
                                    </p:set>
                                    <p:animEffect transition="in" filter="wipe(left)">
                                      <p:cBhvr>
                                        <p:cTn id="7" dur="500"/>
                                        <p:tgtEl>
                                          <p:spTgt spid="14343"/>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14344">
                                            <p:txEl>
                                              <p:pRg st="0" end="0"/>
                                            </p:txEl>
                                          </p:spTgt>
                                        </p:tgtEl>
                                        <p:attrNameLst>
                                          <p:attrName>style.visibility</p:attrName>
                                        </p:attrNameLst>
                                      </p:cBhvr>
                                      <p:to>
                                        <p:strVal val="visible"/>
                                      </p:to>
                                    </p:set>
                                    <p:animEffect transition="in" filter="wipe(left)">
                                      <p:cBhvr>
                                        <p:cTn id="12" dur="500"/>
                                        <p:tgtEl>
                                          <p:spTgt spid="14344">
                                            <p:txEl>
                                              <p:pRg st="0" end="0"/>
                                            </p:txEl>
                                          </p:spTgt>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grpId="0" nodeType="clickEffect">
                                  <p:stCondLst>
                                    <p:cond delay="0"/>
                                  </p:stCondLst>
                                  <p:childTnLst>
                                    <p:set>
                                      <p:cBhvr>
                                        <p:cTn id="16" dur="1" fill="hold">
                                          <p:stCondLst>
                                            <p:cond delay="0"/>
                                          </p:stCondLst>
                                        </p:cTn>
                                        <p:tgtEl>
                                          <p:spTgt spid="14344">
                                            <p:txEl>
                                              <p:pRg st="1" end="1"/>
                                            </p:txEl>
                                          </p:spTgt>
                                        </p:tgtEl>
                                        <p:attrNameLst>
                                          <p:attrName>style.visibility</p:attrName>
                                        </p:attrNameLst>
                                      </p:cBhvr>
                                      <p:to>
                                        <p:strVal val="visible"/>
                                      </p:to>
                                    </p:set>
                                    <p:animEffect transition="in" filter="wipe(left)">
                                      <p:cBhvr>
                                        <p:cTn id="17" dur="500"/>
                                        <p:tgtEl>
                                          <p:spTgt spid="14344">
                                            <p:txEl>
                                              <p:pRg st="1" end="1"/>
                                            </p:txEl>
                                          </p:spTgt>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grpId="0" nodeType="clickEffect">
                                  <p:stCondLst>
                                    <p:cond delay="0"/>
                                  </p:stCondLst>
                                  <p:childTnLst>
                                    <p:set>
                                      <p:cBhvr>
                                        <p:cTn id="21" dur="1" fill="hold">
                                          <p:stCondLst>
                                            <p:cond delay="0"/>
                                          </p:stCondLst>
                                        </p:cTn>
                                        <p:tgtEl>
                                          <p:spTgt spid="14344">
                                            <p:txEl>
                                              <p:pRg st="2" end="2"/>
                                            </p:txEl>
                                          </p:spTgt>
                                        </p:tgtEl>
                                        <p:attrNameLst>
                                          <p:attrName>style.visibility</p:attrName>
                                        </p:attrNameLst>
                                      </p:cBhvr>
                                      <p:to>
                                        <p:strVal val="visible"/>
                                      </p:to>
                                    </p:set>
                                    <p:animEffect transition="in" filter="wipe(left)">
                                      <p:cBhvr>
                                        <p:cTn id="22" dur="500"/>
                                        <p:tgtEl>
                                          <p:spTgt spid="14344">
                                            <p:txEl>
                                              <p:pRg st="2" end="2"/>
                                            </p:txEl>
                                          </p:spTgt>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22" presetClass="entr" presetSubtype="8" dur="500" fill="hold" grpId="0" nodeType="clickEffect">
                                  <p:stCondLst>
                                    <p:cond delay="0"/>
                                  </p:stCondLst>
                                  <p:childTnLst>
                                    <p:set>
                                      <p:cBhvr>
                                        <p:cTn id="26" dur="1" fill="hold">
                                          <p:stCondLst>
                                            <p:cond delay="0"/>
                                          </p:stCondLst>
                                        </p:cTn>
                                        <p:tgtEl>
                                          <p:spTgt spid="14344">
                                            <p:txEl>
                                              <p:pRg st="3" end="3"/>
                                            </p:txEl>
                                          </p:spTgt>
                                        </p:tgtEl>
                                        <p:attrNameLst>
                                          <p:attrName>style.visibility</p:attrName>
                                        </p:attrNameLst>
                                      </p:cBhvr>
                                      <p:to>
                                        <p:strVal val="visible"/>
                                      </p:to>
                                    </p:set>
                                    <p:animEffect transition="in" filter="wipe(left)">
                                      <p:cBhvr>
                                        <p:cTn id="27" dur="500"/>
                                        <p:tgtEl>
                                          <p:spTgt spid="14344">
                                            <p:txEl>
                                              <p:pRg st="3" end="3"/>
                                            </p:txEl>
                                          </p:spTgt>
                                        </p:tgtEl>
                                      </p:cBhvr>
                                    </p:animEffect>
                                  </p:childTnLst>
                                </p:cTn>
                              </p:par>
                            </p:childTnLst>
                          </p:cTn>
                        </p:par>
                      </p:childTnLst>
                    </p:cTn>
                  </p:par>
                  <p:par>
                    <p:cTn id="28" fill="hold" nodeType="clickPar">
                      <p:stCondLst>
                        <p:cond delay="indefinite"/>
                        <p:cond evt="onBegin" delay="0">
                          <p:tn val="27"/>
                        </p:cond>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14341"/>
                                        </p:tgtEl>
                                        <p:attrNameLst>
                                          <p:attrName>style.visibility</p:attrName>
                                        </p:attrNameLst>
                                      </p:cBhvr>
                                      <p:to>
                                        <p:strVal val="visible"/>
                                      </p:to>
                                    </p:set>
                                    <p:animEffect transition="in" filter="wipe(left)">
                                      <p:cBhvr>
                                        <p:cTn id="32" dur="500"/>
                                        <p:tgtEl>
                                          <p:spTgt spid="14341"/>
                                        </p:tgtEl>
                                      </p:cBhvr>
                                    </p:animEffect>
                                  </p:childTnLst>
                                </p:cTn>
                              </p:par>
                            </p:childTnLst>
                          </p:cTn>
                        </p:par>
                      </p:childTnLst>
                    </p:cTn>
                  </p:par>
                  <p:par>
                    <p:cTn id="33" fill="hold" nodeType="clickPar">
                      <p:stCondLst>
                        <p:cond delay="indefinite"/>
                        <p:cond evt="onBegin" delay="0">
                          <p:tn val="32"/>
                        </p:cond>
                      </p:stCondLst>
                      <p:childTnLst>
                        <p:par>
                          <p:cTn id="34" fill="hold">
                            <p:stCondLst>
                              <p:cond delay="0"/>
                            </p:stCondLst>
                            <p:childTnLst>
                              <p:par>
                                <p:cTn id="35" presetID="22" presetClass="entr" presetSubtype="8" dur="500" fill="hold" nodeType="clickEffect">
                                  <p:stCondLst>
                                    <p:cond delay="0"/>
                                  </p:stCondLst>
                                  <p:childTnLst>
                                    <p:set>
                                      <p:cBhvr>
                                        <p:cTn id="36" dur="1" fill="hold">
                                          <p:stCondLst>
                                            <p:cond delay="0"/>
                                          </p:stCondLst>
                                        </p:cTn>
                                        <p:tgtEl>
                                          <p:spTgt spid="14342"/>
                                        </p:tgtEl>
                                        <p:attrNameLst>
                                          <p:attrName>style.visibility</p:attrName>
                                        </p:attrNameLst>
                                      </p:cBhvr>
                                      <p:to>
                                        <p:strVal val="visible"/>
                                      </p:to>
                                    </p:set>
                                    <p:animEffect transition="in" filter="wipe(left)">
                                      <p:cBhvr>
                                        <p:cTn id="37" dur="500"/>
                                        <p:tgtEl>
                                          <p:spTgt spid="14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p:bldP spid="14344" grpId="0" uiExpand="1" build="p"/>
    </p:bldLst>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5367" name="Rectangle 2" title=""/>
          <p:cNvSpPr>
            <a:spLocks noGrp="1"/>
          </p:cNvSpPr>
          <p:nvPr>
            <p:ph type="title"/>
          </p:nvPr>
        </p:nvSpPr>
        <p:spPr>
          <a:xfrm>
            <a:off x="609600" y="990600"/>
            <a:ext cx="3314700" cy="6096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lgn="l" eaLnBrk="1" hangingPunct="1"/>
            <a:r>
              <a:rPr lang="en-US" altLang="zh-CN" sz="3200">
                <a:ea typeface="黑体" pitchFamily="2" charset="-122"/>
              </a:rPr>
              <a:t>2</a:t>
            </a:r>
            <a:r>
              <a:rPr lang="zh-CN" altLang="en-US" sz="3200">
                <a:ea typeface="黑体" pitchFamily="2" charset="-122"/>
              </a:rPr>
              <a:t>）二 项 分 布</a:t>
            </a:r>
            <a:endParaRPr lang="zh-CN" altLang="en-US" sz="3200">
              <a:ea typeface="黑体" pitchFamily="2" charset="-122"/>
            </a:endParaRPr>
          </a:p>
        </p:txBody>
      </p:sp>
      <p:sp>
        <p:nvSpPr>
          <p:cNvPr id="15368" name="Rectangle 3" title=""/>
          <p:cNvSpPr>
            <a:spLocks noGrp="1"/>
          </p:cNvSpPr>
          <p:nvPr>
            <p:ph type="body" sz="half" idx="1"/>
          </p:nvPr>
        </p:nvSpPr>
        <p:spPr>
          <a:xfrm>
            <a:off x="609600" y="1812925"/>
            <a:ext cx="4724400" cy="608013"/>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eaLnBrk="1" hangingPunct="1">
              <a:buNone/>
            </a:pPr>
            <a:r>
              <a:rPr lang="zh-CN" altLang="en-US"/>
              <a:t>如果随机变量 </a:t>
            </a:r>
            <a:r>
              <a:rPr lang="en-US" altLang="zh-CN"/>
              <a:t>X </a:t>
            </a:r>
            <a:r>
              <a:rPr lang="zh-CN" altLang="en-US"/>
              <a:t>的分布律为</a:t>
            </a:r>
            <a:endParaRPr lang="zh-CN" altLang="en-US"/>
          </a:p>
        </p:txBody>
      </p:sp>
      <p:graphicFrame>
        <p:nvGraphicFramePr>
          <p:cNvPr id="15362" name="Object 4" title=""/>
          <p:cNvGraphicFramePr>
            <a:graphicFrameLocks noChangeAspect="1"/>
          </p:cNvGraphicFramePr>
          <p:nvPr>
            <p:ph sz="half" idx="2"/>
          </p:nvPr>
        </p:nvGraphicFramePr>
        <p:xfrm>
          <a:off x="687388" y="2254250"/>
          <a:ext cx="7974012" cy="700088"/>
        </p:xfrm>
        <a:graphic>
          <a:graphicData uri="http://schemas.openxmlformats.org/presentationml/2006/ole">
            <mc:AlternateContent>
              <mc:Choice xmlns:v="urn:schemas-microsoft-com:vml" Requires="v">
                <p:oleObj spid="_x0000_s1123" name="公式" r:id="rId2" imgW="7974012" imgH="700088" progId="Equation.3">
                  <p:embed/>
                </p:oleObj>
              </mc:Choice>
              <mc:Fallback>
                <p:oleObj name="公式" r:id="rId2" imgW="7974012" imgH="700088" progId="Equation.3">
                  <p:embed/>
                  <p:pic>
                    <p:nvPicPr>
                      <p:cNvPr id="0" name="OLE substitute image"/>
                      <p:cNvPicPr/>
                      <p:nvPr/>
                    </p:nvPicPr>
                    <p:blipFill>
                      <a:blip r:embed="rId3"/>
                      <a:stretch>
                        <a:fillRect/>
                      </a:stretch>
                    </p:blipFill>
                    <p:spPr>
                      <a:xfrm>
                        <a:off x="687388" y="2254250"/>
                        <a:ext cx="7974012" cy="700088"/>
                      </a:xfrm>
                      <a:prstGeom prst="rect">
                        <a:avLst/>
                      </a:prstGeom>
                      <a:noFill/>
                      <a:ln>
                        <a:miter lim="800000"/>
                      </a:ln>
                    </p:spPr>
                  </p:pic>
                </p:oleObj>
              </mc:Fallback>
            </mc:AlternateContent>
          </a:graphicData>
        </a:graphic>
      </p:graphicFrame>
      <p:graphicFrame>
        <p:nvGraphicFramePr>
          <p:cNvPr id="15363" name="Object 5" title=""/>
          <p:cNvGraphicFramePr>
            <a:graphicFrameLocks noChangeAspect="1"/>
          </p:cNvGraphicFramePr>
          <p:nvPr/>
        </p:nvGraphicFramePr>
        <p:xfrm>
          <a:off x="762000" y="4800600"/>
          <a:ext cx="5410200" cy="493713"/>
        </p:xfrm>
        <a:graphic>
          <a:graphicData uri="http://schemas.openxmlformats.org/presentationml/2006/ole">
            <mc:AlternateContent>
              <mc:Choice xmlns:v="urn:schemas-microsoft-com:vml" Requires="v">
                <p:oleObj spid="_x0000_s1124" name="公式" r:id="rId4" imgW="5410200" imgH="493713" progId="Equation.3">
                  <p:embed/>
                </p:oleObj>
              </mc:Choice>
              <mc:Fallback>
                <p:oleObj name="公式" r:id="rId4" imgW="5410200" imgH="493713" progId="Equation.3">
                  <p:embed/>
                  <p:pic>
                    <p:nvPicPr>
                      <p:cNvPr id="0" name="OLE substitute image"/>
                      <p:cNvPicPr/>
                      <p:nvPr/>
                    </p:nvPicPr>
                    <p:blipFill>
                      <a:blip r:embed="rId5"/>
                      <a:stretch>
                        <a:fillRect/>
                      </a:stretch>
                    </p:blipFill>
                    <p:spPr>
                      <a:xfrm>
                        <a:off x="762000" y="4800600"/>
                        <a:ext cx="5410200" cy="493713"/>
                      </a:xfrm>
                      <a:prstGeom prst="rect">
                        <a:avLst/>
                      </a:prstGeom>
                      <a:noFill/>
                      <a:ln>
                        <a:noFill/>
                        <a:miter lim="800000"/>
                      </a:ln>
                    </p:spPr>
                  </p:pic>
                </p:oleObj>
              </mc:Fallback>
            </mc:AlternateContent>
          </a:graphicData>
        </a:graphic>
      </p:graphicFrame>
      <p:graphicFrame>
        <p:nvGraphicFramePr>
          <p:cNvPr id="15364" name="Object 6" title=""/>
          <p:cNvGraphicFramePr>
            <a:graphicFrameLocks noChangeAspect="1"/>
          </p:cNvGraphicFramePr>
          <p:nvPr/>
        </p:nvGraphicFramePr>
        <p:xfrm>
          <a:off x="609600" y="3498850"/>
          <a:ext cx="7620000" cy="1130300"/>
        </p:xfrm>
        <a:graphic>
          <a:graphicData uri="http://schemas.openxmlformats.org/presentationml/2006/ole">
            <mc:AlternateContent>
              <mc:Choice xmlns:v="urn:schemas-microsoft-com:vml" Requires="v">
                <p:oleObj spid="_x0000_s1125" name="公式" r:id="rId6" imgW="7620000" imgH="1130300" progId="Equation.3">
                  <p:embed/>
                </p:oleObj>
              </mc:Choice>
              <mc:Fallback>
                <p:oleObj name="公式" r:id="rId6" imgW="7620000" imgH="1130300" progId="Equation.3">
                  <p:embed/>
                  <p:pic>
                    <p:nvPicPr>
                      <p:cNvPr id="0" name="OLE substitute image"/>
                      <p:cNvPicPr/>
                      <p:nvPr/>
                    </p:nvPicPr>
                    <p:blipFill>
                      <a:blip r:embed="rId7"/>
                      <a:stretch>
                        <a:fillRect/>
                      </a:stretch>
                    </p:blipFill>
                    <p:spPr>
                      <a:xfrm>
                        <a:off x="609600" y="3498850"/>
                        <a:ext cx="7620000" cy="1130300"/>
                      </a:xfrm>
                      <a:prstGeom prst="rect">
                        <a:avLst/>
                      </a:prstGeom>
                      <a:noFill/>
                      <a:ln>
                        <a:noFill/>
                        <a:miter lim="800000"/>
                      </a:ln>
                    </p:spPr>
                  </p:pic>
                </p:oleObj>
              </mc:Fallback>
            </mc:AlternateContent>
          </a:graphicData>
        </a:graphic>
      </p:graphicFrame>
      <p:sp>
        <p:nvSpPr>
          <p:cNvPr id="15369" name="Rectangle 7"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15365" name="Object 9"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126" name="Image" r:id="rId8" imgW="7572375" imgH="19050" progId="Photoshop.Image.5">
                  <p:embed/>
                </p:oleObj>
              </mc:Choice>
              <mc:Fallback>
                <p:oleObj name="Image" r:id="rId8" imgW="7572375" imgH="19050" progId="Photoshop.Image.5">
                  <p:embed/>
                  <p:pic>
                    <p:nvPicPr>
                      <p:cNvPr id="0" name="OLE substitute image"/>
                      <p:cNvPicPr/>
                      <p:nvPr/>
                    </p:nvPicPr>
                    <p:blipFill>
                      <a:blip r:embed="rId9"/>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15370" name="Text Box 10"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graphicFrame>
        <p:nvGraphicFramePr>
          <p:cNvPr id="15366" name="Object 11" title=""/>
          <p:cNvGraphicFramePr>
            <a:graphicFrameLocks noChangeAspect="1"/>
          </p:cNvGraphicFramePr>
          <p:nvPr/>
        </p:nvGraphicFramePr>
        <p:xfrm>
          <a:off x="6781800" y="5334000"/>
          <a:ext cx="1273175" cy="593725"/>
        </p:xfrm>
        <a:graphic>
          <a:graphicData uri="http://schemas.openxmlformats.org/presentationml/2006/ole">
            <mc:AlternateContent>
              <mc:Choice xmlns:v="urn:schemas-microsoft-com:vml" Requires="v">
                <p:oleObj spid="_x0000_s1127" name="剪辑" r:id="rId10" imgW="1273175" imgH="593725" progId="MS_ClipArt_Gallery.2">
                  <p:embed/>
                </p:oleObj>
              </mc:Choice>
              <mc:Fallback>
                <p:oleObj name="剪辑" r:id="rId10" imgW="1273175" imgH="593725" progId="MS_ClipArt_Gallery.2">
                  <p:embed/>
                  <p:pic>
                    <p:nvPicPr>
                      <p:cNvPr id="0" name="OLE substitute image"/>
                      <p:cNvPicPr/>
                      <p:nvPr/>
                    </p:nvPicPr>
                    <p:blipFill>
                      <a:blip r:embed="rId11"/>
                      <a:stretch>
                        <a:fillRect/>
                      </a:stretch>
                    </p:blipFill>
                    <p:spPr>
                      <a:xfrm>
                        <a:off x="6781800" y="5334000"/>
                        <a:ext cx="1273175" cy="593725"/>
                      </a:xfrm>
                      <a:prstGeom prst="rect">
                        <a:avLst/>
                      </a:prstGeom>
                      <a:noFill/>
                      <a:ln>
                        <a:noFill/>
                        <a:miter lim="800000"/>
                      </a:ln>
                      <a:effectLst/>
                    </p:spPr>
                  </p:pic>
                </p:oleObj>
              </mc:Fallback>
            </mc:AlternateContent>
          </a:graphicData>
        </a:graphic>
      </p:graphicFrame>
      <p:sp>
        <p:nvSpPr>
          <p:cNvPr id="15371" name="AutoShape 12" title="">
            <a:hlinkClick r:id="rId12"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15372" name="Text Box 13"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2"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300" fill="hold" grpId="0" nodeType="afterEffect">
                                  <p:stCondLst>
                                    <p:cond delay="0"/>
                                  </p:stCondLst>
                                  <p:iterate type="wd">
                                    <p:tmPct val="100000"/>
                                  </p:iterate>
                                  <p:childTnLst>
                                    <p:set>
                                      <p:cBhvr>
                                        <p:cTn id="6" dur="1" fill="hold">
                                          <p:stCondLst>
                                            <p:cond delay="0"/>
                                          </p:stCondLst>
                                        </p:cTn>
                                        <p:tgtEl>
                                          <p:spTgt spid="15367"/>
                                        </p:tgtEl>
                                        <p:attrNameLst>
                                          <p:attrName>style.visibility</p:attrName>
                                        </p:attrNameLst>
                                      </p:cBhvr>
                                      <p:to>
                                        <p:strVal val="visible"/>
                                      </p:to>
                                    </p:set>
                                    <p:animEffect transition="in" filter="wipe(left)">
                                      <p:cBhvr>
                                        <p:cTn id="7" dur="300"/>
                                        <p:tgtEl>
                                          <p:spTgt spid="15367"/>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15368">
                                            <p:txEl>
                                              <p:pRg st="0" end="0"/>
                                            </p:txEl>
                                          </p:spTgt>
                                        </p:tgtEl>
                                        <p:attrNameLst>
                                          <p:attrName>style.visibility</p:attrName>
                                        </p:attrNameLst>
                                      </p:cBhvr>
                                      <p:to>
                                        <p:strVal val="visible"/>
                                      </p:to>
                                    </p:set>
                                    <p:animEffect transition="in" filter="wipe(left)">
                                      <p:cBhvr>
                                        <p:cTn id="12" dur="500"/>
                                        <p:tgtEl>
                                          <p:spTgt spid="15368">
                                            <p:txEl>
                                              <p:pRg st="0" end="0"/>
                                            </p:txEl>
                                          </p:spTgt>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15362"/>
                                        </p:tgtEl>
                                        <p:attrNameLst>
                                          <p:attrName>style.visibility</p:attrName>
                                        </p:attrNameLst>
                                      </p:cBhvr>
                                      <p:to>
                                        <p:strVal val="visible"/>
                                      </p:to>
                                    </p:set>
                                    <p:animEffect transition="in" filter="wipe(left)">
                                      <p:cBhvr>
                                        <p:cTn id="17" dur="500"/>
                                        <p:tgtEl>
                                          <p:spTgt spid="15362"/>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15364"/>
                                        </p:tgtEl>
                                        <p:attrNameLst>
                                          <p:attrName>style.visibility</p:attrName>
                                        </p:attrNameLst>
                                      </p:cBhvr>
                                      <p:to>
                                        <p:strVal val="visible"/>
                                      </p:to>
                                    </p:set>
                                    <p:animEffect transition="in" filter="wipe(left)">
                                      <p:cBhvr>
                                        <p:cTn id="22" dur="500"/>
                                        <p:tgtEl>
                                          <p:spTgt spid="15364"/>
                                        </p:tgtEl>
                                      </p:cBhvr>
                                    </p:animEffect>
                                  </p:childTnLst>
                                </p:cTn>
                              </p:par>
                            </p:childTnLst>
                          </p:cTn>
                        </p:par>
                        <p:par>
                          <p:cTn id="23" fill="hold" nodeType="afterGroup">
                            <p:stCondLst>
                              <p:cond delay="500"/>
                            </p:stCondLst>
                            <p:childTnLst>
                              <p:par>
                                <p:cTn id="24" presetID="22" presetClass="entr" presetSubtype="8" dur="500" fill="hold" nodeType="afterEffect">
                                  <p:stCondLst>
                                    <p:cond delay="1000"/>
                                  </p:stCondLst>
                                  <p:childTnLst>
                                    <p:set>
                                      <p:cBhvr>
                                        <p:cTn id="25" dur="1" fill="hold">
                                          <p:stCondLst>
                                            <p:cond delay="0"/>
                                          </p:stCondLst>
                                        </p:cTn>
                                        <p:tgtEl>
                                          <p:spTgt spid="15366"/>
                                        </p:tgtEl>
                                        <p:attrNameLst>
                                          <p:attrName>style.visibility</p:attrName>
                                        </p:attrNameLst>
                                      </p:cBhvr>
                                      <p:to>
                                        <p:strVal val="visible"/>
                                      </p:to>
                                    </p:set>
                                    <p:animEffect transition="in" filter="wipe(left)">
                                      <p:cBhvr>
                                        <p:cTn id="26" dur="500"/>
                                        <p:tgtEl>
                                          <p:spTgt spid="15366"/>
                                        </p:tgtEl>
                                      </p:cBhvr>
                                    </p:animEffect>
                                  </p:childTnLst>
                                </p:cTn>
                              </p:par>
                            </p:childTnLst>
                          </p:cTn>
                        </p:par>
                      </p:childTnLst>
                    </p:cTn>
                  </p:par>
                  <p:par>
                    <p:cTn id="27" fill="hold" nodeType="clickPar">
                      <p:stCondLst>
                        <p:cond delay="indefinite"/>
                        <p:cond evt="onBegin" delay="0">
                          <p:tn val="26"/>
                        </p:cond>
                      </p:stCondLst>
                      <p:childTnLst>
                        <p:par>
                          <p:cTn id="28" fill="hold">
                            <p:stCondLst>
                              <p:cond delay="0"/>
                            </p:stCondLst>
                            <p:childTnLst>
                              <p:par>
                                <p:cTn id="29" presetID="22" presetClass="entr" presetSubtype="8" dur="500" fill="hold" nodeType="clickEffect">
                                  <p:stCondLst>
                                    <p:cond delay="0"/>
                                  </p:stCondLst>
                                  <p:childTnLst>
                                    <p:set>
                                      <p:cBhvr>
                                        <p:cTn id="30" dur="1" fill="hold">
                                          <p:stCondLst>
                                            <p:cond delay="0"/>
                                          </p:stCondLst>
                                        </p:cTn>
                                        <p:tgtEl>
                                          <p:spTgt spid="15363"/>
                                        </p:tgtEl>
                                        <p:attrNameLst>
                                          <p:attrName>style.visibility</p:attrName>
                                        </p:attrNameLst>
                                      </p:cBhvr>
                                      <p:to>
                                        <p:strVal val="visible"/>
                                      </p:to>
                                    </p:set>
                                    <p:animEffect transition="in" filter="wipe(left)">
                                      <p:cBhvr>
                                        <p:cTn id="31"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p:bldP spid="15368" grpId="0" build="p"/>
    </p:bldLs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6390" name="Rectangle 2" title=""/>
          <p:cNvSpPr>
            <a:spLocks noGrp="1"/>
          </p:cNvSpPr>
          <p:nvPr>
            <p:ph type="title"/>
          </p:nvPr>
        </p:nvSpPr>
        <p:spPr>
          <a:xfrm>
            <a:off x="2878138" y="579438"/>
            <a:ext cx="2419350" cy="5334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lgn="l" eaLnBrk="1" hangingPunct="1"/>
            <a:r>
              <a:rPr lang="zh-CN" altLang="en-US" sz="3600">
                <a:solidFill>
                  <a:srgbClr val="FF0066"/>
                </a:solidFill>
                <a:latin typeface="隶书" pitchFamily="49" charset="-122"/>
                <a:ea typeface="隶书" pitchFamily="49" charset="-122"/>
              </a:rPr>
              <a:t>说    明</a:t>
            </a:r>
            <a:endParaRPr lang="zh-CN" altLang="en-US" sz="3600">
              <a:solidFill>
                <a:srgbClr val="FF0066"/>
              </a:solidFill>
              <a:ea typeface="黑体" pitchFamily="2" charset="-122"/>
            </a:endParaRPr>
          </a:p>
        </p:txBody>
      </p:sp>
      <p:sp>
        <p:nvSpPr>
          <p:cNvPr id="16391" name="Rectangle 3" title=""/>
          <p:cNvSpPr>
            <a:spLocks noGrp="1"/>
          </p:cNvSpPr>
          <p:nvPr>
            <p:ph type="body" sz="half" idx="1"/>
          </p:nvPr>
        </p:nvSpPr>
        <p:spPr>
          <a:xfrm>
            <a:off x="609600" y="1600200"/>
            <a:ext cx="3505200" cy="760413"/>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eaLnBrk="1" hangingPunct="1">
              <a:buNone/>
            </a:pPr>
            <a:r>
              <a:rPr lang="zh-CN" altLang="en-US" sz="3600"/>
              <a:t>显然，当 </a:t>
            </a:r>
            <a:r>
              <a:rPr lang="en-US" altLang="zh-CN" sz="3600"/>
              <a:t>n=1 </a:t>
            </a:r>
            <a:r>
              <a:rPr lang="zh-CN" altLang="en-US" sz="3600"/>
              <a:t>时</a:t>
            </a:r>
            <a:endParaRPr lang="zh-CN" altLang="en-US" sz="3600"/>
          </a:p>
        </p:txBody>
      </p:sp>
      <p:graphicFrame>
        <p:nvGraphicFramePr>
          <p:cNvPr id="16386" name="Object 4" title=""/>
          <p:cNvGraphicFramePr>
            <a:graphicFrameLocks noChangeAspect="1"/>
          </p:cNvGraphicFramePr>
          <p:nvPr/>
        </p:nvGraphicFramePr>
        <p:xfrm>
          <a:off x="762000" y="3733800"/>
          <a:ext cx="6629400" cy="742950"/>
        </p:xfrm>
        <a:graphic>
          <a:graphicData uri="http://schemas.openxmlformats.org/presentationml/2006/ole">
            <mc:AlternateContent>
              <mc:Choice xmlns:v="urn:schemas-microsoft-com:vml" Requires="v">
                <p:oleObj spid="_x0000_s1128" name="公式" r:id="rId2" imgW="6629400" imgH="742950" progId="Equation.3">
                  <p:embed/>
                </p:oleObj>
              </mc:Choice>
              <mc:Fallback>
                <p:oleObj name="公式" r:id="rId2" imgW="6629400" imgH="742950" progId="Equation.3">
                  <p:embed/>
                  <p:pic>
                    <p:nvPicPr>
                      <p:cNvPr id="0" name="OLE substitute image"/>
                      <p:cNvPicPr/>
                      <p:nvPr/>
                    </p:nvPicPr>
                    <p:blipFill>
                      <a:blip r:embed="rId3"/>
                      <a:stretch>
                        <a:fillRect/>
                      </a:stretch>
                    </p:blipFill>
                    <p:spPr>
                      <a:xfrm>
                        <a:off x="762000" y="3733800"/>
                        <a:ext cx="6629400" cy="742950"/>
                      </a:xfrm>
                      <a:prstGeom prst="rect">
                        <a:avLst/>
                      </a:prstGeom>
                      <a:noFill/>
                      <a:ln>
                        <a:noFill/>
                        <a:miter lim="800000"/>
                      </a:ln>
                    </p:spPr>
                  </p:pic>
                </p:oleObj>
              </mc:Fallback>
            </mc:AlternateContent>
          </a:graphicData>
        </a:graphic>
      </p:graphicFrame>
      <p:graphicFrame>
        <p:nvGraphicFramePr>
          <p:cNvPr id="16387" name="Object 5" title=""/>
          <p:cNvGraphicFramePr>
            <a:graphicFrameLocks noChangeAspect="1"/>
          </p:cNvGraphicFramePr>
          <p:nvPr/>
        </p:nvGraphicFramePr>
        <p:xfrm>
          <a:off x="2438400" y="2286000"/>
          <a:ext cx="2971800" cy="749300"/>
        </p:xfrm>
        <a:graphic>
          <a:graphicData uri="http://schemas.openxmlformats.org/presentationml/2006/ole">
            <mc:AlternateContent>
              <mc:Choice xmlns:v="urn:schemas-microsoft-com:vml" Requires="v">
                <p:oleObj spid="_x0000_s1129" name="公式" r:id="rId4" imgW="2971800" imgH="749300" progId="Equation.3">
                  <p:embed/>
                </p:oleObj>
              </mc:Choice>
              <mc:Fallback>
                <p:oleObj name="公式" r:id="rId4" imgW="2971800" imgH="749300" progId="Equation.3">
                  <p:embed/>
                  <p:pic>
                    <p:nvPicPr>
                      <p:cNvPr id="0" name="OLE substitute image"/>
                      <p:cNvPicPr/>
                      <p:nvPr/>
                    </p:nvPicPr>
                    <p:blipFill>
                      <a:blip r:embed="rId5"/>
                      <a:stretch>
                        <a:fillRect/>
                      </a:stretch>
                    </p:blipFill>
                    <p:spPr>
                      <a:xfrm>
                        <a:off x="2438400" y="2286000"/>
                        <a:ext cx="2971800" cy="749300"/>
                      </a:xfrm>
                      <a:prstGeom prst="rect">
                        <a:avLst/>
                      </a:prstGeom>
                      <a:noFill/>
                      <a:ln>
                        <a:noFill/>
                        <a:miter lim="800000"/>
                      </a:ln>
                    </p:spPr>
                  </p:pic>
                </p:oleObj>
              </mc:Fallback>
            </mc:AlternateContent>
          </a:graphicData>
        </a:graphic>
      </p:graphicFrame>
      <p:graphicFrame>
        <p:nvGraphicFramePr>
          <p:cNvPr id="16388" name="Object 6" title=""/>
          <p:cNvGraphicFramePr>
            <a:graphicFrameLocks noChangeAspect="1"/>
          </p:cNvGraphicFramePr>
          <p:nvPr/>
        </p:nvGraphicFramePr>
        <p:xfrm>
          <a:off x="685800" y="4648200"/>
          <a:ext cx="6553200" cy="1554163"/>
        </p:xfrm>
        <a:graphic>
          <a:graphicData uri="http://schemas.openxmlformats.org/presentationml/2006/ole">
            <mc:AlternateContent>
              <mc:Choice xmlns:v="urn:schemas-microsoft-com:vml" Requires="v">
                <p:oleObj spid="_x0000_s1130" name="公式" r:id="rId6" imgW="6553200" imgH="1554163" progId="Equation.3">
                  <p:embed/>
                </p:oleObj>
              </mc:Choice>
              <mc:Fallback>
                <p:oleObj name="公式" r:id="rId6" imgW="6553200" imgH="1554163" progId="Equation.3">
                  <p:embed/>
                  <p:pic>
                    <p:nvPicPr>
                      <p:cNvPr id="0" name="OLE substitute image"/>
                      <p:cNvPicPr/>
                      <p:nvPr/>
                    </p:nvPicPr>
                    <p:blipFill>
                      <a:blip r:embed="rId7"/>
                      <a:stretch>
                        <a:fillRect/>
                      </a:stretch>
                    </p:blipFill>
                    <p:spPr>
                      <a:xfrm>
                        <a:off x="685800" y="4648200"/>
                        <a:ext cx="6553200" cy="1554163"/>
                      </a:xfrm>
                      <a:prstGeom prst="rect">
                        <a:avLst/>
                      </a:prstGeom>
                      <a:noFill/>
                      <a:ln>
                        <a:noFill/>
                        <a:miter lim="800000"/>
                      </a:ln>
                    </p:spPr>
                  </p:pic>
                </p:oleObj>
              </mc:Fallback>
            </mc:AlternateContent>
          </a:graphicData>
        </a:graphic>
      </p:graphicFrame>
      <p:sp>
        <p:nvSpPr>
          <p:cNvPr id="16392" name="Rectangle 7"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16389" name="Object 9"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131" name="Image" r:id="rId8" imgW="7572375" imgH="19050" progId="Photoshop.Image.5">
                  <p:embed/>
                </p:oleObj>
              </mc:Choice>
              <mc:Fallback>
                <p:oleObj name="Image" r:id="rId8" imgW="7572375" imgH="19050" progId="Photoshop.Image.5">
                  <p:embed/>
                  <p:pic>
                    <p:nvPicPr>
                      <p:cNvPr id="0" name="OLE substitute image"/>
                      <p:cNvPicPr/>
                      <p:nvPr/>
                    </p:nvPicPr>
                    <p:blipFill>
                      <a:blip r:embed="rId9"/>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16393" name="Text Box 10"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16394" name="AutoShape 11" title="">
            <a:hlinkClick r:id="rId10"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16395" name="Text Box 12"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0"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300" fill="hold" grpId="0" nodeType="afterEffect">
                                  <p:stCondLst>
                                    <p:cond delay="0"/>
                                  </p:stCondLst>
                                  <p:iterate type="wd">
                                    <p:tmPct val="100000"/>
                                  </p:iterate>
                                  <p:childTnLst>
                                    <p:set>
                                      <p:cBhvr>
                                        <p:cTn id="6" dur="1" fill="hold">
                                          <p:stCondLst>
                                            <p:cond delay="0"/>
                                          </p:stCondLst>
                                        </p:cTn>
                                        <p:tgtEl>
                                          <p:spTgt spid="16390"/>
                                        </p:tgtEl>
                                        <p:attrNameLst>
                                          <p:attrName>style.visibility</p:attrName>
                                        </p:attrNameLst>
                                      </p:cBhvr>
                                      <p:to>
                                        <p:strVal val="visible"/>
                                      </p:to>
                                    </p:set>
                                    <p:animEffect transition="in" filter="wipe(left)">
                                      <p:cBhvr>
                                        <p:cTn id="7" dur="300"/>
                                        <p:tgtEl>
                                          <p:spTgt spid="16390"/>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16391">
                                            <p:txEl>
                                              <p:pRg st="0" end="0"/>
                                            </p:txEl>
                                          </p:spTgt>
                                        </p:tgtEl>
                                        <p:attrNameLst>
                                          <p:attrName>style.visibility</p:attrName>
                                        </p:attrNameLst>
                                      </p:cBhvr>
                                      <p:to>
                                        <p:strVal val="visible"/>
                                      </p:to>
                                    </p:set>
                                    <p:animEffect transition="in" filter="wipe(left)">
                                      <p:cBhvr>
                                        <p:cTn id="12" dur="500"/>
                                        <p:tgtEl>
                                          <p:spTgt spid="16391">
                                            <p:txEl>
                                              <p:pRg st="0" end="0"/>
                                            </p:txEl>
                                          </p:spTgt>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16387"/>
                                        </p:tgtEl>
                                        <p:attrNameLst>
                                          <p:attrName>style.visibility</p:attrName>
                                        </p:attrNameLst>
                                      </p:cBhvr>
                                      <p:to>
                                        <p:strVal val="visible"/>
                                      </p:to>
                                    </p:set>
                                    <p:animEffect transition="in" filter="wipe(left)">
                                      <p:cBhvr>
                                        <p:cTn id="17" dur="500"/>
                                        <p:tgtEl>
                                          <p:spTgt spid="16387"/>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16386"/>
                                        </p:tgtEl>
                                        <p:attrNameLst>
                                          <p:attrName>style.visibility</p:attrName>
                                        </p:attrNameLst>
                                      </p:cBhvr>
                                      <p:to>
                                        <p:strVal val="visible"/>
                                      </p:to>
                                    </p:set>
                                    <p:animEffect transition="in" filter="wipe(left)">
                                      <p:cBhvr>
                                        <p:cTn id="22" dur="500"/>
                                        <p:tgtEl>
                                          <p:spTgt spid="16386"/>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16388"/>
                                        </p:tgtEl>
                                        <p:attrNameLst>
                                          <p:attrName>style.visibility</p:attrName>
                                        </p:attrNameLst>
                                      </p:cBhvr>
                                      <p:to>
                                        <p:strVal val="visible"/>
                                      </p:to>
                                    </p:set>
                                    <p:animEffect transition="in" filter="wipe(left)">
                                      <p:cBhvr>
                                        <p:cTn id="27"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p:bldP spid="16391" grpId="0" build="p"/>
    </p:bldLst>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7413" name="Rectangle 2" title=""/>
          <p:cNvSpPr>
            <a:spLocks noGrp="1"/>
          </p:cNvSpPr>
          <p:nvPr>
            <p:ph type="title"/>
          </p:nvPr>
        </p:nvSpPr>
        <p:spPr>
          <a:xfrm>
            <a:off x="609600" y="1239838"/>
            <a:ext cx="3962400" cy="4572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lgn="l" eaLnBrk="1" hangingPunct="1"/>
            <a:r>
              <a:rPr lang="zh-CN" altLang="en-US" sz="3200">
                <a:solidFill>
                  <a:srgbClr val="FF0066"/>
                </a:solidFill>
                <a:ea typeface="隶书" pitchFamily="49" charset="-122"/>
              </a:rPr>
              <a:t>二项</a:t>
            </a:r>
            <a:r>
              <a:rPr lang="zh-CN" altLang="zh-CN" sz="3200">
                <a:solidFill>
                  <a:srgbClr val="FF0066"/>
                </a:solidFill>
                <a:ea typeface="隶书" pitchFamily="49" charset="-122"/>
              </a:rPr>
              <a:t>分布的概率背景</a:t>
            </a:r>
            <a:endParaRPr lang="zh-CN" altLang="en-US" sz="3200">
              <a:solidFill>
                <a:srgbClr val="FF0066"/>
              </a:solidFill>
              <a:ea typeface="隶书" pitchFamily="49" charset="-122"/>
            </a:endParaRPr>
          </a:p>
        </p:txBody>
      </p:sp>
      <p:sp>
        <p:nvSpPr>
          <p:cNvPr id="17414" name="Rectangle 3" title=""/>
          <p:cNvSpPr>
            <a:spLocks noGrp="1"/>
          </p:cNvSpPr>
          <p:nvPr>
            <p:ph type="body" idx="4294967295"/>
          </p:nvPr>
        </p:nvSpPr>
        <p:spPr>
          <a:xfrm>
            <a:off x="609600" y="1925638"/>
            <a:ext cx="7315200" cy="760412"/>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mn-lt"/>
                <a:ea typeface="+mn-ea"/>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mn-lt"/>
                <a:ea typeface="+mn-ea"/>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mn-lt"/>
                <a:ea typeface="+mn-ea"/>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mn-lt"/>
                <a:ea typeface="+mn-ea"/>
              </a:defRPr>
            </a:lvl5pPr>
            <a:lvl6pPr marL="2514600" indent="-228600" algn="l" rtl="0" fontAlgn="base">
              <a:spcBef>
                <a:spcPct val="20000"/>
              </a:spcBef>
              <a:spcAft>
                <a:spcPct val="0"/>
              </a:spcAft>
              <a:buChar char="»"/>
              <a:defRPr lang="zh-CN" altLang="en-US" sz="2000">
                <a:solidFill>
                  <a:schemeClr val="tx1"/>
                </a:solidFill>
                <a:latin typeface="+mn-lt"/>
                <a:ea typeface="+mn-ea"/>
              </a:defRPr>
            </a:lvl6pPr>
            <a:lvl7pPr marL="2971800" indent="-228600" algn="l" rtl="0" fontAlgn="base">
              <a:spcBef>
                <a:spcPct val="20000"/>
              </a:spcBef>
              <a:spcAft>
                <a:spcPct val="0"/>
              </a:spcAft>
              <a:buChar char="»"/>
              <a:defRPr lang="zh-CN" altLang="en-US" sz="2000">
                <a:solidFill>
                  <a:schemeClr val="tx1"/>
                </a:solidFill>
                <a:latin typeface="+mn-lt"/>
                <a:ea typeface="+mn-ea"/>
              </a:defRPr>
            </a:lvl7pPr>
            <a:lvl8pPr marL="3429000" indent="-228600" algn="l" rtl="0" fontAlgn="base">
              <a:spcBef>
                <a:spcPct val="20000"/>
              </a:spcBef>
              <a:spcAft>
                <a:spcPct val="0"/>
              </a:spcAft>
              <a:buChar char="»"/>
              <a:defRPr lang="zh-CN" altLang="en-US" sz="2000">
                <a:solidFill>
                  <a:schemeClr val="tx1"/>
                </a:solidFill>
                <a:latin typeface="+mn-lt"/>
                <a:ea typeface="+mn-ea"/>
              </a:defRPr>
            </a:lvl8pPr>
            <a:lvl9pPr marL="3886200" indent="-228600" algn="l" rtl="0" fontAlgn="base">
              <a:spcBef>
                <a:spcPct val="20000"/>
              </a:spcBef>
              <a:spcAft>
                <a:spcPct val="0"/>
              </a:spcAft>
              <a:buChar char="»"/>
              <a:defRPr lang="zh-CN" altLang="en-US" sz="2000">
                <a:solidFill>
                  <a:schemeClr val="tx1"/>
                </a:solidFill>
                <a:latin typeface="+mn-lt"/>
                <a:ea typeface="+mn-ea"/>
              </a:defRPr>
            </a:lvl9pPr>
          </a:lstStyle>
          <a:p>
            <a:pPr lvl="0" eaLnBrk="1" hangingPunct="1">
              <a:buNone/>
            </a:pPr>
            <a:r>
              <a:rPr lang="zh-CN" altLang="en-US"/>
              <a:t>进行</a:t>
            </a:r>
            <a:r>
              <a:rPr lang="en-US" altLang="zh-CN"/>
              <a:t>n</a:t>
            </a:r>
            <a:r>
              <a:rPr lang="zh-CN" altLang="en-US"/>
              <a:t>重</a:t>
            </a:r>
            <a:r>
              <a:rPr lang="en-US" altLang="zh-CN"/>
              <a:t>Bernoulli</a:t>
            </a:r>
            <a:r>
              <a:rPr lang="zh-CN" altLang="en-US"/>
              <a:t>试验，设在每次试验中</a:t>
            </a:r>
            <a:endParaRPr lang="zh-CN" altLang="en-US"/>
          </a:p>
        </p:txBody>
      </p:sp>
      <p:graphicFrame>
        <p:nvGraphicFramePr>
          <p:cNvPr id="17410" name="Object 4" title=""/>
          <p:cNvGraphicFramePr>
            <a:graphicFrameLocks noChangeAspect="1"/>
          </p:cNvGraphicFramePr>
          <p:nvPr/>
        </p:nvGraphicFramePr>
        <p:xfrm>
          <a:off x="1600200" y="2916238"/>
          <a:ext cx="5562600" cy="665162"/>
        </p:xfrm>
        <a:graphic>
          <a:graphicData uri="http://schemas.openxmlformats.org/presentationml/2006/ole">
            <mc:AlternateContent>
              <mc:Choice xmlns:v="urn:schemas-microsoft-com:vml" Requires="v">
                <p:oleObj spid="_x0000_s1132" name="公式" r:id="rId2" imgW="5562600" imgH="665162" progId="Equation.3">
                  <p:embed/>
                </p:oleObj>
              </mc:Choice>
              <mc:Fallback>
                <p:oleObj name="公式" r:id="rId2" imgW="5562600" imgH="665162" progId="Equation.3">
                  <p:embed/>
                  <p:pic>
                    <p:nvPicPr>
                      <p:cNvPr id="0" name="OLE substitute image"/>
                      <p:cNvPicPr/>
                      <p:nvPr/>
                    </p:nvPicPr>
                    <p:blipFill>
                      <a:blip r:embed="rId3"/>
                      <a:stretch>
                        <a:fillRect/>
                      </a:stretch>
                    </p:blipFill>
                    <p:spPr>
                      <a:xfrm>
                        <a:off x="1600200" y="2916238"/>
                        <a:ext cx="5562600" cy="665162"/>
                      </a:xfrm>
                      <a:prstGeom prst="rect">
                        <a:avLst/>
                      </a:prstGeom>
                      <a:noFill/>
                      <a:ln>
                        <a:noFill/>
                        <a:miter lim="800000"/>
                      </a:ln>
                    </p:spPr>
                  </p:pic>
                </p:oleObj>
              </mc:Fallback>
            </mc:AlternateContent>
          </a:graphicData>
        </a:graphic>
      </p:graphicFrame>
      <p:sp>
        <p:nvSpPr>
          <p:cNvPr id="17415" name="Rectangle 5" title=""/>
          <p:cNvSpPr/>
          <p:nvPr/>
        </p:nvSpPr>
        <p:spPr>
          <a:xfrm>
            <a:off x="457200" y="4038600"/>
            <a:ext cx="8178800" cy="10668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zh-CN" altLang="en-US" sz="3200"/>
              <a:t>令    </a:t>
            </a:r>
            <a:r>
              <a:rPr lang="en-US" altLang="zh-CN" sz="3200"/>
              <a:t>X</a:t>
            </a:r>
            <a:r>
              <a:rPr lang="zh-CN" altLang="en-US" sz="3200"/>
              <a:t>：在这次</a:t>
            </a:r>
            <a:r>
              <a:rPr lang="en-US" altLang="zh-CN" sz="3200"/>
              <a:t>Bernoulli</a:t>
            </a:r>
            <a:r>
              <a:rPr lang="zh-CN" altLang="en-US" sz="3200"/>
              <a:t>试验中事件</a:t>
            </a:r>
            <a:r>
              <a:rPr lang="en-US" altLang="zh-CN" sz="3200"/>
              <a:t>A</a:t>
            </a:r>
            <a:r>
              <a:rPr lang="zh-CN" altLang="en-US" sz="3200"/>
              <a:t>发生的</a:t>
            </a:r>
            <a:endParaRPr lang="zh-CN" altLang="en-US" sz="3200"/>
          </a:p>
          <a:p>
            <a:pPr marL="342900" lvl="0" indent="-342900" eaLnBrk="1" hangingPunct="1">
              <a:spcBef>
                <a:spcPct val="20000"/>
              </a:spcBef>
            </a:pPr>
            <a:r>
              <a:rPr lang="zh-CN" altLang="en-US" sz="3200"/>
              <a:t>次数．</a:t>
            </a:r>
            <a:endParaRPr lang="zh-CN" altLang="en-US" sz="3200"/>
          </a:p>
        </p:txBody>
      </p:sp>
      <p:graphicFrame>
        <p:nvGraphicFramePr>
          <p:cNvPr id="17411" name="Object 6" title=""/>
          <p:cNvGraphicFramePr>
            <a:graphicFrameLocks noChangeAspect="1"/>
          </p:cNvGraphicFramePr>
          <p:nvPr/>
        </p:nvGraphicFramePr>
        <p:xfrm>
          <a:off x="685800" y="5410200"/>
          <a:ext cx="4495800" cy="649288"/>
        </p:xfrm>
        <a:graphic>
          <a:graphicData uri="http://schemas.openxmlformats.org/presentationml/2006/ole">
            <mc:AlternateContent>
              <mc:Choice xmlns:v="urn:schemas-microsoft-com:vml" Requires="v">
                <p:oleObj spid="_x0000_s1133" name="公式" r:id="rId4" imgW="4495800" imgH="649288" progId="Equation.3">
                  <p:embed/>
                </p:oleObj>
              </mc:Choice>
              <mc:Fallback>
                <p:oleObj name="公式" r:id="rId4" imgW="4495800" imgH="649288" progId="Equation.3">
                  <p:embed/>
                  <p:pic>
                    <p:nvPicPr>
                      <p:cNvPr id="0" name="OLE substitute image"/>
                      <p:cNvPicPr/>
                      <p:nvPr/>
                    </p:nvPicPr>
                    <p:blipFill>
                      <a:blip r:embed="rId5"/>
                      <a:stretch>
                        <a:fillRect/>
                      </a:stretch>
                    </p:blipFill>
                    <p:spPr>
                      <a:xfrm>
                        <a:off x="685800" y="5410200"/>
                        <a:ext cx="4495800" cy="649288"/>
                      </a:xfrm>
                      <a:prstGeom prst="rect">
                        <a:avLst/>
                      </a:prstGeom>
                      <a:noFill/>
                      <a:ln>
                        <a:noFill/>
                        <a:miter lim="800000"/>
                      </a:ln>
                    </p:spPr>
                  </p:pic>
                </p:oleObj>
              </mc:Fallback>
            </mc:AlternateContent>
          </a:graphicData>
        </a:graphic>
      </p:graphicFrame>
      <p:sp>
        <p:nvSpPr>
          <p:cNvPr id="17416" name="Rectangle 7" title=""/>
          <p:cNvSpPr/>
          <p:nvPr/>
        </p:nvSpPr>
        <p:spPr>
          <a:xfrm>
            <a:off x="685800" y="4778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3200">
                <a:solidFill>
                  <a:schemeClr val="tx2"/>
                </a:solidFill>
                <a:latin typeface="隶书" pitchFamily="49" charset="-122"/>
                <a:ea typeface="隶书" pitchFamily="49" charset="-122"/>
              </a:rPr>
              <a:t>第二章  </a:t>
            </a:r>
            <a:r>
              <a:rPr lang="zh-CN" altLang="en-US" sz="3200">
                <a:solidFill>
                  <a:schemeClr val="tx2"/>
                </a:solidFill>
                <a:ea typeface="隶书" pitchFamily="49" charset="-122"/>
              </a:rPr>
              <a:t>随机变量及其分布</a:t>
            </a:r>
            <a:endParaRPr lang="zh-CN" altLang="en-US" sz="3200">
              <a:solidFill>
                <a:schemeClr val="tx2"/>
              </a:solidFill>
            </a:endParaRPr>
          </a:p>
        </p:txBody>
      </p:sp>
      <p:graphicFrame>
        <p:nvGraphicFramePr>
          <p:cNvPr id="17412" name="Object 9"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134" name="Image" r:id="rId6" imgW="7572375" imgH="19050" progId="Photoshop.Image.5">
                  <p:embed/>
                </p:oleObj>
              </mc:Choice>
              <mc:Fallback>
                <p:oleObj name="Image" r:id="rId6" imgW="7572375" imgH="19050" progId="Photoshop.Image.5">
                  <p:embed/>
                  <p:pic>
                    <p:nvPicPr>
                      <p:cNvPr id="0" name="OLE substitute image"/>
                      <p:cNvPicPr/>
                      <p:nvPr/>
                    </p:nvPicPr>
                    <p:blipFill>
                      <a:blip r:embed="rId7"/>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17417" name="Text Box 10"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17418" name="AutoShape 11" title="">
            <a:hlinkClick r:id="rId8"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17419" name="Text Box 12"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8"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grpId="0" nodeType="afterEffect">
                                  <p:stCondLst>
                                    <p:cond delay="0"/>
                                  </p:stCondLst>
                                  <p:childTnLst>
                                    <p:set>
                                      <p:cBhvr>
                                        <p:cTn id="6" dur="1" fill="hold">
                                          <p:stCondLst>
                                            <p:cond delay="0"/>
                                          </p:stCondLst>
                                        </p:cTn>
                                        <p:tgtEl>
                                          <p:spTgt spid="17413"/>
                                        </p:tgtEl>
                                        <p:attrNameLst>
                                          <p:attrName>style.visibility</p:attrName>
                                        </p:attrNameLst>
                                      </p:cBhvr>
                                      <p:to>
                                        <p:strVal val="visible"/>
                                      </p:to>
                                    </p:set>
                                    <p:animEffect transition="in" filter="wipe(left)">
                                      <p:cBhvr>
                                        <p:cTn id="7" dur="500"/>
                                        <p:tgtEl>
                                          <p:spTgt spid="17413"/>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17414">
                                            <p:txEl>
                                              <p:pRg st="0" end="0"/>
                                            </p:txEl>
                                          </p:spTgt>
                                        </p:tgtEl>
                                        <p:attrNameLst>
                                          <p:attrName>style.visibility</p:attrName>
                                        </p:attrNameLst>
                                      </p:cBhvr>
                                      <p:to>
                                        <p:strVal val="visible"/>
                                      </p:to>
                                    </p:set>
                                    <p:animEffect transition="in" filter="wipe(left)">
                                      <p:cBhvr>
                                        <p:cTn id="12" dur="500"/>
                                        <p:tgtEl>
                                          <p:spTgt spid="17414">
                                            <p:txEl>
                                              <p:pRg st="0" end="0"/>
                                            </p:txEl>
                                          </p:spTgt>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17410"/>
                                        </p:tgtEl>
                                        <p:attrNameLst>
                                          <p:attrName>style.visibility</p:attrName>
                                        </p:attrNameLst>
                                      </p:cBhvr>
                                      <p:to>
                                        <p:strVal val="visible"/>
                                      </p:to>
                                    </p:set>
                                    <p:animEffect transition="in" filter="wipe(left)">
                                      <p:cBhvr>
                                        <p:cTn id="17" dur="500"/>
                                        <p:tgtEl>
                                          <p:spTgt spid="17410"/>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grpId="0" nodeType="clickEffect">
                                  <p:stCondLst>
                                    <p:cond delay="0"/>
                                  </p:stCondLst>
                                  <p:childTnLst>
                                    <p:set>
                                      <p:cBhvr>
                                        <p:cTn id="21" dur="1" fill="hold">
                                          <p:stCondLst>
                                            <p:cond delay="0"/>
                                          </p:stCondLst>
                                        </p:cTn>
                                        <p:tgtEl>
                                          <p:spTgt spid="17415"/>
                                        </p:tgtEl>
                                        <p:attrNameLst>
                                          <p:attrName>style.visibility</p:attrName>
                                        </p:attrNameLst>
                                      </p:cBhvr>
                                      <p:to>
                                        <p:strVal val="visible"/>
                                      </p:to>
                                    </p:set>
                                    <p:animEffect transition="in" filter="wipe(left)">
                                      <p:cBhvr>
                                        <p:cTn id="22" dur="500"/>
                                        <p:tgtEl>
                                          <p:spTgt spid="17415"/>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17411"/>
                                        </p:tgtEl>
                                        <p:attrNameLst>
                                          <p:attrName>style.visibility</p:attrName>
                                        </p:attrNameLst>
                                      </p:cBhvr>
                                      <p:to>
                                        <p:strVal val="visible"/>
                                      </p:to>
                                    </p:set>
                                    <p:animEffect transition="in" filter="wipe(left)">
                                      <p:cBhvr>
                                        <p:cTn id="27" dur="5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p:bldP spid="17414" grpId="0" build="p"/>
      <p:bldP spid="17415" grpId="0"/>
    </p:bldLst>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8440" name="Rectangle 2" title=""/>
          <p:cNvSpPr>
            <a:spLocks noGrp="1"/>
          </p:cNvSpPr>
          <p:nvPr>
            <p:ph type="title"/>
          </p:nvPr>
        </p:nvSpPr>
        <p:spPr>
          <a:xfrm>
            <a:off x="457200" y="274638"/>
            <a:ext cx="8229600" cy="11430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lgn="l" eaLnBrk="1" hangingPunct="1"/>
            <a:r>
              <a:rPr lang="zh-CN" altLang="en-US" sz="2800">
                <a:solidFill>
                  <a:srgbClr val="FF0066"/>
                </a:solidFill>
                <a:ea typeface="黑体" pitchFamily="2" charset="-122"/>
              </a:rPr>
              <a:t>分布律的验证</a:t>
            </a:r>
            <a:endParaRPr lang="zh-CN" altLang="en-US" sz="2800">
              <a:solidFill>
                <a:srgbClr val="FF0066"/>
              </a:solidFill>
              <a:ea typeface="黑体" pitchFamily="2" charset="-122"/>
            </a:endParaRPr>
          </a:p>
        </p:txBody>
      </p:sp>
      <p:sp>
        <p:nvSpPr>
          <p:cNvPr id="18441" name="Rectangle 3" title=""/>
          <p:cNvSpPr>
            <a:spLocks noGrp="1"/>
          </p:cNvSpPr>
          <p:nvPr>
            <p:ph type="body" sz="half" idx="1"/>
          </p:nvPr>
        </p:nvSpPr>
        <p:spPr>
          <a:xfrm>
            <a:off x="457200" y="1600200"/>
            <a:ext cx="4038600" cy="4525963"/>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eaLnBrk="1" hangingPunct="1">
              <a:buNone/>
            </a:pPr>
            <a:r>
              <a:rPr lang="en-US" altLang="zh-CN"/>
              <a:t>⑴</a:t>
            </a:r>
            <a:r>
              <a:rPr lang="zh-CN" altLang="en-US"/>
              <a:t>．由于</a:t>
            </a:r>
            <a:endParaRPr lang="zh-CN" altLang="en-US"/>
          </a:p>
        </p:txBody>
      </p:sp>
      <p:graphicFrame>
        <p:nvGraphicFramePr>
          <p:cNvPr id="18434" name="Object 4" title=""/>
          <p:cNvGraphicFramePr>
            <a:graphicFrameLocks noChangeAspect="1"/>
          </p:cNvGraphicFramePr>
          <p:nvPr>
            <p:ph sz="quarter" idx="2"/>
          </p:nvPr>
        </p:nvGraphicFramePr>
        <p:xfrm flipV="1">
          <a:off x="6610350" y="2584450"/>
          <a:ext cx="114300" cy="215900"/>
        </p:xfrm>
        <a:graphic>
          <a:graphicData uri="http://schemas.openxmlformats.org/presentationml/2006/ole">
            <mc:AlternateContent>
              <mc:Choice xmlns:v="urn:schemas-microsoft-com:vml" Requires="v">
                <p:oleObj spid="_x0000_s1135" name="公式" r:id="rId2" imgW="114300" imgH="215900" progId="Equation.3">
                  <p:embed/>
                </p:oleObj>
              </mc:Choice>
              <mc:Fallback>
                <p:oleObj name="公式" r:id="rId2" imgW="114300" imgH="215900" progId="Equation.3">
                  <p:embed/>
                  <p:pic>
                    <p:nvPicPr>
                      <p:cNvPr id="0" name="OLE substitute image"/>
                      <p:cNvPicPr/>
                      <p:nvPr/>
                    </p:nvPicPr>
                    <p:blipFill>
                      <a:blip r:embed="rId3"/>
                      <a:stretch>
                        <a:fillRect/>
                      </a:stretch>
                    </p:blipFill>
                    <p:spPr>
                      <a:xfrm flipV="1">
                        <a:off x="6610350" y="2584450"/>
                        <a:ext cx="114300" cy="215900"/>
                      </a:xfrm>
                      <a:prstGeom prst="rect">
                        <a:avLst/>
                      </a:prstGeom>
                      <a:noFill/>
                      <a:ln>
                        <a:miter lim="800000"/>
                      </a:ln>
                    </p:spPr>
                  </p:pic>
                </p:oleObj>
              </mc:Fallback>
            </mc:AlternateContent>
          </a:graphicData>
        </a:graphic>
      </p:graphicFrame>
      <p:sp>
        <p:nvSpPr>
          <p:cNvPr id="18442" name="Rectangle 5" title=""/>
          <p:cNvSpPr/>
          <p:nvPr/>
        </p:nvSpPr>
        <p:spPr>
          <a:xfrm>
            <a:off x="4572000" y="1752600"/>
            <a:ext cx="3962400" cy="5334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zh-CN" altLang="en-US" sz="2800"/>
              <a:t>以及 </a:t>
            </a:r>
            <a:r>
              <a:rPr lang="en-US" altLang="zh-CN" sz="2800"/>
              <a:t>n </a:t>
            </a:r>
            <a:r>
              <a:rPr lang="zh-CN" altLang="en-US" sz="2800"/>
              <a:t>为自然数，可知</a:t>
            </a:r>
            <a:endParaRPr lang="zh-CN" altLang="en-US" sz="2800"/>
          </a:p>
        </p:txBody>
      </p:sp>
      <p:graphicFrame>
        <p:nvGraphicFramePr>
          <p:cNvPr id="18435" name="Object 6" title=""/>
          <p:cNvGraphicFramePr>
            <a:graphicFrameLocks noChangeAspect="1"/>
          </p:cNvGraphicFramePr>
          <p:nvPr/>
        </p:nvGraphicFramePr>
        <p:xfrm>
          <a:off x="1066800" y="2249488"/>
          <a:ext cx="6756400" cy="646112"/>
        </p:xfrm>
        <a:graphic>
          <a:graphicData uri="http://schemas.openxmlformats.org/presentationml/2006/ole">
            <mc:AlternateContent>
              <mc:Choice xmlns:v="urn:schemas-microsoft-com:vml" Requires="v">
                <p:oleObj spid="_x0000_s1136" name="公式" r:id="rId4" imgW="6756400" imgH="646112" progId="Equation.3">
                  <p:embed/>
                </p:oleObj>
              </mc:Choice>
              <mc:Fallback>
                <p:oleObj name="公式" r:id="rId4" imgW="6756400" imgH="646112" progId="Equation.3">
                  <p:embed/>
                  <p:pic>
                    <p:nvPicPr>
                      <p:cNvPr id="0" name="OLE substitute image"/>
                      <p:cNvPicPr/>
                      <p:nvPr/>
                    </p:nvPicPr>
                    <p:blipFill>
                      <a:blip r:embed="rId5"/>
                      <a:stretch>
                        <a:fillRect/>
                      </a:stretch>
                    </p:blipFill>
                    <p:spPr>
                      <a:xfrm>
                        <a:off x="1066800" y="2249488"/>
                        <a:ext cx="6756400" cy="646112"/>
                      </a:xfrm>
                      <a:prstGeom prst="rect">
                        <a:avLst/>
                      </a:prstGeom>
                      <a:noFill/>
                      <a:ln>
                        <a:noFill/>
                        <a:miter lim="800000"/>
                      </a:ln>
                    </p:spPr>
                  </p:pic>
                </p:oleObj>
              </mc:Fallback>
            </mc:AlternateContent>
          </a:graphicData>
        </a:graphic>
      </p:graphicFrame>
      <p:sp>
        <p:nvSpPr>
          <p:cNvPr id="18443" name="Rectangle 7" title=""/>
          <p:cNvSpPr/>
          <p:nvPr/>
        </p:nvSpPr>
        <p:spPr>
          <a:xfrm>
            <a:off x="609600" y="3276600"/>
            <a:ext cx="5410200" cy="5334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en-US" altLang="zh-CN" sz="2800"/>
              <a:t>⑵</a:t>
            </a:r>
            <a:r>
              <a:rPr lang="zh-CN" altLang="en-US" sz="2800"/>
              <a:t>．又由二项式定理，可知</a:t>
            </a:r>
            <a:endParaRPr lang="zh-CN" altLang="en-US" sz="2800"/>
          </a:p>
        </p:txBody>
      </p:sp>
      <p:graphicFrame>
        <p:nvGraphicFramePr>
          <p:cNvPr id="18436" name="Object 8" title=""/>
          <p:cNvGraphicFramePr>
            <a:graphicFrameLocks noChangeAspect="1"/>
          </p:cNvGraphicFramePr>
          <p:nvPr/>
        </p:nvGraphicFramePr>
        <p:xfrm>
          <a:off x="1676400" y="3657600"/>
          <a:ext cx="5653088" cy="1101725"/>
        </p:xfrm>
        <a:graphic>
          <a:graphicData uri="http://schemas.openxmlformats.org/presentationml/2006/ole">
            <mc:AlternateContent>
              <mc:Choice xmlns:v="urn:schemas-microsoft-com:vml" Requires="v">
                <p:oleObj spid="_x0000_s1137" name="公式" r:id="rId6" imgW="5653088" imgH="1101725" progId="Equation.3">
                  <p:embed/>
                </p:oleObj>
              </mc:Choice>
              <mc:Fallback>
                <p:oleObj name="公式" r:id="rId6" imgW="5653088" imgH="1101725" progId="Equation.3">
                  <p:embed/>
                  <p:pic>
                    <p:nvPicPr>
                      <p:cNvPr id="0" name="OLE substitute image"/>
                      <p:cNvPicPr/>
                      <p:nvPr/>
                    </p:nvPicPr>
                    <p:blipFill>
                      <a:blip r:embed="rId7"/>
                      <a:stretch>
                        <a:fillRect/>
                      </a:stretch>
                    </p:blipFill>
                    <p:spPr>
                      <a:xfrm>
                        <a:off x="1676400" y="3657600"/>
                        <a:ext cx="5653088" cy="1101725"/>
                      </a:xfrm>
                      <a:prstGeom prst="rect">
                        <a:avLst/>
                      </a:prstGeom>
                      <a:noFill/>
                      <a:ln>
                        <a:noFill/>
                        <a:miter lim="800000"/>
                      </a:ln>
                    </p:spPr>
                  </p:pic>
                </p:oleObj>
              </mc:Fallback>
            </mc:AlternateContent>
          </a:graphicData>
        </a:graphic>
      </p:graphicFrame>
      <p:graphicFrame>
        <p:nvGraphicFramePr>
          <p:cNvPr id="18437" name="Object 9" title=""/>
          <p:cNvGraphicFramePr>
            <a:graphicFrameLocks noChangeAspect="1"/>
          </p:cNvGraphicFramePr>
          <p:nvPr/>
        </p:nvGraphicFramePr>
        <p:xfrm>
          <a:off x="1143000" y="5449888"/>
          <a:ext cx="7391400" cy="601662"/>
        </p:xfrm>
        <a:graphic>
          <a:graphicData uri="http://schemas.openxmlformats.org/presentationml/2006/ole">
            <mc:AlternateContent>
              <mc:Choice xmlns:v="urn:schemas-microsoft-com:vml" Requires="v">
                <p:oleObj spid="_x0000_s1138" name="公式" r:id="rId8" imgW="7391400" imgH="601662" progId="Equation.3">
                  <p:embed/>
                </p:oleObj>
              </mc:Choice>
              <mc:Fallback>
                <p:oleObj name="公式" r:id="rId8" imgW="7391400" imgH="601662" progId="Equation.3">
                  <p:embed/>
                  <p:pic>
                    <p:nvPicPr>
                      <p:cNvPr id="0" name="OLE substitute image"/>
                      <p:cNvPicPr/>
                      <p:nvPr/>
                    </p:nvPicPr>
                    <p:blipFill>
                      <a:blip r:embed="rId9"/>
                      <a:stretch>
                        <a:fillRect/>
                      </a:stretch>
                    </p:blipFill>
                    <p:spPr>
                      <a:xfrm>
                        <a:off x="1143000" y="5449888"/>
                        <a:ext cx="7391400" cy="601662"/>
                      </a:xfrm>
                      <a:prstGeom prst="rect">
                        <a:avLst/>
                      </a:prstGeom>
                      <a:noFill/>
                      <a:ln>
                        <a:noFill/>
                        <a:miter lim="800000"/>
                      </a:ln>
                    </p:spPr>
                  </p:pic>
                </p:oleObj>
              </mc:Fallback>
            </mc:AlternateContent>
          </a:graphicData>
        </a:graphic>
      </p:graphicFrame>
      <p:sp>
        <p:nvSpPr>
          <p:cNvPr id="18444" name="Rectangle 10" title=""/>
          <p:cNvSpPr/>
          <p:nvPr/>
        </p:nvSpPr>
        <p:spPr>
          <a:xfrm>
            <a:off x="609600" y="4953000"/>
            <a:ext cx="1371600" cy="5334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zh-CN" altLang="en-US" sz="2800"/>
              <a:t>所以</a:t>
            </a:r>
            <a:endParaRPr lang="zh-CN" altLang="en-US" sz="2800"/>
          </a:p>
        </p:txBody>
      </p:sp>
      <p:sp>
        <p:nvSpPr>
          <p:cNvPr id="18445" name="Rectangle 11" title=""/>
          <p:cNvSpPr/>
          <p:nvPr/>
        </p:nvSpPr>
        <p:spPr>
          <a:xfrm>
            <a:off x="533400" y="6019800"/>
            <a:ext cx="2209800" cy="5334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zh-CN" altLang="en-US" sz="2800"/>
              <a:t>是分布律．</a:t>
            </a:r>
            <a:endParaRPr lang="zh-CN" altLang="en-US" sz="2800"/>
          </a:p>
        </p:txBody>
      </p:sp>
      <p:sp>
        <p:nvSpPr>
          <p:cNvPr id="18446" name="Rectangle 12"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18438" name="Object 14"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139" name="Image" r:id="rId10" imgW="7572375" imgH="19050" progId="Photoshop.Image.5">
                  <p:embed/>
                </p:oleObj>
              </mc:Choice>
              <mc:Fallback>
                <p:oleObj name="Image" r:id="rId10" imgW="7572375" imgH="19050" progId="Photoshop.Image.5">
                  <p:embed/>
                  <p:pic>
                    <p:nvPicPr>
                      <p:cNvPr id="0" name="OLE substitute image"/>
                      <p:cNvPicPr/>
                      <p:nvPr/>
                    </p:nvPicPr>
                    <p:blipFill>
                      <a:blip r:embed="rId11"/>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18447" name="Text Box 15"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18448" name="AutoShape 16" title="">
            <a:hlinkClick r:id="rId12"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18449" name="Text Box 17"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2" action="ppaction://hlinkpres"/>
              </a:rPr>
              <a:t>返回主目录</a:t>
            </a:r>
            <a:endParaRPr kumimoji="1" lang="zh-CN" altLang="en-US" sz="2000">
              <a:latin typeface="Times New Roman" pitchFamily="18" charset="0"/>
              <a:ea typeface="隶书" pitchFamily="49" charset="-122"/>
            </a:endParaRPr>
          </a:p>
        </p:txBody>
      </p:sp>
      <p:graphicFrame>
        <p:nvGraphicFramePr>
          <p:cNvPr id="18439" name="Object 18" title=""/>
          <p:cNvGraphicFramePr>
            <a:graphicFrameLocks noChangeAspect="1"/>
          </p:cNvGraphicFramePr>
          <p:nvPr>
            <p:ph sz="quarter" idx="3"/>
          </p:nvPr>
        </p:nvGraphicFramePr>
        <p:xfrm>
          <a:off x="2268538" y="1700213"/>
          <a:ext cx="1574800" cy="423862"/>
        </p:xfrm>
        <a:graphic>
          <a:graphicData uri="http://schemas.openxmlformats.org/presentationml/2006/ole">
            <mc:AlternateContent>
              <mc:Choice xmlns:v="urn:schemas-microsoft-com:vml" Requires="v">
                <p:oleObj spid="_x0000_s1140" name="公式" r:id="rId13" imgW="1574800" imgH="423862" progId="Equation.3">
                  <p:embed/>
                </p:oleObj>
              </mc:Choice>
              <mc:Fallback>
                <p:oleObj name="公式" r:id="rId13" imgW="1574800" imgH="423862" progId="Equation.3">
                  <p:embed/>
                  <p:pic>
                    <p:nvPicPr>
                      <p:cNvPr id="0" name="OLE substitute image"/>
                      <p:cNvPicPr/>
                      <p:nvPr/>
                    </p:nvPicPr>
                    <p:blipFill>
                      <a:blip r:embed="rId14"/>
                      <a:stretch>
                        <a:fillRect/>
                      </a:stretch>
                    </p:blipFill>
                    <p:spPr>
                      <a:xfrm>
                        <a:off x="2268538" y="1700213"/>
                        <a:ext cx="1574800" cy="423862"/>
                      </a:xfrm>
                      <a:prstGeom prst="rect">
                        <a:avLst/>
                      </a:prstGeom>
                      <a:noFill/>
                      <a:ln w="12700" cap="sq" cmpd="sng">
                        <a:noFill/>
                        <a:prstDash val="solid"/>
                        <a:miter lim="800000"/>
                      </a:ln>
                      <a:effec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grpId="0" nodeType="afterEffect">
                                  <p:stCondLst>
                                    <p:cond delay="0"/>
                                  </p:stCondLst>
                                  <p:childTnLst>
                                    <p:set>
                                      <p:cBhvr>
                                        <p:cTn id="6" dur="1" fill="hold">
                                          <p:stCondLst>
                                            <p:cond delay="0"/>
                                          </p:stCondLst>
                                        </p:cTn>
                                        <p:tgtEl>
                                          <p:spTgt spid="18440"/>
                                        </p:tgtEl>
                                        <p:attrNameLst>
                                          <p:attrName>style.visibility</p:attrName>
                                        </p:attrNameLst>
                                      </p:cBhvr>
                                      <p:to>
                                        <p:strVal val="visible"/>
                                      </p:to>
                                    </p:set>
                                    <p:animEffect transition="in" filter="wipe(left)">
                                      <p:cBhvr>
                                        <p:cTn id="7" dur="500"/>
                                        <p:tgtEl>
                                          <p:spTgt spid="18440"/>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18441">
                                            <p:txEl>
                                              <p:pRg st="0" end="0"/>
                                            </p:txEl>
                                          </p:spTgt>
                                        </p:tgtEl>
                                        <p:attrNameLst>
                                          <p:attrName>style.visibility</p:attrName>
                                        </p:attrNameLst>
                                      </p:cBhvr>
                                      <p:to>
                                        <p:strVal val="visible"/>
                                      </p:to>
                                    </p:set>
                                    <p:animEffect transition="in" filter="wipe(left)">
                                      <p:cBhvr>
                                        <p:cTn id="12" dur="500"/>
                                        <p:tgtEl>
                                          <p:spTgt spid="18441">
                                            <p:txEl>
                                              <p:pRg st="0" end="0"/>
                                            </p:txEl>
                                          </p:spTgt>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18439"/>
                                        </p:tgtEl>
                                        <p:attrNameLst>
                                          <p:attrName>style.visibility</p:attrName>
                                        </p:attrNameLst>
                                      </p:cBhvr>
                                      <p:to>
                                        <p:strVal val="visible"/>
                                      </p:to>
                                    </p:set>
                                    <p:animEffect transition="in" filter="wipe(left)">
                                      <p:cBhvr>
                                        <p:cTn id="17" dur="500"/>
                                        <p:tgtEl>
                                          <p:spTgt spid="18439"/>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grpId="0" nodeType="clickEffect">
                                  <p:stCondLst>
                                    <p:cond delay="0"/>
                                  </p:stCondLst>
                                  <p:childTnLst>
                                    <p:set>
                                      <p:cBhvr>
                                        <p:cTn id="21" dur="1" fill="hold">
                                          <p:stCondLst>
                                            <p:cond delay="0"/>
                                          </p:stCondLst>
                                        </p:cTn>
                                        <p:tgtEl>
                                          <p:spTgt spid="18442"/>
                                        </p:tgtEl>
                                        <p:attrNameLst>
                                          <p:attrName>style.visibility</p:attrName>
                                        </p:attrNameLst>
                                      </p:cBhvr>
                                      <p:to>
                                        <p:strVal val="visible"/>
                                      </p:to>
                                    </p:set>
                                    <p:animEffect transition="in" filter="wipe(left)">
                                      <p:cBhvr>
                                        <p:cTn id="22" dur="500"/>
                                        <p:tgtEl>
                                          <p:spTgt spid="18442"/>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18435"/>
                                        </p:tgtEl>
                                        <p:attrNameLst>
                                          <p:attrName>style.visibility</p:attrName>
                                        </p:attrNameLst>
                                      </p:cBhvr>
                                      <p:to>
                                        <p:strVal val="visible"/>
                                      </p:to>
                                    </p:set>
                                    <p:animEffect transition="in" filter="wipe(left)">
                                      <p:cBhvr>
                                        <p:cTn id="27" dur="500"/>
                                        <p:tgtEl>
                                          <p:spTgt spid="18435"/>
                                        </p:tgtEl>
                                      </p:cBhvr>
                                    </p:animEffect>
                                  </p:childTnLst>
                                </p:cTn>
                              </p:par>
                            </p:childTnLst>
                          </p:cTn>
                        </p:par>
                      </p:childTnLst>
                    </p:cTn>
                  </p:par>
                  <p:par>
                    <p:cTn id="28" fill="hold" nodeType="clickPar">
                      <p:stCondLst>
                        <p:cond delay="indefinite"/>
                        <p:cond evt="onBegin" delay="0">
                          <p:tn val="27"/>
                        </p:cond>
                      </p:stCondLst>
                      <p:childTnLst>
                        <p:par>
                          <p:cTn id="29" fill="hold">
                            <p:stCondLst>
                              <p:cond delay="0"/>
                            </p:stCondLst>
                            <p:childTnLst>
                              <p:par>
                                <p:cTn id="30" presetID="22" presetClass="entr" presetSubtype="8" dur="500" fill="hold" grpId="0" nodeType="clickEffect">
                                  <p:stCondLst>
                                    <p:cond delay="0"/>
                                  </p:stCondLst>
                                  <p:childTnLst>
                                    <p:set>
                                      <p:cBhvr>
                                        <p:cTn id="31" dur="1" fill="hold">
                                          <p:stCondLst>
                                            <p:cond delay="0"/>
                                          </p:stCondLst>
                                        </p:cTn>
                                        <p:tgtEl>
                                          <p:spTgt spid="18443"/>
                                        </p:tgtEl>
                                        <p:attrNameLst>
                                          <p:attrName>style.visibility</p:attrName>
                                        </p:attrNameLst>
                                      </p:cBhvr>
                                      <p:to>
                                        <p:strVal val="visible"/>
                                      </p:to>
                                    </p:set>
                                    <p:animEffect transition="in" filter="wipe(left)">
                                      <p:cBhvr>
                                        <p:cTn id="32" dur="500"/>
                                        <p:tgtEl>
                                          <p:spTgt spid="18443"/>
                                        </p:tgtEl>
                                      </p:cBhvr>
                                    </p:animEffect>
                                  </p:childTnLst>
                                </p:cTn>
                              </p:par>
                            </p:childTnLst>
                          </p:cTn>
                        </p:par>
                      </p:childTnLst>
                    </p:cTn>
                  </p:par>
                  <p:par>
                    <p:cTn id="33" fill="hold" nodeType="clickPar">
                      <p:stCondLst>
                        <p:cond delay="indefinite"/>
                        <p:cond evt="onBegin" delay="0">
                          <p:tn val="32"/>
                        </p:cond>
                      </p:stCondLst>
                      <p:childTnLst>
                        <p:par>
                          <p:cTn id="34" fill="hold">
                            <p:stCondLst>
                              <p:cond delay="0"/>
                            </p:stCondLst>
                            <p:childTnLst>
                              <p:par>
                                <p:cTn id="35" presetID="22" presetClass="entr" presetSubtype="8" dur="500" fill="hold" nodeType="clickEffect">
                                  <p:stCondLst>
                                    <p:cond delay="0"/>
                                  </p:stCondLst>
                                  <p:childTnLst>
                                    <p:set>
                                      <p:cBhvr>
                                        <p:cTn id="36" dur="1" fill="hold">
                                          <p:stCondLst>
                                            <p:cond delay="0"/>
                                          </p:stCondLst>
                                        </p:cTn>
                                        <p:tgtEl>
                                          <p:spTgt spid="18436"/>
                                        </p:tgtEl>
                                        <p:attrNameLst>
                                          <p:attrName>style.visibility</p:attrName>
                                        </p:attrNameLst>
                                      </p:cBhvr>
                                      <p:to>
                                        <p:strVal val="visible"/>
                                      </p:to>
                                    </p:set>
                                    <p:animEffect transition="in" filter="wipe(left)">
                                      <p:cBhvr>
                                        <p:cTn id="37" dur="500"/>
                                        <p:tgtEl>
                                          <p:spTgt spid="18436"/>
                                        </p:tgtEl>
                                      </p:cBhvr>
                                    </p:animEffect>
                                  </p:childTnLst>
                                </p:cTn>
                              </p:par>
                            </p:childTnLst>
                          </p:cTn>
                        </p:par>
                      </p:childTnLst>
                    </p:cTn>
                  </p:par>
                  <p:par>
                    <p:cTn id="38" fill="hold" nodeType="clickPar">
                      <p:stCondLst>
                        <p:cond delay="indefinite"/>
                        <p:cond evt="onBegin" delay="0">
                          <p:tn val="37"/>
                        </p:cond>
                      </p:stCondLst>
                      <p:childTnLst>
                        <p:par>
                          <p:cTn id="39" fill="hold">
                            <p:stCondLst>
                              <p:cond delay="0"/>
                            </p:stCondLst>
                            <p:childTnLst>
                              <p:par>
                                <p:cTn id="40" presetID="22" presetClass="entr" presetSubtype="8" dur="500" fill="hold" grpId="0" nodeType="clickEffect">
                                  <p:stCondLst>
                                    <p:cond delay="0"/>
                                  </p:stCondLst>
                                  <p:childTnLst>
                                    <p:set>
                                      <p:cBhvr>
                                        <p:cTn id="41" dur="1" fill="hold">
                                          <p:stCondLst>
                                            <p:cond delay="0"/>
                                          </p:stCondLst>
                                        </p:cTn>
                                        <p:tgtEl>
                                          <p:spTgt spid="18444"/>
                                        </p:tgtEl>
                                        <p:attrNameLst>
                                          <p:attrName>style.visibility</p:attrName>
                                        </p:attrNameLst>
                                      </p:cBhvr>
                                      <p:to>
                                        <p:strVal val="visible"/>
                                      </p:to>
                                    </p:set>
                                    <p:animEffect transition="in" filter="wipe(left)">
                                      <p:cBhvr>
                                        <p:cTn id="42" dur="500"/>
                                        <p:tgtEl>
                                          <p:spTgt spid="18444"/>
                                        </p:tgtEl>
                                      </p:cBhvr>
                                    </p:animEffect>
                                  </p:childTnLst>
                                </p:cTn>
                              </p:par>
                            </p:childTnLst>
                          </p:cTn>
                        </p:par>
                      </p:childTnLst>
                    </p:cTn>
                  </p:par>
                  <p:par>
                    <p:cTn id="43" fill="hold" nodeType="clickPar">
                      <p:stCondLst>
                        <p:cond delay="indefinite"/>
                        <p:cond evt="onBegin" delay="0">
                          <p:tn val="42"/>
                        </p:cond>
                      </p:stCondLst>
                      <p:childTnLst>
                        <p:par>
                          <p:cTn id="44" fill="hold">
                            <p:stCondLst>
                              <p:cond delay="0"/>
                            </p:stCondLst>
                            <p:childTnLst>
                              <p:par>
                                <p:cTn id="45" presetID="22" presetClass="entr" presetSubtype="8" dur="500" fill="hold" nodeType="clickEffect">
                                  <p:stCondLst>
                                    <p:cond delay="0"/>
                                  </p:stCondLst>
                                  <p:childTnLst>
                                    <p:set>
                                      <p:cBhvr>
                                        <p:cTn id="46" dur="1" fill="hold">
                                          <p:stCondLst>
                                            <p:cond delay="0"/>
                                          </p:stCondLst>
                                        </p:cTn>
                                        <p:tgtEl>
                                          <p:spTgt spid="18437"/>
                                        </p:tgtEl>
                                        <p:attrNameLst>
                                          <p:attrName>style.visibility</p:attrName>
                                        </p:attrNameLst>
                                      </p:cBhvr>
                                      <p:to>
                                        <p:strVal val="visible"/>
                                      </p:to>
                                    </p:set>
                                    <p:animEffect transition="in" filter="wipe(left)">
                                      <p:cBhvr>
                                        <p:cTn id="47" dur="500"/>
                                        <p:tgtEl>
                                          <p:spTgt spid="18437"/>
                                        </p:tgtEl>
                                      </p:cBhvr>
                                    </p:animEffect>
                                  </p:childTnLst>
                                </p:cTn>
                              </p:par>
                            </p:childTnLst>
                          </p:cTn>
                        </p:par>
                      </p:childTnLst>
                    </p:cTn>
                  </p:par>
                  <p:par>
                    <p:cTn id="48" fill="hold" nodeType="clickPar">
                      <p:stCondLst>
                        <p:cond delay="indefinite"/>
                        <p:cond evt="onBegin" delay="0">
                          <p:tn val="47"/>
                        </p:cond>
                      </p:stCondLst>
                      <p:childTnLst>
                        <p:par>
                          <p:cTn id="49" fill="hold">
                            <p:stCondLst>
                              <p:cond delay="0"/>
                            </p:stCondLst>
                            <p:childTnLst>
                              <p:par>
                                <p:cTn id="50" presetID="22" presetClass="entr" presetSubtype="8" dur="500" fill="hold" grpId="0" nodeType="clickEffect">
                                  <p:stCondLst>
                                    <p:cond delay="0"/>
                                  </p:stCondLst>
                                  <p:childTnLst>
                                    <p:set>
                                      <p:cBhvr>
                                        <p:cTn id="51" dur="1" fill="hold">
                                          <p:stCondLst>
                                            <p:cond delay="0"/>
                                          </p:stCondLst>
                                        </p:cTn>
                                        <p:tgtEl>
                                          <p:spTgt spid="18445"/>
                                        </p:tgtEl>
                                        <p:attrNameLst>
                                          <p:attrName>style.visibility</p:attrName>
                                        </p:attrNameLst>
                                      </p:cBhvr>
                                      <p:to>
                                        <p:strVal val="visible"/>
                                      </p:to>
                                    </p:set>
                                    <p:animEffect transition="in" filter="wipe(left)">
                                      <p:cBhvr>
                                        <p:cTn id="52" dur="500"/>
                                        <p:tgtEl>
                                          <p:spTgt spid="18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0" grpId="0"/>
      <p:bldP spid="18441" grpId="0" build="p"/>
      <p:bldP spid="18442" grpId="0"/>
      <p:bldP spid="18443" grpId="0"/>
      <p:bldP spid="18444" grpId="0"/>
      <p:bldP spid="18445" grpId="0"/>
    </p:bldLst>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9462" name="Rectangle 2" title=""/>
          <p:cNvSpPr>
            <a:spLocks noGrp="1"/>
          </p:cNvSpPr>
          <p:nvPr>
            <p:ph type="title"/>
          </p:nvPr>
        </p:nvSpPr>
        <p:spPr>
          <a:xfrm>
            <a:off x="609600" y="990600"/>
            <a:ext cx="1219200" cy="4572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lgn="l" eaLnBrk="1" hangingPunct="1"/>
            <a:r>
              <a:rPr lang="zh-CN" altLang="en-US" sz="2800">
                <a:solidFill>
                  <a:srgbClr val="FF0066"/>
                </a:solidFill>
                <a:ea typeface="黑体" pitchFamily="2" charset="-122"/>
              </a:rPr>
              <a:t>例</a:t>
            </a:r>
            <a:r>
              <a:rPr lang="en-US" altLang="zh-CN" sz="2800">
                <a:solidFill>
                  <a:srgbClr val="FF0066"/>
                </a:solidFill>
                <a:ea typeface="黑体" pitchFamily="2" charset="-122"/>
              </a:rPr>
              <a:t>7</a:t>
            </a:r>
            <a:endParaRPr lang="en-US" altLang="zh-CN" sz="2800">
              <a:solidFill>
                <a:srgbClr val="FF0066"/>
              </a:solidFill>
            </a:endParaRPr>
          </a:p>
        </p:txBody>
      </p:sp>
      <p:sp>
        <p:nvSpPr>
          <p:cNvPr id="19463" name="Rectangle 3" title=""/>
          <p:cNvSpPr>
            <a:spLocks noGrp="1"/>
          </p:cNvSpPr>
          <p:nvPr>
            <p:ph type="body" sz="half" idx="1"/>
          </p:nvPr>
        </p:nvSpPr>
        <p:spPr>
          <a:xfrm>
            <a:off x="533400" y="1676400"/>
            <a:ext cx="8458200" cy="2513013"/>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eaLnBrk="1" hangingPunct="1">
              <a:buNone/>
            </a:pPr>
            <a:r>
              <a:rPr lang="zh-CN" altLang="en-US"/>
              <a:t>一张考卷上有</a:t>
            </a:r>
            <a:r>
              <a:rPr lang="en-US" altLang="zh-CN"/>
              <a:t>5</a:t>
            </a:r>
            <a:r>
              <a:rPr lang="zh-CN" altLang="en-US"/>
              <a:t>道选择题，每道题列出</a:t>
            </a:r>
            <a:r>
              <a:rPr lang="en-US" altLang="zh-CN"/>
              <a:t>4</a:t>
            </a:r>
            <a:r>
              <a:rPr lang="zh-CN" altLang="en-US"/>
              <a:t>个可能答案，</a:t>
            </a:r>
            <a:endParaRPr lang="zh-CN" altLang="en-US"/>
          </a:p>
          <a:p>
            <a:pPr lvl="0" eaLnBrk="1" hangingPunct="1">
              <a:buNone/>
            </a:pPr>
            <a:r>
              <a:rPr lang="zh-CN" altLang="en-US"/>
              <a:t>其中只有一个答案是正确的．某学生靠猜测至少能</a:t>
            </a:r>
            <a:endParaRPr lang="zh-CN" altLang="en-US"/>
          </a:p>
          <a:p>
            <a:pPr lvl="0" eaLnBrk="1" hangingPunct="1">
              <a:buNone/>
            </a:pPr>
            <a:r>
              <a:rPr lang="zh-CN" altLang="en-US"/>
              <a:t>答对</a:t>
            </a:r>
            <a:r>
              <a:rPr lang="en-US" altLang="zh-CN"/>
              <a:t>4</a:t>
            </a:r>
            <a:r>
              <a:rPr lang="zh-CN" altLang="en-US"/>
              <a:t>道题的概率是多少？</a:t>
            </a:r>
            <a:endParaRPr lang="zh-CN" altLang="en-US"/>
          </a:p>
          <a:p>
            <a:pPr lvl="0" eaLnBrk="1" hangingPunct="1">
              <a:buNone/>
            </a:pPr>
            <a:endParaRPr lang="zh-CN" altLang="en-US"/>
          </a:p>
          <a:p>
            <a:pPr lvl="0" eaLnBrk="1" hangingPunct="1">
              <a:buNone/>
            </a:pPr>
            <a:r>
              <a:rPr lang="zh-CN" altLang="en-US"/>
              <a:t>解：每答一道题相当于做一次</a:t>
            </a:r>
            <a:r>
              <a:rPr lang="en-US" altLang="zh-CN"/>
              <a:t>Bernoulli</a:t>
            </a:r>
            <a:r>
              <a:rPr lang="zh-CN" altLang="en-US"/>
              <a:t>试验，</a:t>
            </a:r>
            <a:endParaRPr lang="zh-CN" altLang="en-US"/>
          </a:p>
        </p:txBody>
      </p:sp>
      <p:graphicFrame>
        <p:nvGraphicFramePr>
          <p:cNvPr id="19458" name="Object 4" title=""/>
          <p:cNvGraphicFramePr>
            <a:graphicFrameLocks noChangeAspect="1"/>
          </p:cNvGraphicFramePr>
          <p:nvPr>
            <p:ph sz="half" idx="2"/>
          </p:nvPr>
        </p:nvGraphicFramePr>
        <p:xfrm>
          <a:off x="581025" y="5559425"/>
          <a:ext cx="5286375" cy="457200"/>
        </p:xfrm>
        <a:graphic>
          <a:graphicData uri="http://schemas.openxmlformats.org/presentationml/2006/ole">
            <mc:AlternateContent>
              <mc:Choice xmlns:v="urn:schemas-microsoft-com:vml" Requires="v">
                <p:oleObj spid="_x0000_s1141" name="公式" r:id="rId2" imgW="5286375" imgH="457200" progId="Equation.3">
                  <p:embed/>
                </p:oleObj>
              </mc:Choice>
              <mc:Fallback>
                <p:oleObj name="公式" r:id="rId2" imgW="5286375" imgH="457200" progId="Equation.3">
                  <p:embed/>
                  <p:pic>
                    <p:nvPicPr>
                      <p:cNvPr id="0" name="OLE substitute image"/>
                      <p:cNvPicPr/>
                      <p:nvPr/>
                    </p:nvPicPr>
                    <p:blipFill>
                      <a:blip r:embed="rId3"/>
                      <a:stretch>
                        <a:fillRect/>
                      </a:stretch>
                    </p:blipFill>
                    <p:spPr>
                      <a:xfrm>
                        <a:off x="581025" y="5559425"/>
                        <a:ext cx="5286375" cy="457200"/>
                      </a:xfrm>
                      <a:prstGeom prst="rect">
                        <a:avLst/>
                      </a:prstGeom>
                      <a:noFill/>
                      <a:ln>
                        <a:miter lim="800000"/>
                      </a:ln>
                    </p:spPr>
                  </p:pic>
                </p:oleObj>
              </mc:Fallback>
            </mc:AlternateContent>
          </a:graphicData>
        </a:graphic>
      </p:graphicFrame>
      <p:graphicFrame>
        <p:nvGraphicFramePr>
          <p:cNvPr id="19459" name="Object 5" title=""/>
          <p:cNvGraphicFramePr>
            <a:graphicFrameLocks noChangeAspect="1"/>
          </p:cNvGraphicFramePr>
          <p:nvPr/>
        </p:nvGraphicFramePr>
        <p:xfrm>
          <a:off x="1371600" y="4049713"/>
          <a:ext cx="5005388" cy="903287"/>
        </p:xfrm>
        <a:graphic>
          <a:graphicData uri="http://schemas.openxmlformats.org/presentationml/2006/ole">
            <mc:AlternateContent>
              <mc:Choice xmlns:v="urn:schemas-microsoft-com:vml" Requires="v">
                <p:oleObj spid="_x0000_s1142" name="公式" r:id="rId4" imgW="5005388" imgH="903287" progId="Equation.3">
                  <p:embed/>
                </p:oleObj>
              </mc:Choice>
              <mc:Fallback>
                <p:oleObj name="公式" r:id="rId4" imgW="5005388" imgH="903287" progId="Equation.3">
                  <p:embed/>
                  <p:pic>
                    <p:nvPicPr>
                      <p:cNvPr id="0" name="OLE substitute image"/>
                      <p:cNvPicPr/>
                      <p:nvPr/>
                    </p:nvPicPr>
                    <p:blipFill>
                      <a:blip r:embed="rId5"/>
                      <a:stretch>
                        <a:fillRect/>
                      </a:stretch>
                    </p:blipFill>
                    <p:spPr>
                      <a:xfrm>
                        <a:off x="1371600" y="4049713"/>
                        <a:ext cx="5005388" cy="903287"/>
                      </a:xfrm>
                      <a:prstGeom prst="rect">
                        <a:avLst/>
                      </a:prstGeom>
                      <a:noFill/>
                      <a:ln>
                        <a:noFill/>
                        <a:miter lim="800000"/>
                      </a:ln>
                    </p:spPr>
                  </p:pic>
                </p:oleObj>
              </mc:Fallback>
            </mc:AlternateContent>
          </a:graphicData>
        </a:graphic>
      </p:graphicFrame>
      <p:sp>
        <p:nvSpPr>
          <p:cNvPr id="19464" name="Rectangle 6" title=""/>
          <p:cNvSpPr/>
          <p:nvPr/>
        </p:nvSpPr>
        <p:spPr>
          <a:xfrm>
            <a:off x="533400" y="4802188"/>
            <a:ext cx="6553200" cy="5334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zh-CN" altLang="en-US" sz="2800"/>
              <a:t>则答</a:t>
            </a:r>
            <a:r>
              <a:rPr lang="en-US" altLang="zh-CN" sz="2800"/>
              <a:t>5</a:t>
            </a:r>
            <a:r>
              <a:rPr lang="zh-CN" altLang="en-US" sz="2800"/>
              <a:t>道题相当于做</a:t>
            </a:r>
            <a:r>
              <a:rPr lang="en-US" altLang="zh-CN" sz="2800"/>
              <a:t>5</a:t>
            </a:r>
            <a:r>
              <a:rPr lang="zh-CN" altLang="en-US" sz="2800"/>
              <a:t>重</a:t>
            </a:r>
            <a:r>
              <a:rPr lang="en-US" altLang="zh-CN" sz="2800"/>
              <a:t>Bernoulli</a:t>
            </a:r>
            <a:r>
              <a:rPr lang="zh-CN" altLang="en-US" sz="2800"/>
              <a:t>试验．</a:t>
            </a:r>
            <a:endParaRPr lang="zh-CN" altLang="en-US" sz="2800"/>
          </a:p>
        </p:txBody>
      </p:sp>
      <p:graphicFrame>
        <p:nvGraphicFramePr>
          <p:cNvPr id="19460" name="Object 7" title=""/>
          <p:cNvGraphicFramePr>
            <a:graphicFrameLocks noChangeAspect="1"/>
          </p:cNvGraphicFramePr>
          <p:nvPr/>
        </p:nvGraphicFramePr>
        <p:xfrm>
          <a:off x="5943600" y="5335588"/>
          <a:ext cx="2546350" cy="989012"/>
        </p:xfrm>
        <a:graphic>
          <a:graphicData uri="http://schemas.openxmlformats.org/presentationml/2006/ole">
            <mc:AlternateContent>
              <mc:Choice xmlns:v="urn:schemas-microsoft-com:vml" Requires="v">
                <p:oleObj spid="_x0000_s1143" name="公式" r:id="rId6" imgW="2546350" imgH="989012" progId="Equation.3">
                  <p:embed/>
                </p:oleObj>
              </mc:Choice>
              <mc:Fallback>
                <p:oleObj name="公式" r:id="rId6" imgW="2546350" imgH="989012" progId="Equation.3">
                  <p:embed/>
                  <p:pic>
                    <p:nvPicPr>
                      <p:cNvPr id="0" name="OLE substitute image"/>
                      <p:cNvPicPr/>
                      <p:nvPr/>
                    </p:nvPicPr>
                    <p:blipFill>
                      <a:blip r:embed="rId7"/>
                      <a:stretch>
                        <a:fillRect/>
                      </a:stretch>
                    </p:blipFill>
                    <p:spPr>
                      <a:xfrm>
                        <a:off x="5943600" y="5335588"/>
                        <a:ext cx="2546350" cy="989012"/>
                      </a:xfrm>
                      <a:prstGeom prst="rect">
                        <a:avLst/>
                      </a:prstGeom>
                      <a:noFill/>
                      <a:ln>
                        <a:noFill/>
                        <a:miter lim="800000"/>
                      </a:ln>
                    </p:spPr>
                  </p:pic>
                </p:oleObj>
              </mc:Fallback>
            </mc:AlternateContent>
          </a:graphicData>
        </a:graphic>
      </p:graphicFrame>
      <p:sp>
        <p:nvSpPr>
          <p:cNvPr id="19465" name="Rectangle 8"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sp>
        <p:nvSpPr>
          <p:cNvPr id="19466" name="Text Box 10"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graphicFrame>
        <p:nvGraphicFramePr>
          <p:cNvPr id="19461" name="Object 11"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144" name="Image" r:id="rId8" imgW="7572375" imgH="19050" progId="Photoshop.Image.5">
                  <p:embed/>
                </p:oleObj>
              </mc:Choice>
              <mc:Fallback>
                <p:oleObj name="Image" r:id="rId8" imgW="7572375" imgH="19050" progId="Photoshop.Image.5">
                  <p:embed/>
                  <p:pic>
                    <p:nvPicPr>
                      <p:cNvPr id="0" name="OLE substitute image"/>
                      <p:cNvPicPr/>
                      <p:nvPr/>
                    </p:nvPicPr>
                    <p:blipFill>
                      <a:blip r:embed="rId9"/>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19467" name="AutoShape 12" title="">
            <a:hlinkClick r:id="rId10"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19468" name="Text Box 13"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0"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grpId="0" nodeType="afterEffect">
                                  <p:stCondLst>
                                    <p:cond delay="0"/>
                                  </p:stCondLst>
                                  <p:childTnLst>
                                    <p:set>
                                      <p:cBhvr>
                                        <p:cTn id="6" dur="1" fill="hold">
                                          <p:stCondLst>
                                            <p:cond delay="0"/>
                                          </p:stCondLst>
                                        </p:cTn>
                                        <p:tgtEl>
                                          <p:spTgt spid="19462"/>
                                        </p:tgtEl>
                                        <p:attrNameLst>
                                          <p:attrName>style.visibility</p:attrName>
                                        </p:attrNameLst>
                                      </p:cBhvr>
                                      <p:to>
                                        <p:strVal val="visible"/>
                                      </p:to>
                                    </p:set>
                                    <p:animEffect transition="in" filter="wipe(left)">
                                      <p:cBhvr>
                                        <p:cTn id="7" dur="500"/>
                                        <p:tgtEl>
                                          <p:spTgt spid="19462"/>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19463">
                                            <p:txEl>
                                              <p:pRg st="0" end="0"/>
                                            </p:txEl>
                                          </p:spTgt>
                                        </p:tgtEl>
                                        <p:attrNameLst>
                                          <p:attrName>style.visibility</p:attrName>
                                        </p:attrNameLst>
                                      </p:cBhvr>
                                      <p:to>
                                        <p:strVal val="visible"/>
                                      </p:to>
                                    </p:set>
                                    <p:animEffect transition="in" filter="wipe(left)">
                                      <p:cBhvr>
                                        <p:cTn id="12" dur="500"/>
                                        <p:tgtEl>
                                          <p:spTgt spid="19463">
                                            <p:txEl>
                                              <p:pRg st="0" end="0"/>
                                            </p:txEl>
                                          </p:spTgt>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grpId="0" nodeType="clickEffect">
                                  <p:stCondLst>
                                    <p:cond delay="0"/>
                                  </p:stCondLst>
                                  <p:childTnLst>
                                    <p:set>
                                      <p:cBhvr>
                                        <p:cTn id="16" dur="1" fill="hold">
                                          <p:stCondLst>
                                            <p:cond delay="0"/>
                                          </p:stCondLst>
                                        </p:cTn>
                                        <p:tgtEl>
                                          <p:spTgt spid="19463">
                                            <p:txEl>
                                              <p:pRg st="1" end="1"/>
                                            </p:txEl>
                                          </p:spTgt>
                                        </p:tgtEl>
                                        <p:attrNameLst>
                                          <p:attrName>style.visibility</p:attrName>
                                        </p:attrNameLst>
                                      </p:cBhvr>
                                      <p:to>
                                        <p:strVal val="visible"/>
                                      </p:to>
                                    </p:set>
                                    <p:animEffect transition="in" filter="wipe(left)">
                                      <p:cBhvr>
                                        <p:cTn id="17" dur="500"/>
                                        <p:tgtEl>
                                          <p:spTgt spid="19463">
                                            <p:txEl>
                                              <p:pRg st="1" end="1"/>
                                            </p:txEl>
                                          </p:spTgt>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grpId="0" nodeType="clickEffect">
                                  <p:stCondLst>
                                    <p:cond delay="0"/>
                                  </p:stCondLst>
                                  <p:childTnLst>
                                    <p:set>
                                      <p:cBhvr>
                                        <p:cTn id="21" dur="1" fill="hold">
                                          <p:stCondLst>
                                            <p:cond delay="0"/>
                                          </p:stCondLst>
                                        </p:cTn>
                                        <p:tgtEl>
                                          <p:spTgt spid="19463">
                                            <p:txEl>
                                              <p:pRg st="2" end="2"/>
                                            </p:txEl>
                                          </p:spTgt>
                                        </p:tgtEl>
                                        <p:attrNameLst>
                                          <p:attrName>style.visibility</p:attrName>
                                        </p:attrNameLst>
                                      </p:cBhvr>
                                      <p:to>
                                        <p:strVal val="visible"/>
                                      </p:to>
                                    </p:set>
                                    <p:animEffect transition="in" filter="wipe(left)">
                                      <p:cBhvr>
                                        <p:cTn id="22" dur="500"/>
                                        <p:tgtEl>
                                          <p:spTgt spid="19463">
                                            <p:txEl>
                                              <p:pRg st="2" end="2"/>
                                            </p:txEl>
                                          </p:spTgt>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22" presetClass="entr" presetSubtype="8" dur="500" fill="hold" grpId="0" nodeType="clickEffect">
                                  <p:stCondLst>
                                    <p:cond delay="0"/>
                                  </p:stCondLst>
                                  <p:childTnLst>
                                    <p:set>
                                      <p:cBhvr>
                                        <p:cTn id="26" dur="1" fill="hold">
                                          <p:stCondLst>
                                            <p:cond delay="0"/>
                                          </p:stCondLst>
                                        </p:cTn>
                                        <p:tgtEl>
                                          <p:spTgt spid="19463">
                                            <p:txEl>
                                              <p:pRg st="4" end="4"/>
                                            </p:txEl>
                                          </p:spTgt>
                                        </p:tgtEl>
                                        <p:attrNameLst>
                                          <p:attrName>style.visibility</p:attrName>
                                        </p:attrNameLst>
                                      </p:cBhvr>
                                      <p:to>
                                        <p:strVal val="visible"/>
                                      </p:to>
                                    </p:set>
                                    <p:animEffect transition="in" filter="wipe(left)">
                                      <p:cBhvr>
                                        <p:cTn id="27" dur="500"/>
                                        <p:tgtEl>
                                          <p:spTgt spid="19463">
                                            <p:txEl>
                                              <p:pRg st="4" end="4"/>
                                            </p:txEl>
                                          </p:spTgt>
                                        </p:tgtEl>
                                      </p:cBhvr>
                                    </p:animEffect>
                                  </p:childTnLst>
                                </p:cTn>
                              </p:par>
                            </p:childTnLst>
                          </p:cTn>
                        </p:par>
                      </p:childTnLst>
                    </p:cTn>
                  </p:par>
                  <p:par>
                    <p:cTn id="28" fill="hold" nodeType="clickPar">
                      <p:stCondLst>
                        <p:cond delay="indefinite"/>
                        <p:cond evt="onBegin" delay="0">
                          <p:tn val="27"/>
                        </p:cond>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19459"/>
                                        </p:tgtEl>
                                        <p:attrNameLst>
                                          <p:attrName>style.visibility</p:attrName>
                                        </p:attrNameLst>
                                      </p:cBhvr>
                                      <p:to>
                                        <p:strVal val="visible"/>
                                      </p:to>
                                    </p:set>
                                    <p:animEffect transition="in" filter="wipe(left)">
                                      <p:cBhvr>
                                        <p:cTn id="32" dur="500"/>
                                        <p:tgtEl>
                                          <p:spTgt spid="19459"/>
                                        </p:tgtEl>
                                      </p:cBhvr>
                                    </p:animEffect>
                                  </p:childTnLst>
                                </p:cTn>
                              </p:par>
                            </p:childTnLst>
                          </p:cTn>
                        </p:par>
                      </p:childTnLst>
                    </p:cTn>
                  </p:par>
                  <p:par>
                    <p:cTn id="33" fill="hold" nodeType="clickPar">
                      <p:stCondLst>
                        <p:cond delay="indefinite"/>
                        <p:cond evt="onBegin" delay="0">
                          <p:tn val="32"/>
                        </p:cond>
                      </p:stCondLst>
                      <p:childTnLst>
                        <p:par>
                          <p:cTn id="34" fill="hold">
                            <p:stCondLst>
                              <p:cond delay="0"/>
                            </p:stCondLst>
                            <p:childTnLst>
                              <p:par>
                                <p:cTn id="35" presetID="22" presetClass="entr" presetSubtype="8" dur="500" fill="hold" grpId="0" nodeType="clickEffect">
                                  <p:stCondLst>
                                    <p:cond delay="0"/>
                                  </p:stCondLst>
                                  <p:childTnLst>
                                    <p:set>
                                      <p:cBhvr>
                                        <p:cTn id="36" dur="1" fill="hold">
                                          <p:stCondLst>
                                            <p:cond delay="0"/>
                                          </p:stCondLst>
                                        </p:cTn>
                                        <p:tgtEl>
                                          <p:spTgt spid="19464"/>
                                        </p:tgtEl>
                                        <p:attrNameLst>
                                          <p:attrName>style.visibility</p:attrName>
                                        </p:attrNameLst>
                                      </p:cBhvr>
                                      <p:to>
                                        <p:strVal val="visible"/>
                                      </p:to>
                                    </p:set>
                                    <p:animEffect transition="in" filter="wipe(left)">
                                      <p:cBhvr>
                                        <p:cTn id="37" dur="500"/>
                                        <p:tgtEl>
                                          <p:spTgt spid="19464"/>
                                        </p:tgtEl>
                                      </p:cBhvr>
                                    </p:animEffect>
                                  </p:childTnLst>
                                </p:cTn>
                              </p:par>
                            </p:childTnLst>
                          </p:cTn>
                        </p:par>
                      </p:childTnLst>
                    </p:cTn>
                  </p:par>
                  <p:par>
                    <p:cTn id="38" fill="hold" nodeType="clickPar">
                      <p:stCondLst>
                        <p:cond delay="indefinite"/>
                        <p:cond evt="onBegin" delay="0">
                          <p:tn val="37"/>
                        </p:cond>
                      </p:stCondLst>
                      <p:childTnLst>
                        <p:par>
                          <p:cTn id="39" fill="hold">
                            <p:stCondLst>
                              <p:cond delay="0"/>
                            </p:stCondLst>
                            <p:childTnLst>
                              <p:par>
                                <p:cTn id="40" presetID="22" presetClass="entr" presetSubtype="8" dur="500" fill="hold" nodeType="clickEffect">
                                  <p:stCondLst>
                                    <p:cond delay="0"/>
                                  </p:stCondLst>
                                  <p:childTnLst>
                                    <p:set>
                                      <p:cBhvr>
                                        <p:cTn id="41" dur="1" fill="hold">
                                          <p:stCondLst>
                                            <p:cond delay="0"/>
                                          </p:stCondLst>
                                        </p:cTn>
                                        <p:tgtEl>
                                          <p:spTgt spid="19458"/>
                                        </p:tgtEl>
                                        <p:attrNameLst>
                                          <p:attrName>style.visibility</p:attrName>
                                        </p:attrNameLst>
                                      </p:cBhvr>
                                      <p:to>
                                        <p:strVal val="visible"/>
                                      </p:to>
                                    </p:set>
                                    <p:animEffect transition="in" filter="wipe(left)">
                                      <p:cBhvr>
                                        <p:cTn id="42" dur="500"/>
                                        <p:tgtEl>
                                          <p:spTgt spid="19458"/>
                                        </p:tgtEl>
                                      </p:cBhvr>
                                    </p:animEffect>
                                  </p:childTnLst>
                                </p:cTn>
                              </p:par>
                            </p:childTnLst>
                          </p:cTn>
                        </p:par>
                      </p:childTnLst>
                    </p:cTn>
                  </p:par>
                  <p:par>
                    <p:cTn id="43" fill="hold" nodeType="clickPar">
                      <p:stCondLst>
                        <p:cond delay="indefinite"/>
                        <p:cond evt="onBegin" delay="0">
                          <p:tn val="42"/>
                        </p:cond>
                      </p:stCondLst>
                      <p:childTnLst>
                        <p:par>
                          <p:cTn id="44" fill="hold">
                            <p:stCondLst>
                              <p:cond delay="0"/>
                            </p:stCondLst>
                            <p:childTnLst>
                              <p:par>
                                <p:cTn id="45" presetID="22" presetClass="entr" presetSubtype="8" dur="500" fill="hold" nodeType="clickEffect">
                                  <p:stCondLst>
                                    <p:cond delay="0"/>
                                  </p:stCondLst>
                                  <p:childTnLst>
                                    <p:set>
                                      <p:cBhvr>
                                        <p:cTn id="46" dur="1" fill="hold">
                                          <p:stCondLst>
                                            <p:cond delay="0"/>
                                          </p:stCondLst>
                                        </p:cTn>
                                        <p:tgtEl>
                                          <p:spTgt spid="19460"/>
                                        </p:tgtEl>
                                        <p:attrNameLst>
                                          <p:attrName>style.visibility</p:attrName>
                                        </p:attrNameLst>
                                      </p:cBhvr>
                                      <p:to>
                                        <p:strVal val="visible"/>
                                      </p:to>
                                    </p:set>
                                    <p:animEffect transition="in" filter="wipe(left)">
                                      <p:cBhvr>
                                        <p:cTn id="47"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p:bldP spid="19463" grpId="0" uiExpand="1" build="p"/>
      <p:bldP spid="19464" grpId="0"/>
    </p:bldLs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0487" name="Rectangle 2" title=""/>
          <p:cNvSpPr>
            <a:spLocks noGrp="1"/>
          </p:cNvSpPr>
          <p:nvPr>
            <p:ph type="title"/>
          </p:nvPr>
        </p:nvSpPr>
        <p:spPr>
          <a:xfrm>
            <a:off x="457200" y="579438"/>
            <a:ext cx="1774825" cy="5334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lgn="l" eaLnBrk="1" hangingPunct="1"/>
            <a:r>
              <a:rPr lang="zh-CN" altLang="en-US" sz="2800">
                <a:solidFill>
                  <a:srgbClr val="FF0066"/>
                </a:solidFill>
                <a:ea typeface="黑体" pitchFamily="2" charset="-122"/>
              </a:rPr>
              <a:t>例</a:t>
            </a:r>
            <a:r>
              <a:rPr lang="zh-CN" altLang="en-US" sz="2800">
                <a:solidFill>
                  <a:srgbClr val="FF0066"/>
                </a:solidFill>
              </a:rPr>
              <a:t> </a:t>
            </a:r>
            <a:r>
              <a:rPr lang="en-US" altLang="zh-CN" sz="2800">
                <a:solidFill>
                  <a:srgbClr val="FF0066"/>
                </a:solidFill>
              </a:rPr>
              <a:t>7</a:t>
            </a:r>
            <a:r>
              <a:rPr lang="zh-CN" altLang="en-US" sz="2800">
                <a:solidFill>
                  <a:srgbClr val="FF0066"/>
                </a:solidFill>
                <a:ea typeface="黑体" pitchFamily="2" charset="-122"/>
              </a:rPr>
              <a:t>（续）</a:t>
            </a:r>
            <a:endParaRPr lang="zh-CN" altLang="en-US" sz="2800">
              <a:solidFill>
                <a:srgbClr val="FF0066"/>
              </a:solidFill>
            </a:endParaRPr>
          </a:p>
        </p:txBody>
      </p:sp>
      <p:sp>
        <p:nvSpPr>
          <p:cNvPr id="20488" name="Rectangle 3" title=""/>
          <p:cNvSpPr>
            <a:spLocks noGrp="1"/>
          </p:cNvSpPr>
          <p:nvPr>
            <p:ph type="body" sz="half" idx="1"/>
          </p:nvPr>
        </p:nvSpPr>
        <p:spPr>
          <a:xfrm>
            <a:off x="685800" y="1676400"/>
            <a:ext cx="1295400" cy="5334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eaLnBrk="1" hangingPunct="1">
              <a:buNone/>
            </a:pPr>
            <a:r>
              <a:rPr lang="zh-CN" altLang="en-US"/>
              <a:t>所以</a:t>
            </a:r>
            <a:endParaRPr lang="zh-CN" altLang="en-US"/>
          </a:p>
        </p:txBody>
      </p:sp>
      <p:graphicFrame>
        <p:nvGraphicFramePr>
          <p:cNvPr id="20482" name="Object 4" title=""/>
          <p:cNvGraphicFramePr>
            <a:graphicFrameLocks noChangeAspect="1"/>
          </p:cNvGraphicFramePr>
          <p:nvPr>
            <p:ph sz="half" idx="2"/>
          </p:nvPr>
        </p:nvGraphicFramePr>
        <p:xfrm>
          <a:off x="839788" y="2295525"/>
          <a:ext cx="5819775" cy="560388"/>
        </p:xfrm>
        <a:graphic>
          <a:graphicData uri="http://schemas.openxmlformats.org/presentationml/2006/ole">
            <mc:AlternateContent>
              <mc:Choice xmlns:v="urn:schemas-microsoft-com:vml" Requires="v">
                <p:oleObj spid="_x0000_s1145" name="公式" r:id="rId2" imgW="5819775" imgH="560388" progId="Equation.3">
                  <p:embed/>
                </p:oleObj>
              </mc:Choice>
              <mc:Fallback>
                <p:oleObj name="公式" r:id="rId2" imgW="5819775" imgH="560388" progId="Equation.3">
                  <p:embed/>
                  <p:pic>
                    <p:nvPicPr>
                      <p:cNvPr id="0" name="OLE substitute image"/>
                      <p:cNvPicPr/>
                      <p:nvPr/>
                    </p:nvPicPr>
                    <p:blipFill>
                      <a:blip r:embed="rId3"/>
                      <a:stretch>
                        <a:fillRect/>
                      </a:stretch>
                    </p:blipFill>
                    <p:spPr>
                      <a:xfrm>
                        <a:off x="839788" y="2295525"/>
                        <a:ext cx="5819775" cy="560388"/>
                      </a:xfrm>
                      <a:prstGeom prst="rect">
                        <a:avLst/>
                      </a:prstGeom>
                      <a:noFill/>
                      <a:ln>
                        <a:miter lim="800000"/>
                      </a:ln>
                    </p:spPr>
                  </p:pic>
                </p:oleObj>
              </mc:Fallback>
            </mc:AlternateContent>
          </a:graphicData>
        </a:graphic>
      </p:graphicFrame>
      <p:graphicFrame>
        <p:nvGraphicFramePr>
          <p:cNvPr id="20483" name="Object 5" title=""/>
          <p:cNvGraphicFramePr>
            <a:graphicFrameLocks noChangeAspect="1"/>
          </p:cNvGraphicFramePr>
          <p:nvPr/>
        </p:nvGraphicFramePr>
        <p:xfrm>
          <a:off x="2362200" y="3282950"/>
          <a:ext cx="3686175" cy="519113"/>
        </p:xfrm>
        <a:graphic>
          <a:graphicData uri="http://schemas.openxmlformats.org/presentationml/2006/ole">
            <mc:AlternateContent>
              <mc:Choice xmlns:v="urn:schemas-microsoft-com:vml" Requires="v">
                <p:oleObj spid="_x0000_s1146" name="公式" r:id="rId4" imgW="3686175" imgH="519113" progId="Equation.3">
                  <p:embed/>
                </p:oleObj>
              </mc:Choice>
              <mc:Fallback>
                <p:oleObj name="公式" r:id="rId4" imgW="3686175" imgH="519113" progId="Equation.3">
                  <p:embed/>
                  <p:pic>
                    <p:nvPicPr>
                      <p:cNvPr id="0" name="OLE substitute image"/>
                      <p:cNvPicPr/>
                      <p:nvPr/>
                    </p:nvPicPr>
                    <p:blipFill>
                      <a:blip r:embed="rId5"/>
                      <a:stretch>
                        <a:fillRect/>
                      </a:stretch>
                    </p:blipFill>
                    <p:spPr>
                      <a:xfrm>
                        <a:off x="2362200" y="3282950"/>
                        <a:ext cx="3686175" cy="519113"/>
                      </a:xfrm>
                      <a:prstGeom prst="rect">
                        <a:avLst/>
                      </a:prstGeom>
                      <a:noFill/>
                      <a:ln>
                        <a:noFill/>
                        <a:miter lim="800000"/>
                      </a:ln>
                    </p:spPr>
                  </p:pic>
                </p:oleObj>
              </mc:Fallback>
            </mc:AlternateContent>
          </a:graphicData>
        </a:graphic>
      </p:graphicFrame>
      <p:graphicFrame>
        <p:nvGraphicFramePr>
          <p:cNvPr id="20484" name="Object 6" title=""/>
          <p:cNvGraphicFramePr>
            <a:graphicFrameLocks noChangeAspect="1"/>
          </p:cNvGraphicFramePr>
          <p:nvPr/>
        </p:nvGraphicFramePr>
        <p:xfrm>
          <a:off x="2420938" y="3835400"/>
          <a:ext cx="2989262" cy="1117600"/>
        </p:xfrm>
        <a:graphic>
          <a:graphicData uri="http://schemas.openxmlformats.org/presentationml/2006/ole">
            <mc:AlternateContent>
              <mc:Choice xmlns:v="urn:schemas-microsoft-com:vml" Requires="v">
                <p:oleObj spid="_x0000_s1147" name="公式" r:id="rId6" imgW="2989262" imgH="1117600" progId="Equation.3">
                  <p:embed/>
                </p:oleObj>
              </mc:Choice>
              <mc:Fallback>
                <p:oleObj name="公式" r:id="rId6" imgW="2989262" imgH="1117600" progId="Equation.3">
                  <p:embed/>
                  <p:pic>
                    <p:nvPicPr>
                      <p:cNvPr id="0" name="OLE substitute image"/>
                      <p:cNvPicPr/>
                      <p:nvPr/>
                    </p:nvPicPr>
                    <p:blipFill>
                      <a:blip r:embed="rId7"/>
                      <a:stretch>
                        <a:fillRect/>
                      </a:stretch>
                    </p:blipFill>
                    <p:spPr>
                      <a:xfrm>
                        <a:off x="2420938" y="3835400"/>
                        <a:ext cx="2989262" cy="1117600"/>
                      </a:xfrm>
                      <a:prstGeom prst="rect">
                        <a:avLst/>
                      </a:prstGeom>
                      <a:noFill/>
                      <a:ln>
                        <a:noFill/>
                        <a:miter lim="800000"/>
                      </a:ln>
                    </p:spPr>
                  </p:pic>
                </p:oleObj>
              </mc:Fallback>
            </mc:AlternateContent>
          </a:graphicData>
        </a:graphic>
      </p:graphicFrame>
      <p:graphicFrame>
        <p:nvGraphicFramePr>
          <p:cNvPr id="20485" name="Object 7" title=""/>
          <p:cNvGraphicFramePr>
            <a:graphicFrameLocks noChangeAspect="1"/>
          </p:cNvGraphicFramePr>
          <p:nvPr/>
        </p:nvGraphicFramePr>
        <p:xfrm>
          <a:off x="2449513" y="4926013"/>
          <a:ext cx="885825" cy="1017587"/>
        </p:xfrm>
        <a:graphic>
          <a:graphicData uri="http://schemas.openxmlformats.org/presentationml/2006/ole">
            <mc:AlternateContent>
              <mc:Choice xmlns:v="urn:schemas-microsoft-com:vml" Requires="v">
                <p:oleObj spid="_x0000_s1148" name="公式" r:id="rId8" imgW="885825" imgH="1017587" progId="Equation.3">
                  <p:embed/>
                </p:oleObj>
              </mc:Choice>
              <mc:Fallback>
                <p:oleObj name="公式" r:id="rId8" imgW="885825" imgH="1017587" progId="Equation.3">
                  <p:embed/>
                  <p:pic>
                    <p:nvPicPr>
                      <p:cNvPr id="0" name="OLE substitute image"/>
                      <p:cNvPicPr/>
                      <p:nvPr/>
                    </p:nvPicPr>
                    <p:blipFill>
                      <a:blip r:embed="rId9"/>
                      <a:stretch>
                        <a:fillRect/>
                      </a:stretch>
                    </p:blipFill>
                    <p:spPr>
                      <a:xfrm>
                        <a:off x="2449513" y="4926013"/>
                        <a:ext cx="885825" cy="1017587"/>
                      </a:xfrm>
                      <a:prstGeom prst="rect">
                        <a:avLst/>
                      </a:prstGeom>
                      <a:noFill/>
                      <a:ln>
                        <a:noFill/>
                        <a:miter lim="800000"/>
                      </a:ln>
                    </p:spPr>
                  </p:pic>
                </p:oleObj>
              </mc:Fallback>
            </mc:AlternateContent>
          </a:graphicData>
        </a:graphic>
      </p:graphicFrame>
      <p:sp>
        <p:nvSpPr>
          <p:cNvPr id="20489" name="Rectangle 8"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20486" name="Object 10"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149" name="Image" r:id="rId10" imgW="7572375" imgH="19050" progId="Photoshop.Image.5">
                  <p:embed/>
                </p:oleObj>
              </mc:Choice>
              <mc:Fallback>
                <p:oleObj name="Image" r:id="rId10" imgW="7572375" imgH="19050" progId="Photoshop.Image.5">
                  <p:embed/>
                  <p:pic>
                    <p:nvPicPr>
                      <p:cNvPr id="0" name="OLE substitute image"/>
                      <p:cNvPicPr/>
                      <p:nvPr/>
                    </p:nvPicPr>
                    <p:blipFill>
                      <a:blip r:embed="rId11"/>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20490" name="Text Box 11"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20491" name="AutoShape 12" title="">
            <a:hlinkClick r:id="rId12"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20492" name="Text Box 13"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2"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300" fill="hold" grpId="0" nodeType="afterEffect">
                                  <p:stCondLst>
                                    <p:cond delay="0"/>
                                  </p:stCondLst>
                                  <p:iterate type="wd">
                                    <p:tmPct val="100000"/>
                                  </p:iterate>
                                  <p:childTnLst>
                                    <p:set>
                                      <p:cBhvr>
                                        <p:cTn id="6" dur="1" fill="hold">
                                          <p:stCondLst>
                                            <p:cond delay="0"/>
                                          </p:stCondLst>
                                        </p:cTn>
                                        <p:tgtEl>
                                          <p:spTgt spid="20487"/>
                                        </p:tgtEl>
                                        <p:attrNameLst>
                                          <p:attrName>style.visibility</p:attrName>
                                        </p:attrNameLst>
                                      </p:cBhvr>
                                      <p:to>
                                        <p:strVal val="visible"/>
                                      </p:to>
                                    </p:set>
                                    <p:animEffect transition="in" filter="wipe(left)">
                                      <p:cBhvr>
                                        <p:cTn id="7" dur="300"/>
                                        <p:tgtEl>
                                          <p:spTgt spid="20487"/>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20488">
                                            <p:txEl>
                                              <p:pRg st="0" end="0"/>
                                            </p:txEl>
                                          </p:spTgt>
                                        </p:tgtEl>
                                        <p:attrNameLst>
                                          <p:attrName>style.visibility</p:attrName>
                                        </p:attrNameLst>
                                      </p:cBhvr>
                                      <p:to>
                                        <p:strVal val="visible"/>
                                      </p:to>
                                    </p:set>
                                    <p:animEffect transition="in" filter="wipe(left)">
                                      <p:cBhvr>
                                        <p:cTn id="12" dur="500"/>
                                        <p:tgtEl>
                                          <p:spTgt spid="20488">
                                            <p:txEl>
                                              <p:pRg st="0" end="0"/>
                                            </p:txEl>
                                          </p:spTgt>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20482"/>
                                        </p:tgtEl>
                                        <p:attrNameLst>
                                          <p:attrName>style.visibility</p:attrName>
                                        </p:attrNameLst>
                                      </p:cBhvr>
                                      <p:to>
                                        <p:strVal val="visible"/>
                                      </p:to>
                                    </p:set>
                                    <p:animEffect transition="in" filter="wipe(left)">
                                      <p:cBhvr>
                                        <p:cTn id="17" dur="500"/>
                                        <p:tgtEl>
                                          <p:spTgt spid="20482"/>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20483"/>
                                        </p:tgtEl>
                                        <p:attrNameLst>
                                          <p:attrName>style.visibility</p:attrName>
                                        </p:attrNameLst>
                                      </p:cBhvr>
                                      <p:to>
                                        <p:strVal val="visible"/>
                                      </p:to>
                                    </p:set>
                                    <p:animEffect transition="in" filter="wipe(left)">
                                      <p:cBhvr>
                                        <p:cTn id="22" dur="500"/>
                                        <p:tgtEl>
                                          <p:spTgt spid="20483"/>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20484"/>
                                        </p:tgtEl>
                                        <p:attrNameLst>
                                          <p:attrName>style.visibility</p:attrName>
                                        </p:attrNameLst>
                                      </p:cBhvr>
                                      <p:to>
                                        <p:strVal val="visible"/>
                                      </p:to>
                                    </p:set>
                                    <p:animEffect transition="in" filter="wipe(left)">
                                      <p:cBhvr>
                                        <p:cTn id="27" dur="500"/>
                                        <p:tgtEl>
                                          <p:spTgt spid="20484"/>
                                        </p:tgtEl>
                                      </p:cBhvr>
                                    </p:animEffect>
                                  </p:childTnLst>
                                </p:cTn>
                              </p:par>
                            </p:childTnLst>
                          </p:cTn>
                        </p:par>
                      </p:childTnLst>
                    </p:cTn>
                  </p:par>
                  <p:par>
                    <p:cTn id="28" fill="hold" nodeType="clickPar">
                      <p:stCondLst>
                        <p:cond delay="indefinite"/>
                        <p:cond evt="onBegin" delay="0">
                          <p:tn val="27"/>
                        </p:cond>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20485"/>
                                        </p:tgtEl>
                                        <p:attrNameLst>
                                          <p:attrName>style.visibility</p:attrName>
                                        </p:attrNameLst>
                                      </p:cBhvr>
                                      <p:to>
                                        <p:strVal val="visible"/>
                                      </p:to>
                                    </p:set>
                                    <p:animEffect transition="in" filter="wipe(left)">
                                      <p:cBhvr>
                                        <p:cTn id="32" dur="500"/>
                                        <p:tgtEl>
                                          <p:spTgt spid="2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p:bldP spid="20488" grpId="0" build="p"/>
    </p:bld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25954" name="NotDefined 2" title=""/>
          <p:cNvSpPr/>
          <p:nvPr>
            <p:ph type="title"/>
          </p:nvPr>
        </p:nvSpPr>
        <p:spPr>
          <a:xfrm>
            <a:off x="533400" y="1143000"/>
            <a:ext cx="2438400" cy="609600"/>
          </a:xfr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lang="zh-CN" altLang="en-US" sz="4400" b="0" i="0" u="none" baseline="0">
                <a:solidFill>
                  <a:schemeClr val="tx2"/>
                </a:solidFill>
                <a:effectLst/>
                <a:latin typeface="Arial"/>
                <a:ea typeface="宋体" pitchFamily="2" charset="-122"/>
              </a:defRPr>
            </a:lvl1pPr>
          </a:lstStyle>
          <a:p>
            <a:pPr lvl="0" algn="l"/>
            <a:r>
              <a:rPr sz="2800">
                <a:solidFill>
                  <a:srgbClr val="FF0066"/>
                </a:solidFill>
                <a:latin typeface="黑体" pitchFamily="2" charset="-122"/>
                <a:ea typeface="黑体" pitchFamily="2" charset="-122"/>
              </a:rPr>
              <a:t>例</a:t>
            </a:r>
            <a:r>
              <a:rPr sz="2800">
                <a:solidFill>
                  <a:srgbClr val="FF0066"/>
                </a:solidFill>
                <a:ea typeface="黑体" pitchFamily="2" charset="-122"/>
              </a:rPr>
              <a:t> </a:t>
            </a:r>
            <a:r>
              <a:rPr sz="2800">
                <a:solidFill>
                  <a:srgbClr val="FF0066"/>
                </a:solidFill>
                <a:latin typeface="Tahoma" pitchFamily="34" charset="0"/>
                <a:ea typeface="黑体" pitchFamily="2" charset="-122"/>
              </a:rPr>
              <a:t>1（续）</a:t>
            </a:r>
            <a:endParaRPr sz="2800">
              <a:solidFill>
                <a:srgbClr val="FF0066"/>
              </a:solidFill>
              <a:latin typeface="Tahoma" pitchFamily="34" charset="0"/>
              <a:ea typeface="黑体" pitchFamily="2" charset="-122"/>
            </a:endParaRPr>
          </a:p>
        </p:txBody>
      </p:sp>
      <p:sp>
        <p:nvSpPr>
          <p:cNvPr id="125955" name="NotDefined 3" title=""/>
          <p:cNvSpPr/>
          <p:nvPr>
            <p:ph type="body" idx="4294967295"/>
          </p:nvPr>
        </p:nvSpPr>
        <p:spPr>
          <a:xfrm>
            <a:off x="685800" y="2057400"/>
            <a:ext cx="8153400" cy="3657600"/>
          </a:xfrm>
          <a:noFill/>
          <a:ln>
            <a:miter lim="800000"/>
          </a:ln>
        </p:spPr>
        <p:txBody>
          <a:bodyPr/>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3200" b="0" i="0" u="none" baseline="0">
                <a:solidFill>
                  <a:schemeClr val="tx1"/>
                </a:solidFill>
                <a:effectLst/>
                <a:latin typeface="Arial"/>
                <a:ea typeface="宋体" pitchFamily="2" charset="-122"/>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5pPr>
          </a:lstStyle>
          <a:p>
            <a:pPr lvl="0">
              <a:buNone/>
            </a:pPr>
            <a:r>
              <a:rPr sz="2800"/>
              <a:t>我们记取出的黑球数为 X，则 X 的可能取值为1，</a:t>
            </a:r>
            <a:endParaRPr sz="2800"/>
          </a:p>
          <a:p>
            <a:pPr lvl="0">
              <a:buNone/>
            </a:pPr>
            <a:r>
              <a:rPr sz="2800"/>
              <a:t>2，3．</a:t>
            </a:r>
            <a:endParaRPr sz="2800"/>
          </a:p>
          <a:p>
            <a:pPr lvl="0">
              <a:buNone/>
            </a:pPr>
            <a:r>
              <a:rPr sz="2800"/>
              <a:t>因此， X 是一个变量．</a:t>
            </a:r>
            <a:endParaRPr sz="2800"/>
          </a:p>
          <a:p>
            <a:pPr lvl="0">
              <a:buNone/>
            </a:pPr>
            <a:r>
              <a:rPr sz="2800"/>
              <a:t>但是， X 取什么值依赖于试验结果，即 X的取值</a:t>
            </a:r>
            <a:endParaRPr sz="2800"/>
          </a:p>
          <a:p>
            <a:pPr lvl="0">
              <a:buNone/>
            </a:pPr>
            <a:r>
              <a:rPr sz="2800"/>
              <a:t>带有随机性，</a:t>
            </a:r>
            <a:endParaRPr sz="2800"/>
          </a:p>
          <a:p>
            <a:pPr lvl="0">
              <a:buNone/>
            </a:pPr>
            <a:r>
              <a:rPr sz="2800"/>
              <a:t>所以，我们称 X 为随机变量．</a:t>
            </a:r>
            <a:endParaRPr sz="2800"/>
          </a:p>
          <a:p>
            <a:pPr lvl="0">
              <a:buNone/>
            </a:pPr>
            <a:endParaRPr sz="2800"/>
          </a:p>
        </p:txBody>
      </p:sp>
      <p:sp>
        <p:nvSpPr>
          <p:cNvPr id="125956" name="Rectangle 4" title=""/>
          <p:cNvSpPr/>
          <p:nvPr/>
        </p:nvSpPr>
        <p:spPr>
          <a:xfrm>
            <a:off x="685800" y="401638"/>
            <a:ext cx="7772400" cy="228600"/>
          </a:xfrm>
          <a:prstGeom prst="rect">
            <a:avLst/>
          </a:prstGeom>
          <a:noFill/>
          <a:ln>
            <a:noFill/>
            <a:miter lim="800000"/>
          </a:ln>
        </p:spPr>
        <p:txBody>
          <a:bodyPr anchor="ctr" anchorCtr="0"/>
          <a:lstStyle>
            <a:defPPr>
              <a:defRPr lang="zh-CN" altLang="en-US"/>
            </a:defPPr>
            <a:lvl1pPr marL="0" indent="0" algn="ctr" defTabSz="914400" rtl="0" eaLnBrk="1" fontAlgn="base" hangingPunct="1">
              <a:lnSpc>
                <a:spcPct val="100000"/>
              </a:lnSpc>
              <a:spcBef>
                <a:spcPct val="0"/>
              </a:spcBef>
              <a:spcAft>
                <a:spcPct val="0"/>
              </a:spcAft>
              <a:buClrTx/>
              <a:buSzTx/>
              <a:buFontTx/>
              <a:buNone/>
              <a:defRPr kumimoji="0" lang="zh-CN" altLang="en-US" sz="4400" b="0" i="0" u="none" baseline="0">
                <a:solidFill>
                  <a:schemeClr val="tx2"/>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400">
                <a:latin typeface="隶书" pitchFamily="49" charset="-122"/>
                <a:ea typeface="隶书" pitchFamily="49" charset="-122"/>
              </a:rPr>
              <a:t>第二章  </a:t>
            </a:r>
            <a:r>
              <a:rPr sz="2400">
                <a:ea typeface="隶书" pitchFamily="49" charset="-122"/>
              </a:rPr>
              <a:t>随机变量及其分布</a:t>
            </a:r>
            <a:endParaRPr sz="3600"/>
          </a:p>
        </p:txBody>
      </p:sp>
      <p:graphicFrame>
        <p:nvGraphicFramePr>
          <p:cNvPr id="125957" name="Object 5"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040" name="Image" r:id="rId2" imgW="7572375" imgH="19050" progId="Photoshop.Image.5">
                  <p:embed/>
                </p:oleObj>
              </mc:Choice>
              <mc:Fallback>
                <p:oleObj name="Image" r:id="rId2" imgW="7572375" imgH="19050" progId="Photoshop.Image.5">
                  <p:embed/>
                  <p:pic>
                    <p:nvPicPr>
                      <p:cNvPr id="0" name="OLE substitute image"/>
                      <p:cNvPicPr/>
                      <p:nvPr/>
                    </p:nvPicPr>
                    <p:blipFill>
                      <a:blip r:embed="rId3"/>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125959" name="Text Box 7" title=""/>
          <p:cNvSpPr txBox="1"/>
          <p:nvPr/>
        </p:nvSpPr>
        <p:spPr>
          <a:xfrm>
            <a:off x="6781800" y="928688"/>
            <a:ext cx="1524000" cy="366712"/>
          </a:xfrm>
          <a:prstGeom prst="rect">
            <a:avLst/>
          </a:prstGeom>
          <a:solidFill>
            <a:srgbClr val="FF9933"/>
          </a:solidFill>
          <a:ln w="12700" cap="sq">
            <a:noFill/>
            <a:miter lim="800000"/>
          </a:ln>
          <a:effectLst/>
        </p:spPr>
        <p:txBody>
          <a:bodyPr>
            <a:spAutoFit/>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eaLnBrk="1" hangingPunct="1">
              <a:spcBef>
                <a:spcPct val="50000"/>
              </a:spcBef>
            </a:pPr>
            <a:r>
              <a:rPr sz="1800"/>
              <a:t>§1 随机变量</a:t>
            </a:r>
            <a:endParaRPr sz="1800"/>
          </a:p>
        </p:txBody>
      </p:sp>
      <p:sp>
        <p:nvSpPr>
          <p:cNvPr id="125961" name="HomeButton 9" title="">
            <a:hlinkClick r:id="rId4"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125962"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4"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grpId="0"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Effect transition="in" filter="wipe(left)">
                                      <p:cBhvr>
                                        <p:cTn id="7" dur="500"/>
                                        <p:tgtEl>
                                          <p:spTgt spid="125955">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125955">
                                            <p:txEl>
                                              <p:pRg st="1" end="1"/>
                                            </p:txEl>
                                          </p:spTgt>
                                        </p:tgtEl>
                                        <p:attrNameLst>
                                          <p:attrName>style.visibility</p:attrName>
                                        </p:attrNameLst>
                                      </p:cBhvr>
                                      <p:to>
                                        <p:strVal val="visible"/>
                                      </p:to>
                                    </p:set>
                                    <p:animEffect transition="in" filter="wipe(left)">
                                      <p:cBhvr>
                                        <p:cTn id="12" dur="500"/>
                                        <p:tgtEl>
                                          <p:spTgt spid="125955">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grpId="0" nodeType="clickEffect">
                                  <p:stCondLst>
                                    <p:cond delay="0"/>
                                  </p:stCondLst>
                                  <p:childTnLst>
                                    <p:set>
                                      <p:cBhvr>
                                        <p:cTn id="16" dur="1" fill="hold">
                                          <p:stCondLst>
                                            <p:cond delay="0"/>
                                          </p:stCondLst>
                                        </p:cTn>
                                        <p:tgtEl>
                                          <p:spTgt spid="125955">
                                            <p:txEl>
                                              <p:pRg st="2" end="2"/>
                                            </p:txEl>
                                          </p:spTgt>
                                        </p:tgtEl>
                                        <p:attrNameLst>
                                          <p:attrName>style.visibility</p:attrName>
                                        </p:attrNameLst>
                                      </p:cBhvr>
                                      <p:to>
                                        <p:strVal val="visible"/>
                                      </p:to>
                                    </p:set>
                                    <p:animEffect transition="in" filter="wipe(left)">
                                      <p:cBhvr>
                                        <p:cTn id="17" dur="500"/>
                                        <p:tgtEl>
                                          <p:spTgt spid="125955">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grpId="0" nodeType="clickEffect">
                                  <p:stCondLst>
                                    <p:cond delay="0"/>
                                  </p:stCondLst>
                                  <p:childTnLst>
                                    <p:set>
                                      <p:cBhvr>
                                        <p:cTn id="21" dur="1" fill="hold">
                                          <p:stCondLst>
                                            <p:cond delay="0"/>
                                          </p:stCondLst>
                                        </p:cTn>
                                        <p:tgtEl>
                                          <p:spTgt spid="125955">
                                            <p:txEl>
                                              <p:pRg st="3" end="3"/>
                                            </p:txEl>
                                          </p:spTgt>
                                        </p:tgtEl>
                                        <p:attrNameLst>
                                          <p:attrName>style.visibility</p:attrName>
                                        </p:attrNameLst>
                                      </p:cBhvr>
                                      <p:to>
                                        <p:strVal val="visible"/>
                                      </p:to>
                                    </p:set>
                                    <p:animEffect transition="in" filter="wipe(left)">
                                      <p:cBhvr>
                                        <p:cTn id="22" dur="500"/>
                                        <p:tgtEl>
                                          <p:spTgt spid="125955">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grpId="0" nodeType="clickEffect">
                                  <p:stCondLst>
                                    <p:cond delay="0"/>
                                  </p:stCondLst>
                                  <p:childTnLst>
                                    <p:set>
                                      <p:cBhvr>
                                        <p:cTn id="26" dur="1" fill="hold">
                                          <p:stCondLst>
                                            <p:cond delay="0"/>
                                          </p:stCondLst>
                                        </p:cTn>
                                        <p:tgtEl>
                                          <p:spTgt spid="125955">
                                            <p:txEl>
                                              <p:pRg st="4" end="4"/>
                                            </p:txEl>
                                          </p:spTgt>
                                        </p:tgtEl>
                                        <p:attrNameLst>
                                          <p:attrName>style.visibility</p:attrName>
                                        </p:attrNameLst>
                                      </p:cBhvr>
                                      <p:to>
                                        <p:strVal val="visible"/>
                                      </p:to>
                                    </p:set>
                                    <p:animEffect transition="in" filter="wipe(left)">
                                      <p:cBhvr>
                                        <p:cTn id="27" dur="500"/>
                                        <p:tgtEl>
                                          <p:spTgt spid="125955">
                                            <p:txEl>
                                              <p:pRg st="4" end="4"/>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22" presetClass="entr" presetSubtype="8" dur="500" fill="hold" grpId="0" nodeType="clickEffect">
                                  <p:stCondLst>
                                    <p:cond delay="0"/>
                                  </p:stCondLst>
                                  <p:childTnLst>
                                    <p:set>
                                      <p:cBhvr>
                                        <p:cTn id="31" dur="1" fill="hold">
                                          <p:stCondLst>
                                            <p:cond delay="0"/>
                                          </p:stCondLst>
                                        </p:cTn>
                                        <p:tgtEl>
                                          <p:spTgt spid="125955">
                                            <p:txEl>
                                              <p:pRg st="5" end="5"/>
                                            </p:txEl>
                                          </p:spTgt>
                                        </p:tgtEl>
                                        <p:attrNameLst>
                                          <p:attrName>style.visibility</p:attrName>
                                        </p:attrNameLst>
                                      </p:cBhvr>
                                      <p:to>
                                        <p:strVal val="visible"/>
                                      </p:to>
                                    </p:set>
                                    <p:animEffect transition="in" filter="wipe(left)">
                                      <p:cBhvr>
                                        <p:cTn id="32" dur="500"/>
                                        <p:tgtEl>
                                          <p:spTgt spid="1259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uiExpand="1" build="p"/>
    </p:bldLst>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1510" name="Rectangle 2" title=""/>
          <p:cNvSpPr>
            <a:spLocks noGrp="1"/>
          </p:cNvSpPr>
          <p:nvPr>
            <p:ph type="title"/>
          </p:nvPr>
        </p:nvSpPr>
        <p:spPr>
          <a:xfrm>
            <a:off x="609600" y="914400"/>
            <a:ext cx="3429000" cy="5334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lgn="l" eaLnBrk="1" hangingPunct="1"/>
            <a:r>
              <a:rPr lang="zh-CN" altLang="en-US" sz="2800">
                <a:solidFill>
                  <a:srgbClr val="FF0066"/>
                </a:solidFill>
              </a:rPr>
              <a:t>二项分布的分布形态</a:t>
            </a:r>
            <a:endParaRPr lang="zh-CN" altLang="en-US" sz="2800">
              <a:solidFill>
                <a:srgbClr val="FF0066"/>
              </a:solidFill>
            </a:endParaRPr>
          </a:p>
        </p:txBody>
      </p:sp>
      <p:sp>
        <p:nvSpPr>
          <p:cNvPr id="21511" name="Rectangle 3" title=""/>
          <p:cNvSpPr>
            <a:spLocks noGrp="1"/>
          </p:cNvSpPr>
          <p:nvPr>
            <p:ph type="body" sz="half" idx="1"/>
          </p:nvPr>
        </p:nvSpPr>
        <p:spPr>
          <a:xfrm>
            <a:off x="395288" y="1557338"/>
            <a:ext cx="5164137" cy="579437"/>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eaLnBrk="1" hangingPunct="1">
              <a:buNone/>
            </a:pPr>
            <a:r>
              <a:rPr lang="zh-CN" altLang="en-US"/>
              <a:t>可知，二项分布的分布</a:t>
            </a:r>
            <a:endParaRPr lang="zh-CN" altLang="en-US"/>
          </a:p>
        </p:txBody>
      </p:sp>
      <p:graphicFrame>
        <p:nvGraphicFramePr>
          <p:cNvPr id="21506" name="Object 6" title=""/>
          <p:cNvGraphicFramePr>
            <a:graphicFrameLocks noChangeAspect="1"/>
          </p:cNvGraphicFramePr>
          <p:nvPr/>
        </p:nvGraphicFramePr>
        <p:xfrm>
          <a:off x="2700338" y="2133600"/>
          <a:ext cx="1322387" cy="463550"/>
        </p:xfrm>
        <a:graphic>
          <a:graphicData uri="http://schemas.openxmlformats.org/presentationml/2006/ole">
            <mc:AlternateContent>
              <mc:Choice xmlns:v="urn:schemas-microsoft-com:vml" Requires="v">
                <p:oleObj spid="_x0000_s1150" name="公式" r:id="rId2" imgW="1322387" imgH="463550" progId="Equation.3">
                  <p:embed/>
                </p:oleObj>
              </mc:Choice>
              <mc:Fallback>
                <p:oleObj name="公式" r:id="rId2" imgW="1322387" imgH="463550" progId="Equation.3">
                  <p:embed/>
                  <p:pic>
                    <p:nvPicPr>
                      <p:cNvPr id="0" name="OLE substitute image"/>
                      <p:cNvPicPr/>
                      <p:nvPr/>
                    </p:nvPicPr>
                    <p:blipFill>
                      <a:blip r:embed="rId3"/>
                      <a:stretch>
                        <a:fillRect/>
                      </a:stretch>
                    </p:blipFill>
                    <p:spPr>
                      <a:xfrm>
                        <a:off x="2700338" y="2133600"/>
                        <a:ext cx="1322387" cy="463550"/>
                      </a:xfrm>
                      <a:prstGeom prst="rect">
                        <a:avLst/>
                      </a:prstGeom>
                      <a:noFill/>
                      <a:ln>
                        <a:noFill/>
                        <a:miter lim="800000"/>
                      </a:ln>
                    </p:spPr>
                  </p:pic>
                </p:oleObj>
              </mc:Fallback>
            </mc:AlternateContent>
          </a:graphicData>
        </a:graphic>
      </p:graphicFrame>
      <p:sp>
        <p:nvSpPr>
          <p:cNvPr id="21512" name="Rectangle 7" title=""/>
          <p:cNvSpPr/>
          <p:nvPr/>
        </p:nvSpPr>
        <p:spPr>
          <a:xfrm>
            <a:off x="468313" y="2636838"/>
            <a:ext cx="8178800" cy="9144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zh-CN" altLang="en-US" sz="2800"/>
              <a:t>先是随着 </a:t>
            </a:r>
            <a:r>
              <a:rPr lang="en-US" altLang="zh-CN" sz="2800"/>
              <a:t>k </a:t>
            </a:r>
            <a:r>
              <a:rPr lang="zh-CN" altLang="en-US" sz="2800"/>
              <a:t>的增大而增大，达到其最大值后再随着</a:t>
            </a:r>
            <a:endParaRPr lang="zh-CN" altLang="en-US" sz="2800"/>
          </a:p>
          <a:p>
            <a:pPr marL="342900" lvl="0" indent="-342900" eaLnBrk="1" hangingPunct="1">
              <a:spcBef>
                <a:spcPct val="20000"/>
              </a:spcBef>
            </a:pPr>
            <a:r>
              <a:rPr lang="en-US" altLang="zh-CN" sz="2800"/>
              <a:t>k </a:t>
            </a:r>
            <a:r>
              <a:rPr lang="zh-CN" altLang="en-US" sz="2800"/>
              <a:t>的增大而减少．</a:t>
            </a:r>
            <a:endParaRPr lang="zh-CN" altLang="en-US" sz="2800"/>
          </a:p>
        </p:txBody>
      </p:sp>
      <p:graphicFrame>
        <p:nvGraphicFramePr>
          <p:cNvPr id="21507" name="Object 8" title=""/>
          <p:cNvGraphicFramePr>
            <a:graphicFrameLocks noChangeAspect="1"/>
          </p:cNvGraphicFramePr>
          <p:nvPr/>
        </p:nvGraphicFramePr>
        <p:xfrm>
          <a:off x="2714625" y="3970338"/>
          <a:ext cx="1322388" cy="463550"/>
        </p:xfrm>
        <a:graphic>
          <a:graphicData uri="http://schemas.openxmlformats.org/presentationml/2006/ole">
            <mc:AlternateContent>
              <mc:Choice xmlns:v="urn:schemas-microsoft-com:vml" Requires="v">
                <p:oleObj spid="_x0000_s1151" name="公式" r:id="rId4" imgW="1322388" imgH="463550" progId="Equation.3">
                  <p:embed/>
                </p:oleObj>
              </mc:Choice>
              <mc:Fallback>
                <p:oleObj name="公式" r:id="rId4" imgW="1322388" imgH="463550" progId="Equation.3">
                  <p:embed/>
                  <p:pic>
                    <p:nvPicPr>
                      <p:cNvPr id="0" name="OLE substitute image"/>
                      <p:cNvPicPr/>
                      <p:nvPr/>
                    </p:nvPicPr>
                    <p:blipFill>
                      <a:blip r:embed="rId3"/>
                      <a:stretch>
                        <a:fillRect/>
                      </a:stretch>
                    </p:blipFill>
                    <p:spPr>
                      <a:xfrm>
                        <a:off x="2714625" y="3970338"/>
                        <a:ext cx="1322388" cy="463550"/>
                      </a:xfrm>
                      <a:prstGeom prst="rect">
                        <a:avLst/>
                      </a:prstGeom>
                      <a:noFill/>
                      <a:ln>
                        <a:noFill/>
                        <a:miter lim="800000"/>
                      </a:ln>
                    </p:spPr>
                  </p:pic>
                </p:oleObj>
              </mc:Fallback>
            </mc:AlternateContent>
          </a:graphicData>
        </a:graphic>
      </p:graphicFrame>
      <p:graphicFrame>
        <p:nvGraphicFramePr>
          <p:cNvPr id="21508" name="Object 9" title=""/>
          <p:cNvGraphicFramePr>
            <a:graphicFrameLocks noChangeAspect="1"/>
          </p:cNvGraphicFramePr>
          <p:nvPr/>
        </p:nvGraphicFramePr>
        <p:xfrm>
          <a:off x="484188" y="4533900"/>
          <a:ext cx="7696200" cy="527050"/>
        </p:xfrm>
        <a:graphic>
          <a:graphicData uri="http://schemas.openxmlformats.org/presentationml/2006/ole">
            <mc:AlternateContent>
              <mc:Choice xmlns:v="urn:schemas-microsoft-com:vml" Requires="v">
                <p:oleObj spid="_x0000_s1152" name="公式" r:id="rId5" imgW="7696200" imgH="527050" progId="Equation.3">
                  <p:embed/>
                </p:oleObj>
              </mc:Choice>
              <mc:Fallback>
                <p:oleObj name="公式" r:id="rId5" imgW="7696200" imgH="527050" progId="Equation.3">
                  <p:embed/>
                  <p:pic>
                    <p:nvPicPr>
                      <p:cNvPr id="0" name="OLE substitute image"/>
                      <p:cNvPicPr/>
                      <p:nvPr/>
                    </p:nvPicPr>
                    <p:blipFill>
                      <a:blip r:embed="rId6"/>
                      <a:stretch>
                        <a:fillRect/>
                      </a:stretch>
                    </p:blipFill>
                    <p:spPr>
                      <a:xfrm>
                        <a:off x="484188" y="4533900"/>
                        <a:ext cx="7696200" cy="527050"/>
                      </a:xfrm>
                      <a:prstGeom prst="rect">
                        <a:avLst/>
                      </a:prstGeom>
                      <a:noFill/>
                      <a:ln>
                        <a:noFill/>
                        <a:miter lim="800000"/>
                      </a:ln>
                    </p:spPr>
                  </p:pic>
                </p:oleObj>
              </mc:Fallback>
            </mc:AlternateContent>
          </a:graphicData>
        </a:graphic>
      </p:graphicFrame>
      <p:sp>
        <p:nvSpPr>
          <p:cNvPr id="21513" name="Rectangle 10"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21509" name="Object 12"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153" name="Image" r:id="rId7" imgW="7572375" imgH="19050" progId="Photoshop.Image.5">
                  <p:embed/>
                </p:oleObj>
              </mc:Choice>
              <mc:Fallback>
                <p:oleObj name="Image" r:id="rId7" imgW="7572375" imgH="19050" progId="Photoshop.Image.5">
                  <p:embed/>
                  <p:pic>
                    <p:nvPicPr>
                      <p:cNvPr id="0" name="OLE substitute image"/>
                      <p:cNvPicPr/>
                      <p:nvPr/>
                    </p:nvPicPr>
                    <p:blipFill>
                      <a:blip r:embed="rId8"/>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21514" name="Text Box 13"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21515" name="AutoShape 14" title="">
            <a:hlinkClick r:id="rId9" action="ppaction://hlinkpres"/>
          </p:cNvPr>
          <p:cNvSpPr/>
          <p:nvPr/>
        </p:nvSpPr>
        <p:spPr>
          <a:xfrm>
            <a:off x="7451725" y="602138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21516" name="Text Box 15"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9" action="ppaction://hlinkpres"/>
              </a:rPr>
              <a:t>返回主目录</a:t>
            </a:r>
            <a:endParaRPr kumimoji="1" lang="zh-CN" altLang="en-US" sz="2000">
              <a:latin typeface="Times New Roman" pitchFamily="18" charset="0"/>
              <a:ea typeface="隶书" pitchFamily="49" charset="-122"/>
            </a:endParaRPr>
          </a:p>
        </p:txBody>
      </p:sp>
      <p:sp>
        <p:nvSpPr>
          <p:cNvPr id="21517" name="Rectangle 17" title=""/>
          <p:cNvSpPr/>
          <p:nvPr/>
        </p:nvSpPr>
        <p:spPr>
          <a:xfrm>
            <a:off x="625475" y="3897313"/>
            <a:ext cx="1606550" cy="519112"/>
          </a:xfrm>
          <a:prstGeom prst="rect">
            <a:avLst/>
          </a:prstGeom>
          <a:noFill/>
          <a:ln w="12700" cap="sq">
            <a:noFill/>
            <a:miter lim="800000"/>
          </a:ln>
        </p:spPr>
        <p:txBody>
          <a:bodyPr wrap="none">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r>
              <a:rPr lang="zh-CN" altLang="en-US" sz="2800"/>
              <a:t>这个使得</a:t>
            </a:r>
            <a:endParaRPr lang="zh-CN" altLang="en-US" sz="28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grpId="0" nodeType="afterEffect">
                                  <p:stCondLst>
                                    <p:cond delay="0"/>
                                  </p:stCondLst>
                                  <p:childTnLst>
                                    <p:set>
                                      <p:cBhvr>
                                        <p:cTn id="6" dur="1" fill="hold">
                                          <p:stCondLst>
                                            <p:cond delay="0"/>
                                          </p:stCondLst>
                                        </p:cTn>
                                        <p:tgtEl>
                                          <p:spTgt spid="21510"/>
                                        </p:tgtEl>
                                        <p:attrNameLst>
                                          <p:attrName>style.visibility</p:attrName>
                                        </p:attrNameLst>
                                      </p:cBhvr>
                                      <p:to>
                                        <p:strVal val="visible"/>
                                      </p:to>
                                    </p:set>
                                    <p:animEffect transition="in" filter="wipe(left)">
                                      <p:cBhvr>
                                        <p:cTn id="7" dur="500"/>
                                        <p:tgtEl>
                                          <p:spTgt spid="21510"/>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21511">
                                            <p:txEl>
                                              <p:pRg st="0" end="0"/>
                                            </p:txEl>
                                          </p:spTgt>
                                        </p:tgtEl>
                                        <p:attrNameLst>
                                          <p:attrName>style.visibility</p:attrName>
                                        </p:attrNameLst>
                                      </p:cBhvr>
                                      <p:to>
                                        <p:strVal val="visible"/>
                                      </p:to>
                                    </p:set>
                                    <p:animEffect transition="in" filter="wipe(left)">
                                      <p:cBhvr>
                                        <p:cTn id="12" dur="500"/>
                                        <p:tgtEl>
                                          <p:spTgt spid="21511">
                                            <p:txEl>
                                              <p:pRg st="0" end="0"/>
                                            </p:txEl>
                                          </p:spTgt>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21506"/>
                                        </p:tgtEl>
                                        <p:attrNameLst>
                                          <p:attrName>style.visibility</p:attrName>
                                        </p:attrNameLst>
                                      </p:cBhvr>
                                      <p:to>
                                        <p:strVal val="visible"/>
                                      </p:to>
                                    </p:set>
                                    <p:animEffect transition="in" filter="wipe(left)">
                                      <p:cBhvr>
                                        <p:cTn id="17" dur="500"/>
                                        <p:tgtEl>
                                          <p:spTgt spid="21506"/>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grpId="0" nodeType="clickEffect">
                                  <p:stCondLst>
                                    <p:cond delay="0"/>
                                  </p:stCondLst>
                                  <p:childTnLst>
                                    <p:set>
                                      <p:cBhvr>
                                        <p:cTn id="21" dur="1" fill="hold">
                                          <p:stCondLst>
                                            <p:cond delay="0"/>
                                          </p:stCondLst>
                                        </p:cTn>
                                        <p:tgtEl>
                                          <p:spTgt spid="21512"/>
                                        </p:tgtEl>
                                        <p:attrNameLst>
                                          <p:attrName>style.visibility</p:attrName>
                                        </p:attrNameLst>
                                      </p:cBhvr>
                                      <p:to>
                                        <p:strVal val="visible"/>
                                      </p:to>
                                    </p:set>
                                    <p:animEffect transition="in" filter="wipe(left)">
                                      <p:cBhvr>
                                        <p:cTn id="22" dur="500"/>
                                        <p:tgtEl>
                                          <p:spTgt spid="21512"/>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22" presetClass="entr" presetSubtype="8" dur="500" fill="hold" grpId="0" nodeType="clickEffect">
                                  <p:stCondLst>
                                    <p:cond delay="0"/>
                                  </p:stCondLst>
                                  <p:childTnLst>
                                    <p:set>
                                      <p:cBhvr>
                                        <p:cTn id="26" dur="1" fill="hold">
                                          <p:stCondLst>
                                            <p:cond delay="0"/>
                                          </p:stCondLst>
                                        </p:cTn>
                                        <p:tgtEl>
                                          <p:spTgt spid="21517"/>
                                        </p:tgtEl>
                                        <p:attrNameLst>
                                          <p:attrName>style.visibility</p:attrName>
                                        </p:attrNameLst>
                                      </p:cBhvr>
                                      <p:to>
                                        <p:strVal val="visible"/>
                                      </p:to>
                                    </p:set>
                                    <p:animEffect transition="in" filter="wipe(left)">
                                      <p:cBhvr>
                                        <p:cTn id="27" dur="500"/>
                                        <p:tgtEl>
                                          <p:spTgt spid="21517"/>
                                        </p:tgtEl>
                                      </p:cBhvr>
                                    </p:animEffect>
                                  </p:childTnLst>
                                </p:cTn>
                              </p:par>
                            </p:childTnLst>
                          </p:cTn>
                        </p:par>
                      </p:childTnLst>
                    </p:cTn>
                  </p:par>
                  <p:par>
                    <p:cTn id="28" fill="hold" nodeType="clickPar">
                      <p:stCondLst>
                        <p:cond delay="indefinite"/>
                        <p:cond evt="onBegin" delay="0">
                          <p:tn val="27"/>
                        </p:cond>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21507"/>
                                        </p:tgtEl>
                                        <p:attrNameLst>
                                          <p:attrName>style.visibility</p:attrName>
                                        </p:attrNameLst>
                                      </p:cBhvr>
                                      <p:to>
                                        <p:strVal val="visible"/>
                                      </p:to>
                                    </p:set>
                                    <p:animEffect transition="in" filter="wipe(left)">
                                      <p:cBhvr>
                                        <p:cTn id="32" dur="500"/>
                                        <p:tgtEl>
                                          <p:spTgt spid="21507"/>
                                        </p:tgtEl>
                                      </p:cBhvr>
                                    </p:animEffect>
                                  </p:childTnLst>
                                </p:cTn>
                              </p:par>
                            </p:childTnLst>
                          </p:cTn>
                        </p:par>
                      </p:childTnLst>
                    </p:cTn>
                  </p:par>
                  <p:par>
                    <p:cTn id="33" fill="hold" nodeType="clickPar">
                      <p:stCondLst>
                        <p:cond delay="indefinite"/>
                        <p:cond evt="onBegin" delay="0">
                          <p:tn val="32"/>
                        </p:cond>
                      </p:stCondLst>
                      <p:childTnLst>
                        <p:par>
                          <p:cTn id="34" fill="hold">
                            <p:stCondLst>
                              <p:cond delay="0"/>
                            </p:stCondLst>
                            <p:childTnLst>
                              <p:par>
                                <p:cTn id="35" presetID="22" presetClass="entr" presetSubtype="8" dur="500" fill="hold" nodeType="clickEffect">
                                  <p:stCondLst>
                                    <p:cond delay="0"/>
                                  </p:stCondLst>
                                  <p:childTnLst>
                                    <p:set>
                                      <p:cBhvr>
                                        <p:cTn id="36" dur="1" fill="hold">
                                          <p:stCondLst>
                                            <p:cond delay="0"/>
                                          </p:stCondLst>
                                        </p:cTn>
                                        <p:tgtEl>
                                          <p:spTgt spid="21508"/>
                                        </p:tgtEl>
                                        <p:attrNameLst>
                                          <p:attrName>style.visibility</p:attrName>
                                        </p:attrNameLst>
                                      </p:cBhvr>
                                      <p:to>
                                        <p:strVal val="visible"/>
                                      </p:to>
                                    </p:set>
                                    <p:animEffect transition="in" filter="wipe(left)">
                                      <p:cBhvr>
                                        <p:cTn id="37" dur="5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p:bldP spid="21511" grpId="0" build="p"/>
      <p:bldP spid="21512" grpId="0"/>
      <p:bldP spid="21517" grpId="0"/>
    </p:bldLst>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2535" name="Rectangle 22" title=""/>
          <p:cNvSpPr>
            <a:spLocks noGrp="1"/>
          </p:cNvSpPr>
          <p:nvPr>
            <p:ph type="title"/>
          </p:nvPr>
        </p:nvSpPr>
        <p:spPr>
          <a:xfrm>
            <a:off x="457200" y="274638"/>
            <a:ext cx="8229600" cy="11430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eaLnBrk="1" hangingPunct="1"/>
            <a:endParaRPr lang="zh-CN" altLang="zh-CN"/>
          </a:p>
        </p:txBody>
      </p:sp>
      <p:sp>
        <p:nvSpPr>
          <p:cNvPr id="22536" name="Rectangle 3" title=""/>
          <p:cNvSpPr>
            <a:spLocks noGrp="1"/>
          </p:cNvSpPr>
          <p:nvPr>
            <p:ph type="body" sz="half" idx="1"/>
          </p:nvPr>
        </p:nvSpPr>
        <p:spPr>
          <a:xfrm>
            <a:off x="457200" y="1600200"/>
            <a:ext cx="4038600" cy="4525963"/>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eaLnBrk="1" hangingPunct="1">
              <a:buNone/>
            </a:pPr>
            <a:r>
              <a:rPr lang="zh-CN" altLang="en-US"/>
              <a:t>可以证明：</a:t>
            </a:r>
            <a:endParaRPr lang="zh-CN" altLang="en-US"/>
          </a:p>
        </p:txBody>
      </p:sp>
      <p:graphicFrame>
        <p:nvGraphicFramePr>
          <p:cNvPr id="22530" name="Object 18" title=""/>
          <p:cNvGraphicFramePr>
            <a:graphicFrameLocks noChangeAspect="1"/>
          </p:cNvGraphicFramePr>
          <p:nvPr>
            <p:ph sz="quarter" idx="2"/>
          </p:nvPr>
        </p:nvGraphicFramePr>
        <p:xfrm>
          <a:off x="4140200" y="981075"/>
          <a:ext cx="4464050" cy="774700"/>
        </p:xfrm>
        <a:graphic>
          <a:graphicData uri="http://schemas.openxmlformats.org/presentationml/2006/ole">
            <mc:AlternateContent>
              <mc:Choice xmlns:v="urn:schemas-microsoft-com:vml" Requires="v">
                <p:oleObj spid="_x0000_s1154" name="公式" r:id="rId2" imgW="4464050" imgH="774700" progId="Equation.3">
                  <p:embed/>
                </p:oleObj>
              </mc:Choice>
              <mc:Fallback>
                <p:oleObj name="公式" r:id="rId2" imgW="4464050" imgH="774700" progId="Equation.3">
                  <p:embed/>
                  <p:pic>
                    <p:nvPicPr>
                      <p:cNvPr id="0" name="OLE substitute image"/>
                      <p:cNvPicPr/>
                      <p:nvPr/>
                    </p:nvPicPr>
                    <p:blipFill>
                      <a:blip r:embed="rId3"/>
                      <a:stretch>
                        <a:fillRect/>
                      </a:stretch>
                    </p:blipFill>
                    <p:spPr>
                      <a:xfrm>
                        <a:off x="4140200" y="981075"/>
                        <a:ext cx="4464050" cy="774700"/>
                      </a:xfrm>
                      <a:prstGeom prst="rect">
                        <a:avLst/>
                      </a:prstGeom>
                      <a:noFill/>
                      <a:ln>
                        <a:noFill/>
                        <a:miter lim="800000"/>
                      </a:ln>
                    </p:spPr>
                  </p:pic>
                </p:oleObj>
              </mc:Fallback>
            </mc:AlternateContent>
          </a:graphicData>
        </a:graphic>
      </p:graphicFrame>
      <p:graphicFrame>
        <p:nvGraphicFramePr>
          <p:cNvPr id="22531" name="Object 4" title=""/>
          <p:cNvGraphicFramePr>
            <a:graphicFrameLocks noChangeAspect="1"/>
          </p:cNvGraphicFramePr>
          <p:nvPr/>
        </p:nvGraphicFramePr>
        <p:xfrm>
          <a:off x="1116013" y="2492375"/>
          <a:ext cx="6523037" cy="557213"/>
        </p:xfrm>
        <a:graphic>
          <a:graphicData uri="http://schemas.openxmlformats.org/presentationml/2006/ole">
            <mc:AlternateContent>
              <mc:Choice xmlns:v="urn:schemas-microsoft-com:vml" Requires="v">
                <p:oleObj spid="_x0000_s1155" name="公式" r:id="rId4" imgW="6523037" imgH="557213" progId="Equation.3">
                  <p:embed/>
                </p:oleObj>
              </mc:Choice>
              <mc:Fallback>
                <p:oleObj name="公式" r:id="rId4" imgW="6523037" imgH="557213" progId="Equation.3">
                  <p:embed/>
                  <p:pic>
                    <p:nvPicPr>
                      <p:cNvPr id="0" name="OLE substitute image"/>
                      <p:cNvPicPr/>
                      <p:nvPr/>
                    </p:nvPicPr>
                    <p:blipFill>
                      <a:blip r:embed="rId5"/>
                      <a:stretch>
                        <a:fillRect/>
                      </a:stretch>
                    </p:blipFill>
                    <p:spPr>
                      <a:xfrm>
                        <a:off x="1116013" y="2492375"/>
                        <a:ext cx="6523037" cy="557213"/>
                      </a:xfrm>
                      <a:prstGeom prst="rect">
                        <a:avLst/>
                      </a:prstGeom>
                      <a:noFill/>
                      <a:ln>
                        <a:noFill/>
                        <a:miter lim="800000"/>
                      </a:ln>
                    </p:spPr>
                  </p:pic>
                </p:oleObj>
              </mc:Fallback>
            </mc:AlternateContent>
          </a:graphicData>
        </a:graphic>
      </p:graphicFrame>
      <p:graphicFrame>
        <p:nvGraphicFramePr>
          <p:cNvPr id="22532" name="Object 5" title=""/>
          <p:cNvGraphicFramePr>
            <a:graphicFrameLocks noChangeAspect="1"/>
          </p:cNvGraphicFramePr>
          <p:nvPr/>
        </p:nvGraphicFramePr>
        <p:xfrm>
          <a:off x="1116013" y="3213100"/>
          <a:ext cx="6172200" cy="1098550"/>
        </p:xfrm>
        <a:graphic>
          <a:graphicData uri="http://schemas.openxmlformats.org/presentationml/2006/ole">
            <mc:AlternateContent>
              <mc:Choice xmlns:v="urn:schemas-microsoft-com:vml" Requires="v">
                <p:oleObj spid="_x0000_s1156" name="公式" r:id="rId6" imgW="6172200" imgH="1098550" progId="Equation.3">
                  <p:embed/>
                </p:oleObj>
              </mc:Choice>
              <mc:Fallback>
                <p:oleObj name="公式" r:id="rId6" imgW="6172200" imgH="1098550" progId="Equation.3">
                  <p:embed/>
                  <p:pic>
                    <p:nvPicPr>
                      <p:cNvPr id="0" name="OLE substitute image"/>
                      <p:cNvPicPr/>
                      <p:nvPr/>
                    </p:nvPicPr>
                    <p:blipFill>
                      <a:blip r:embed="rId7"/>
                      <a:stretch>
                        <a:fillRect/>
                      </a:stretch>
                    </p:blipFill>
                    <p:spPr>
                      <a:xfrm>
                        <a:off x="1116013" y="3213100"/>
                        <a:ext cx="6172200" cy="1098550"/>
                      </a:xfrm>
                      <a:prstGeom prst="rect">
                        <a:avLst/>
                      </a:prstGeom>
                      <a:noFill/>
                      <a:ln>
                        <a:noFill/>
                        <a:miter lim="800000"/>
                      </a:ln>
                    </p:spPr>
                  </p:pic>
                </p:oleObj>
              </mc:Fallback>
            </mc:AlternateContent>
          </a:graphicData>
        </a:graphic>
      </p:graphicFrame>
      <p:sp>
        <p:nvSpPr>
          <p:cNvPr id="22537" name="Rectangle 6"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22533" name="Object 8"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157" name="Image" r:id="rId8" imgW="7572375" imgH="19050" progId="Photoshop.Image.5">
                  <p:embed/>
                </p:oleObj>
              </mc:Choice>
              <mc:Fallback>
                <p:oleObj name="Image" r:id="rId8" imgW="7572375" imgH="19050" progId="Photoshop.Image.5">
                  <p:embed/>
                  <p:pic>
                    <p:nvPicPr>
                      <p:cNvPr id="0" name="OLE substitute image"/>
                      <p:cNvPicPr/>
                      <p:nvPr/>
                    </p:nvPicPr>
                    <p:blipFill>
                      <a:blip r:embed="rId9"/>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22538" name="Text Box 9" title=""/>
          <p:cNvSpPr txBox="1"/>
          <p:nvPr/>
        </p:nvSpPr>
        <p:spPr>
          <a:xfrm>
            <a:off x="6804025" y="333375"/>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grpSp>
        <p:nvGrpSpPr>
          <p:cNvPr id="22539" name="Group 14" title=""/>
          <p:cNvGrpSpPr/>
          <p:nvPr/>
        </p:nvGrpSpPr>
        <p:grpSpPr>
          <a:xfrm>
            <a:off x="5638800" y="4953000"/>
            <a:ext cx="1981200" cy="609600"/>
            <a:chOff x="3552" y="3120"/>
            <a:chExt cx="1248" cy="384"/>
          </a:xfrm>
        </p:grpSpPr>
        <p:sp>
          <p:nvSpPr>
            <p:cNvPr id="22542" name="AutoShape 10" title=""/>
            <p:cNvSpPr/>
            <p:nvPr/>
          </p:nvSpPr>
          <p:spPr>
            <a:xfrm>
              <a:off x="4080" y="3120"/>
              <a:ext cx="720" cy="192"/>
            </a:xfrm>
            <a:prstGeom prst="irregularSeal1">
              <a:avLst/>
            </a:prstGeom>
            <a:gradFill rotWithShape="0">
              <a:gsLst>
                <a:gs pos="0">
                  <a:srgbClr val="FFFF99"/>
                </a:gs>
                <a:gs pos="100000">
                  <a:srgbClr val="8F8F56"/>
                </a:gs>
              </a:gsLst>
              <a:lin ang="2700000" scaled="1"/>
            </a:gradFill>
            <a:ln w="12700" cap="sq">
              <a:no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22543" name="AutoShape 13" title=""/>
            <p:cNvSpPr/>
            <p:nvPr/>
          </p:nvSpPr>
          <p:spPr>
            <a:xfrm>
              <a:off x="3552" y="3312"/>
              <a:ext cx="720" cy="192"/>
            </a:xfrm>
            <a:prstGeom prst="cloudCallout">
              <a:avLst>
                <a:gd name="adj1" fmla="val -93333"/>
                <a:gd name="adj2" fmla="val 53648"/>
              </a:avLst>
            </a:prstGeom>
            <a:gradFill rotWithShape="0">
              <a:gsLst>
                <a:gs pos="0">
                  <a:srgbClr val="FFFF99"/>
                </a:gs>
                <a:gs pos="100000">
                  <a:srgbClr val="8F8F56"/>
                </a:gs>
              </a:gsLst>
              <a:lin ang="5400000" scaled="1"/>
            </a:gradFill>
            <a:ln w="12700" cap="sq">
              <a:no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endParaRPr kumimoji="1" lang="zh-CN" altLang="zh-CN" sz="2400">
                <a:latin typeface="Times New Roman" pitchFamily="18" charset="0"/>
              </a:endParaRPr>
            </a:p>
          </p:txBody>
        </p:sp>
      </p:grpSp>
      <p:sp>
        <p:nvSpPr>
          <p:cNvPr id="22540" name="AutoShape 16" title="">
            <a:hlinkClick r:id="rId10"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22541" name="Text Box 17"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0" action="ppaction://hlinkpres"/>
              </a:rPr>
              <a:t>返回主目录</a:t>
            </a:r>
            <a:endParaRPr kumimoji="1" lang="zh-CN" altLang="en-US" sz="2000">
              <a:latin typeface="Times New Roman" pitchFamily="18" charset="0"/>
              <a:ea typeface="隶书" pitchFamily="49" charset="-122"/>
            </a:endParaRPr>
          </a:p>
        </p:txBody>
      </p:sp>
      <p:graphicFrame>
        <p:nvGraphicFramePr>
          <p:cNvPr id="22534" name="Object 21" title=""/>
          <p:cNvGraphicFramePr>
            <a:graphicFrameLocks noChangeAspect="1"/>
          </p:cNvGraphicFramePr>
          <p:nvPr>
            <p:ph sz="quarter" idx="3"/>
          </p:nvPr>
        </p:nvGraphicFramePr>
        <p:xfrm>
          <a:off x="539750" y="1125538"/>
          <a:ext cx="3187700" cy="484187"/>
        </p:xfrm>
        <a:graphic>
          <a:graphicData uri="http://schemas.openxmlformats.org/presentationml/2006/ole">
            <mc:AlternateContent>
              <mc:Choice xmlns:v="urn:schemas-microsoft-com:vml" Requires="v">
                <p:oleObj spid="_x0000_s1158" name="公式" r:id="rId11" imgW="3187700" imgH="484187" progId="Equation.3">
                  <p:embed/>
                </p:oleObj>
              </mc:Choice>
              <mc:Fallback>
                <p:oleObj name="公式" r:id="rId11" imgW="3187700" imgH="484187" progId="Equation.3">
                  <p:embed/>
                  <p:pic>
                    <p:nvPicPr>
                      <p:cNvPr id="0" name="OLE substitute image"/>
                      <p:cNvPicPr/>
                      <p:nvPr/>
                    </p:nvPicPr>
                    <p:blipFill>
                      <a:blip r:embed="rId12"/>
                      <a:stretch>
                        <a:fillRect/>
                      </a:stretch>
                    </p:blipFill>
                    <p:spPr>
                      <a:xfrm>
                        <a:off x="539750" y="1125538"/>
                        <a:ext cx="3187700" cy="484187"/>
                      </a:xfrm>
                      <a:prstGeom prst="rect">
                        <a:avLst/>
                      </a:prstGeom>
                      <a:noFill/>
                      <a:ln>
                        <a:noFill/>
                        <a:miter lim="800000"/>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22534"/>
                                        </p:tgtEl>
                                        <p:attrNameLst>
                                          <p:attrName>style.visibility</p:attrName>
                                        </p:attrNameLst>
                                      </p:cBhvr>
                                      <p:to>
                                        <p:strVal val="visible"/>
                                      </p:to>
                                    </p:set>
                                    <p:animEffect transition="in" filter="wipe(left)">
                                      <p:cBhvr>
                                        <p:cTn id="7" dur="500"/>
                                        <p:tgtEl>
                                          <p:spTgt spid="22534"/>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22530"/>
                                        </p:tgtEl>
                                        <p:attrNameLst>
                                          <p:attrName>style.visibility</p:attrName>
                                        </p:attrNameLst>
                                      </p:cBhvr>
                                      <p:to>
                                        <p:strVal val="visible"/>
                                      </p:to>
                                    </p:set>
                                    <p:animEffect transition="in" filter="wipe(left)">
                                      <p:cBhvr>
                                        <p:cTn id="12" dur="500"/>
                                        <p:tgtEl>
                                          <p:spTgt spid="22530"/>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grpId="0" nodeType="clickEffect">
                                  <p:stCondLst>
                                    <p:cond delay="0"/>
                                  </p:stCondLst>
                                  <p:childTnLst>
                                    <p:set>
                                      <p:cBhvr>
                                        <p:cTn id="16" dur="1" fill="hold">
                                          <p:stCondLst>
                                            <p:cond delay="0"/>
                                          </p:stCondLst>
                                        </p:cTn>
                                        <p:tgtEl>
                                          <p:spTgt spid="22536">
                                            <p:txEl>
                                              <p:pRg st="0" end="0"/>
                                            </p:txEl>
                                          </p:spTgt>
                                        </p:tgtEl>
                                        <p:attrNameLst>
                                          <p:attrName>style.visibility</p:attrName>
                                        </p:attrNameLst>
                                      </p:cBhvr>
                                      <p:to>
                                        <p:strVal val="visible"/>
                                      </p:to>
                                    </p:set>
                                    <p:animEffect transition="in" filter="wipe(left)">
                                      <p:cBhvr>
                                        <p:cTn id="17" dur="500"/>
                                        <p:tgtEl>
                                          <p:spTgt spid="22536">
                                            <p:txEl>
                                              <p:pRg st="0" end="0"/>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22531"/>
                                        </p:tgtEl>
                                        <p:attrNameLst>
                                          <p:attrName>style.visibility</p:attrName>
                                        </p:attrNameLst>
                                      </p:cBhvr>
                                      <p:to>
                                        <p:strVal val="visible"/>
                                      </p:to>
                                    </p:set>
                                    <p:animEffect transition="in" filter="wipe(left)">
                                      <p:cBhvr>
                                        <p:cTn id="22" dur="500"/>
                                        <p:tgtEl>
                                          <p:spTgt spid="22531"/>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22532"/>
                                        </p:tgtEl>
                                        <p:attrNameLst>
                                          <p:attrName>style.visibility</p:attrName>
                                        </p:attrNameLst>
                                      </p:cBhvr>
                                      <p:to>
                                        <p:strVal val="visible"/>
                                      </p:to>
                                    </p:set>
                                    <p:animEffect transition="in" filter="wipe(left)">
                                      <p:cBhvr>
                                        <p:cTn id="27"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6" grpId="0" build="p"/>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3558" name="Rectangle 2" title=""/>
          <p:cNvSpPr>
            <a:spLocks noGrp="1"/>
          </p:cNvSpPr>
          <p:nvPr>
            <p:ph type="title"/>
          </p:nvPr>
        </p:nvSpPr>
        <p:spPr>
          <a:xfrm>
            <a:off x="609600" y="990600"/>
            <a:ext cx="1143000" cy="4572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lgn="l" eaLnBrk="1" hangingPunct="1"/>
            <a:r>
              <a:rPr lang="zh-CN" altLang="en-US" sz="2800">
                <a:solidFill>
                  <a:srgbClr val="FF0066"/>
                </a:solidFill>
                <a:ea typeface="黑体" pitchFamily="2" charset="-122"/>
              </a:rPr>
              <a:t>例</a:t>
            </a:r>
            <a:r>
              <a:rPr lang="en-US" altLang="zh-CN" sz="2800">
                <a:solidFill>
                  <a:srgbClr val="FF0066"/>
                </a:solidFill>
                <a:ea typeface="黑体" pitchFamily="2" charset="-122"/>
              </a:rPr>
              <a:t>8</a:t>
            </a:r>
            <a:endParaRPr lang="en-US" altLang="zh-CN" sz="2800">
              <a:solidFill>
                <a:srgbClr val="FF0066"/>
              </a:solidFill>
            </a:endParaRPr>
          </a:p>
        </p:txBody>
      </p:sp>
      <p:sp>
        <p:nvSpPr>
          <p:cNvPr id="23559" name="Rectangle 3" title=""/>
          <p:cNvSpPr>
            <a:spLocks noGrp="1"/>
          </p:cNvSpPr>
          <p:nvPr>
            <p:ph type="body" sz="half" idx="1"/>
          </p:nvPr>
        </p:nvSpPr>
        <p:spPr>
          <a:xfrm>
            <a:off x="609600" y="1524000"/>
            <a:ext cx="8229600" cy="30480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eaLnBrk="1" hangingPunct="1">
              <a:buNone/>
            </a:pPr>
            <a:r>
              <a:rPr lang="zh-CN" altLang="en-US"/>
              <a:t>对同一目标进行</a:t>
            </a:r>
            <a:r>
              <a:rPr lang="en-US" altLang="zh-CN"/>
              <a:t>300</a:t>
            </a:r>
            <a:r>
              <a:rPr lang="zh-CN" altLang="en-US"/>
              <a:t>次独立射击，设每次射击时的命中率均为</a:t>
            </a:r>
            <a:r>
              <a:rPr lang="en-US" altLang="zh-CN"/>
              <a:t>0.44</a:t>
            </a:r>
            <a:r>
              <a:rPr lang="zh-CN" altLang="en-US"/>
              <a:t>，试求</a:t>
            </a:r>
            <a:r>
              <a:rPr lang="en-US" altLang="zh-CN"/>
              <a:t>300</a:t>
            </a:r>
            <a:r>
              <a:rPr lang="zh-CN" altLang="en-US"/>
              <a:t>次射击最可能命中几次？其相应的概率是多少？</a:t>
            </a:r>
            <a:endParaRPr lang="zh-CN" altLang="en-US"/>
          </a:p>
          <a:p>
            <a:pPr lvl="0" eaLnBrk="1" hangingPunct="1">
              <a:buNone/>
            </a:pPr>
            <a:endParaRPr lang="zh-CN" altLang="en-US"/>
          </a:p>
          <a:p>
            <a:pPr lvl="0" eaLnBrk="1" hangingPunct="1">
              <a:buNone/>
            </a:pPr>
            <a:r>
              <a:rPr lang="zh-CN" altLang="en-US"/>
              <a:t>解：对目标进行</a:t>
            </a:r>
            <a:r>
              <a:rPr lang="en-US" altLang="zh-CN"/>
              <a:t>300</a:t>
            </a:r>
            <a:r>
              <a:rPr lang="zh-CN" altLang="en-US"/>
              <a:t>次射击相当于做</a:t>
            </a:r>
            <a:r>
              <a:rPr lang="en-US" altLang="zh-CN"/>
              <a:t>300</a:t>
            </a:r>
            <a:r>
              <a:rPr lang="zh-CN" altLang="en-US"/>
              <a:t>重</a:t>
            </a:r>
            <a:r>
              <a:rPr lang="en-US" altLang="zh-CN"/>
              <a:t>Bernoulli     </a:t>
            </a:r>
            <a:r>
              <a:rPr lang="zh-CN" altLang="en-US"/>
              <a:t>试验．令：</a:t>
            </a:r>
            <a:endParaRPr lang="zh-CN" altLang="en-US"/>
          </a:p>
        </p:txBody>
      </p:sp>
      <p:graphicFrame>
        <p:nvGraphicFramePr>
          <p:cNvPr id="23554" name="Object 4" title=""/>
          <p:cNvGraphicFramePr>
            <a:graphicFrameLocks noChangeAspect="1"/>
          </p:cNvGraphicFramePr>
          <p:nvPr>
            <p:ph sz="half" idx="2"/>
          </p:nvPr>
        </p:nvGraphicFramePr>
        <p:xfrm>
          <a:off x="2700338" y="4437063"/>
          <a:ext cx="5759450" cy="598487"/>
        </p:xfrm>
        <a:graphic>
          <a:graphicData uri="http://schemas.openxmlformats.org/presentationml/2006/ole">
            <mc:AlternateContent>
              <mc:Choice xmlns:v="urn:schemas-microsoft-com:vml" Requires="v">
                <p:oleObj spid="_x0000_s1159" name="公式" r:id="rId2" imgW="5759450" imgH="598487" progId="Equation.3">
                  <p:embed/>
                </p:oleObj>
              </mc:Choice>
              <mc:Fallback>
                <p:oleObj name="公式" r:id="rId2" imgW="5759450" imgH="598487" progId="Equation.3">
                  <p:embed/>
                  <p:pic>
                    <p:nvPicPr>
                      <p:cNvPr id="0" name="OLE substitute image"/>
                      <p:cNvPicPr/>
                      <p:nvPr/>
                    </p:nvPicPr>
                    <p:blipFill>
                      <a:blip r:embed="rId3"/>
                      <a:stretch>
                        <a:fillRect/>
                      </a:stretch>
                    </p:blipFill>
                    <p:spPr>
                      <a:xfrm>
                        <a:off x="2700338" y="4437063"/>
                        <a:ext cx="5759450" cy="598487"/>
                      </a:xfrm>
                      <a:prstGeom prst="rect">
                        <a:avLst/>
                      </a:prstGeom>
                      <a:noFill/>
                      <a:ln>
                        <a:miter lim="800000"/>
                      </a:ln>
                    </p:spPr>
                  </p:pic>
                </p:oleObj>
              </mc:Fallback>
            </mc:AlternateContent>
          </a:graphicData>
        </a:graphic>
      </p:graphicFrame>
      <p:sp>
        <p:nvSpPr>
          <p:cNvPr id="23560" name="Rectangle 5" title=""/>
          <p:cNvSpPr/>
          <p:nvPr/>
        </p:nvSpPr>
        <p:spPr>
          <a:xfrm>
            <a:off x="609600" y="5164138"/>
            <a:ext cx="2286000" cy="4572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en-US" altLang="zh-CN" sz="2800"/>
              <a:t>  </a:t>
            </a:r>
            <a:r>
              <a:rPr lang="zh-CN" altLang="en-US" sz="2800"/>
              <a:t>则由题意</a:t>
            </a:r>
            <a:endParaRPr lang="zh-CN" altLang="en-US" sz="2800"/>
          </a:p>
        </p:txBody>
      </p:sp>
      <p:graphicFrame>
        <p:nvGraphicFramePr>
          <p:cNvPr id="23555" name="Object 6" title=""/>
          <p:cNvGraphicFramePr>
            <a:graphicFrameLocks noChangeAspect="1"/>
          </p:cNvGraphicFramePr>
          <p:nvPr/>
        </p:nvGraphicFramePr>
        <p:xfrm>
          <a:off x="3276600" y="5164138"/>
          <a:ext cx="3125788" cy="550862"/>
        </p:xfrm>
        <a:graphic>
          <a:graphicData uri="http://schemas.openxmlformats.org/presentationml/2006/ole">
            <mc:AlternateContent>
              <mc:Choice xmlns:v="urn:schemas-microsoft-com:vml" Requires="v">
                <p:oleObj spid="_x0000_s1160" name="公式" r:id="rId4" imgW="3125788" imgH="550862" progId="Equation.3">
                  <p:embed/>
                </p:oleObj>
              </mc:Choice>
              <mc:Fallback>
                <p:oleObj name="公式" r:id="rId4" imgW="3125788" imgH="550862" progId="Equation.3">
                  <p:embed/>
                  <p:pic>
                    <p:nvPicPr>
                      <p:cNvPr id="0" name="OLE substitute image"/>
                      <p:cNvPicPr/>
                      <p:nvPr/>
                    </p:nvPicPr>
                    <p:blipFill>
                      <a:blip r:embed="rId5"/>
                      <a:stretch>
                        <a:fillRect/>
                      </a:stretch>
                    </p:blipFill>
                    <p:spPr>
                      <a:xfrm>
                        <a:off x="3276600" y="5164138"/>
                        <a:ext cx="3125788" cy="550862"/>
                      </a:xfrm>
                      <a:prstGeom prst="rect">
                        <a:avLst/>
                      </a:prstGeom>
                      <a:noFill/>
                      <a:ln>
                        <a:noFill/>
                        <a:miter lim="800000"/>
                      </a:ln>
                    </p:spPr>
                  </p:pic>
                </p:oleObj>
              </mc:Fallback>
            </mc:AlternateContent>
          </a:graphicData>
        </a:graphic>
      </p:graphicFrame>
      <p:graphicFrame>
        <p:nvGraphicFramePr>
          <p:cNvPr id="23556" name="Object 7" title=""/>
          <p:cNvGraphicFramePr>
            <a:graphicFrameLocks noChangeAspect="1"/>
          </p:cNvGraphicFramePr>
          <p:nvPr/>
        </p:nvGraphicFramePr>
        <p:xfrm>
          <a:off x="914400" y="5849938"/>
          <a:ext cx="7054850" cy="550862"/>
        </p:xfrm>
        <a:graphic>
          <a:graphicData uri="http://schemas.openxmlformats.org/presentationml/2006/ole">
            <mc:AlternateContent>
              <mc:Choice xmlns:v="urn:schemas-microsoft-com:vml" Requires="v">
                <p:oleObj spid="_x0000_s1161" name="公式" r:id="rId6" imgW="7054850" imgH="550862" progId="Equation.3">
                  <p:embed/>
                </p:oleObj>
              </mc:Choice>
              <mc:Fallback>
                <p:oleObj name="公式" r:id="rId6" imgW="7054850" imgH="550862" progId="Equation.3">
                  <p:embed/>
                  <p:pic>
                    <p:nvPicPr>
                      <p:cNvPr id="0" name="OLE substitute image"/>
                      <p:cNvPicPr/>
                      <p:nvPr/>
                    </p:nvPicPr>
                    <p:blipFill>
                      <a:blip r:embed="rId7"/>
                      <a:stretch>
                        <a:fillRect/>
                      </a:stretch>
                    </p:blipFill>
                    <p:spPr>
                      <a:xfrm>
                        <a:off x="914400" y="5849938"/>
                        <a:ext cx="7054850" cy="550862"/>
                      </a:xfrm>
                      <a:prstGeom prst="rect">
                        <a:avLst/>
                      </a:prstGeom>
                      <a:noFill/>
                      <a:ln>
                        <a:noFill/>
                        <a:miter lim="800000"/>
                      </a:ln>
                    </p:spPr>
                  </p:pic>
                </p:oleObj>
              </mc:Fallback>
            </mc:AlternateContent>
          </a:graphicData>
        </a:graphic>
      </p:graphicFrame>
      <p:sp>
        <p:nvSpPr>
          <p:cNvPr id="23561" name="Rectangle 8"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23557" name="Object 10"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162" name="Image" r:id="rId8" imgW="7572375" imgH="19050" progId="Photoshop.Image.5">
                  <p:embed/>
                </p:oleObj>
              </mc:Choice>
              <mc:Fallback>
                <p:oleObj name="Image" r:id="rId8" imgW="7572375" imgH="19050" progId="Photoshop.Image.5">
                  <p:embed/>
                  <p:pic>
                    <p:nvPicPr>
                      <p:cNvPr id="0" name="OLE substitute image"/>
                      <p:cNvPicPr/>
                      <p:nvPr/>
                    </p:nvPicPr>
                    <p:blipFill>
                      <a:blip r:embed="rId9"/>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23562" name="Text Box 11"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23563" name="AutoShape 12" title="">
            <a:hlinkClick r:id="rId10"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23564" name="Text Box 13"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0"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grpId="0" nodeType="afterEffect">
                                  <p:stCondLst>
                                    <p:cond delay="0"/>
                                  </p:stCondLst>
                                  <p:childTnLst>
                                    <p:set>
                                      <p:cBhvr>
                                        <p:cTn id="6" dur="1" fill="hold">
                                          <p:stCondLst>
                                            <p:cond delay="0"/>
                                          </p:stCondLst>
                                        </p:cTn>
                                        <p:tgtEl>
                                          <p:spTgt spid="23558"/>
                                        </p:tgtEl>
                                        <p:attrNameLst>
                                          <p:attrName>style.visibility</p:attrName>
                                        </p:attrNameLst>
                                      </p:cBhvr>
                                      <p:to>
                                        <p:strVal val="visible"/>
                                      </p:to>
                                    </p:set>
                                    <p:animEffect transition="in" filter="wipe(left)">
                                      <p:cBhvr>
                                        <p:cTn id="7" dur="500"/>
                                        <p:tgtEl>
                                          <p:spTgt spid="23558"/>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23559">
                                            <p:txEl>
                                              <p:pRg st="0" end="0"/>
                                            </p:txEl>
                                          </p:spTgt>
                                        </p:tgtEl>
                                        <p:attrNameLst>
                                          <p:attrName>style.visibility</p:attrName>
                                        </p:attrNameLst>
                                      </p:cBhvr>
                                      <p:to>
                                        <p:strVal val="visible"/>
                                      </p:to>
                                    </p:set>
                                    <p:animEffect transition="in" filter="wipe(left)">
                                      <p:cBhvr>
                                        <p:cTn id="12" dur="500"/>
                                        <p:tgtEl>
                                          <p:spTgt spid="23559">
                                            <p:txEl>
                                              <p:pRg st="0" end="0"/>
                                            </p:txEl>
                                          </p:spTgt>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grpId="0" nodeType="clickEffect">
                                  <p:stCondLst>
                                    <p:cond delay="0"/>
                                  </p:stCondLst>
                                  <p:childTnLst>
                                    <p:set>
                                      <p:cBhvr>
                                        <p:cTn id="16" dur="1" fill="hold">
                                          <p:stCondLst>
                                            <p:cond delay="0"/>
                                          </p:stCondLst>
                                        </p:cTn>
                                        <p:tgtEl>
                                          <p:spTgt spid="23559">
                                            <p:txEl>
                                              <p:pRg st="2" end="2"/>
                                            </p:txEl>
                                          </p:spTgt>
                                        </p:tgtEl>
                                        <p:attrNameLst>
                                          <p:attrName>style.visibility</p:attrName>
                                        </p:attrNameLst>
                                      </p:cBhvr>
                                      <p:to>
                                        <p:strVal val="visible"/>
                                      </p:to>
                                    </p:set>
                                    <p:animEffect transition="in" filter="wipe(left)">
                                      <p:cBhvr>
                                        <p:cTn id="17" dur="500"/>
                                        <p:tgtEl>
                                          <p:spTgt spid="23559">
                                            <p:txEl>
                                              <p:pRg st="2" end="2"/>
                                            </p:txEl>
                                          </p:spTgt>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23554"/>
                                        </p:tgtEl>
                                        <p:attrNameLst>
                                          <p:attrName>style.visibility</p:attrName>
                                        </p:attrNameLst>
                                      </p:cBhvr>
                                      <p:to>
                                        <p:strVal val="visible"/>
                                      </p:to>
                                    </p:set>
                                    <p:animEffect transition="in" filter="wipe(left)">
                                      <p:cBhvr>
                                        <p:cTn id="22" dur="500"/>
                                        <p:tgtEl>
                                          <p:spTgt spid="23554"/>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22" presetClass="entr" presetSubtype="8" dur="500" fill="hold" grpId="0" nodeType="clickEffect">
                                  <p:stCondLst>
                                    <p:cond delay="0"/>
                                  </p:stCondLst>
                                  <p:childTnLst>
                                    <p:set>
                                      <p:cBhvr>
                                        <p:cTn id="26" dur="1" fill="hold">
                                          <p:stCondLst>
                                            <p:cond delay="0"/>
                                          </p:stCondLst>
                                        </p:cTn>
                                        <p:tgtEl>
                                          <p:spTgt spid="23560"/>
                                        </p:tgtEl>
                                        <p:attrNameLst>
                                          <p:attrName>style.visibility</p:attrName>
                                        </p:attrNameLst>
                                      </p:cBhvr>
                                      <p:to>
                                        <p:strVal val="visible"/>
                                      </p:to>
                                    </p:set>
                                    <p:animEffect transition="in" filter="wipe(left)">
                                      <p:cBhvr>
                                        <p:cTn id="27" dur="500"/>
                                        <p:tgtEl>
                                          <p:spTgt spid="23560"/>
                                        </p:tgtEl>
                                      </p:cBhvr>
                                    </p:animEffect>
                                  </p:childTnLst>
                                </p:cTn>
                              </p:par>
                            </p:childTnLst>
                          </p:cTn>
                        </p:par>
                      </p:childTnLst>
                    </p:cTn>
                  </p:par>
                  <p:par>
                    <p:cTn id="28" fill="hold" nodeType="clickPar">
                      <p:stCondLst>
                        <p:cond delay="indefinite"/>
                        <p:cond evt="onBegin" delay="0">
                          <p:tn val="27"/>
                        </p:cond>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23555"/>
                                        </p:tgtEl>
                                        <p:attrNameLst>
                                          <p:attrName>style.visibility</p:attrName>
                                        </p:attrNameLst>
                                      </p:cBhvr>
                                      <p:to>
                                        <p:strVal val="visible"/>
                                      </p:to>
                                    </p:set>
                                    <p:animEffect transition="in" filter="wipe(left)">
                                      <p:cBhvr>
                                        <p:cTn id="32" dur="500"/>
                                        <p:tgtEl>
                                          <p:spTgt spid="23555"/>
                                        </p:tgtEl>
                                      </p:cBhvr>
                                    </p:animEffect>
                                  </p:childTnLst>
                                </p:cTn>
                              </p:par>
                            </p:childTnLst>
                          </p:cTn>
                        </p:par>
                      </p:childTnLst>
                    </p:cTn>
                  </p:par>
                  <p:par>
                    <p:cTn id="33" fill="hold" nodeType="clickPar">
                      <p:stCondLst>
                        <p:cond delay="indefinite"/>
                        <p:cond evt="onBegin" delay="0">
                          <p:tn val="32"/>
                        </p:cond>
                      </p:stCondLst>
                      <p:childTnLst>
                        <p:par>
                          <p:cTn id="34" fill="hold">
                            <p:stCondLst>
                              <p:cond delay="0"/>
                            </p:stCondLst>
                            <p:childTnLst>
                              <p:par>
                                <p:cTn id="35" presetID="22" presetClass="entr" presetSubtype="8" dur="500" fill="hold" nodeType="clickEffect">
                                  <p:stCondLst>
                                    <p:cond delay="0"/>
                                  </p:stCondLst>
                                  <p:childTnLst>
                                    <p:set>
                                      <p:cBhvr>
                                        <p:cTn id="36" dur="1" fill="hold">
                                          <p:stCondLst>
                                            <p:cond delay="0"/>
                                          </p:stCondLst>
                                        </p:cTn>
                                        <p:tgtEl>
                                          <p:spTgt spid="23556"/>
                                        </p:tgtEl>
                                        <p:attrNameLst>
                                          <p:attrName>style.visibility</p:attrName>
                                        </p:attrNameLst>
                                      </p:cBhvr>
                                      <p:to>
                                        <p:strVal val="visible"/>
                                      </p:to>
                                    </p:set>
                                    <p:animEffect transition="in" filter="wipe(left)">
                                      <p:cBhvr>
                                        <p:cTn id="37"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p:bldP spid="23559" grpId="0" uiExpand="1" build="p"/>
      <p:bldP spid="23560" grpId="0"/>
    </p:bldLst>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4586" name="Rectangle 2" title=""/>
          <p:cNvSpPr>
            <a:spLocks noGrp="1"/>
          </p:cNvSpPr>
          <p:nvPr>
            <p:ph type="title"/>
          </p:nvPr>
        </p:nvSpPr>
        <p:spPr>
          <a:xfrm>
            <a:off x="457200" y="274638"/>
            <a:ext cx="8229600" cy="11430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lgn="l" eaLnBrk="1" hangingPunct="1"/>
            <a:r>
              <a:rPr lang="zh-CN" altLang="en-US" sz="2800">
                <a:solidFill>
                  <a:srgbClr val="FF0066"/>
                </a:solidFill>
                <a:ea typeface="黑体" pitchFamily="2" charset="-122"/>
              </a:rPr>
              <a:t>例</a:t>
            </a:r>
            <a:r>
              <a:rPr lang="en-US" altLang="zh-CN" sz="2800">
                <a:solidFill>
                  <a:srgbClr val="FF0066"/>
                </a:solidFill>
                <a:ea typeface="黑体" pitchFamily="2" charset="-122"/>
              </a:rPr>
              <a:t>8</a:t>
            </a:r>
            <a:r>
              <a:rPr lang="zh-CN" altLang="en-US" sz="2800">
                <a:solidFill>
                  <a:srgbClr val="FF0066"/>
                </a:solidFill>
                <a:ea typeface="黑体" pitchFamily="2" charset="-122"/>
              </a:rPr>
              <a:t>（续）</a:t>
            </a:r>
            <a:endParaRPr lang="zh-CN" altLang="en-US" sz="2800">
              <a:solidFill>
                <a:srgbClr val="FF0066"/>
              </a:solidFill>
            </a:endParaRPr>
          </a:p>
        </p:txBody>
      </p:sp>
      <p:sp>
        <p:nvSpPr>
          <p:cNvPr id="24587" name="Rectangle 3" title=""/>
          <p:cNvSpPr>
            <a:spLocks noGrp="1"/>
          </p:cNvSpPr>
          <p:nvPr>
            <p:ph type="body" sz="half" idx="1"/>
          </p:nvPr>
        </p:nvSpPr>
        <p:spPr>
          <a:xfrm>
            <a:off x="457200" y="1600200"/>
            <a:ext cx="8291513" cy="4525963"/>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eaLnBrk="1" hangingPunct="1">
              <a:buNone/>
            </a:pPr>
            <a:r>
              <a:rPr lang="zh-CN" altLang="en-US"/>
              <a:t>因此，最可能射击的命中次数为</a:t>
            </a:r>
            <a:endParaRPr lang="zh-CN" altLang="en-US"/>
          </a:p>
        </p:txBody>
      </p:sp>
      <p:graphicFrame>
        <p:nvGraphicFramePr>
          <p:cNvPr id="24578" name="Object 4" title=""/>
          <p:cNvGraphicFramePr>
            <a:graphicFrameLocks noChangeAspect="1"/>
          </p:cNvGraphicFramePr>
          <p:nvPr>
            <p:ph sz="quarter" idx="2"/>
          </p:nvPr>
        </p:nvGraphicFramePr>
        <p:xfrm flipV="1">
          <a:off x="6610350" y="2584450"/>
          <a:ext cx="114300" cy="215900"/>
        </p:xfrm>
        <a:graphic>
          <a:graphicData uri="http://schemas.openxmlformats.org/presentationml/2006/ole">
            <mc:AlternateContent>
              <mc:Choice xmlns:v="urn:schemas-microsoft-com:vml" Requires="v">
                <p:oleObj spid="_x0000_s1163" name="公式" r:id="rId2" imgW="114300" imgH="215900" progId="Equation.3">
                  <p:embed/>
                </p:oleObj>
              </mc:Choice>
              <mc:Fallback>
                <p:oleObj name="公式" r:id="rId2" imgW="114300" imgH="215900" progId="Equation.3">
                  <p:embed/>
                  <p:pic>
                    <p:nvPicPr>
                      <p:cNvPr id="0" name="OLE substitute image"/>
                      <p:cNvPicPr/>
                      <p:nvPr/>
                    </p:nvPicPr>
                    <p:blipFill>
                      <a:blip r:embed="rId3"/>
                      <a:stretch>
                        <a:fillRect/>
                      </a:stretch>
                    </p:blipFill>
                    <p:spPr>
                      <a:xfrm flipV="1">
                        <a:off x="6610350" y="2584450"/>
                        <a:ext cx="114300" cy="215900"/>
                      </a:xfrm>
                      <a:prstGeom prst="rect">
                        <a:avLst/>
                      </a:prstGeom>
                      <a:noFill/>
                      <a:ln>
                        <a:miter lim="800000"/>
                      </a:ln>
                    </p:spPr>
                  </p:pic>
                </p:oleObj>
              </mc:Fallback>
            </mc:AlternateContent>
          </a:graphicData>
        </a:graphic>
      </p:graphicFrame>
      <p:sp>
        <p:nvSpPr>
          <p:cNvPr id="24588" name="Rectangle 5" title=""/>
          <p:cNvSpPr/>
          <p:nvPr/>
        </p:nvSpPr>
        <p:spPr>
          <a:xfrm>
            <a:off x="609600" y="4181475"/>
            <a:ext cx="2971800" cy="6858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zh-CN" altLang="en-US" sz="2800"/>
              <a:t>其相应的概率为</a:t>
            </a:r>
            <a:endParaRPr lang="zh-CN" altLang="en-US" sz="2800"/>
          </a:p>
        </p:txBody>
      </p:sp>
      <p:graphicFrame>
        <p:nvGraphicFramePr>
          <p:cNvPr id="24579" name="Object 6" title=""/>
          <p:cNvGraphicFramePr>
            <a:graphicFrameLocks noChangeAspect="1"/>
          </p:cNvGraphicFramePr>
          <p:nvPr/>
        </p:nvGraphicFramePr>
        <p:xfrm flipV="1">
          <a:off x="3914775" y="5132388"/>
          <a:ext cx="292100" cy="547687"/>
        </p:xfrm>
        <a:graphic>
          <a:graphicData uri="http://schemas.openxmlformats.org/presentationml/2006/ole">
            <mc:AlternateContent>
              <mc:Choice xmlns:v="urn:schemas-microsoft-com:vml" Requires="v">
                <p:oleObj spid="_x0000_s1164" name="公式" r:id="rId4" imgW="292100" imgH="547687" progId="Equation.3">
                  <p:embed/>
                </p:oleObj>
              </mc:Choice>
              <mc:Fallback>
                <p:oleObj name="公式" r:id="rId4" imgW="292100" imgH="547687" progId="Equation.3">
                  <p:embed/>
                  <p:pic>
                    <p:nvPicPr>
                      <p:cNvPr id="0" name="OLE substitute image"/>
                      <p:cNvPicPr/>
                      <p:nvPr/>
                    </p:nvPicPr>
                    <p:blipFill>
                      <a:blip r:embed="rId3"/>
                      <a:stretch>
                        <a:fillRect/>
                      </a:stretch>
                    </p:blipFill>
                    <p:spPr>
                      <a:xfrm flipV="1">
                        <a:off x="3914775" y="5132388"/>
                        <a:ext cx="292100" cy="547687"/>
                      </a:xfrm>
                      <a:prstGeom prst="rect">
                        <a:avLst/>
                      </a:prstGeom>
                      <a:noFill/>
                      <a:ln>
                        <a:noFill/>
                        <a:miter lim="800000"/>
                      </a:ln>
                    </p:spPr>
                  </p:pic>
                </p:oleObj>
              </mc:Fallback>
            </mc:AlternateContent>
          </a:graphicData>
        </a:graphic>
      </p:graphicFrame>
      <p:graphicFrame>
        <p:nvGraphicFramePr>
          <p:cNvPr id="24580" name="Object 7" title=""/>
          <p:cNvGraphicFramePr>
            <a:graphicFrameLocks noChangeAspect="1"/>
          </p:cNvGraphicFramePr>
          <p:nvPr/>
        </p:nvGraphicFramePr>
        <p:xfrm flipV="1">
          <a:off x="3848100" y="5961063"/>
          <a:ext cx="303213" cy="566737"/>
        </p:xfrm>
        <a:graphic>
          <a:graphicData uri="http://schemas.openxmlformats.org/presentationml/2006/ole">
            <mc:AlternateContent>
              <mc:Choice xmlns:v="urn:schemas-microsoft-com:vml" Requires="v">
                <p:oleObj spid="_x0000_s1165" name="公式" r:id="rId5" imgW="303213" imgH="566737" progId="Equation.3">
                  <p:embed/>
                </p:oleObj>
              </mc:Choice>
              <mc:Fallback>
                <p:oleObj name="公式" r:id="rId5" imgW="303213" imgH="566737" progId="Equation.3">
                  <p:embed/>
                  <p:pic>
                    <p:nvPicPr>
                      <p:cNvPr id="0" name="OLE substitute image"/>
                      <p:cNvPicPr/>
                      <p:nvPr/>
                    </p:nvPicPr>
                    <p:blipFill>
                      <a:blip r:embed="rId3"/>
                      <a:stretch>
                        <a:fillRect/>
                      </a:stretch>
                    </p:blipFill>
                    <p:spPr>
                      <a:xfrm flipV="1">
                        <a:off x="3848100" y="5961063"/>
                        <a:ext cx="303213" cy="566737"/>
                      </a:xfrm>
                      <a:prstGeom prst="rect">
                        <a:avLst/>
                      </a:prstGeom>
                      <a:noFill/>
                      <a:ln>
                        <a:noFill/>
                        <a:miter lim="800000"/>
                      </a:ln>
                    </p:spPr>
                  </p:pic>
                </p:oleObj>
              </mc:Fallback>
            </mc:AlternateContent>
          </a:graphicData>
        </a:graphic>
      </p:graphicFrame>
      <p:sp>
        <p:nvSpPr>
          <p:cNvPr id="24589" name="Rectangle 8"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24581" name="Object 10"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166" name="Image" r:id="rId6" imgW="7572375" imgH="19050" progId="Photoshop.Image.5">
                  <p:embed/>
                </p:oleObj>
              </mc:Choice>
              <mc:Fallback>
                <p:oleObj name="Image" r:id="rId6" imgW="7572375" imgH="19050" progId="Photoshop.Image.5">
                  <p:embed/>
                  <p:pic>
                    <p:nvPicPr>
                      <p:cNvPr id="0" name="OLE substitute image"/>
                      <p:cNvPicPr/>
                      <p:nvPr/>
                    </p:nvPicPr>
                    <p:blipFill>
                      <a:blip r:embed="rId7"/>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24590" name="Text Box 11"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graphicFrame>
        <p:nvGraphicFramePr>
          <p:cNvPr id="24582" name="Object 13" title=""/>
          <p:cNvGraphicFramePr>
            <a:graphicFrameLocks noChangeAspect="1"/>
          </p:cNvGraphicFramePr>
          <p:nvPr/>
        </p:nvGraphicFramePr>
        <p:xfrm>
          <a:off x="3886200" y="1219200"/>
          <a:ext cx="838200" cy="492125"/>
        </p:xfrm>
        <a:graphic>
          <a:graphicData uri="http://schemas.openxmlformats.org/presentationml/2006/ole">
            <mc:AlternateContent>
              <mc:Choice xmlns:v="urn:schemas-microsoft-com:vml" Requires="v">
                <p:oleObj spid="_x0000_s1167" name="剪辑" r:id="rId8" imgW="838200" imgH="492125" progId="MS_ClipArt_Gallery.2">
                  <p:embed/>
                </p:oleObj>
              </mc:Choice>
              <mc:Fallback>
                <p:oleObj name="剪辑" r:id="rId8" imgW="838200" imgH="492125" progId="MS_ClipArt_Gallery.2">
                  <p:embed/>
                  <p:pic>
                    <p:nvPicPr>
                      <p:cNvPr id="0" name="OLE substitute image"/>
                      <p:cNvPicPr/>
                      <p:nvPr/>
                    </p:nvPicPr>
                    <p:blipFill>
                      <a:blip r:embed="rId9"/>
                      <a:stretch>
                        <a:fillRect/>
                      </a:stretch>
                    </p:blipFill>
                    <p:spPr>
                      <a:xfrm>
                        <a:off x="3886200" y="1219200"/>
                        <a:ext cx="838200" cy="492125"/>
                      </a:xfrm>
                      <a:prstGeom prst="rect">
                        <a:avLst/>
                      </a:prstGeom>
                      <a:noFill/>
                      <a:ln>
                        <a:noFill/>
                        <a:miter lim="800000"/>
                      </a:ln>
                      <a:effectLst/>
                    </p:spPr>
                  </p:pic>
                </p:oleObj>
              </mc:Fallback>
            </mc:AlternateContent>
          </a:graphicData>
        </a:graphic>
      </p:graphicFrame>
      <p:sp>
        <p:nvSpPr>
          <p:cNvPr id="24591" name="AutoShape 14" title="">
            <a:hlinkClick r:id="rId10"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24592" name="Text Box 15"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0" action="ppaction://hlinkpres"/>
              </a:rPr>
              <a:t>返回主目录</a:t>
            </a:r>
            <a:endParaRPr kumimoji="1" lang="zh-CN" altLang="en-US" sz="2000">
              <a:latin typeface="Times New Roman" pitchFamily="18" charset="0"/>
              <a:ea typeface="隶书" pitchFamily="49" charset="-122"/>
            </a:endParaRPr>
          </a:p>
        </p:txBody>
      </p:sp>
      <p:graphicFrame>
        <p:nvGraphicFramePr>
          <p:cNvPr id="24583" name="Object 16" title=""/>
          <p:cNvGraphicFramePr>
            <a:graphicFrameLocks noChangeAspect="1"/>
          </p:cNvGraphicFramePr>
          <p:nvPr>
            <p:ph sz="quarter" idx="3"/>
          </p:nvPr>
        </p:nvGraphicFramePr>
        <p:xfrm>
          <a:off x="3203575" y="2565400"/>
          <a:ext cx="2808288" cy="549275"/>
        </p:xfrm>
        <a:graphic>
          <a:graphicData uri="http://schemas.openxmlformats.org/presentationml/2006/ole">
            <mc:AlternateContent>
              <mc:Choice xmlns:v="urn:schemas-microsoft-com:vml" Requires="v">
                <p:oleObj spid="_x0000_s1168" name="公式" r:id="rId11" imgW="2808288" imgH="549275" progId="Equation.3">
                  <p:embed/>
                </p:oleObj>
              </mc:Choice>
              <mc:Fallback>
                <p:oleObj name="公式" r:id="rId11" imgW="2808288" imgH="549275" progId="Equation.3">
                  <p:embed/>
                  <p:pic>
                    <p:nvPicPr>
                      <p:cNvPr id="0" name="OLE substitute image"/>
                      <p:cNvPicPr/>
                      <p:nvPr/>
                    </p:nvPicPr>
                    <p:blipFill>
                      <a:blip r:embed="rId12"/>
                      <a:stretch>
                        <a:fillRect/>
                      </a:stretch>
                    </p:blipFill>
                    <p:spPr>
                      <a:xfrm>
                        <a:off x="3203575" y="2565400"/>
                        <a:ext cx="2808288" cy="549275"/>
                      </a:xfrm>
                      <a:prstGeom prst="rect">
                        <a:avLst/>
                      </a:prstGeom>
                      <a:noFill/>
                      <a:ln w="12700" cap="sq" cmpd="sng">
                        <a:noFill/>
                        <a:prstDash val="solid"/>
                        <a:miter lim="800000"/>
                      </a:ln>
                      <a:effectLst/>
                    </p:spPr>
                  </p:pic>
                </p:oleObj>
              </mc:Fallback>
            </mc:AlternateContent>
          </a:graphicData>
        </a:graphic>
      </p:graphicFrame>
      <p:graphicFrame>
        <p:nvGraphicFramePr>
          <p:cNvPr id="24584" name="Object 18" title=""/>
          <p:cNvGraphicFramePr>
            <a:graphicFrameLocks noChangeAspect="1"/>
          </p:cNvGraphicFramePr>
          <p:nvPr/>
        </p:nvGraphicFramePr>
        <p:xfrm>
          <a:off x="1692275" y="4797425"/>
          <a:ext cx="5689600" cy="628650"/>
        </p:xfrm>
        <a:graphic>
          <a:graphicData uri="http://schemas.openxmlformats.org/presentationml/2006/ole">
            <mc:AlternateContent>
              <mc:Choice xmlns:v="urn:schemas-microsoft-com:vml" Requires="v">
                <p:oleObj spid="_x0000_s1169" name="公式" r:id="rId13" imgW="5689600" imgH="628650" progId="Equation.3">
                  <p:embed/>
                </p:oleObj>
              </mc:Choice>
              <mc:Fallback>
                <p:oleObj name="公式" r:id="rId13" imgW="5689600" imgH="628650" progId="Equation.3">
                  <p:embed/>
                  <p:pic>
                    <p:nvPicPr>
                      <p:cNvPr id="0" name="OLE substitute image"/>
                      <p:cNvPicPr/>
                      <p:nvPr/>
                    </p:nvPicPr>
                    <p:blipFill>
                      <a:blip r:embed="rId14"/>
                      <a:stretch>
                        <a:fillRect/>
                      </a:stretch>
                    </p:blipFill>
                    <p:spPr>
                      <a:xfrm>
                        <a:off x="1692275" y="4797425"/>
                        <a:ext cx="5689600" cy="628650"/>
                      </a:xfrm>
                      <a:prstGeom prst="rect">
                        <a:avLst/>
                      </a:prstGeom>
                      <a:noFill/>
                      <a:ln w="12700" cap="sq">
                        <a:noFill/>
                        <a:miter lim="800000"/>
                      </a:ln>
                      <a:effectLst/>
                    </p:spPr>
                  </p:pic>
                </p:oleObj>
              </mc:Fallback>
            </mc:AlternateContent>
          </a:graphicData>
        </a:graphic>
      </p:graphicFrame>
      <p:graphicFrame>
        <p:nvGraphicFramePr>
          <p:cNvPr id="24585" name="Object 19" title=""/>
          <p:cNvGraphicFramePr>
            <a:graphicFrameLocks noChangeAspect="1"/>
          </p:cNvGraphicFramePr>
          <p:nvPr/>
        </p:nvGraphicFramePr>
        <p:xfrm>
          <a:off x="2916238" y="5373688"/>
          <a:ext cx="1800225" cy="484187"/>
        </p:xfrm>
        <a:graphic>
          <a:graphicData uri="http://schemas.openxmlformats.org/presentationml/2006/ole">
            <mc:AlternateContent>
              <mc:Choice xmlns:v="urn:schemas-microsoft-com:vml" Requires="v">
                <p:oleObj spid="_x0000_s1170" name="公式" r:id="rId15" imgW="1800225" imgH="484187" progId="Equation.3">
                  <p:embed/>
                </p:oleObj>
              </mc:Choice>
              <mc:Fallback>
                <p:oleObj name="公式" r:id="rId15" imgW="1800225" imgH="484187" progId="Equation.3">
                  <p:embed/>
                  <p:pic>
                    <p:nvPicPr>
                      <p:cNvPr id="0" name="OLE substitute image"/>
                      <p:cNvPicPr/>
                      <p:nvPr/>
                    </p:nvPicPr>
                    <p:blipFill>
                      <a:blip r:embed="rId16"/>
                      <a:stretch>
                        <a:fillRect/>
                      </a:stretch>
                    </p:blipFill>
                    <p:spPr>
                      <a:xfrm>
                        <a:off x="2916238" y="5373688"/>
                        <a:ext cx="1800225" cy="484187"/>
                      </a:xfrm>
                      <a:prstGeom prst="rect">
                        <a:avLst/>
                      </a:prstGeom>
                      <a:noFill/>
                      <a:ln w="12700" cap="sq">
                        <a:noFill/>
                        <a:miter lim="800000"/>
                      </a:ln>
                      <a:effec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grpId="0" nodeType="afterEffect">
                                  <p:stCondLst>
                                    <p:cond delay="0"/>
                                  </p:stCondLst>
                                  <p:childTnLst>
                                    <p:set>
                                      <p:cBhvr>
                                        <p:cTn id="6" dur="1" fill="hold">
                                          <p:stCondLst>
                                            <p:cond delay="0"/>
                                          </p:stCondLst>
                                        </p:cTn>
                                        <p:tgtEl>
                                          <p:spTgt spid="24586"/>
                                        </p:tgtEl>
                                        <p:attrNameLst>
                                          <p:attrName>style.visibility</p:attrName>
                                        </p:attrNameLst>
                                      </p:cBhvr>
                                      <p:to>
                                        <p:strVal val="visible"/>
                                      </p:to>
                                    </p:set>
                                    <p:animEffect transition="in" filter="wipe(left)">
                                      <p:cBhvr>
                                        <p:cTn id="7" dur="500"/>
                                        <p:tgtEl>
                                          <p:spTgt spid="24586"/>
                                        </p:tgtEl>
                                      </p:cBhvr>
                                    </p:animEffect>
                                  </p:childTnLst>
                                </p:cTn>
                              </p:par>
                            </p:childTnLst>
                          </p:cTn>
                        </p:par>
                        <p:par>
                          <p:cTn id="8" fill="hold" nodeType="afterGroup">
                            <p:stCondLst>
                              <p:cond delay="500"/>
                            </p:stCondLst>
                            <p:childTnLst>
                              <p:par>
                                <p:cTn id="9" presetID="22" presetClass="entr" presetSubtype="8" dur="500" fill="hold" nodeType="afterEffect">
                                  <p:stCondLst>
                                    <p:cond delay="1000"/>
                                  </p:stCondLst>
                                  <p:childTnLst>
                                    <p:set>
                                      <p:cBhvr>
                                        <p:cTn id="10" dur="1" fill="hold">
                                          <p:stCondLst>
                                            <p:cond delay="0"/>
                                          </p:stCondLst>
                                        </p:cTn>
                                        <p:tgtEl>
                                          <p:spTgt spid="24582"/>
                                        </p:tgtEl>
                                        <p:attrNameLst>
                                          <p:attrName>style.visibility</p:attrName>
                                        </p:attrNameLst>
                                      </p:cBhvr>
                                      <p:to>
                                        <p:strVal val="visible"/>
                                      </p:to>
                                    </p:set>
                                    <p:animEffect transition="in" filter="wipe(left)">
                                      <p:cBhvr>
                                        <p:cTn id="11" dur="500"/>
                                        <p:tgtEl>
                                          <p:spTgt spid="24582"/>
                                        </p:tgtEl>
                                      </p:cBhvr>
                                    </p:animEffect>
                                  </p:childTnLst>
                                </p:cTn>
                              </p:par>
                            </p:childTnLst>
                          </p:cTn>
                        </p:par>
                      </p:childTnLst>
                    </p:cTn>
                  </p:par>
                  <p:par>
                    <p:cTn id="12" fill="hold" nodeType="clickPar">
                      <p:stCondLst>
                        <p:cond delay="indefinite"/>
                        <p:cond evt="onBegin" delay="0">
                          <p:tn val="11"/>
                        </p:cond>
                      </p:stCondLst>
                      <p:childTnLst>
                        <p:par>
                          <p:cTn id="13" fill="hold">
                            <p:stCondLst>
                              <p:cond delay="0"/>
                            </p:stCondLst>
                            <p:childTnLst>
                              <p:par>
                                <p:cTn id="14" presetID="22" presetClass="entr" presetSubtype="8" dur="500" fill="hold" grpId="0" nodeType="clickEffect">
                                  <p:stCondLst>
                                    <p:cond delay="0"/>
                                  </p:stCondLst>
                                  <p:childTnLst>
                                    <p:set>
                                      <p:cBhvr>
                                        <p:cTn id="15" dur="1" fill="hold">
                                          <p:stCondLst>
                                            <p:cond delay="0"/>
                                          </p:stCondLst>
                                        </p:cTn>
                                        <p:tgtEl>
                                          <p:spTgt spid="24587">
                                            <p:txEl>
                                              <p:pRg st="0" end="0"/>
                                            </p:txEl>
                                          </p:spTgt>
                                        </p:tgtEl>
                                        <p:attrNameLst>
                                          <p:attrName>style.visibility</p:attrName>
                                        </p:attrNameLst>
                                      </p:cBhvr>
                                      <p:to>
                                        <p:strVal val="visible"/>
                                      </p:to>
                                    </p:set>
                                    <p:animEffect transition="in" filter="wipe(left)">
                                      <p:cBhvr>
                                        <p:cTn id="16" dur="500"/>
                                        <p:tgtEl>
                                          <p:spTgt spid="24587">
                                            <p:txEl>
                                              <p:pRg st="0" end="0"/>
                                            </p:txEl>
                                          </p:spTgt>
                                        </p:tgtEl>
                                      </p:cBhvr>
                                    </p:animEffect>
                                  </p:childTnLst>
                                </p:cTn>
                              </p:par>
                            </p:childTnLst>
                          </p:cTn>
                        </p:par>
                      </p:childTnLst>
                    </p:cTn>
                  </p:par>
                  <p:par>
                    <p:cTn id="17" fill="hold" nodeType="clickPar">
                      <p:stCondLst>
                        <p:cond delay="indefinite"/>
                        <p:cond evt="onBegin" delay="0">
                          <p:tn val="16"/>
                        </p:cond>
                      </p:stCondLst>
                      <p:childTnLst>
                        <p:par>
                          <p:cTn id="18" fill="hold">
                            <p:stCondLst>
                              <p:cond delay="0"/>
                            </p:stCondLst>
                            <p:childTnLst>
                              <p:par>
                                <p:cTn id="19" presetID="22" presetClass="entr" presetSubtype="8" dur="500" fill="hold" nodeType="clickEffect">
                                  <p:stCondLst>
                                    <p:cond delay="0"/>
                                  </p:stCondLst>
                                  <p:childTnLst>
                                    <p:set>
                                      <p:cBhvr>
                                        <p:cTn id="20" dur="1" fill="hold">
                                          <p:stCondLst>
                                            <p:cond delay="0"/>
                                          </p:stCondLst>
                                        </p:cTn>
                                        <p:tgtEl>
                                          <p:spTgt spid="24583"/>
                                        </p:tgtEl>
                                        <p:attrNameLst>
                                          <p:attrName>style.visibility</p:attrName>
                                        </p:attrNameLst>
                                      </p:cBhvr>
                                      <p:to>
                                        <p:strVal val="visible"/>
                                      </p:to>
                                    </p:set>
                                    <p:animEffect transition="in" filter="wipe(left)">
                                      <p:cBhvr>
                                        <p:cTn id="21" dur="500"/>
                                        <p:tgtEl>
                                          <p:spTgt spid="24583"/>
                                        </p:tgtEl>
                                      </p:cBhvr>
                                    </p:animEffect>
                                  </p:childTnLst>
                                </p:cTn>
                              </p:par>
                            </p:childTnLst>
                          </p:cTn>
                        </p:par>
                      </p:childTnLst>
                    </p:cTn>
                  </p:par>
                  <p:par>
                    <p:cTn id="22" fill="hold" nodeType="clickPar">
                      <p:stCondLst>
                        <p:cond delay="indefinite"/>
                        <p:cond evt="onBegin" delay="0">
                          <p:tn val="21"/>
                        </p:cond>
                      </p:stCondLst>
                      <p:childTnLst>
                        <p:par>
                          <p:cTn id="23" fill="hold">
                            <p:stCondLst>
                              <p:cond delay="0"/>
                            </p:stCondLst>
                            <p:childTnLst>
                              <p:par>
                                <p:cTn id="24" presetID="22" presetClass="entr" presetSubtype="8" dur="500" fill="hold" grpId="0" nodeType="clickEffect">
                                  <p:stCondLst>
                                    <p:cond delay="0"/>
                                  </p:stCondLst>
                                  <p:childTnLst>
                                    <p:set>
                                      <p:cBhvr>
                                        <p:cTn id="25" dur="1" fill="hold">
                                          <p:stCondLst>
                                            <p:cond delay="0"/>
                                          </p:stCondLst>
                                        </p:cTn>
                                        <p:tgtEl>
                                          <p:spTgt spid="24588"/>
                                        </p:tgtEl>
                                        <p:attrNameLst>
                                          <p:attrName>style.visibility</p:attrName>
                                        </p:attrNameLst>
                                      </p:cBhvr>
                                      <p:to>
                                        <p:strVal val="visible"/>
                                      </p:to>
                                    </p:set>
                                    <p:animEffect transition="in" filter="wipe(left)">
                                      <p:cBhvr>
                                        <p:cTn id="26" dur="500"/>
                                        <p:tgtEl>
                                          <p:spTgt spid="24588"/>
                                        </p:tgtEl>
                                      </p:cBhvr>
                                    </p:animEffect>
                                  </p:childTnLst>
                                </p:cTn>
                              </p:par>
                              <p:par>
                                <p:cTn id="27" presetID="22" presetClass="entr" presetSubtype="8" dur="500" fill="hold" nodeType="withEffect">
                                  <p:stCondLst>
                                    <p:cond delay="0"/>
                                  </p:stCondLst>
                                  <p:childTnLst>
                                    <p:set>
                                      <p:cBhvr>
                                        <p:cTn id="28" dur="1" fill="hold">
                                          <p:stCondLst>
                                            <p:cond delay="0"/>
                                          </p:stCondLst>
                                        </p:cTn>
                                        <p:tgtEl>
                                          <p:spTgt spid="24584"/>
                                        </p:tgtEl>
                                        <p:attrNameLst>
                                          <p:attrName>style.visibility</p:attrName>
                                        </p:attrNameLst>
                                      </p:cBhvr>
                                      <p:to>
                                        <p:strVal val="visible"/>
                                      </p:to>
                                    </p:set>
                                    <p:animEffect transition="in" filter="wipe(left)">
                                      <p:cBhvr>
                                        <p:cTn id="29" dur="500"/>
                                        <p:tgtEl>
                                          <p:spTgt spid="24584"/>
                                        </p:tgtEl>
                                      </p:cBhvr>
                                    </p:animEffect>
                                  </p:childTnLst>
                                </p:cTn>
                              </p:par>
                              <p:par>
                                <p:cTn id="30" presetID="22" presetClass="entr" presetSubtype="8" dur="500" fill="hold" nodeType="withEffect">
                                  <p:stCondLst>
                                    <p:cond delay="0"/>
                                  </p:stCondLst>
                                  <p:childTnLst>
                                    <p:set>
                                      <p:cBhvr>
                                        <p:cTn id="31" dur="1" fill="hold">
                                          <p:stCondLst>
                                            <p:cond delay="0"/>
                                          </p:stCondLst>
                                        </p:cTn>
                                        <p:tgtEl>
                                          <p:spTgt spid="24585"/>
                                        </p:tgtEl>
                                        <p:attrNameLst>
                                          <p:attrName>style.visibility</p:attrName>
                                        </p:attrNameLst>
                                      </p:cBhvr>
                                      <p:to>
                                        <p:strVal val="visible"/>
                                      </p:to>
                                    </p:set>
                                    <p:animEffect transition="in" filter="wipe(left)">
                                      <p:cBhvr>
                                        <p:cTn id="32" dur="500"/>
                                        <p:tgtEl>
                                          <p:spTgt spid="24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6" grpId="0"/>
      <p:bldP spid="24587" grpId="0" build="p"/>
      <p:bldP spid="24588" grpId="0"/>
    </p:bld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5605" name="Rectangle 2" title=""/>
          <p:cNvSpPr>
            <a:spLocks noGrp="1"/>
          </p:cNvSpPr>
          <p:nvPr>
            <p:ph type="title"/>
          </p:nvPr>
        </p:nvSpPr>
        <p:spPr>
          <a:xfrm>
            <a:off x="609600" y="990600"/>
            <a:ext cx="3124200" cy="6096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lgn="l" eaLnBrk="1" hangingPunct="1"/>
            <a:r>
              <a:rPr lang="en-US" altLang="zh-CN" sz="2800">
                <a:latin typeface="宋体" pitchFamily="2" charset="-122"/>
              </a:rPr>
              <a:t>3</a:t>
            </a:r>
            <a:r>
              <a:rPr lang="zh-CN" altLang="en-US" sz="2800">
                <a:latin typeface="宋体" pitchFamily="2" charset="-122"/>
              </a:rPr>
              <a:t>）</a:t>
            </a:r>
            <a:r>
              <a:rPr lang="en-US" altLang="zh-CN" sz="2800">
                <a:latin typeface="宋体" pitchFamily="2" charset="-122"/>
              </a:rPr>
              <a:t>Poisson </a:t>
            </a:r>
            <a:r>
              <a:rPr lang="zh-CN" altLang="en-US" sz="2800">
                <a:latin typeface="宋体" pitchFamily="2" charset="-122"/>
              </a:rPr>
              <a:t>分布</a:t>
            </a:r>
            <a:endParaRPr lang="zh-CN" altLang="en-US" sz="2800">
              <a:latin typeface="宋体" pitchFamily="2" charset="-122"/>
            </a:endParaRPr>
          </a:p>
        </p:txBody>
      </p:sp>
      <p:sp>
        <p:nvSpPr>
          <p:cNvPr id="25606" name="Rectangle 3" title=""/>
          <p:cNvSpPr>
            <a:spLocks noGrp="1"/>
          </p:cNvSpPr>
          <p:nvPr>
            <p:ph type="body" sz="half" idx="1"/>
          </p:nvPr>
        </p:nvSpPr>
        <p:spPr>
          <a:xfrm>
            <a:off x="609600" y="1752600"/>
            <a:ext cx="4572000" cy="608013"/>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eaLnBrk="1" hangingPunct="1">
              <a:buNone/>
            </a:pPr>
            <a:r>
              <a:rPr lang="zh-CN" altLang="en-US"/>
              <a:t>如果随机变量 </a:t>
            </a:r>
            <a:r>
              <a:rPr lang="en-US" altLang="zh-CN"/>
              <a:t>X </a:t>
            </a:r>
            <a:r>
              <a:rPr lang="zh-CN" altLang="en-US"/>
              <a:t>的分布律为</a:t>
            </a:r>
            <a:endParaRPr lang="zh-CN" altLang="en-US"/>
          </a:p>
        </p:txBody>
      </p:sp>
      <p:graphicFrame>
        <p:nvGraphicFramePr>
          <p:cNvPr id="25602" name="Object 4" title=""/>
          <p:cNvGraphicFramePr>
            <a:graphicFrameLocks noChangeAspect="1"/>
          </p:cNvGraphicFramePr>
          <p:nvPr>
            <p:ph sz="half" idx="2"/>
          </p:nvPr>
        </p:nvGraphicFramePr>
        <p:xfrm>
          <a:off x="998538" y="2271713"/>
          <a:ext cx="6478587" cy="1092200"/>
        </p:xfrm>
        <a:graphic>
          <a:graphicData uri="http://schemas.openxmlformats.org/presentationml/2006/ole">
            <mc:AlternateContent>
              <mc:Choice xmlns:v="urn:schemas-microsoft-com:vml" Requires="v">
                <p:oleObj spid="_x0000_s1171" name="公式" r:id="rId2" imgW="6478587" imgH="1092200" progId="Equation.3">
                  <p:embed/>
                </p:oleObj>
              </mc:Choice>
              <mc:Fallback>
                <p:oleObj name="公式" r:id="rId2" imgW="6478587" imgH="1092200" progId="Equation.3">
                  <p:embed/>
                  <p:pic>
                    <p:nvPicPr>
                      <p:cNvPr id="0" name="OLE substitute image"/>
                      <p:cNvPicPr/>
                      <p:nvPr/>
                    </p:nvPicPr>
                    <p:blipFill>
                      <a:blip r:embed="rId3"/>
                      <a:stretch>
                        <a:fillRect/>
                      </a:stretch>
                    </p:blipFill>
                    <p:spPr>
                      <a:xfrm>
                        <a:off x="998538" y="2271713"/>
                        <a:ext cx="6478587" cy="1092200"/>
                      </a:xfrm>
                      <a:prstGeom prst="rect">
                        <a:avLst/>
                      </a:prstGeom>
                      <a:noFill/>
                      <a:ln>
                        <a:miter lim="800000"/>
                      </a:ln>
                    </p:spPr>
                  </p:pic>
                </p:oleObj>
              </mc:Fallback>
            </mc:AlternateContent>
          </a:graphicData>
        </a:graphic>
      </p:graphicFrame>
      <p:graphicFrame>
        <p:nvGraphicFramePr>
          <p:cNvPr id="25603" name="Object 5" title=""/>
          <p:cNvGraphicFramePr>
            <a:graphicFrameLocks noChangeAspect="1"/>
          </p:cNvGraphicFramePr>
          <p:nvPr/>
        </p:nvGraphicFramePr>
        <p:xfrm>
          <a:off x="685800" y="3657600"/>
          <a:ext cx="3048000" cy="520700"/>
        </p:xfrm>
        <a:graphic>
          <a:graphicData uri="http://schemas.openxmlformats.org/presentationml/2006/ole">
            <mc:AlternateContent>
              <mc:Choice xmlns:v="urn:schemas-microsoft-com:vml" Requires="v">
                <p:oleObj spid="_x0000_s1172" name="公式" r:id="rId4" imgW="3048000" imgH="520700" progId="Equation.3">
                  <p:embed/>
                </p:oleObj>
              </mc:Choice>
              <mc:Fallback>
                <p:oleObj name="公式" r:id="rId4" imgW="3048000" imgH="520700" progId="Equation.3">
                  <p:embed/>
                  <p:pic>
                    <p:nvPicPr>
                      <p:cNvPr id="0" name="OLE substitute image"/>
                      <p:cNvPicPr/>
                      <p:nvPr/>
                    </p:nvPicPr>
                    <p:blipFill>
                      <a:blip r:embed="rId5"/>
                      <a:stretch>
                        <a:fillRect/>
                      </a:stretch>
                    </p:blipFill>
                    <p:spPr>
                      <a:xfrm>
                        <a:off x="685800" y="3657600"/>
                        <a:ext cx="3048000" cy="520700"/>
                      </a:xfrm>
                      <a:prstGeom prst="rect">
                        <a:avLst/>
                      </a:prstGeom>
                      <a:noFill/>
                      <a:ln>
                        <a:noFill/>
                        <a:miter lim="800000"/>
                      </a:ln>
                    </p:spPr>
                  </p:pic>
                </p:oleObj>
              </mc:Fallback>
            </mc:AlternateContent>
          </a:graphicData>
        </a:graphic>
      </p:graphicFrame>
      <p:sp>
        <p:nvSpPr>
          <p:cNvPr id="25607" name="Rectangle 6" title=""/>
          <p:cNvSpPr/>
          <p:nvPr/>
        </p:nvSpPr>
        <p:spPr>
          <a:xfrm>
            <a:off x="457200" y="4648200"/>
            <a:ext cx="8178800" cy="6096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en-US" altLang="zh-CN" sz="2800"/>
              <a:t>   </a:t>
            </a:r>
            <a:r>
              <a:rPr lang="zh-CN" altLang="en-US" sz="2800"/>
              <a:t>则称随机变量 </a:t>
            </a:r>
            <a:r>
              <a:rPr lang="en-US" altLang="zh-CN" sz="2800"/>
              <a:t>X </a:t>
            </a:r>
            <a:r>
              <a:rPr lang="zh-CN" altLang="en-US" sz="2800"/>
              <a:t>服从</a:t>
            </a:r>
            <a:r>
              <a:rPr lang="zh-CN" altLang="en-US" sz="2800">
                <a:solidFill>
                  <a:srgbClr val="FF0066"/>
                </a:solidFill>
              </a:rPr>
              <a:t>参数为</a:t>
            </a:r>
            <a:r>
              <a:rPr lang="en-US" altLang="zh-CN" sz="2800">
                <a:solidFill>
                  <a:srgbClr val="FF0066"/>
                </a:solidFill>
              </a:rPr>
              <a:t>λ</a:t>
            </a:r>
            <a:r>
              <a:rPr lang="zh-CN" altLang="en-US" sz="2800">
                <a:solidFill>
                  <a:srgbClr val="FF0066"/>
                </a:solidFill>
              </a:rPr>
              <a:t>的</a:t>
            </a:r>
            <a:r>
              <a:rPr lang="en-US" altLang="zh-CN" sz="2800">
                <a:solidFill>
                  <a:srgbClr val="FF0066"/>
                </a:solidFill>
              </a:rPr>
              <a:t>Poisson </a:t>
            </a:r>
            <a:r>
              <a:rPr lang="zh-CN" altLang="en-US" sz="2800">
                <a:solidFill>
                  <a:srgbClr val="FF0066"/>
                </a:solidFill>
              </a:rPr>
              <a:t>分布</a:t>
            </a:r>
            <a:r>
              <a:rPr lang="zh-CN" altLang="en-US" sz="2800"/>
              <a:t>．</a:t>
            </a:r>
            <a:endParaRPr lang="zh-CN" altLang="en-US" sz="2800"/>
          </a:p>
        </p:txBody>
      </p:sp>
      <p:sp>
        <p:nvSpPr>
          <p:cNvPr id="25608" name="Rectangle 7"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sp>
        <p:nvSpPr>
          <p:cNvPr id="25609" name="Text Box 9"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graphicFrame>
        <p:nvGraphicFramePr>
          <p:cNvPr id="25604" name="Object 10"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173" name="Image" r:id="rId6" imgW="7572375" imgH="19050" progId="Photoshop.Image.5">
                  <p:embed/>
                </p:oleObj>
              </mc:Choice>
              <mc:Fallback>
                <p:oleObj name="Image" r:id="rId6" imgW="7572375" imgH="19050" progId="Photoshop.Image.5">
                  <p:embed/>
                  <p:pic>
                    <p:nvPicPr>
                      <p:cNvPr id="0" name="OLE substitute image"/>
                      <p:cNvPicPr/>
                      <p:nvPr/>
                    </p:nvPicPr>
                    <p:blipFill>
                      <a:blip r:embed="rId7"/>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25610" name="AutoShape 12" title="">
            <a:hlinkClick r:id="rId8"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25611" name="Text Box 13"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8"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grpId="0" nodeType="after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wipe(left)">
                                      <p:cBhvr>
                                        <p:cTn id="7" dur="500"/>
                                        <p:tgtEl>
                                          <p:spTgt spid="25605"/>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300" fill="hold" grpId="0" nodeType="clickEffect">
                                  <p:stCondLst>
                                    <p:cond delay="0"/>
                                  </p:stCondLst>
                                  <p:iterate type="wd">
                                    <p:tmPct val="100000"/>
                                  </p:iterate>
                                  <p:childTnLst>
                                    <p:set>
                                      <p:cBhvr>
                                        <p:cTn id="11" dur="1" fill="hold">
                                          <p:stCondLst>
                                            <p:cond delay="0"/>
                                          </p:stCondLst>
                                        </p:cTn>
                                        <p:tgtEl>
                                          <p:spTgt spid="25606">
                                            <p:txEl>
                                              <p:pRg st="0" end="0"/>
                                            </p:txEl>
                                          </p:spTgt>
                                        </p:tgtEl>
                                        <p:attrNameLst>
                                          <p:attrName>style.visibility</p:attrName>
                                        </p:attrNameLst>
                                      </p:cBhvr>
                                      <p:to>
                                        <p:strVal val="visible"/>
                                      </p:to>
                                    </p:set>
                                    <p:animEffect transition="in" filter="wipe(left)">
                                      <p:cBhvr>
                                        <p:cTn id="12" dur="300"/>
                                        <p:tgtEl>
                                          <p:spTgt spid="25606">
                                            <p:txEl>
                                              <p:pRg st="0" end="0"/>
                                            </p:txEl>
                                          </p:spTgt>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25602"/>
                                        </p:tgtEl>
                                        <p:attrNameLst>
                                          <p:attrName>style.visibility</p:attrName>
                                        </p:attrNameLst>
                                      </p:cBhvr>
                                      <p:to>
                                        <p:strVal val="visible"/>
                                      </p:to>
                                    </p:set>
                                    <p:animEffect transition="in" filter="wipe(left)">
                                      <p:cBhvr>
                                        <p:cTn id="17" dur="500"/>
                                        <p:tgtEl>
                                          <p:spTgt spid="25602"/>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25603"/>
                                        </p:tgtEl>
                                        <p:attrNameLst>
                                          <p:attrName>style.visibility</p:attrName>
                                        </p:attrNameLst>
                                      </p:cBhvr>
                                      <p:to>
                                        <p:strVal val="visible"/>
                                      </p:to>
                                    </p:set>
                                    <p:animEffect transition="in" filter="wipe(left)">
                                      <p:cBhvr>
                                        <p:cTn id="22" dur="500"/>
                                        <p:tgtEl>
                                          <p:spTgt spid="25603"/>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22" presetClass="entr" presetSubtype="8" dur="500" fill="hold" grpId="0" nodeType="clickEffect">
                                  <p:stCondLst>
                                    <p:cond delay="0"/>
                                  </p:stCondLst>
                                  <p:childTnLst>
                                    <p:set>
                                      <p:cBhvr>
                                        <p:cTn id="26" dur="1" fill="hold">
                                          <p:stCondLst>
                                            <p:cond delay="0"/>
                                          </p:stCondLst>
                                        </p:cTn>
                                        <p:tgtEl>
                                          <p:spTgt spid="25607"/>
                                        </p:tgtEl>
                                        <p:attrNameLst>
                                          <p:attrName>style.visibility</p:attrName>
                                        </p:attrNameLst>
                                      </p:cBhvr>
                                      <p:to>
                                        <p:strVal val="visible"/>
                                      </p:to>
                                    </p:set>
                                    <p:animEffect transition="in" filter="wipe(left)">
                                      <p:cBhvr>
                                        <p:cTn id="27"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p:bldP spid="25606" grpId="0" build="p"/>
      <p:bldP spid="25607" grpId="0"/>
    </p:bldLst>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6634" name="Rectangle 2" title=""/>
          <p:cNvSpPr>
            <a:spLocks noGrp="1"/>
          </p:cNvSpPr>
          <p:nvPr>
            <p:ph type="title"/>
          </p:nvPr>
        </p:nvSpPr>
        <p:spPr>
          <a:xfrm>
            <a:off x="457200" y="274638"/>
            <a:ext cx="8229600" cy="11430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lgn="l" eaLnBrk="1" hangingPunct="1"/>
            <a:r>
              <a:rPr lang="zh-CN" altLang="en-US" sz="2800">
                <a:solidFill>
                  <a:srgbClr val="FF0066"/>
                </a:solidFill>
              </a:rPr>
              <a:t>分布律的验证</a:t>
            </a:r>
            <a:endParaRPr lang="zh-CN" altLang="en-US" sz="2800">
              <a:solidFill>
                <a:srgbClr val="FF0066"/>
              </a:solidFill>
            </a:endParaRPr>
          </a:p>
        </p:txBody>
      </p:sp>
      <p:sp>
        <p:nvSpPr>
          <p:cNvPr id="26635" name="Rectangle 3" title=""/>
          <p:cNvSpPr>
            <a:spLocks noGrp="1"/>
          </p:cNvSpPr>
          <p:nvPr>
            <p:ph type="body" sz="half" idx="1"/>
          </p:nvPr>
        </p:nvSpPr>
        <p:spPr>
          <a:xfrm>
            <a:off x="468313" y="1341438"/>
            <a:ext cx="7859712" cy="4525962"/>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eaLnBrk="1" hangingPunct="1">
              <a:buNone/>
            </a:pPr>
            <a:r>
              <a:rPr lang="en-US" altLang="zh-CN"/>
              <a:t>⑴  </a:t>
            </a:r>
            <a:r>
              <a:rPr lang="zh-CN" altLang="en-US"/>
              <a:t>由于</a:t>
            </a:r>
            <a:endParaRPr lang="zh-CN" altLang="en-US"/>
          </a:p>
        </p:txBody>
      </p:sp>
      <p:graphicFrame>
        <p:nvGraphicFramePr>
          <p:cNvPr id="26626" name="Object 4" title=""/>
          <p:cNvGraphicFramePr>
            <a:graphicFrameLocks noChangeAspect="1"/>
          </p:cNvGraphicFramePr>
          <p:nvPr>
            <p:ph sz="quarter" idx="2"/>
          </p:nvPr>
        </p:nvGraphicFramePr>
        <p:xfrm flipV="1">
          <a:off x="6610350" y="2584450"/>
          <a:ext cx="114300" cy="215900"/>
        </p:xfrm>
        <a:graphic>
          <a:graphicData uri="http://schemas.openxmlformats.org/presentationml/2006/ole">
            <mc:AlternateContent>
              <mc:Choice xmlns:v="urn:schemas-microsoft-com:vml" Requires="v">
                <p:oleObj spid="_x0000_s1174" name="公式" r:id="rId2" imgW="114300" imgH="215900" progId="Equation.3">
                  <p:embed/>
                </p:oleObj>
              </mc:Choice>
              <mc:Fallback>
                <p:oleObj name="公式" r:id="rId2" imgW="114300" imgH="215900" progId="Equation.3">
                  <p:embed/>
                  <p:pic>
                    <p:nvPicPr>
                      <p:cNvPr id="0" name="OLE substitute image"/>
                      <p:cNvPicPr/>
                      <p:nvPr/>
                    </p:nvPicPr>
                    <p:blipFill>
                      <a:blip r:embed="rId3"/>
                      <a:stretch>
                        <a:fillRect/>
                      </a:stretch>
                    </p:blipFill>
                    <p:spPr>
                      <a:xfrm flipV="1">
                        <a:off x="6610350" y="2584450"/>
                        <a:ext cx="114300" cy="215900"/>
                      </a:xfrm>
                      <a:prstGeom prst="rect">
                        <a:avLst/>
                      </a:prstGeom>
                      <a:noFill/>
                      <a:ln>
                        <a:miter lim="800000"/>
                      </a:ln>
                    </p:spPr>
                  </p:pic>
                </p:oleObj>
              </mc:Fallback>
            </mc:AlternateContent>
          </a:graphicData>
        </a:graphic>
      </p:graphicFrame>
      <p:sp>
        <p:nvSpPr>
          <p:cNvPr id="26636" name="Rectangle 5" title=""/>
          <p:cNvSpPr/>
          <p:nvPr/>
        </p:nvSpPr>
        <p:spPr>
          <a:xfrm>
            <a:off x="3505200" y="1446213"/>
            <a:ext cx="4419600" cy="5334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zh-CN" altLang="en-US" sz="2800"/>
              <a:t>可知对任意的自然数 </a:t>
            </a:r>
            <a:r>
              <a:rPr lang="en-US" altLang="zh-CN" sz="2800"/>
              <a:t>k</a:t>
            </a:r>
            <a:r>
              <a:rPr lang="zh-CN" altLang="en-US" sz="2800"/>
              <a:t>，有</a:t>
            </a:r>
            <a:endParaRPr lang="zh-CN" altLang="en-US" sz="2800"/>
          </a:p>
        </p:txBody>
      </p:sp>
      <p:graphicFrame>
        <p:nvGraphicFramePr>
          <p:cNvPr id="26627" name="Object 6" title=""/>
          <p:cNvGraphicFramePr>
            <a:graphicFrameLocks noChangeAspect="1"/>
          </p:cNvGraphicFramePr>
          <p:nvPr/>
        </p:nvGraphicFramePr>
        <p:xfrm>
          <a:off x="2438400" y="1979613"/>
          <a:ext cx="1981200" cy="1150937"/>
        </p:xfrm>
        <a:graphic>
          <a:graphicData uri="http://schemas.openxmlformats.org/presentationml/2006/ole">
            <mc:AlternateContent>
              <mc:Choice xmlns:v="urn:schemas-microsoft-com:vml" Requires="v">
                <p:oleObj spid="_x0000_s1175" name="公式" r:id="rId4" imgW="1981200" imgH="1150937" progId="Equation.3">
                  <p:embed/>
                </p:oleObj>
              </mc:Choice>
              <mc:Fallback>
                <p:oleObj name="公式" r:id="rId4" imgW="1981200" imgH="1150937" progId="Equation.3">
                  <p:embed/>
                  <p:pic>
                    <p:nvPicPr>
                      <p:cNvPr id="0" name="OLE substitute image"/>
                      <p:cNvPicPr/>
                      <p:nvPr/>
                    </p:nvPicPr>
                    <p:blipFill>
                      <a:blip r:embed="rId5"/>
                      <a:stretch>
                        <a:fillRect/>
                      </a:stretch>
                    </p:blipFill>
                    <p:spPr>
                      <a:xfrm>
                        <a:off x="2438400" y="1979613"/>
                        <a:ext cx="1981200" cy="1150937"/>
                      </a:xfrm>
                      <a:prstGeom prst="rect">
                        <a:avLst/>
                      </a:prstGeom>
                      <a:noFill/>
                      <a:ln>
                        <a:noFill/>
                        <a:miter lim="800000"/>
                      </a:ln>
                    </p:spPr>
                  </p:pic>
                </p:oleObj>
              </mc:Fallback>
            </mc:AlternateContent>
          </a:graphicData>
        </a:graphic>
      </p:graphicFrame>
      <p:sp>
        <p:nvSpPr>
          <p:cNvPr id="26637" name="Rectangle 7"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26628" name="Object 9"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176" name="Image" r:id="rId6" imgW="7572375" imgH="19050" progId="Photoshop.Image.5">
                  <p:embed/>
                </p:oleObj>
              </mc:Choice>
              <mc:Fallback>
                <p:oleObj name="Image" r:id="rId6" imgW="7572375" imgH="19050" progId="Photoshop.Image.5">
                  <p:embed/>
                  <p:pic>
                    <p:nvPicPr>
                      <p:cNvPr id="0" name="OLE substitute image"/>
                      <p:cNvPicPr/>
                      <p:nvPr/>
                    </p:nvPicPr>
                    <p:blipFill>
                      <a:blip r:embed="rId7"/>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26638" name="Text Box 10"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26639" name="Rectangle 11" title=""/>
          <p:cNvSpPr/>
          <p:nvPr/>
        </p:nvSpPr>
        <p:spPr>
          <a:xfrm>
            <a:off x="533400" y="3048000"/>
            <a:ext cx="5410200" cy="5334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en-US" altLang="zh-CN" sz="2800"/>
              <a:t>⑵  </a:t>
            </a:r>
            <a:r>
              <a:rPr lang="zh-CN" altLang="en-US" sz="2800"/>
              <a:t>又由幂级数的展开式，可知</a:t>
            </a:r>
            <a:endParaRPr lang="zh-CN" altLang="en-US" sz="2800"/>
          </a:p>
        </p:txBody>
      </p:sp>
      <p:graphicFrame>
        <p:nvGraphicFramePr>
          <p:cNvPr id="26629" name="Object 12" title=""/>
          <p:cNvGraphicFramePr>
            <a:graphicFrameLocks noChangeAspect="1"/>
          </p:cNvGraphicFramePr>
          <p:nvPr/>
        </p:nvGraphicFramePr>
        <p:xfrm>
          <a:off x="2209800" y="3608388"/>
          <a:ext cx="3300413" cy="1038225"/>
        </p:xfrm>
        <a:graphic>
          <a:graphicData uri="http://schemas.openxmlformats.org/presentationml/2006/ole">
            <mc:AlternateContent>
              <mc:Choice xmlns:v="urn:schemas-microsoft-com:vml" Requires="v">
                <p:oleObj spid="_x0000_s1177" name="公式" r:id="rId8" imgW="3300413" imgH="1038225" progId="Equation.3">
                  <p:embed/>
                </p:oleObj>
              </mc:Choice>
              <mc:Fallback>
                <p:oleObj name="公式" r:id="rId8" imgW="3300413" imgH="1038225" progId="Equation.3">
                  <p:embed/>
                  <p:pic>
                    <p:nvPicPr>
                      <p:cNvPr id="0" name="OLE substitute image"/>
                      <p:cNvPicPr/>
                      <p:nvPr/>
                    </p:nvPicPr>
                    <p:blipFill>
                      <a:blip r:embed="rId9"/>
                      <a:stretch>
                        <a:fillRect/>
                      </a:stretch>
                    </p:blipFill>
                    <p:spPr>
                      <a:xfrm>
                        <a:off x="2209800" y="3608388"/>
                        <a:ext cx="3300413" cy="1038225"/>
                      </a:xfrm>
                      <a:prstGeom prst="rect">
                        <a:avLst/>
                      </a:prstGeom>
                      <a:noFill/>
                      <a:ln>
                        <a:noFill/>
                        <a:miter lim="800000"/>
                      </a:ln>
                    </p:spPr>
                  </p:pic>
                </p:oleObj>
              </mc:Fallback>
            </mc:AlternateContent>
          </a:graphicData>
        </a:graphic>
      </p:graphicFrame>
      <p:sp>
        <p:nvSpPr>
          <p:cNvPr id="26640" name="Rectangle 13" title=""/>
          <p:cNvSpPr/>
          <p:nvPr/>
        </p:nvSpPr>
        <p:spPr>
          <a:xfrm>
            <a:off x="533400" y="4648200"/>
            <a:ext cx="1066800" cy="5334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zh-CN" altLang="en-US" sz="2800"/>
              <a:t>所以</a:t>
            </a:r>
            <a:endParaRPr lang="zh-CN" altLang="en-US" sz="2800"/>
          </a:p>
        </p:txBody>
      </p:sp>
      <p:graphicFrame>
        <p:nvGraphicFramePr>
          <p:cNvPr id="26630" name="Object 15" title=""/>
          <p:cNvGraphicFramePr>
            <a:graphicFrameLocks noChangeAspect="1"/>
          </p:cNvGraphicFramePr>
          <p:nvPr/>
        </p:nvGraphicFramePr>
        <p:xfrm>
          <a:off x="5715000" y="3884613"/>
          <a:ext cx="1295400" cy="557212"/>
        </p:xfrm>
        <a:graphic>
          <a:graphicData uri="http://schemas.openxmlformats.org/presentationml/2006/ole">
            <mc:AlternateContent>
              <mc:Choice xmlns:v="urn:schemas-microsoft-com:vml" Requires="v">
                <p:oleObj spid="_x0000_s1178" name="公式" r:id="rId10" imgW="1295400" imgH="557212" progId="Equation.3">
                  <p:embed/>
                </p:oleObj>
              </mc:Choice>
              <mc:Fallback>
                <p:oleObj name="公式" r:id="rId10" imgW="1295400" imgH="557212" progId="Equation.3">
                  <p:embed/>
                  <p:pic>
                    <p:nvPicPr>
                      <p:cNvPr id="0" name="OLE substitute image"/>
                      <p:cNvPicPr/>
                      <p:nvPr/>
                    </p:nvPicPr>
                    <p:blipFill>
                      <a:blip r:embed="rId11"/>
                      <a:stretch>
                        <a:fillRect/>
                      </a:stretch>
                    </p:blipFill>
                    <p:spPr>
                      <a:xfrm>
                        <a:off x="5715000" y="3884613"/>
                        <a:ext cx="1295400" cy="557212"/>
                      </a:xfrm>
                      <a:prstGeom prst="rect">
                        <a:avLst/>
                      </a:prstGeom>
                      <a:noFill/>
                      <a:ln>
                        <a:noFill/>
                        <a:miter lim="800000"/>
                      </a:ln>
                    </p:spPr>
                  </p:pic>
                </p:oleObj>
              </mc:Fallback>
            </mc:AlternateContent>
          </a:graphicData>
        </a:graphic>
      </p:graphicFrame>
      <p:graphicFrame>
        <p:nvGraphicFramePr>
          <p:cNvPr id="26631" name="Object 16" title=""/>
          <p:cNvGraphicFramePr>
            <a:graphicFrameLocks noChangeAspect="1"/>
          </p:cNvGraphicFramePr>
          <p:nvPr/>
        </p:nvGraphicFramePr>
        <p:xfrm>
          <a:off x="6946900" y="3943350"/>
          <a:ext cx="520700" cy="398463"/>
        </p:xfrm>
        <a:graphic>
          <a:graphicData uri="http://schemas.openxmlformats.org/presentationml/2006/ole">
            <mc:AlternateContent>
              <mc:Choice xmlns:v="urn:schemas-microsoft-com:vml" Requires="v">
                <p:oleObj spid="_x0000_s1179" name="公式" r:id="rId12" imgW="520700" imgH="398463" progId="Equation.3">
                  <p:embed/>
                </p:oleObj>
              </mc:Choice>
              <mc:Fallback>
                <p:oleObj name="公式" r:id="rId12" imgW="520700" imgH="398463" progId="Equation.3">
                  <p:embed/>
                  <p:pic>
                    <p:nvPicPr>
                      <p:cNvPr id="0" name="OLE substitute image"/>
                      <p:cNvPicPr/>
                      <p:nvPr/>
                    </p:nvPicPr>
                    <p:blipFill>
                      <a:blip r:embed="rId13"/>
                      <a:stretch>
                        <a:fillRect/>
                      </a:stretch>
                    </p:blipFill>
                    <p:spPr>
                      <a:xfrm>
                        <a:off x="6946900" y="3943350"/>
                        <a:ext cx="520700" cy="398463"/>
                      </a:xfrm>
                      <a:prstGeom prst="rect">
                        <a:avLst/>
                      </a:prstGeom>
                      <a:noFill/>
                      <a:ln>
                        <a:noFill/>
                        <a:miter lim="800000"/>
                      </a:ln>
                    </p:spPr>
                  </p:pic>
                </p:oleObj>
              </mc:Fallback>
            </mc:AlternateContent>
          </a:graphicData>
        </a:graphic>
      </p:graphicFrame>
      <p:graphicFrame>
        <p:nvGraphicFramePr>
          <p:cNvPr id="26632" name="Object 17" title=""/>
          <p:cNvGraphicFramePr>
            <a:graphicFrameLocks noChangeAspect="1"/>
          </p:cNvGraphicFramePr>
          <p:nvPr/>
        </p:nvGraphicFramePr>
        <p:xfrm>
          <a:off x="1487488" y="5103813"/>
          <a:ext cx="6589712" cy="1068387"/>
        </p:xfrm>
        <a:graphic>
          <a:graphicData uri="http://schemas.openxmlformats.org/presentationml/2006/ole">
            <mc:AlternateContent>
              <mc:Choice xmlns:v="urn:schemas-microsoft-com:vml" Requires="v">
                <p:oleObj spid="_x0000_s1180" name="公式" r:id="rId14" imgW="6589712" imgH="1068387" progId="Equation.3">
                  <p:embed/>
                </p:oleObj>
              </mc:Choice>
              <mc:Fallback>
                <p:oleObj name="公式" r:id="rId14" imgW="6589712" imgH="1068387" progId="Equation.3">
                  <p:embed/>
                  <p:pic>
                    <p:nvPicPr>
                      <p:cNvPr id="0" name="OLE substitute image"/>
                      <p:cNvPicPr/>
                      <p:nvPr/>
                    </p:nvPicPr>
                    <p:blipFill>
                      <a:blip r:embed="rId15"/>
                      <a:stretch>
                        <a:fillRect/>
                      </a:stretch>
                    </p:blipFill>
                    <p:spPr>
                      <a:xfrm>
                        <a:off x="1487488" y="5103813"/>
                        <a:ext cx="6589712" cy="1068387"/>
                      </a:xfrm>
                      <a:prstGeom prst="rect">
                        <a:avLst/>
                      </a:prstGeom>
                      <a:noFill/>
                      <a:ln>
                        <a:noFill/>
                        <a:miter lim="800000"/>
                      </a:ln>
                    </p:spPr>
                  </p:pic>
                </p:oleObj>
              </mc:Fallback>
            </mc:AlternateContent>
          </a:graphicData>
        </a:graphic>
      </p:graphicFrame>
      <p:sp>
        <p:nvSpPr>
          <p:cNvPr id="26641" name="Rectangle 18" title=""/>
          <p:cNvSpPr/>
          <p:nvPr/>
        </p:nvSpPr>
        <p:spPr>
          <a:xfrm>
            <a:off x="533400" y="5867400"/>
            <a:ext cx="2743200" cy="5334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zh-CN" altLang="en-US" sz="2800"/>
              <a:t>是分布律．</a:t>
            </a:r>
            <a:endParaRPr lang="zh-CN" altLang="en-US" sz="2800"/>
          </a:p>
        </p:txBody>
      </p:sp>
      <p:sp>
        <p:nvSpPr>
          <p:cNvPr id="26642" name="AutoShape 19" title="">
            <a:hlinkClick r:id="rId16"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26643" name="Text Box 20"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6" action="ppaction://hlinkpres"/>
              </a:rPr>
              <a:t>返回主目录</a:t>
            </a:r>
            <a:endParaRPr kumimoji="1" lang="zh-CN" altLang="en-US" sz="2000">
              <a:latin typeface="Times New Roman" pitchFamily="18" charset="0"/>
              <a:ea typeface="隶书" pitchFamily="49" charset="-122"/>
            </a:endParaRPr>
          </a:p>
        </p:txBody>
      </p:sp>
      <p:graphicFrame>
        <p:nvGraphicFramePr>
          <p:cNvPr id="26633" name="Object 21" title=""/>
          <p:cNvGraphicFramePr>
            <a:graphicFrameLocks noChangeAspect="1"/>
          </p:cNvGraphicFramePr>
          <p:nvPr>
            <p:ph sz="quarter" idx="3"/>
          </p:nvPr>
        </p:nvGraphicFramePr>
        <p:xfrm>
          <a:off x="1908175" y="1412875"/>
          <a:ext cx="981075" cy="506413"/>
        </p:xfrm>
        <a:graphic>
          <a:graphicData uri="http://schemas.openxmlformats.org/presentationml/2006/ole">
            <mc:AlternateContent>
              <mc:Choice xmlns:v="urn:schemas-microsoft-com:vml" Requires="v">
                <p:oleObj spid="_x0000_s1181" name="公式" r:id="rId17" imgW="981075" imgH="506413" progId="Equation.3">
                  <p:embed/>
                </p:oleObj>
              </mc:Choice>
              <mc:Fallback>
                <p:oleObj name="公式" r:id="rId17" imgW="981075" imgH="506413" progId="Equation.3">
                  <p:embed/>
                  <p:pic>
                    <p:nvPicPr>
                      <p:cNvPr id="0" name="OLE substitute image"/>
                      <p:cNvPicPr/>
                      <p:nvPr/>
                    </p:nvPicPr>
                    <p:blipFill>
                      <a:blip r:embed="rId18"/>
                      <a:stretch>
                        <a:fillRect/>
                      </a:stretch>
                    </p:blipFill>
                    <p:spPr>
                      <a:xfrm>
                        <a:off x="1908175" y="1412875"/>
                        <a:ext cx="981075" cy="506413"/>
                      </a:xfrm>
                      <a:prstGeom prst="rect">
                        <a:avLst/>
                      </a:prstGeom>
                      <a:noFill/>
                      <a:ln w="12700" cap="sq" cmpd="sng">
                        <a:noFill/>
                        <a:prstDash val="solid"/>
                        <a:miter lim="800000"/>
                      </a:ln>
                      <a:effec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grpId="0" nodeType="afterEffect">
                                  <p:stCondLst>
                                    <p:cond delay="0"/>
                                  </p:stCondLst>
                                  <p:childTnLst>
                                    <p:set>
                                      <p:cBhvr>
                                        <p:cTn id="6" dur="1" fill="hold">
                                          <p:stCondLst>
                                            <p:cond delay="0"/>
                                          </p:stCondLst>
                                        </p:cTn>
                                        <p:tgtEl>
                                          <p:spTgt spid="26634"/>
                                        </p:tgtEl>
                                        <p:attrNameLst>
                                          <p:attrName>style.visibility</p:attrName>
                                        </p:attrNameLst>
                                      </p:cBhvr>
                                      <p:to>
                                        <p:strVal val="visible"/>
                                      </p:to>
                                    </p:set>
                                    <p:animEffect transition="in" filter="wipe(left)">
                                      <p:cBhvr>
                                        <p:cTn id="7" dur="500"/>
                                        <p:tgtEl>
                                          <p:spTgt spid="26634"/>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26635">
                                            <p:txEl>
                                              <p:pRg st="0" end="0"/>
                                            </p:txEl>
                                          </p:spTgt>
                                        </p:tgtEl>
                                        <p:attrNameLst>
                                          <p:attrName>style.visibility</p:attrName>
                                        </p:attrNameLst>
                                      </p:cBhvr>
                                      <p:to>
                                        <p:strVal val="visible"/>
                                      </p:to>
                                    </p:set>
                                    <p:animEffect transition="in" filter="wipe(left)">
                                      <p:cBhvr>
                                        <p:cTn id="12" dur="500"/>
                                        <p:tgtEl>
                                          <p:spTgt spid="26635">
                                            <p:txEl>
                                              <p:pRg st="0" end="0"/>
                                            </p:txEl>
                                          </p:spTgt>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26633"/>
                                        </p:tgtEl>
                                        <p:attrNameLst>
                                          <p:attrName>style.visibility</p:attrName>
                                        </p:attrNameLst>
                                      </p:cBhvr>
                                      <p:to>
                                        <p:strVal val="visible"/>
                                      </p:to>
                                    </p:set>
                                    <p:animEffect transition="in" filter="wipe(left)">
                                      <p:cBhvr>
                                        <p:cTn id="17" dur="500"/>
                                        <p:tgtEl>
                                          <p:spTgt spid="26633"/>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grpId="0" nodeType="clickEffect">
                                  <p:stCondLst>
                                    <p:cond delay="0"/>
                                  </p:stCondLst>
                                  <p:childTnLst>
                                    <p:set>
                                      <p:cBhvr>
                                        <p:cTn id="21" dur="1" fill="hold">
                                          <p:stCondLst>
                                            <p:cond delay="0"/>
                                          </p:stCondLst>
                                        </p:cTn>
                                        <p:tgtEl>
                                          <p:spTgt spid="26636"/>
                                        </p:tgtEl>
                                        <p:attrNameLst>
                                          <p:attrName>style.visibility</p:attrName>
                                        </p:attrNameLst>
                                      </p:cBhvr>
                                      <p:to>
                                        <p:strVal val="visible"/>
                                      </p:to>
                                    </p:set>
                                    <p:animEffect transition="in" filter="wipe(left)">
                                      <p:cBhvr>
                                        <p:cTn id="22" dur="500"/>
                                        <p:tgtEl>
                                          <p:spTgt spid="26636"/>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26627"/>
                                        </p:tgtEl>
                                        <p:attrNameLst>
                                          <p:attrName>style.visibility</p:attrName>
                                        </p:attrNameLst>
                                      </p:cBhvr>
                                      <p:to>
                                        <p:strVal val="visible"/>
                                      </p:to>
                                    </p:set>
                                    <p:animEffect transition="in" filter="wipe(left)">
                                      <p:cBhvr>
                                        <p:cTn id="27" dur="500"/>
                                        <p:tgtEl>
                                          <p:spTgt spid="26627"/>
                                        </p:tgtEl>
                                      </p:cBhvr>
                                    </p:animEffect>
                                  </p:childTnLst>
                                </p:cTn>
                              </p:par>
                            </p:childTnLst>
                          </p:cTn>
                        </p:par>
                      </p:childTnLst>
                    </p:cTn>
                  </p:par>
                  <p:par>
                    <p:cTn id="28" fill="hold" nodeType="clickPar">
                      <p:stCondLst>
                        <p:cond delay="indefinite"/>
                        <p:cond evt="onBegin" delay="0">
                          <p:tn val="27"/>
                        </p:cond>
                      </p:stCondLst>
                      <p:childTnLst>
                        <p:par>
                          <p:cTn id="29" fill="hold">
                            <p:stCondLst>
                              <p:cond delay="0"/>
                            </p:stCondLst>
                            <p:childTnLst>
                              <p:par>
                                <p:cTn id="30" presetID="22" presetClass="entr" presetSubtype="8" dur="500" fill="hold" grpId="0" nodeType="clickEffect">
                                  <p:stCondLst>
                                    <p:cond delay="0"/>
                                  </p:stCondLst>
                                  <p:childTnLst>
                                    <p:set>
                                      <p:cBhvr>
                                        <p:cTn id="31" dur="1" fill="hold">
                                          <p:stCondLst>
                                            <p:cond delay="0"/>
                                          </p:stCondLst>
                                        </p:cTn>
                                        <p:tgtEl>
                                          <p:spTgt spid="26639"/>
                                        </p:tgtEl>
                                        <p:attrNameLst>
                                          <p:attrName>style.visibility</p:attrName>
                                        </p:attrNameLst>
                                      </p:cBhvr>
                                      <p:to>
                                        <p:strVal val="visible"/>
                                      </p:to>
                                    </p:set>
                                    <p:animEffect transition="in" filter="wipe(left)">
                                      <p:cBhvr>
                                        <p:cTn id="32" dur="500"/>
                                        <p:tgtEl>
                                          <p:spTgt spid="26639"/>
                                        </p:tgtEl>
                                      </p:cBhvr>
                                    </p:animEffect>
                                  </p:childTnLst>
                                </p:cTn>
                              </p:par>
                            </p:childTnLst>
                          </p:cTn>
                        </p:par>
                      </p:childTnLst>
                    </p:cTn>
                  </p:par>
                  <p:par>
                    <p:cTn id="33" fill="hold" nodeType="clickPar">
                      <p:stCondLst>
                        <p:cond delay="indefinite"/>
                        <p:cond evt="onBegin" delay="0">
                          <p:tn val="32"/>
                        </p:cond>
                      </p:stCondLst>
                      <p:childTnLst>
                        <p:par>
                          <p:cTn id="34" fill="hold">
                            <p:stCondLst>
                              <p:cond delay="0"/>
                            </p:stCondLst>
                            <p:childTnLst>
                              <p:par>
                                <p:cTn id="35" presetID="22" presetClass="entr" presetSubtype="8" dur="500" fill="hold" nodeType="clickEffect">
                                  <p:stCondLst>
                                    <p:cond delay="0"/>
                                  </p:stCondLst>
                                  <p:childTnLst>
                                    <p:set>
                                      <p:cBhvr>
                                        <p:cTn id="36" dur="1" fill="hold">
                                          <p:stCondLst>
                                            <p:cond delay="0"/>
                                          </p:stCondLst>
                                        </p:cTn>
                                        <p:tgtEl>
                                          <p:spTgt spid="26629"/>
                                        </p:tgtEl>
                                        <p:attrNameLst>
                                          <p:attrName>style.visibility</p:attrName>
                                        </p:attrNameLst>
                                      </p:cBhvr>
                                      <p:to>
                                        <p:strVal val="visible"/>
                                      </p:to>
                                    </p:set>
                                    <p:animEffect transition="in" filter="wipe(left)">
                                      <p:cBhvr>
                                        <p:cTn id="37" dur="500"/>
                                        <p:tgtEl>
                                          <p:spTgt spid="26629"/>
                                        </p:tgtEl>
                                      </p:cBhvr>
                                    </p:animEffect>
                                  </p:childTnLst>
                                </p:cTn>
                              </p:par>
                            </p:childTnLst>
                          </p:cTn>
                        </p:par>
                      </p:childTnLst>
                    </p:cTn>
                  </p:par>
                  <p:par>
                    <p:cTn id="38" fill="hold" nodeType="clickPar">
                      <p:stCondLst>
                        <p:cond delay="indefinite"/>
                        <p:cond evt="onBegin" delay="0">
                          <p:tn val="37"/>
                        </p:cond>
                      </p:stCondLst>
                      <p:childTnLst>
                        <p:par>
                          <p:cTn id="39" fill="hold">
                            <p:stCondLst>
                              <p:cond delay="0"/>
                            </p:stCondLst>
                            <p:childTnLst>
                              <p:par>
                                <p:cTn id="40" presetID="22" presetClass="entr" presetSubtype="8" dur="500" fill="hold" nodeType="clickEffect">
                                  <p:stCondLst>
                                    <p:cond delay="0"/>
                                  </p:stCondLst>
                                  <p:childTnLst>
                                    <p:set>
                                      <p:cBhvr>
                                        <p:cTn id="41" dur="1" fill="hold">
                                          <p:stCondLst>
                                            <p:cond delay="0"/>
                                          </p:stCondLst>
                                        </p:cTn>
                                        <p:tgtEl>
                                          <p:spTgt spid="26630"/>
                                        </p:tgtEl>
                                        <p:attrNameLst>
                                          <p:attrName>style.visibility</p:attrName>
                                        </p:attrNameLst>
                                      </p:cBhvr>
                                      <p:to>
                                        <p:strVal val="visible"/>
                                      </p:to>
                                    </p:set>
                                    <p:animEffect transition="in" filter="wipe(left)">
                                      <p:cBhvr>
                                        <p:cTn id="42" dur="500"/>
                                        <p:tgtEl>
                                          <p:spTgt spid="26630"/>
                                        </p:tgtEl>
                                      </p:cBhvr>
                                    </p:animEffect>
                                  </p:childTnLst>
                                </p:cTn>
                              </p:par>
                            </p:childTnLst>
                          </p:cTn>
                        </p:par>
                      </p:childTnLst>
                    </p:cTn>
                  </p:par>
                  <p:par>
                    <p:cTn id="43" fill="hold" nodeType="clickPar">
                      <p:stCondLst>
                        <p:cond delay="indefinite"/>
                        <p:cond evt="onBegin" delay="0">
                          <p:tn val="42"/>
                        </p:cond>
                      </p:stCondLst>
                      <p:childTnLst>
                        <p:par>
                          <p:cTn id="44" fill="hold">
                            <p:stCondLst>
                              <p:cond delay="0"/>
                            </p:stCondLst>
                            <p:childTnLst>
                              <p:par>
                                <p:cTn id="45" presetID="22" presetClass="entr" presetSubtype="8" dur="500" fill="hold" nodeType="clickEffect">
                                  <p:stCondLst>
                                    <p:cond delay="0"/>
                                  </p:stCondLst>
                                  <p:childTnLst>
                                    <p:set>
                                      <p:cBhvr>
                                        <p:cTn id="46" dur="1" fill="hold">
                                          <p:stCondLst>
                                            <p:cond delay="0"/>
                                          </p:stCondLst>
                                        </p:cTn>
                                        <p:tgtEl>
                                          <p:spTgt spid="26631"/>
                                        </p:tgtEl>
                                        <p:attrNameLst>
                                          <p:attrName>style.visibility</p:attrName>
                                        </p:attrNameLst>
                                      </p:cBhvr>
                                      <p:to>
                                        <p:strVal val="visible"/>
                                      </p:to>
                                    </p:set>
                                    <p:animEffect transition="in" filter="wipe(left)">
                                      <p:cBhvr>
                                        <p:cTn id="47" dur="500"/>
                                        <p:tgtEl>
                                          <p:spTgt spid="26631"/>
                                        </p:tgtEl>
                                      </p:cBhvr>
                                    </p:animEffect>
                                  </p:childTnLst>
                                </p:cTn>
                              </p:par>
                            </p:childTnLst>
                          </p:cTn>
                        </p:par>
                      </p:childTnLst>
                    </p:cTn>
                  </p:par>
                  <p:par>
                    <p:cTn id="48" fill="hold" nodeType="clickPar">
                      <p:stCondLst>
                        <p:cond delay="indefinite"/>
                        <p:cond evt="onBegin" delay="0">
                          <p:tn val="47"/>
                        </p:cond>
                      </p:stCondLst>
                      <p:childTnLst>
                        <p:par>
                          <p:cTn id="49" fill="hold">
                            <p:stCondLst>
                              <p:cond delay="0"/>
                            </p:stCondLst>
                            <p:childTnLst>
                              <p:par>
                                <p:cTn id="50" presetID="22" presetClass="entr" presetSubtype="8" dur="500" fill="hold" grpId="0" nodeType="clickEffect">
                                  <p:stCondLst>
                                    <p:cond delay="0"/>
                                  </p:stCondLst>
                                  <p:childTnLst>
                                    <p:set>
                                      <p:cBhvr>
                                        <p:cTn id="51" dur="1" fill="hold">
                                          <p:stCondLst>
                                            <p:cond delay="0"/>
                                          </p:stCondLst>
                                        </p:cTn>
                                        <p:tgtEl>
                                          <p:spTgt spid="26640"/>
                                        </p:tgtEl>
                                        <p:attrNameLst>
                                          <p:attrName>style.visibility</p:attrName>
                                        </p:attrNameLst>
                                      </p:cBhvr>
                                      <p:to>
                                        <p:strVal val="visible"/>
                                      </p:to>
                                    </p:set>
                                    <p:animEffect transition="in" filter="wipe(left)">
                                      <p:cBhvr>
                                        <p:cTn id="52" dur="500"/>
                                        <p:tgtEl>
                                          <p:spTgt spid="26640"/>
                                        </p:tgtEl>
                                      </p:cBhvr>
                                    </p:animEffect>
                                  </p:childTnLst>
                                </p:cTn>
                              </p:par>
                            </p:childTnLst>
                          </p:cTn>
                        </p:par>
                      </p:childTnLst>
                    </p:cTn>
                  </p:par>
                  <p:par>
                    <p:cTn id="53" fill="hold" nodeType="clickPar">
                      <p:stCondLst>
                        <p:cond delay="indefinite"/>
                        <p:cond evt="onBegin" delay="0">
                          <p:tn val="52"/>
                        </p:cond>
                      </p:stCondLst>
                      <p:childTnLst>
                        <p:par>
                          <p:cTn id="54" fill="hold">
                            <p:stCondLst>
                              <p:cond delay="0"/>
                            </p:stCondLst>
                            <p:childTnLst>
                              <p:par>
                                <p:cTn id="55" presetID="22" presetClass="entr" presetSubtype="8" dur="500" fill="hold" nodeType="clickEffect">
                                  <p:stCondLst>
                                    <p:cond delay="0"/>
                                  </p:stCondLst>
                                  <p:childTnLst>
                                    <p:set>
                                      <p:cBhvr>
                                        <p:cTn id="56" dur="1" fill="hold">
                                          <p:stCondLst>
                                            <p:cond delay="0"/>
                                          </p:stCondLst>
                                        </p:cTn>
                                        <p:tgtEl>
                                          <p:spTgt spid="26632"/>
                                        </p:tgtEl>
                                        <p:attrNameLst>
                                          <p:attrName>style.visibility</p:attrName>
                                        </p:attrNameLst>
                                      </p:cBhvr>
                                      <p:to>
                                        <p:strVal val="visible"/>
                                      </p:to>
                                    </p:set>
                                    <p:animEffect transition="in" filter="wipe(left)">
                                      <p:cBhvr>
                                        <p:cTn id="57" dur="500"/>
                                        <p:tgtEl>
                                          <p:spTgt spid="26632"/>
                                        </p:tgtEl>
                                      </p:cBhvr>
                                    </p:animEffect>
                                  </p:childTnLst>
                                </p:cTn>
                              </p:par>
                            </p:childTnLst>
                          </p:cTn>
                        </p:par>
                      </p:childTnLst>
                    </p:cTn>
                  </p:par>
                  <p:par>
                    <p:cTn id="58" fill="hold" nodeType="clickPar">
                      <p:stCondLst>
                        <p:cond delay="indefinite"/>
                        <p:cond evt="onBegin" delay="0">
                          <p:tn val="57"/>
                        </p:cond>
                      </p:stCondLst>
                      <p:childTnLst>
                        <p:par>
                          <p:cTn id="59" fill="hold">
                            <p:stCondLst>
                              <p:cond delay="0"/>
                            </p:stCondLst>
                            <p:childTnLst>
                              <p:par>
                                <p:cTn id="60" presetID="22" presetClass="entr" presetSubtype="8" dur="500" fill="hold" grpId="0" nodeType="clickEffect">
                                  <p:stCondLst>
                                    <p:cond delay="0"/>
                                  </p:stCondLst>
                                  <p:childTnLst>
                                    <p:set>
                                      <p:cBhvr>
                                        <p:cTn id="61" dur="1" fill="hold">
                                          <p:stCondLst>
                                            <p:cond delay="0"/>
                                          </p:stCondLst>
                                        </p:cTn>
                                        <p:tgtEl>
                                          <p:spTgt spid="26641"/>
                                        </p:tgtEl>
                                        <p:attrNameLst>
                                          <p:attrName>style.visibility</p:attrName>
                                        </p:attrNameLst>
                                      </p:cBhvr>
                                      <p:to>
                                        <p:strVal val="visible"/>
                                      </p:to>
                                    </p:set>
                                    <p:animEffect transition="in" filter="wipe(left)">
                                      <p:cBhvr>
                                        <p:cTn id="62" dur="500"/>
                                        <p:tgtEl>
                                          <p:spTgt spid="26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4" grpId="0"/>
      <p:bldP spid="26635" grpId="0" build="p"/>
      <p:bldP spid="26636" grpId="0"/>
      <p:bldP spid="26639" grpId="0"/>
      <p:bldP spid="26640" grpId="0"/>
      <p:bldP spid="26641" grpId="0"/>
    </p:bldLst>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7651" name="Rectangle 2" title=""/>
          <p:cNvSpPr>
            <a:spLocks noGrp="1"/>
          </p:cNvSpPr>
          <p:nvPr>
            <p:ph type="title"/>
          </p:nvPr>
        </p:nvSpPr>
        <p:spPr>
          <a:xfrm>
            <a:off x="1103313" y="579438"/>
            <a:ext cx="6373812" cy="5334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eaLnBrk="1" hangingPunct="1"/>
            <a:r>
              <a:rPr lang="en-US" altLang="zh-CN" sz="3200">
                <a:solidFill>
                  <a:srgbClr val="FF0066"/>
                </a:solidFill>
                <a:ea typeface="隶书" pitchFamily="49" charset="-122"/>
              </a:rPr>
              <a:t>Poisson</a:t>
            </a:r>
            <a:r>
              <a:rPr lang="zh-CN" altLang="en-US" sz="3200">
                <a:solidFill>
                  <a:srgbClr val="FF0066"/>
                </a:solidFill>
                <a:ea typeface="隶书" pitchFamily="49" charset="-122"/>
              </a:rPr>
              <a:t>分布的应用</a:t>
            </a:r>
            <a:endParaRPr lang="zh-CN" altLang="en-US" sz="3200">
              <a:solidFill>
                <a:srgbClr val="FF0066"/>
              </a:solidFill>
              <a:ea typeface="隶书" pitchFamily="49" charset="-122"/>
            </a:endParaRPr>
          </a:p>
        </p:txBody>
      </p:sp>
      <p:sp>
        <p:nvSpPr>
          <p:cNvPr id="27652" name="Rectangle 3" title=""/>
          <p:cNvSpPr>
            <a:spLocks noGrp="1"/>
          </p:cNvSpPr>
          <p:nvPr>
            <p:ph type="body" idx="4294967295"/>
          </p:nvPr>
        </p:nvSpPr>
        <p:spPr>
          <a:xfrm>
            <a:off x="304800" y="1600200"/>
            <a:ext cx="8534400" cy="47244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mn-lt"/>
                <a:ea typeface="+mn-ea"/>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mn-lt"/>
                <a:ea typeface="+mn-ea"/>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mn-lt"/>
                <a:ea typeface="+mn-ea"/>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mn-lt"/>
                <a:ea typeface="+mn-ea"/>
              </a:defRPr>
            </a:lvl5pPr>
            <a:lvl6pPr marL="2514600" indent="-228600" algn="l" rtl="0" fontAlgn="base">
              <a:spcBef>
                <a:spcPct val="20000"/>
              </a:spcBef>
              <a:spcAft>
                <a:spcPct val="0"/>
              </a:spcAft>
              <a:buChar char="»"/>
              <a:defRPr lang="zh-CN" altLang="en-US" sz="2000">
                <a:solidFill>
                  <a:schemeClr val="tx1"/>
                </a:solidFill>
                <a:latin typeface="+mn-lt"/>
                <a:ea typeface="+mn-ea"/>
              </a:defRPr>
            </a:lvl6pPr>
            <a:lvl7pPr marL="2971800" indent="-228600" algn="l" rtl="0" fontAlgn="base">
              <a:spcBef>
                <a:spcPct val="20000"/>
              </a:spcBef>
              <a:spcAft>
                <a:spcPct val="0"/>
              </a:spcAft>
              <a:buChar char="»"/>
              <a:defRPr lang="zh-CN" altLang="en-US" sz="2000">
                <a:solidFill>
                  <a:schemeClr val="tx1"/>
                </a:solidFill>
                <a:latin typeface="+mn-lt"/>
                <a:ea typeface="+mn-ea"/>
              </a:defRPr>
            </a:lvl7pPr>
            <a:lvl8pPr marL="3429000" indent="-228600" algn="l" rtl="0" fontAlgn="base">
              <a:spcBef>
                <a:spcPct val="20000"/>
              </a:spcBef>
              <a:spcAft>
                <a:spcPct val="0"/>
              </a:spcAft>
              <a:buChar char="»"/>
              <a:defRPr lang="zh-CN" altLang="en-US" sz="2000">
                <a:solidFill>
                  <a:schemeClr val="tx1"/>
                </a:solidFill>
                <a:latin typeface="+mn-lt"/>
                <a:ea typeface="+mn-ea"/>
              </a:defRPr>
            </a:lvl8pPr>
            <a:lvl9pPr marL="3886200" indent="-228600" algn="l" rtl="0" fontAlgn="base">
              <a:spcBef>
                <a:spcPct val="20000"/>
              </a:spcBef>
              <a:spcAft>
                <a:spcPct val="0"/>
              </a:spcAft>
              <a:buChar char="»"/>
              <a:defRPr lang="zh-CN" altLang="en-US" sz="2000">
                <a:solidFill>
                  <a:schemeClr val="tx1"/>
                </a:solidFill>
                <a:latin typeface="+mn-lt"/>
                <a:ea typeface="+mn-ea"/>
              </a:defRPr>
            </a:lvl9pPr>
          </a:lstStyle>
          <a:p>
            <a:pPr lvl="0" eaLnBrk="1" hangingPunct="1"/>
            <a:r>
              <a:rPr lang="en-US" altLang="zh-CN"/>
              <a:t>Poisson</a:t>
            </a:r>
            <a:r>
              <a:rPr lang="zh-CN" altLang="en-US"/>
              <a:t>分布是概率论中重要的分布之一．</a:t>
            </a:r>
            <a:endParaRPr lang="zh-CN" altLang="en-US"/>
          </a:p>
          <a:p>
            <a:pPr lvl="0" eaLnBrk="1" hangingPunct="1"/>
            <a:r>
              <a:rPr lang="zh-CN" altLang="en-US"/>
              <a:t>自然界及工程技术中的许多随机指标都服从</a:t>
            </a:r>
            <a:r>
              <a:rPr lang="en-US" altLang="zh-CN"/>
              <a:t>Poisson</a:t>
            </a:r>
            <a:r>
              <a:rPr lang="zh-CN" altLang="en-US"/>
              <a:t>分布．</a:t>
            </a:r>
            <a:endParaRPr lang="zh-CN" altLang="en-US"/>
          </a:p>
          <a:p>
            <a:pPr lvl="0" eaLnBrk="1" hangingPunct="1"/>
            <a:r>
              <a:rPr lang="zh-CN" altLang="en-US"/>
              <a:t>例如，可以证明，电话总机在某一时间间隔内收到的呼叫次数，放射物在某一时间间隔内发射的粒子数，容器在某一时间间隔内产生的细菌数，某一时间间隔内来到某服务台要求服务的人数，等等，在一定条件下，都是服从</a:t>
            </a:r>
            <a:r>
              <a:rPr lang="en-US" altLang="zh-CN"/>
              <a:t>Poisson</a:t>
            </a:r>
            <a:r>
              <a:rPr lang="zh-CN" altLang="en-US"/>
              <a:t>分布的．</a:t>
            </a:r>
            <a:endParaRPr lang="zh-CN" altLang="en-US"/>
          </a:p>
        </p:txBody>
      </p:sp>
      <p:sp>
        <p:nvSpPr>
          <p:cNvPr id="27653" name="Rectangle 4"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27650" name="Object 6"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182" name="Image" r:id="rId2" imgW="7572375" imgH="19050" progId="Photoshop.Image.5">
                  <p:embed/>
                </p:oleObj>
              </mc:Choice>
              <mc:Fallback>
                <p:oleObj name="Image" r:id="rId2" imgW="7572375" imgH="19050" progId="Photoshop.Image.5">
                  <p:embed/>
                  <p:pic>
                    <p:nvPicPr>
                      <p:cNvPr id="0" name="OLE substitute image"/>
                      <p:cNvPicPr/>
                      <p:nvPr/>
                    </p:nvPicPr>
                    <p:blipFill>
                      <a:blip r:embed="rId3"/>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27654" name="Text Box 7"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27655" name="AutoShape 8" title="">
            <a:hlinkClick r:id="rId4"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27656" name="Text Box 9"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4"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grpId="0" nodeType="after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wipe(left)">
                                      <p:cBhvr>
                                        <p:cTn id="7" dur="500"/>
                                        <p:tgtEl>
                                          <p:spTgt spid="27651"/>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27652">
                                            <p:txEl>
                                              <p:pRg st="0" end="0"/>
                                            </p:txEl>
                                          </p:spTgt>
                                        </p:tgtEl>
                                        <p:attrNameLst>
                                          <p:attrName>style.visibility</p:attrName>
                                        </p:attrNameLst>
                                      </p:cBhvr>
                                      <p:to>
                                        <p:strVal val="visible"/>
                                      </p:to>
                                    </p:set>
                                    <p:animEffect transition="in" filter="wipe(left)">
                                      <p:cBhvr>
                                        <p:cTn id="12" dur="500"/>
                                        <p:tgtEl>
                                          <p:spTgt spid="27652">
                                            <p:txEl>
                                              <p:pRg st="0" end="0"/>
                                            </p:txEl>
                                          </p:spTgt>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grpId="0" nodeType="clickEffect">
                                  <p:stCondLst>
                                    <p:cond delay="0"/>
                                  </p:stCondLst>
                                  <p:childTnLst>
                                    <p:set>
                                      <p:cBhvr>
                                        <p:cTn id="16" dur="1" fill="hold">
                                          <p:stCondLst>
                                            <p:cond delay="0"/>
                                          </p:stCondLst>
                                        </p:cTn>
                                        <p:tgtEl>
                                          <p:spTgt spid="27652">
                                            <p:txEl>
                                              <p:pRg st="1" end="1"/>
                                            </p:txEl>
                                          </p:spTgt>
                                        </p:tgtEl>
                                        <p:attrNameLst>
                                          <p:attrName>style.visibility</p:attrName>
                                        </p:attrNameLst>
                                      </p:cBhvr>
                                      <p:to>
                                        <p:strVal val="visible"/>
                                      </p:to>
                                    </p:set>
                                    <p:animEffect transition="in" filter="wipe(left)">
                                      <p:cBhvr>
                                        <p:cTn id="17" dur="500"/>
                                        <p:tgtEl>
                                          <p:spTgt spid="27652">
                                            <p:txEl>
                                              <p:pRg st="1" end="1"/>
                                            </p:txEl>
                                          </p:spTgt>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grpId="0" nodeType="clickEffect">
                                  <p:stCondLst>
                                    <p:cond delay="0"/>
                                  </p:stCondLst>
                                  <p:childTnLst>
                                    <p:set>
                                      <p:cBhvr>
                                        <p:cTn id="21" dur="1" fill="hold">
                                          <p:stCondLst>
                                            <p:cond delay="0"/>
                                          </p:stCondLst>
                                        </p:cTn>
                                        <p:tgtEl>
                                          <p:spTgt spid="27652">
                                            <p:txEl>
                                              <p:pRg st="2" end="2"/>
                                            </p:txEl>
                                          </p:spTgt>
                                        </p:tgtEl>
                                        <p:attrNameLst>
                                          <p:attrName>style.visibility</p:attrName>
                                        </p:attrNameLst>
                                      </p:cBhvr>
                                      <p:to>
                                        <p:strVal val="visible"/>
                                      </p:to>
                                    </p:set>
                                    <p:animEffect transition="in" filter="wipe(left)">
                                      <p:cBhvr>
                                        <p:cTn id="22" dur="500"/>
                                        <p:tgtEl>
                                          <p:spTgt spid="276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P spid="27652" grpId="0" uiExpand="1" build="p"/>
    </p:bldLst>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8679" name="Rectangle 2" title=""/>
          <p:cNvSpPr>
            <a:spLocks noGrp="1"/>
          </p:cNvSpPr>
          <p:nvPr>
            <p:ph type="title"/>
          </p:nvPr>
        </p:nvSpPr>
        <p:spPr>
          <a:xfrm>
            <a:off x="609600" y="914400"/>
            <a:ext cx="838200" cy="6858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lgn="l" eaLnBrk="1" hangingPunct="1"/>
            <a:r>
              <a:rPr lang="zh-CN" altLang="en-US" sz="2800">
                <a:solidFill>
                  <a:srgbClr val="FF0066"/>
                </a:solidFill>
                <a:ea typeface="黑体" pitchFamily="2" charset="-122"/>
              </a:rPr>
              <a:t>例 </a:t>
            </a:r>
            <a:r>
              <a:rPr lang="en-US" altLang="zh-CN" sz="2800">
                <a:solidFill>
                  <a:srgbClr val="FF0066"/>
                </a:solidFill>
                <a:ea typeface="黑体" pitchFamily="2" charset="-122"/>
              </a:rPr>
              <a:t>9</a:t>
            </a:r>
            <a:endParaRPr lang="en-US" altLang="zh-CN" sz="2800">
              <a:solidFill>
                <a:srgbClr val="FF0066"/>
              </a:solidFill>
              <a:ea typeface="黑体" pitchFamily="2" charset="-122"/>
            </a:endParaRPr>
          </a:p>
        </p:txBody>
      </p:sp>
      <p:sp>
        <p:nvSpPr>
          <p:cNvPr id="28680" name="Rectangle 3" title=""/>
          <p:cNvSpPr>
            <a:spLocks noGrp="1"/>
          </p:cNvSpPr>
          <p:nvPr>
            <p:ph type="body" sz="half" idx="1"/>
          </p:nvPr>
        </p:nvSpPr>
        <p:spPr>
          <a:xfrm>
            <a:off x="533400" y="1676400"/>
            <a:ext cx="8178800" cy="6096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eaLnBrk="1" hangingPunct="1">
              <a:buNone/>
            </a:pPr>
            <a:r>
              <a:rPr lang="zh-CN" altLang="en-US"/>
              <a:t>设随机变量 </a:t>
            </a:r>
            <a:r>
              <a:rPr lang="en-US" altLang="zh-CN"/>
              <a:t>X </a:t>
            </a:r>
            <a:r>
              <a:rPr lang="zh-CN" altLang="en-US"/>
              <a:t>服从参数为</a:t>
            </a:r>
            <a:r>
              <a:rPr lang="en-US" altLang="zh-CN"/>
              <a:t>λ</a:t>
            </a:r>
            <a:r>
              <a:rPr lang="zh-CN" altLang="en-US"/>
              <a:t>的</a:t>
            </a:r>
            <a:r>
              <a:rPr lang="en-US" altLang="zh-CN"/>
              <a:t>Poisson</a:t>
            </a:r>
            <a:r>
              <a:rPr lang="zh-CN" altLang="en-US"/>
              <a:t>分布，且已知</a:t>
            </a:r>
            <a:endParaRPr lang="zh-CN" altLang="en-US"/>
          </a:p>
        </p:txBody>
      </p:sp>
      <p:graphicFrame>
        <p:nvGraphicFramePr>
          <p:cNvPr id="28674" name="Object 4" title=""/>
          <p:cNvGraphicFramePr>
            <a:graphicFrameLocks noChangeAspect="1"/>
          </p:cNvGraphicFramePr>
          <p:nvPr>
            <p:ph sz="half" idx="2"/>
          </p:nvPr>
        </p:nvGraphicFramePr>
        <p:xfrm>
          <a:off x="2373313" y="2103438"/>
          <a:ext cx="3144837" cy="565150"/>
        </p:xfrm>
        <a:graphic>
          <a:graphicData uri="http://schemas.openxmlformats.org/presentationml/2006/ole">
            <mc:AlternateContent>
              <mc:Choice xmlns:v="urn:schemas-microsoft-com:vml" Requires="v">
                <p:oleObj spid="_x0000_s1183" name="公式" r:id="rId2" imgW="3144837" imgH="565150" progId="Equation.3">
                  <p:embed/>
                </p:oleObj>
              </mc:Choice>
              <mc:Fallback>
                <p:oleObj name="公式" r:id="rId2" imgW="3144837" imgH="565150" progId="Equation.3">
                  <p:embed/>
                  <p:pic>
                    <p:nvPicPr>
                      <p:cNvPr id="0" name="OLE substitute image"/>
                      <p:cNvPicPr/>
                      <p:nvPr/>
                    </p:nvPicPr>
                    <p:blipFill>
                      <a:blip r:embed="rId3"/>
                      <a:stretch>
                        <a:fillRect/>
                      </a:stretch>
                    </p:blipFill>
                    <p:spPr>
                      <a:xfrm>
                        <a:off x="2373313" y="2103438"/>
                        <a:ext cx="3144837" cy="565150"/>
                      </a:xfrm>
                      <a:prstGeom prst="rect">
                        <a:avLst/>
                      </a:prstGeom>
                      <a:noFill/>
                      <a:ln>
                        <a:miter lim="800000"/>
                      </a:ln>
                    </p:spPr>
                  </p:pic>
                </p:oleObj>
              </mc:Fallback>
            </mc:AlternateContent>
          </a:graphicData>
        </a:graphic>
      </p:graphicFrame>
      <p:sp>
        <p:nvSpPr>
          <p:cNvPr id="28681" name="Rectangle 5" title=""/>
          <p:cNvSpPr/>
          <p:nvPr/>
        </p:nvSpPr>
        <p:spPr>
          <a:xfrm>
            <a:off x="508000" y="3733800"/>
            <a:ext cx="8178800" cy="10668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zh-CN" altLang="en-US" sz="2800"/>
              <a:t>解：</a:t>
            </a:r>
            <a:endParaRPr lang="zh-CN" altLang="en-US" sz="2800"/>
          </a:p>
          <a:p>
            <a:pPr marL="342900" lvl="0" indent="-342900" eaLnBrk="1" hangingPunct="1">
              <a:spcBef>
                <a:spcPct val="20000"/>
              </a:spcBef>
            </a:pPr>
            <a:r>
              <a:rPr lang="zh-CN" altLang="en-US" sz="2800"/>
              <a:t>    随机变量 </a:t>
            </a:r>
            <a:r>
              <a:rPr lang="en-US" altLang="zh-CN" sz="2800"/>
              <a:t>X </a:t>
            </a:r>
            <a:r>
              <a:rPr lang="zh-CN" altLang="en-US" sz="2800"/>
              <a:t>的分布律为</a:t>
            </a:r>
            <a:endParaRPr lang="zh-CN" altLang="en-US" sz="2800"/>
          </a:p>
        </p:txBody>
      </p:sp>
      <p:graphicFrame>
        <p:nvGraphicFramePr>
          <p:cNvPr id="28675" name="Object 6" title=""/>
          <p:cNvGraphicFramePr>
            <a:graphicFrameLocks noChangeAspect="1"/>
          </p:cNvGraphicFramePr>
          <p:nvPr/>
        </p:nvGraphicFramePr>
        <p:xfrm>
          <a:off x="685800" y="2982913"/>
          <a:ext cx="2536825" cy="522287"/>
        </p:xfrm>
        <a:graphic>
          <a:graphicData uri="http://schemas.openxmlformats.org/presentationml/2006/ole">
            <mc:AlternateContent>
              <mc:Choice xmlns:v="urn:schemas-microsoft-com:vml" Requires="v">
                <p:oleObj spid="_x0000_s1184" name="公式" r:id="rId4" imgW="2536825" imgH="522287" progId="Equation.3">
                  <p:embed/>
                </p:oleObj>
              </mc:Choice>
              <mc:Fallback>
                <p:oleObj name="公式" r:id="rId4" imgW="2536825" imgH="522287" progId="Equation.3">
                  <p:embed/>
                  <p:pic>
                    <p:nvPicPr>
                      <p:cNvPr id="0" name="OLE substitute image"/>
                      <p:cNvPicPr/>
                      <p:nvPr/>
                    </p:nvPicPr>
                    <p:blipFill>
                      <a:blip r:embed="rId5"/>
                      <a:stretch>
                        <a:fillRect/>
                      </a:stretch>
                    </p:blipFill>
                    <p:spPr>
                      <a:xfrm>
                        <a:off x="685800" y="2982913"/>
                        <a:ext cx="2536825" cy="522287"/>
                      </a:xfrm>
                      <a:prstGeom prst="rect">
                        <a:avLst/>
                      </a:prstGeom>
                      <a:noFill/>
                      <a:ln>
                        <a:noFill/>
                        <a:miter lim="800000"/>
                      </a:ln>
                    </p:spPr>
                  </p:pic>
                </p:oleObj>
              </mc:Fallback>
            </mc:AlternateContent>
          </a:graphicData>
        </a:graphic>
      </p:graphicFrame>
      <p:graphicFrame>
        <p:nvGraphicFramePr>
          <p:cNvPr id="28676" name="Object 7" title=""/>
          <p:cNvGraphicFramePr>
            <a:graphicFrameLocks noChangeAspect="1"/>
          </p:cNvGraphicFramePr>
          <p:nvPr/>
        </p:nvGraphicFramePr>
        <p:xfrm>
          <a:off x="1600200" y="4833938"/>
          <a:ext cx="5638800" cy="881062"/>
        </p:xfrm>
        <a:graphic>
          <a:graphicData uri="http://schemas.openxmlformats.org/presentationml/2006/ole">
            <mc:AlternateContent>
              <mc:Choice xmlns:v="urn:schemas-microsoft-com:vml" Requires="v">
                <p:oleObj spid="_x0000_s1185" name="公式" r:id="rId6" imgW="5638800" imgH="881062" progId="Equation.3">
                  <p:embed/>
                </p:oleObj>
              </mc:Choice>
              <mc:Fallback>
                <p:oleObj name="公式" r:id="rId6" imgW="5638800" imgH="881062" progId="Equation.3">
                  <p:embed/>
                  <p:pic>
                    <p:nvPicPr>
                      <p:cNvPr id="0" name="OLE substitute image"/>
                      <p:cNvPicPr/>
                      <p:nvPr/>
                    </p:nvPicPr>
                    <p:blipFill>
                      <a:blip r:embed="rId7"/>
                      <a:stretch>
                        <a:fillRect/>
                      </a:stretch>
                    </p:blipFill>
                    <p:spPr>
                      <a:xfrm>
                        <a:off x="1600200" y="4833938"/>
                        <a:ext cx="5638800" cy="881062"/>
                      </a:xfrm>
                      <a:prstGeom prst="rect">
                        <a:avLst/>
                      </a:prstGeom>
                      <a:noFill/>
                      <a:ln>
                        <a:noFill/>
                        <a:miter lim="800000"/>
                      </a:ln>
                    </p:spPr>
                  </p:pic>
                </p:oleObj>
              </mc:Fallback>
            </mc:AlternateContent>
          </a:graphicData>
        </a:graphic>
      </p:graphicFrame>
      <p:sp>
        <p:nvSpPr>
          <p:cNvPr id="28682" name="Rectangle 8" title=""/>
          <p:cNvSpPr/>
          <p:nvPr/>
        </p:nvSpPr>
        <p:spPr>
          <a:xfrm>
            <a:off x="914400" y="5715000"/>
            <a:ext cx="1447800" cy="5334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zh-CN" altLang="en-US" sz="2800"/>
              <a:t>由已知</a:t>
            </a:r>
            <a:endParaRPr lang="zh-CN" altLang="en-US" sz="2800"/>
          </a:p>
        </p:txBody>
      </p:sp>
      <p:graphicFrame>
        <p:nvGraphicFramePr>
          <p:cNvPr id="28677" name="Object 9" title=""/>
          <p:cNvGraphicFramePr>
            <a:graphicFrameLocks noChangeAspect="1"/>
          </p:cNvGraphicFramePr>
          <p:nvPr/>
        </p:nvGraphicFramePr>
        <p:xfrm>
          <a:off x="2819400" y="5791200"/>
          <a:ext cx="3124200" cy="522288"/>
        </p:xfrm>
        <a:graphic>
          <a:graphicData uri="http://schemas.openxmlformats.org/presentationml/2006/ole">
            <mc:AlternateContent>
              <mc:Choice xmlns:v="urn:schemas-microsoft-com:vml" Requires="v">
                <p:oleObj spid="_x0000_s1186" name="公式" r:id="rId8" imgW="3124200" imgH="522288" progId="Equation.3">
                  <p:embed/>
                </p:oleObj>
              </mc:Choice>
              <mc:Fallback>
                <p:oleObj name="公式" r:id="rId8" imgW="3124200" imgH="522288" progId="Equation.3">
                  <p:embed/>
                  <p:pic>
                    <p:nvPicPr>
                      <p:cNvPr id="0" name="OLE substitute image"/>
                      <p:cNvPicPr/>
                      <p:nvPr/>
                    </p:nvPicPr>
                    <p:blipFill>
                      <a:blip r:embed="rId3"/>
                      <a:stretch>
                        <a:fillRect/>
                      </a:stretch>
                    </p:blipFill>
                    <p:spPr>
                      <a:xfrm>
                        <a:off x="2819400" y="5791200"/>
                        <a:ext cx="3124200" cy="522288"/>
                      </a:xfrm>
                      <a:prstGeom prst="rect">
                        <a:avLst/>
                      </a:prstGeom>
                      <a:noFill/>
                      <a:ln>
                        <a:noFill/>
                        <a:miter lim="800000"/>
                      </a:ln>
                    </p:spPr>
                  </p:pic>
                </p:oleObj>
              </mc:Fallback>
            </mc:AlternateContent>
          </a:graphicData>
        </a:graphic>
      </p:graphicFrame>
      <p:sp>
        <p:nvSpPr>
          <p:cNvPr id="28683" name="Rectangle 10"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sp>
        <p:nvSpPr>
          <p:cNvPr id="28684" name="Text Box 12"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graphicFrame>
        <p:nvGraphicFramePr>
          <p:cNvPr id="28678" name="Object 13"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187" name="Image" r:id="rId9" imgW="7572375" imgH="19050" progId="Photoshop.Image.5">
                  <p:embed/>
                </p:oleObj>
              </mc:Choice>
              <mc:Fallback>
                <p:oleObj name="Image" r:id="rId9" imgW="7572375" imgH="19050" progId="Photoshop.Image.5">
                  <p:embed/>
                  <p:pic>
                    <p:nvPicPr>
                      <p:cNvPr id="0" name="OLE substitute image"/>
                      <p:cNvPicPr/>
                      <p:nvPr/>
                    </p:nvPicPr>
                    <p:blipFill>
                      <a:blip r:embed="rId10"/>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28685" name="AutoShape 14" title="">
            <a:hlinkClick r:id="rId11"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28686" name="Text Box 15"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1"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grpId="0" nodeType="afterEffect">
                                  <p:stCondLst>
                                    <p:cond delay="0"/>
                                  </p:stCondLst>
                                  <p:childTnLst>
                                    <p:set>
                                      <p:cBhvr>
                                        <p:cTn id="6" dur="1" fill="hold">
                                          <p:stCondLst>
                                            <p:cond delay="0"/>
                                          </p:stCondLst>
                                        </p:cTn>
                                        <p:tgtEl>
                                          <p:spTgt spid="28679"/>
                                        </p:tgtEl>
                                        <p:attrNameLst>
                                          <p:attrName>style.visibility</p:attrName>
                                        </p:attrNameLst>
                                      </p:cBhvr>
                                      <p:to>
                                        <p:strVal val="visible"/>
                                      </p:to>
                                    </p:set>
                                    <p:animEffect transition="in" filter="wipe(left)">
                                      <p:cBhvr>
                                        <p:cTn id="7" dur="500"/>
                                        <p:tgtEl>
                                          <p:spTgt spid="28679"/>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28680">
                                            <p:txEl>
                                              <p:pRg st="0" end="0"/>
                                            </p:txEl>
                                          </p:spTgt>
                                        </p:tgtEl>
                                        <p:attrNameLst>
                                          <p:attrName>style.visibility</p:attrName>
                                        </p:attrNameLst>
                                      </p:cBhvr>
                                      <p:to>
                                        <p:strVal val="visible"/>
                                      </p:to>
                                    </p:set>
                                    <p:animEffect transition="in" filter="wipe(left)">
                                      <p:cBhvr>
                                        <p:cTn id="12" dur="500"/>
                                        <p:tgtEl>
                                          <p:spTgt spid="28680">
                                            <p:txEl>
                                              <p:pRg st="0" end="0"/>
                                            </p:txEl>
                                          </p:spTgt>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28674"/>
                                        </p:tgtEl>
                                        <p:attrNameLst>
                                          <p:attrName>style.visibility</p:attrName>
                                        </p:attrNameLst>
                                      </p:cBhvr>
                                      <p:to>
                                        <p:strVal val="visible"/>
                                      </p:to>
                                    </p:set>
                                    <p:animEffect transition="in" filter="wipe(left)">
                                      <p:cBhvr>
                                        <p:cTn id="17" dur="500"/>
                                        <p:tgtEl>
                                          <p:spTgt spid="28674"/>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28675"/>
                                        </p:tgtEl>
                                        <p:attrNameLst>
                                          <p:attrName>style.visibility</p:attrName>
                                        </p:attrNameLst>
                                      </p:cBhvr>
                                      <p:to>
                                        <p:strVal val="visible"/>
                                      </p:to>
                                    </p:set>
                                    <p:animEffect transition="in" filter="wipe(left)">
                                      <p:cBhvr>
                                        <p:cTn id="22" dur="500"/>
                                        <p:tgtEl>
                                          <p:spTgt spid="28675"/>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22" presetClass="entr" presetSubtype="8" dur="500" fill="hold" grpId="0" nodeType="clickEffect">
                                  <p:stCondLst>
                                    <p:cond delay="0"/>
                                  </p:stCondLst>
                                  <p:childTnLst>
                                    <p:set>
                                      <p:cBhvr>
                                        <p:cTn id="26" dur="1" fill="hold">
                                          <p:stCondLst>
                                            <p:cond delay="0"/>
                                          </p:stCondLst>
                                        </p:cTn>
                                        <p:tgtEl>
                                          <p:spTgt spid="28681"/>
                                        </p:tgtEl>
                                        <p:attrNameLst>
                                          <p:attrName>style.visibility</p:attrName>
                                        </p:attrNameLst>
                                      </p:cBhvr>
                                      <p:to>
                                        <p:strVal val="visible"/>
                                      </p:to>
                                    </p:set>
                                    <p:animEffect transition="in" filter="wipe(left)">
                                      <p:cBhvr>
                                        <p:cTn id="27" dur="500"/>
                                        <p:tgtEl>
                                          <p:spTgt spid="28681"/>
                                        </p:tgtEl>
                                      </p:cBhvr>
                                    </p:animEffect>
                                  </p:childTnLst>
                                </p:cTn>
                              </p:par>
                            </p:childTnLst>
                          </p:cTn>
                        </p:par>
                      </p:childTnLst>
                    </p:cTn>
                  </p:par>
                  <p:par>
                    <p:cTn id="28" fill="hold" nodeType="clickPar">
                      <p:stCondLst>
                        <p:cond delay="indefinite"/>
                        <p:cond evt="onBegin" delay="0">
                          <p:tn val="27"/>
                        </p:cond>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28676"/>
                                        </p:tgtEl>
                                        <p:attrNameLst>
                                          <p:attrName>style.visibility</p:attrName>
                                        </p:attrNameLst>
                                      </p:cBhvr>
                                      <p:to>
                                        <p:strVal val="visible"/>
                                      </p:to>
                                    </p:set>
                                    <p:animEffect transition="in" filter="wipe(left)">
                                      <p:cBhvr>
                                        <p:cTn id="32" dur="500"/>
                                        <p:tgtEl>
                                          <p:spTgt spid="28676"/>
                                        </p:tgtEl>
                                      </p:cBhvr>
                                    </p:animEffect>
                                  </p:childTnLst>
                                </p:cTn>
                              </p:par>
                            </p:childTnLst>
                          </p:cTn>
                        </p:par>
                      </p:childTnLst>
                    </p:cTn>
                  </p:par>
                  <p:par>
                    <p:cTn id="33" fill="hold" nodeType="clickPar">
                      <p:stCondLst>
                        <p:cond delay="indefinite"/>
                        <p:cond evt="onBegin" delay="0">
                          <p:tn val="32"/>
                        </p:cond>
                      </p:stCondLst>
                      <p:childTnLst>
                        <p:par>
                          <p:cTn id="34" fill="hold">
                            <p:stCondLst>
                              <p:cond delay="0"/>
                            </p:stCondLst>
                            <p:childTnLst>
                              <p:par>
                                <p:cTn id="35" presetID="22" presetClass="entr" presetSubtype="8" dur="500" fill="hold" grpId="0" nodeType="clickEffect">
                                  <p:stCondLst>
                                    <p:cond delay="0"/>
                                  </p:stCondLst>
                                  <p:childTnLst>
                                    <p:set>
                                      <p:cBhvr>
                                        <p:cTn id="36" dur="1" fill="hold">
                                          <p:stCondLst>
                                            <p:cond delay="0"/>
                                          </p:stCondLst>
                                        </p:cTn>
                                        <p:tgtEl>
                                          <p:spTgt spid="28682"/>
                                        </p:tgtEl>
                                        <p:attrNameLst>
                                          <p:attrName>style.visibility</p:attrName>
                                        </p:attrNameLst>
                                      </p:cBhvr>
                                      <p:to>
                                        <p:strVal val="visible"/>
                                      </p:to>
                                    </p:set>
                                    <p:animEffect transition="in" filter="wipe(left)">
                                      <p:cBhvr>
                                        <p:cTn id="37" dur="500"/>
                                        <p:tgtEl>
                                          <p:spTgt spid="28682"/>
                                        </p:tgtEl>
                                      </p:cBhvr>
                                    </p:animEffect>
                                  </p:childTnLst>
                                </p:cTn>
                              </p:par>
                            </p:childTnLst>
                          </p:cTn>
                        </p:par>
                      </p:childTnLst>
                    </p:cTn>
                  </p:par>
                  <p:par>
                    <p:cTn id="38" fill="hold" nodeType="clickPar">
                      <p:stCondLst>
                        <p:cond delay="indefinite"/>
                        <p:cond evt="onBegin" delay="0">
                          <p:tn val="37"/>
                        </p:cond>
                      </p:stCondLst>
                      <p:childTnLst>
                        <p:par>
                          <p:cTn id="39" fill="hold">
                            <p:stCondLst>
                              <p:cond delay="0"/>
                            </p:stCondLst>
                            <p:childTnLst>
                              <p:par>
                                <p:cTn id="40" presetID="22" presetClass="entr" presetSubtype="8" dur="500" fill="hold" nodeType="clickEffect">
                                  <p:stCondLst>
                                    <p:cond delay="0"/>
                                  </p:stCondLst>
                                  <p:childTnLst>
                                    <p:set>
                                      <p:cBhvr>
                                        <p:cTn id="41" dur="1" fill="hold">
                                          <p:stCondLst>
                                            <p:cond delay="0"/>
                                          </p:stCondLst>
                                        </p:cTn>
                                        <p:tgtEl>
                                          <p:spTgt spid="28677"/>
                                        </p:tgtEl>
                                        <p:attrNameLst>
                                          <p:attrName>style.visibility</p:attrName>
                                        </p:attrNameLst>
                                      </p:cBhvr>
                                      <p:to>
                                        <p:strVal val="visible"/>
                                      </p:to>
                                    </p:set>
                                    <p:animEffect transition="in" filter="wipe(left)">
                                      <p:cBhvr>
                                        <p:cTn id="42" dur="5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p:bldP spid="28680" grpId="0" build="p"/>
      <p:bldP spid="28681" grpId="0"/>
      <p:bldP spid="28682" grpId="0"/>
    </p:bldLs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9706" name="Rectangle 2" title=""/>
          <p:cNvSpPr>
            <a:spLocks noGrp="1"/>
          </p:cNvSpPr>
          <p:nvPr>
            <p:ph type="title"/>
          </p:nvPr>
        </p:nvSpPr>
        <p:spPr>
          <a:xfrm>
            <a:off x="609600" y="912813"/>
            <a:ext cx="2438400" cy="458787"/>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lgn="l" eaLnBrk="1" hangingPunct="1"/>
            <a:r>
              <a:rPr lang="zh-CN" altLang="en-US" sz="2800">
                <a:solidFill>
                  <a:srgbClr val="FF0066"/>
                </a:solidFill>
                <a:ea typeface="黑体" pitchFamily="2" charset="-122"/>
              </a:rPr>
              <a:t>例 </a:t>
            </a:r>
            <a:r>
              <a:rPr lang="en-US" altLang="zh-CN" sz="2800">
                <a:solidFill>
                  <a:srgbClr val="FF0066"/>
                </a:solidFill>
                <a:ea typeface="黑体" pitchFamily="2" charset="-122"/>
              </a:rPr>
              <a:t>9</a:t>
            </a:r>
            <a:r>
              <a:rPr lang="zh-CN" altLang="en-US" sz="2800">
                <a:solidFill>
                  <a:srgbClr val="FF0066"/>
                </a:solidFill>
                <a:ea typeface="黑体" pitchFamily="2" charset="-122"/>
              </a:rPr>
              <a:t>（续）</a:t>
            </a:r>
            <a:endParaRPr lang="zh-CN" altLang="en-US" sz="2800">
              <a:solidFill>
                <a:srgbClr val="FF0066"/>
              </a:solidFill>
              <a:ea typeface="黑体" pitchFamily="2" charset="-122"/>
            </a:endParaRPr>
          </a:p>
        </p:txBody>
      </p:sp>
      <p:sp>
        <p:nvSpPr>
          <p:cNvPr id="29707" name="Rectangle 3" title=""/>
          <p:cNvSpPr>
            <a:spLocks noGrp="1"/>
          </p:cNvSpPr>
          <p:nvPr>
            <p:ph type="body" sz="half" idx="1"/>
          </p:nvPr>
        </p:nvSpPr>
        <p:spPr>
          <a:xfrm>
            <a:off x="685800" y="1752600"/>
            <a:ext cx="1524000" cy="5334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eaLnBrk="1" hangingPunct="1">
              <a:buNone/>
            </a:pPr>
            <a:r>
              <a:rPr lang="zh-CN" altLang="en-US"/>
              <a:t>得</a:t>
            </a:r>
            <a:endParaRPr lang="zh-CN" altLang="en-US"/>
          </a:p>
        </p:txBody>
      </p:sp>
      <p:graphicFrame>
        <p:nvGraphicFramePr>
          <p:cNvPr id="29698" name="Object 4" title=""/>
          <p:cNvGraphicFramePr>
            <a:graphicFrameLocks noChangeAspect="1"/>
          </p:cNvGraphicFramePr>
          <p:nvPr>
            <p:ph sz="half" idx="2"/>
          </p:nvPr>
        </p:nvGraphicFramePr>
        <p:xfrm>
          <a:off x="3224213" y="1524000"/>
          <a:ext cx="2236787" cy="993775"/>
        </p:xfrm>
        <a:graphic>
          <a:graphicData uri="http://schemas.openxmlformats.org/presentationml/2006/ole">
            <mc:AlternateContent>
              <mc:Choice xmlns:v="urn:schemas-microsoft-com:vml" Requires="v">
                <p:oleObj spid="_x0000_s1188" name="公式" r:id="rId2" imgW="2236787" imgH="993775" progId="Equation.3">
                  <p:embed/>
                </p:oleObj>
              </mc:Choice>
              <mc:Fallback>
                <p:oleObj name="公式" r:id="rId2" imgW="2236787" imgH="993775" progId="Equation.3">
                  <p:embed/>
                  <p:pic>
                    <p:nvPicPr>
                      <p:cNvPr id="0" name="OLE substitute image"/>
                      <p:cNvPicPr/>
                      <p:nvPr/>
                    </p:nvPicPr>
                    <p:blipFill>
                      <a:blip r:embed="rId3"/>
                      <a:stretch>
                        <a:fillRect/>
                      </a:stretch>
                    </p:blipFill>
                    <p:spPr>
                      <a:xfrm>
                        <a:off x="3224213" y="1524000"/>
                        <a:ext cx="2236787" cy="993775"/>
                      </a:xfrm>
                      <a:prstGeom prst="rect">
                        <a:avLst/>
                      </a:prstGeom>
                      <a:noFill/>
                      <a:ln>
                        <a:miter lim="800000"/>
                      </a:ln>
                    </p:spPr>
                  </p:pic>
                </p:oleObj>
              </mc:Fallback>
            </mc:AlternateContent>
          </a:graphicData>
        </a:graphic>
      </p:graphicFrame>
      <p:sp>
        <p:nvSpPr>
          <p:cNvPr id="29708" name="Rectangle 5" title=""/>
          <p:cNvSpPr/>
          <p:nvPr/>
        </p:nvSpPr>
        <p:spPr>
          <a:xfrm>
            <a:off x="609600" y="2514600"/>
            <a:ext cx="8178800" cy="5334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zh-CN" altLang="en-US" sz="2800"/>
              <a:t>由此得方程</a:t>
            </a:r>
            <a:endParaRPr lang="zh-CN" altLang="en-US" sz="2800"/>
          </a:p>
        </p:txBody>
      </p:sp>
      <p:graphicFrame>
        <p:nvGraphicFramePr>
          <p:cNvPr id="29699" name="Object 6" title=""/>
          <p:cNvGraphicFramePr>
            <a:graphicFrameLocks noChangeAspect="1"/>
          </p:cNvGraphicFramePr>
          <p:nvPr/>
        </p:nvGraphicFramePr>
        <p:xfrm>
          <a:off x="3505200" y="2514600"/>
          <a:ext cx="1828800" cy="568325"/>
        </p:xfrm>
        <a:graphic>
          <a:graphicData uri="http://schemas.openxmlformats.org/presentationml/2006/ole">
            <mc:AlternateContent>
              <mc:Choice xmlns:v="urn:schemas-microsoft-com:vml" Requires="v">
                <p:oleObj spid="_x0000_s1189" name="公式" r:id="rId4" imgW="1828800" imgH="568325" progId="Equation.3">
                  <p:embed/>
                </p:oleObj>
              </mc:Choice>
              <mc:Fallback>
                <p:oleObj name="公式" r:id="rId4" imgW="1828800" imgH="568325" progId="Equation.3">
                  <p:embed/>
                  <p:pic>
                    <p:nvPicPr>
                      <p:cNvPr id="0" name="OLE substitute image"/>
                      <p:cNvPicPr/>
                      <p:nvPr/>
                    </p:nvPicPr>
                    <p:blipFill>
                      <a:blip r:embed="rId5"/>
                      <a:stretch>
                        <a:fillRect/>
                      </a:stretch>
                    </p:blipFill>
                    <p:spPr>
                      <a:xfrm>
                        <a:off x="3505200" y="2514600"/>
                        <a:ext cx="1828800" cy="568325"/>
                      </a:xfrm>
                      <a:prstGeom prst="rect">
                        <a:avLst/>
                      </a:prstGeom>
                      <a:noFill/>
                      <a:ln>
                        <a:noFill/>
                        <a:miter lim="800000"/>
                      </a:ln>
                    </p:spPr>
                  </p:pic>
                </p:oleObj>
              </mc:Fallback>
            </mc:AlternateContent>
          </a:graphicData>
        </a:graphic>
      </p:graphicFrame>
      <p:sp>
        <p:nvSpPr>
          <p:cNvPr id="29709" name="Rectangle 7" title=""/>
          <p:cNvSpPr/>
          <p:nvPr/>
        </p:nvSpPr>
        <p:spPr>
          <a:xfrm>
            <a:off x="609600" y="3124200"/>
            <a:ext cx="8178800" cy="5334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zh-CN" altLang="en-US" sz="2800"/>
              <a:t>得解</a:t>
            </a:r>
            <a:endParaRPr lang="zh-CN" altLang="en-US" sz="2800"/>
          </a:p>
        </p:txBody>
      </p:sp>
      <p:graphicFrame>
        <p:nvGraphicFramePr>
          <p:cNvPr id="29700" name="Object 8" title=""/>
          <p:cNvGraphicFramePr>
            <a:graphicFrameLocks noChangeAspect="1"/>
          </p:cNvGraphicFramePr>
          <p:nvPr/>
        </p:nvGraphicFramePr>
        <p:xfrm>
          <a:off x="3670300" y="3157538"/>
          <a:ext cx="1041400" cy="500062"/>
        </p:xfrm>
        <a:graphic>
          <a:graphicData uri="http://schemas.openxmlformats.org/presentationml/2006/ole">
            <mc:AlternateContent>
              <mc:Choice xmlns:v="urn:schemas-microsoft-com:vml" Requires="v">
                <p:oleObj spid="_x0000_s1190" name="公式" r:id="rId6" imgW="1041400" imgH="500062" progId="Equation.3">
                  <p:embed/>
                </p:oleObj>
              </mc:Choice>
              <mc:Fallback>
                <p:oleObj name="公式" r:id="rId6" imgW="1041400" imgH="500062" progId="Equation.3">
                  <p:embed/>
                  <p:pic>
                    <p:nvPicPr>
                      <p:cNvPr id="0" name="OLE substitute image"/>
                      <p:cNvPicPr/>
                      <p:nvPr/>
                    </p:nvPicPr>
                    <p:blipFill>
                      <a:blip r:embed="rId7"/>
                      <a:stretch>
                        <a:fillRect/>
                      </a:stretch>
                    </p:blipFill>
                    <p:spPr>
                      <a:xfrm>
                        <a:off x="3670300" y="3157538"/>
                        <a:ext cx="1041400" cy="500062"/>
                      </a:xfrm>
                      <a:prstGeom prst="rect">
                        <a:avLst/>
                      </a:prstGeom>
                      <a:noFill/>
                      <a:ln>
                        <a:noFill/>
                        <a:miter lim="800000"/>
                      </a:ln>
                    </p:spPr>
                  </p:pic>
                </p:oleObj>
              </mc:Fallback>
            </mc:AlternateContent>
          </a:graphicData>
        </a:graphic>
      </p:graphicFrame>
      <p:graphicFrame>
        <p:nvGraphicFramePr>
          <p:cNvPr id="29701" name="Object 9" title=""/>
          <p:cNvGraphicFramePr>
            <a:graphicFrameLocks noChangeAspect="1"/>
          </p:cNvGraphicFramePr>
          <p:nvPr/>
        </p:nvGraphicFramePr>
        <p:xfrm>
          <a:off x="685800" y="3886200"/>
          <a:ext cx="5235575" cy="531813"/>
        </p:xfrm>
        <a:graphic>
          <a:graphicData uri="http://schemas.openxmlformats.org/presentationml/2006/ole">
            <mc:AlternateContent>
              <mc:Choice xmlns:v="urn:schemas-microsoft-com:vml" Requires="v">
                <p:oleObj spid="_x0000_s1191" name="公式" r:id="rId8" imgW="5235575" imgH="531813" progId="Equation.3">
                  <p:embed/>
                </p:oleObj>
              </mc:Choice>
              <mc:Fallback>
                <p:oleObj name="公式" r:id="rId8" imgW="5235575" imgH="531813" progId="Equation.3">
                  <p:embed/>
                  <p:pic>
                    <p:nvPicPr>
                      <p:cNvPr id="0" name="OLE substitute image"/>
                      <p:cNvPicPr/>
                      <p:nvPr/>
                    </p:nvPicPr>
                    <p:blipFill>
                      <a:blip r:embed="rId9"/>
                      <a:stretch>
                        <a:fillRect/>
                      </a:stretch>
                    </p:blipFill>
                    <p:spPr>
                      <a:xfrm>
                        <a:off x="685800" y="3886200"/>
                        <a:ext cx="5235575" cy="531813"/>
                      </a:xfrm>
                      <a:prstGeom prst="rect">
                        <a:avLst/>
                      </a:prstGeom>
                      <a:noFill/>
                      <a:ln>
                        <a:noFill/>
                        <a:miter lim="800000"/>
                      </a:ln>
                    </p:spPr>
                  </p:pic>
                </p:oleObj>
              </mc:Fallback>
            </mc:AlternateContent>
          </a:graphicData>
        </a:graphic>
      </p:graphicFrame>
      <p:sp>
        <p:nvSpPr>
          <p:cNvPr id="29710" name="Rectangle 10" title=""/>
          <p:cNvSpPr/>
          <p:nvPr/>
        </p:nvSpPr>
        <p:spPr>
          <a:xfrm>
            <a:off x="685800" y="4895850"/>
            <a:ext cx="1295400" cy="5334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zh-CN" altLang="en-US" sz="2800"/>
              <a:t>所以，</a:t>
            </a:r>
            <a:endParaRPr lang="zh-CN" altLang="en-US" sz="2800"/>
          </a:p>
        </p:txBody>
      </p:sp>
      <p:graphicFrame>
        <p:nvGraphicFramePr>
          <p:cNvPr id="29702" name="Object 11" title=""/>
          <p:cNvGraphicFramePr>
            <a:graphicFrameLocks noChangeAspect="1"/>
          </p:cNvGraphicFramePr>
          <p:nvPr/>
        </p:nvGraphicFramePr>
        <p:xfrm>
          <a:off x="2667000" y="4743450"/>
          <a:ext cx="2667000" cy="987425"/>
        </p:xfrm>
        <a:graphic>
          <a:graphicData uri="http://schemas.openxmlformats.org/presentationml/2006/ole">
            <mc:AlternateContent>
              <mc:Choice xmlns:v="urn:schemas-microsoft-com:vml" Requires="v">
                <p:oleObj spid="_x0000_s1192" name="公式" r:id="rId10" imgW="2667000" imgH="987425" progId="Equation.3">
                  <p:embed/>
                </p:oleObj>
              </mc:Choice>
              <mc:Fallback>
                <p:oleObj name="公式" r:id="rId10" imgW="2667000" imgH="987425" progId="Equation.3">
                  <p:embed/>
                  <p:pic>
                    <p:nvPicPr>
                      <p:cNvPr id="0" name="OLE substitute image"/>
                      <p:cNvPicPr/>
                      <p:nvPr/>
                    </p:nvPicPr>
                    <p:blipFill>
                      <a:blip r:embed="rId11"/>
                      <a:stretch>
                        <a:fillRect/>
                      </a:stretch>
                    </p:blipFill>
                    <p:spPr>
                      <a:xfrm>
                        <a:off x="2667000" y="4743450"/>
                        <a:ext cx="2667000" cy="987425"/>
                      </a:xfrm>
                      <a:prstGeom prst="rect">
                        <a:avLst/>
                      </a:prstGeom>
                      <a:noFill/>
                      <a:ln>
                        <a:noFill/>
                        <a:miter lim="800000"/>
                      </a:ln>
                    </p:spPr>
                  </p:pic>
                </p:oleObj>
              </mc:Fallback>
            </mc:AlternateContent>
          </a:graphicData>
        </a:graphic>
      </p:graphicFrame>
      <p:graphicFrame>
        <p:nvGraphicFramePr>
          <p:cNvPr id="29703" name="Object 12" title=""/>
          <p:cNvGraphicFramePr>
            <a:graphicFrameLocks noChangeAspect="1"/>
          </p:cNvGraphicFramePr>
          <p:nvPr/>
        </p:nvGraphicFramePr>
        <p:xfrm>
          <a:off x="5334000" y="4811713"/>
          <a:ext cx="1143000" cy="979487"/>
        </p:xfrm>
        <a:graphic>
          <a:graphicData uri="http://schemas.openxmlformats.org/presentationml/2006/ole">
            <mc:AlternateContent>
              <mc:Choice xmlns:v="urn:schemas-microsoft-com:vml" Requires="v">
                <p:oleObj spid="_x0000_s1193" name="公式" r:id="rId12" imgW="1143000" imgH="979487" progId="Equation.3">
                  <p:embed/>
                </p:oleObj>
              </mc:Choice>
              <mc:Fallback>
                <p:oleObj name="公式" r:id="rId12" imgW="1143000" imgH="979487" progId="Equation.3">
                  <p:embed/>
                  <p:pic>
                    <p:nvPicPr>
                      <p:cNvPr id="0" name="OLE substitute image"/>
                      <p:cNvPicPr/>
                      <p:nvPr/>
                    </p:nvPicPr>
                    <p:blipFill>
                      <a:blip r:embed="rId13"/>
                      <a:stretch>
                        <a:fillRect/>
                      </a:stretch>
                    </p:blipFill>
                    <p:spPr>
                      <a:xfrm>
                        <a:off x="5334000" y="4811713"/>
                        <a:ext cx="1143000" cy="979487"/>
                      </a:xfrm>
                      <a:prstGeom prst="rect">
                        <a:avLst/>
                      </a:prstGeom>
                      <a:noFill/>
                      <a:ln>
                        <a:noFill/>
                        <a:miter lim="800000"/>
                      </a:ln>
                    </p:spPr>
                  </p:pic>
                </p:oleObj>
              </mc:Fallback>
            </mc:AlternateContent>
          </a:graphicData>
        </a:graphic>
      </p:graphicFrame>
      <p:graphicFrame>
        <p:nvGraphicFramePr>
          <p:cNvPr id="29704" name="Object 13" title=""/>
          <p:cNvGraphicFramePr>
            <a:graphicFrameLocks noChangeAspect="1"/>
          </p:cNvGraphicFramePr>
          <p:nvPr/>
        </p:nvGraphicFramePr>
        <p:xfrm>
          <a:off x="4038600" y="5934075"/>
          <a:ext cx="1752600" cy="466725"/>
        </p:xfrm>
        <a:graphic>
          <a:graphicData uri="http://schemas.openxmlformats.org/presentationml/2006/ole">
            <mc:AlternateContent>
              <mc:Choice xmlns:v="urn:schemas-microsoft-com:vml" Requires="v">
                <p:oleObj spid="_x0000_s1194" name="公式" r:id="rId14" imgW="1752600" imgH="466725" progId="Equation.3">
                  <p:embed/>
                </p:oleObj>
              </mc:Choice>
              <mc:Fallback>
                <p:oleObj name="公式" r:id="rId14" imgW="1752600" imgH="466725" progId="Equation.3">
                  <p:embed/>
                  <p:pic>
                    <p:nvPicPr>
                      <p:cNvPr id="0" name="OLE substitute image"/>
                      <p:cNvPicPr/>
                      <p:nvPr/>
                    </p:nvPicPr>
                    <p:blipFill>
                      <a:blip r:embed="rId15"/>
                      <a:stretch>
                        <a:fillRect/>
                      </a:stretch>
                    </p:blipFill>
                    <p:spPr>
                      <a:xfrm>
                        <a:off x="4038600" y="5934075"/>
                        <a:ext cx="1752600" cy="466725"/>
                      </a:xfrm>
                      <a:prstGeom prst="rect">
                        <a:avLst/>
                      </a:prstGeom>
                      <a:noFill/>
                      <a:ln>
                        <a:noFill/>
                        <a:miter lim="800000"/>
                      </a:ln>
                    </p:spPr>
                  </p:pic>
                </p:oleObj>
              </mc:Fallback>
            </mc:AlternateContent>
          </a:graphicData>
        </a:graphic>
      </p:graphicFrame>
      <p:sp>
        <p:nvSpPr>
          <p:cNvPr id="29711" name="Rectangle 14"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29705" name="Object 16"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195" name="Image" r:id="rId16" imgW="7572375" imgH="19050" progId="Photoshop.Image.5">
                  <p:embed/>
                </p:oleObj>
              </mc:Choice>
              <mc:Fallback>
                <p:oleObj name="Image" r:id="rId16" imgW="7572375" imgH="19050" progId="Photoshop.Image.5">
                  <p:embed/>
                  <p:pic>
                    <p:nvPicPr>
                      <p:cNvPr id="0" name="OLE substitute image"/>
                      <p:cNvPicPr/>
                      <p:nvPr/>
                    </p:nvPicPr>
                    <p:blipFill>
                      <a:blip r:embed="rId17"/>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29712" name="Text Box 17"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29713" name="AutoShape 18" title="">
            <a:hlinkClick r:id="rId18"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29714" name="Text Box 19"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8"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grpId="0" nodeType="afterEffect">
                                  <p:stCondLst>
                                    <p:cond delay="0"/>
                                  </p:stCondLst>
                                  <p:childTnLst>
                                    <p:set>
                                      <p:cBhvr>
                                        <p:cTn id="6" dur="1" fill="hold">
                                          <p:stCondLst>
                                            <p:cond delay="0"/>
                                          </p:stCondLst>
                                        </p:cTn>
                                        <p:tgtEl>
                                          <p:spTgt spid="29706"/>
                                        </p:tgtEl>
                                        <p:attrNameLst>
                                          <p:attrName>style.visibility</p:attrName>
                                        </p:attrNameLst>
                                      </p:cBhvr>
                                      <p:to>
                                        <p:strVal val="visible"/>
                                      </p:to>
                                    </p:set>
                                    <p:animEffect transition="in" filter="wipe(left)">
                                      <p:cBhvr>
                                        <p:cTn id="7" dur="500"/>
                                        <p:tgtEl>
                                          <p:spTgt spid="29706"/>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29707">
                                            <p:txEl>
                                              <p:pRg st="0" end="0"/>
                                            </p:txEl>
                                          </p:spTgt>
                                        </p:tgtEl>
                                        <p:attrNameLst>
                                          <p:attrName>style.visibility</p:attrName>
                                        </p:attrNameLst>
                                      </p:cBhvr>
                                      <p:to>
                                        <p:strVal val="visible"/>
                                      </p:to>
                                    </p:set>
                                    <p:animEffect transition="in" filter="wipe(left)">
                                      <p:cBhvr>
                                        <p:cTn id="12" dur="500"/>
                                        <p:tgtEl>
                                          <p:spTgt spid="29707">
                                            <p:txEl>
                                              <p:pRg st="0" end="0"/>
                                            </p:txEl>
                                          </p:spTgt>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29698"/>
                                        </p:tgtEl>
                                        <p:attrNameLst>
                                          <p:attrName>style.visibility</p:attrName>
                                        </p:attrNameLst>
                                      </p:cBhvr>
                                      <p:to>
                                        <p:strVal val="visible"/>
                                      </p:to>
                                    </p:set>
                                    <p:animEffect transition="in" filter="wipe(left)">
                                      <p:cBhvr>
                                        <p:cTn id="17" dur="500"/>
                                        <p:tgtEl>
                                          <p:spTgt spid="29698"/>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grpId="0" nodeType="clickEffect">
                                  <p:stCondLst>
                                    <p:cond delay="0"/>
                                  </p:stCondLst>
                                  <p:childTnLst>
                                    <p:set>
                                      <p:cBhvr>
                                        <p:cTn id="21" dur="1" fill="hold">
                                          <p:stCondLst>
                                            <p:cond delay="0"/>
                                          </p:stCondLst>
                                        </p:cTn>
                                        <p:tgtEl>
                                          <p:spTgt spid="29708"/>
                                        </p:tgtEl>
                                        <p:attrNameLst>
                                          <p:attrName>style.visibility</p:attrName>
                                        </p:attrNameLst>
                                      </p:cBhvr>
                                      <p:to>
                                        <p:strVal val="visible"/>
                                      </p:to>
                                    </p:set>
                                    <p:animEffect transition="in" filter="wipe(left)">
                                      <p:cBhvr>
                                        <p:cTn id="22" dur="500"/>
                                        <p:tgtEl>
                                          <p:spTgt spid="29708"/>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29699"/>
                                        </p:tgtEl>
                                        <p:attrNameLst>
                                          <p:attrName>style.visibility</p:attrName>
                                        </p:attrNameLst>
                                      </p:cBhvr>
                                      <p:to>
                                        <p:strVal val="visible"/>
                                      </p:to>
                                    </p:set>
                                    <p:animEffect transition="in" filter="wipe(left)">
                                      <p:cBhvr>
                                        <p:cTn id="27" dur="500"/>
                                        <p:tgtEl>
                                          <p:spTgt spid="29699"/>
                                        </p:tgtEl>
                                      </p:cBhvr>
                                    </p:animEffect>
                                  </p:childTnLst>
                                </p:cTn>
                              </p:par>
                            </p:childTnLst>
                          </p:cTn>
                        </p:par>
                      </p:childTnLst>
                    </p:cTn>
                  </p:par>
                  <p:par>
                    <p:cTn id="28" fill="hold" nodeType="clickPar">
                      <p:stCondLst>
                        <p:cond delay="indefinite"/>
                        <p:cond evt="onBegin" delay="0">
                          <p:tn val="27"/>
                        </p:cond>
                      </p:stCondLst>
                      <p:childTnLst>
                        <p:par>
                          <p:cTn id="29" fill="hold">
                            <p:stCondLst>
                              <p:cond delay="0"/>
                            </p:stCondLst>
                            <p:childTnLst>
                              <p:par>
                                <p:cTn id="30" presetID="22" presetClass="entr" presetSubtype="8" dur="500" fill="hold" grpId="0" nodeType="clickEffect">
                                  <p:stCondLst>
                                    <p:cond delay="0"/>
                                  </p:stCondLst>
                                  <p:childTnLst>
                                    <p:set>
                                      <p:cBhvr>
                                        <p:cTn id="31" dur="1" fill="hold">
                                          <p:stCondLst>
                                            <p:cond delay="0"/>
                                          </p:stCondLst>
                                        </p:cTn>
                                        <p:tgtEl>
                                          <p:spTgt spid="29709"/>
                                        </p:tgtEl>
                                        <p:attrNameLst>
                                          <p:attrName>style.visibility</p:attrName>
                                        </p:attrNameLst>
                                      </p:cBhvr>
                                      <p:to>
                                        <p:strVal val="visible"/>
                                      </p:to>
                                    </p:set>
                                    <p:animEffect transition="in" filter="wipe(left)">
                                      <p:cBhvr>
                                        <p:cTn id="32" dur="500"/>
                                        <p:tgtEl>
                                          <p:spTgt spid="29709"/>
                                        </p:tgtEl>
                                      </p:cBhvr>
                                    </p:animEffect>
                                  </p:childTnLst>
                                </p:cTn>
                              </p:par>
                            </p:childTnLst>
                          </p:cTn>
                        </p:par>
                      </p:childTnLst>
                    </p:cTn>
                  </p:par>
                  <p:par>
                    <p:cTn id="33" fill="hold" nodeType="clickPar">
                      <p:stCondLst>
                        <p:cond delay="indefinite"/>
                        <p:cond evt="onBegin" delay="0">
                          <p:tn val="32"/>
                        </p:cond>
                      </p:stCondLst>
                      <p:childTnLst>
                        <p:par>
                          <p:cTn id="34" fill="hold">
                            <p:stCondLst>
                              <p:cond delay="0"/>
                            </p:stCondLst>
                            <p:childTnLst>
                              <p:par>
                                <p:cTn id="35" presetID="22" presetClass="entr" presetSubtype="8" dur="500" fill="hold" nodeType="clickEffect">
                                  <p:stCondLst>
                                    <p:cond delay="0"/>
                                  </p:stCondLst>
                                  <p:childTnLst>
                                    <p:set>
                                      <p:cBhvr>
                                        <p:cTn id="36" dur="1" fill="hold">
                                          <p:stCondLst>
                                            <p:cond delay="0"/>
                                          </p:stCondLst>
                                        </p:cTn>
                                        <p:tgtEl>
                                          <p:spTgt spid="29700"/>
                                        </p:tgtEl>
                                        <p:attrNameLst>
                                          <p:attrName>style.visibility</p:attrName>
                                        </p:attrNameLst>
                                      </p:cBhvr>
                                      <p:to>
                                        <p:strVal val="visible"/>
                                      </p:to>
                                    </p:set>
                                    <p:animEffect transition="in" filter="wipe(left)">
                                      <p:cBhvr>
                                        <p:cTn id="37" dur="500"/>
                                        <p:tgtEl>
                                          <p:spTgt spid="29700"/>
                                        </p:tgtEl>
                                      </p:cBhvr>
                                    </p:animEffect>
                                  </p:childTnLst>
                                </p:cTn>
                              </p:par>
                            </p:childTnLst>
                          </p:cTn>
                        </p:par>
                      </p:childTnLst>
                    </p:cTn>
                  </p:par>
                  <p:par>
                    <p:cTn id="38" fill="hold" nodeType="clickPar">
                      <p:stCondLst>
                        <p:cond delay="indefinite"/>
                        <p:cond evt="onBegin" delay="0">
                          <p:tn val="37"/>
                        </p:cond>
                      </p:stCondLst>
                      <p:childTnLst>
                        <p:par>
                          <p:cTn id="39" fill="hold">
                            <p:stCondLst>
                              <p:cond delay="0"/>
                            </p:stCondLst>
                            <p:childTnLst>
                              <p:par>
                                <p:cTn id="40" presetID="22" presetClass="entr" presetSubtype="8" dur="500" fill="hold" nodeType="clickEffect">
                                  <p:stCondLst>
                                    <p:cond delay="0"/>
                                  </p:stCondLst>
                                  <p:childTnLst>
                                    <p:set>
                                      <p:cBhvr>
                                        <p:cTn id="41" dur="1" fill="hold">
                                          <p:stCondLst>
                                            <p:cond delay="0"/>
                                          </p:stCondLst>
                                        </p:cTn>
                                        <p:tgtEl>
                                          <p:spTgt spid="29701"/>
                                        </p:tgtEl>
                                        <p:attrNameLst>
                                          <p:attrName>style.visibility</p:attrName>
                                        </p:attrNameLst>
                                      </p:cBhvr>
                                      <p:to>
                                        <p:strVal val="visible"/>
                                      </p:to>
                                    </p:set>
                                    <p:animEffect transition="in" filter="wipe(left)">
                                      <p:cBhvr>
                                        <p:cTn id="42" dur="500"/>
                                        <p:tgtEl>
                                          <p:spTgt spid="29701"/>
                                        </p:tgtEl>
                                      </p:cBhvr>
                                    </p:animEffect>
                                  </p:childTnLst>
                                </p:cTn>
                              </p:par>
                            </p:childTnLst>
                          </p:cTn>
                        </p:par>
                      </p:childTnLst>
                    </p:cTn>
                  </p:par>
                  <p:par>
                    <p:cTn id="43" fill="hold" nodeType="clickPar">
                      <p:stCondLst>
                        <p:cond delay="indefinite"/>
                        <p:cond evt="onBegin" delay="0">
                          <p:tn val="42"/>
                        </p:cond>
                      </p:stCondLst>
                      <p:childTnLst>
                        <p:par>
                          <p:cTn id="44" fill="hold">
                            <p:stCondLst>
                              <p:cond delay="0"/>
                            </p:stCondLst>
                            <p:childTnLst>
                              <p:par>
                                <p:cTn id="45" presetID="22" presetClass="entr" presetSubtype="8" dur="500" fill="hold" grpId="0" nodeType="clickEffect">
                                  <p:stCondLst>
                                    <p:cond delay="0"/>
                                  </p:stCondLst>
                                  <p:childTnLst>
                                    <p:set>
                                      <p:cBhvr>
                                        <p:cTn id="46" dur="1" fill="hold">
                                          <p:stCondLst>
                                            <p:cond delay="0"/>
                                          </p:stCondLst>
                                        </p:cTn>
                                        <p:tgtEl>
                                          <p:spTgt spid="29710"/>
                                        </p:tgtEl>
                                        <p:attrNameLst>
                                          <p:attrName>style.visibility</p:attrName>
                                        </p:attrNameLst>
                                      </p:cBhvr>
                                      <p:to>
                                        <p:strVal val="visible"/>
                                      </p:to>
                                    </p:set>
                                    <p:animEffect transition="in" filter="wipe(left)">
                                      <p:cBhvr>
                                        <p:cTn id="47" dur="500"/>
                                        <p:tgtEl>
                                          <p:spTgt spid="29710"/>
                                        </p:tgtEl>
                                      </p:cBhvr>
                                    </p:animEffect>
                                  </p:childTnLst>
                                </p:cTn>
                              </p:par>
                            </p:childTnLst>
                          </p:cTn>
                        </p:par>
                      </p:childTnLst>
                    </p:cTn>
                  </p:par>
                  <p:par>
                    <p:cTn id="48" fill="hold" nodeType="clickPar">
                      <p:stCondLst>
                        <p:cond delay="indefinite"/>
                        <p:cond evt="onBegin" delay="0">
                          <p:tn val="47"/>
                        </p:cond>
                      </p:stCondLst>
                      <p:childTnLst>
                        <p:par>
                          <p:cTn id="49" fill="hold">
                            <p:stCondLst>
                              <p:cond delay="0"/>
                            </p:stCondLst>
                            <p:childTnLst>
                              <p:par>
                                <p:cTn id="50" presetID="22" presetClass="entr" presetSubtype="8" dur="500" fill="hold" nodeType="clickEffect">
                                  <p:stCondLst>
                                    <p:cond delay="0"/>
                                  </p:stCondLst>
                                  <p:childTnLst>
                                    <p:set>
                                      <p:cBhvr>
                                        <p:cTn id="51" dur="1" fill="hold">
                                          <p:stCondLst>
                                            <p:cond delay="0"/>
                                          </p:stCondLst>
                                        </p:cTn>
                                        <p:tgtEl>
                                          <p:spTgt spid="29702"/>
                                        </p:tgtEl>
                                        <p:attrNameLst>
                                          <p:attrName>style.visibility</p:attrName>
                                        </p:attrNameLst>
                                      </p:cBhvr>
                                      <p:to>
                                        <p:strVal val="visible"/>
                                      </p:to>
                                    </p:set>
                                    <p:animEffect transition="in" filter="wipe(left)">
                                      <p:cBhvr>
                                        <p:cTn id="52" dur="500"/>
                                        <p:tgtEl>
                                          <p:spTgt spid="29702"/>
                                        </p:tgtEl>
                                      </p:cBhvr>
                                    </p:animEffect>
                                  </p:childTnLst>
                                </p:cTn>
                              </p:par>
                            </p:childTnLst>
                          </p:cTn>
                        </p:par>
                      </p:childTnLst>
                    </p:cTn>
                  </p:par>
                  <p:par>
                    <p:cTn id="53" fill="hold" nodeType="clickPar">
                      <p:stCondLst>
                        <p:cond delay="indefinite"/>
                        <p:cond evt="onBegin" delay="0">
                          <p:tn val="52"/>
                        </p:cond>
                      </p:stCondLst>
                      <p:childTnLst>
                        <p:par>
                          <p:cTn id="54" fill="hold">
                            <p:stCondLst>
                              <p:cond delay="0"/>
                            </p:stCondLst>
                            <p:childTnLst>
                              <p:par>
                                <p:cTn id="55" presetID="22" presetClass="entr" presetSubtype="8" dur="500" fill="hold" nodeType="clickEffect">
                                  <p:stCondLst>
                                    <p:cond delay="0"/>
                                  </p:stCondLst>
                                  <p:childTnLst>
                                    <p:set>
                                      <p:cBhvr>
                                        <p:cTn id="56" dur="1" fill="hold">
                                          <p:stCondLst>
                                            <p:cond delay="0"/>
                                          </p:stCondLst>
                                        </p:cTn>
                                        <p:tgtEl>
                                          <p:spTgt spid="29703"/>
                                        </p:tgtEl>
                                        <p:attrNameLst>
                                          <p:attrName>style.visibility</p:attrName>
                                        </p:attrNameLst>
                                      </p:cBhvr>
                                      <p:to>
                                        <p:strVal val="visible"/>
                                      </p:to>
                                    </p:set>
                                    <p:animEffect transition="in" filter="wipe(left)">
                                      <p:cBhvr>
                                        <p:cTn id="57" dur="500"/>
                                        <p:tgtEl>
                                          <p:spTgt spid="29703"/>
                                        </p:tgtEl>
                                      </p:cBhvr>
                                    </p:animEffect>
                                  </p:childTnLst>
                                </p:cTn>
                              </p:par>
                            </p:childTnLst>
                          </p:cTn>
                        </p:par>
                      </p:childTnLst>
                    </p:cTn>
                  </p:par>
                  <p:par>
                    <p:cTn id="58" fill="hold" nodeType="clickPar">
                      <p:stCondLst>
                        <p:cond delay="indefinite"/>
                        <p:cond evt="onBegin" delay="0">
                          <p:tn val="57"/>
                        </p:cond>
                      </p:stCondLst>
                      <p:childTnLst>
                        <p:par>
                          <p:cTn id="59" fill="hold">
                            <p:stCondLst>
                              <p:cond delay="0"/>
                            </p:stCondLst>
                            <p:childTnLst>
                              <p:par>
                                <p:cTn id="60" presetID="22" presetClass="entr" presetSubtype="8" dur="500" fill="hold" nodeType="clickEffect">
                                  <p:stCondLst>
                                    <p:cond delay="0"/>
                                  </p:stCondLst>
                                  <p:childTnLst>
                                    <p:set>
                                      <p:cBhvr>
                                        <p:cTn id="61" dur="1" fill="hold">
                                          <p:stCondLst>
                                            <p:cond delay="0"/>
                                          </p:stCondLst>
                                        </p:cTn>
                                        <p:tgtEl>
                                          <p:spTgt spid="29704"/>
                                        </p:tgtEl>
                                        <p:attrNameLst>
                                          <p:attrName>style.visibility</p:attrName>
                                        </p:attrNameLst>
                                      </p:cBhvr>
                                      <p:to>
                                        <p:strVal val="visible"/>
                                      </p:to>
                                    </p:set>
                                    <p:animEffect transition="in" filter="wipe(left)">
                                      <p:cBhvr>
                                        <p:cTn id="62" dur="500"/>
                                        <p:tgtEl>
                                          <p:spTgt spid="29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6" grpId="0"/>
      <p:bldP spid="29707" grpId="0" build="p"/>
      <p:bldP spid="29708" grpId="0"/>
      <p:bldP spid="29709" grpId="0"/>
      <p:bldP spid="29710" grpId="0"/>
    </p:bldLst>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0724" name="Rectangle 2" title=""/>
          <p:cNvSpPr>
            <a:spLocks noGrp="1"/>
          </p:cNvSpPr>
          <p:nvPr>
            <p:ph type="title"/>
          </p:nvPr>
        </p:nvSpPr>
        <p:spPr>
          <a:xfrm>
            <a:off x="457200" y="503238"/>
            <a:ext cx="1130300" cy="5334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lgn="l" eaLnBrk="1" hangingPunct="1"/>
            <a:r>
              <a:rPr lang="zh-CN" altLang="en-US" sz="2800">
                <a:solidFill>
                  <a:srgbClr val="FF0066"/>
                </a:solidFill>
                <a:ea typeface="黑体" pitchFamily="2" charset="-122"/>
              </a:rPr>
              <a:t>例 </a:t>
            </a:r>
            <a:r>
              <a:rPr lang="en-US" altLang="zh-CN" sz="2800">
                <a:solidFill>
                  <a:srgbClr val="FF0066"/>
                </a:solidFill>
                <a:ea typeface="黑体" pitchFamily="2" charset="-122"/>
              </a:rPr>
              <a:t>10</a:t>
            </a:r>
            <a:endParaRPr lang="en-US" altLang="zh-CN" sz="2800">
              <a:solidFill>
                <a:srgbClr val="FF0066"/>
              </a:solidFill>
              <a:ea typeface="黑体" pitchFamily="2" charset="-122"/>
            </a:endParaRPr>
          </a:p>
        </p:txBody>
      </p:sp>
      <p:graphicFrame>
        <p:nvGraphicFramePr>
          <p:cNvPr id="30722" name="Object 3" title=""/>
          <p:cNvGraphicFramePr>
            <a:graphicFrameLocks noChangeAspect="1"/>
          </p:cNvGraphicFramePr>
          <p:nvPr>
            <p:ph idx="1"/>
          </p:nvPr>
        </p:nvGraphicFramePr>
        <p:xfrm>
          <a:off x="762000" y="1524000"/>
          <a:ext cx="7620000" cy="4505325"/>
        </p:xfrm>
        <a:graphic>
          <a:graphicData uri="http://schemas.openxmlformats.org/presentationml/2006/ole">
            <mc:AlternateContent>
              <mc:Choice xmlns:v="urn:schemas-microsoft-com:vml" Requires="v">
                <p:oleObj spid="_x0000_s1196" name="公式" r:id="rId2" imgW="7620000" imgH="4505325" progId="Equation.3">
                  <p:embed/>
                </p:oleObj>
              </mc:Choice>
              <mc:Fallback>
                <p:oleObj name="公式" r:id="rId2" imgW="7620000" imgH="4505325" progId="Equation.3">
                  <p:embed/>
                  <p:pic>
                    <p:nvPicPr>
                      <p:cNvPr id="0" name="OLE substitute image"/>
                      <p:cNvPicPr/>
                      <p:nvPr/>
                    </p:nvPicPr>
                    <p:blipFill>
                      <a:blip r:embed="rId3"/>
                      <a:stretch>
                        <a:fillRect/>
                      </a:stretch>
                    </p:blipFill>
                    <p:spPr>
                      <a:xfrm>
                        <a:off x="762000" y="1524000"/>
                        <a:ext cx="7620000" cy="4505325"/>
                      </a:xfrm>
                      <a:prstGeom prst="rect">
                        <a:avLst/>
                      </a:prstGeom>
                      <a:noFill/>
                      <a:ln>
                        <a:miter lim="800000"/>
                      </a:ln>
                    </p:spPr>
                  </p:pic>
                </p:oleObj>
              </mc:Fallback>
            </mc:AlternateContent>
          </a:graphicData>
        </a:graphic>
      </p:graphicFrame>
      <p:sp>
        <p:nvSpPr>
          <p:cNvPr id="30725" name="Rectangle 4"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30723" name="Object 6"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197" name="Image" r:id="rId4" imgW="7572375" imgH="19050" progId="Photoshop.Image.5">
                  <p:embed/>
                </p:oleObj>
              </mc:Choice>
              <mc:Fallback>
                <p:oleObj name="Image" r:id="rId4" imgW="7572375" imgH="19050" progId="Photoshop.Image.5">
                  <p:embed/>
                  <p:pic>
                    <p:nvPicPr>
                      <p:cNvPr id="0" name="OLE substitute image"/>
                      <p:cNvPicPr/>
                      <p:nvPr/>
                    </p:nvPicPr>
                    <p:blipFill>
                      <a:blip r:embed="rId5"/>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30726" name="Text Box 7"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30727" name="AutoShape 8" title="">
            <a:hlinkClick r:id="rId6"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30728" name="Text Box 9"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6"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grpId="0" nodeType="after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wipe(left)">
                                      <p:cBhvr>
                                        <p:cTn id="7" dur="500"/>
                                        <p:tgtEl>
                                          <p:spTgt spid="30724"/>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30722"/>
                                        </p:tgtEl>
                                        <p:attrNameLst>
                                          <p:attrName>style.visibility</p:attrName>
                                        </p:attrNameLst>
                                      </p:cBhvr>
                                      <p:to>
                                        <p:strVal val="visible"/>
                                      </p:to>
                                    </p:set>
                                    <p:animEffect transition="in" filter="wipe(left)">
                                      <p:cBhvr>
                                        <p:cTn id="12" dur="500"/>
                                        <p:tgtEl>
                                          <p:spTgt spid="30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p:bldLs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28003" name="NotDefined 3" title=""/>
          <p:cNvSpPr/>
          <p:nvPr>
            <p:ph type="body" sz="half" idx="4294967295"/>
          </p:nvPr>
        </p:nvSpPr>
        <p:spPr>
          <a:xfrm>
            <a:off x="457200" y="1447800"/>
            <a:ext cx="8178800" cy="1447800"/>
          </a:xfrm>
          <a:noFill/>
          <a:ln>
            <a:miter lim="800000"/>
          </a:ln>
        </p:spPr>
        <p:txBody>
          <a:bodyPr/>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a:buNone/>
            </a:pPr>
            <a:r>
              <a:t>该随机试验的每一个结果都对应着变量 X 的一个确定的取值，因此变量 X 是样本空间S上的函数：</a:t>
            </a:r>
          </a:p>
        </p:txBody>
      </p:sp>
      <p:graphicFrame>
        <p:nvGraphicFramePr>
          <p:cNvPr id="128004" name="Object 4" title=""/>
          <p:cNvGraphicFramePr>
            <a:graphicFrameLocks noChangeAspect="1"/>
          </p:cNvGraphicFramePr>
          <p:nvPr>
            <p:ph sz="half" idx="1"/>
          </p:nvPr>
        </p:nvGraphicFramePr>
        <p:xfrm>
          <a:off x="2627313" y="2492375"/>
          <a:ext cx="3571875" cy="573088"/>
        </p:xfrm>
        <a:graphic>
          <a:graphicData uri="http://schemas.openxmlformats.org/presentationml/2006/ole">
            <mc:AlternateContent>
              <mc:Choice xmlns:v="urn:schemas-microsoft-com:vml" Requires="v">
                <p:oleObj spid="_x0000_s1041" name="公式" r:id="rId2" imgW="3571875" imgH="573088" progId="Equation.3">
                  <p:embed/>
                </p:oleObj>
              </mc:Choice>
              <mc:Fallback>
                <p:oleObj name="公式" r:id="rId2" imgW="3571875" imgH="573088" progId="Equation.3">
                  <p:embed/>
                  <p:pic>
                    <p:nvPicPr>
                      <p:cNvPr id="0" name="OLE substitute image"/>
                      <p:cNvPicPr/>
                      <p:nvPr/>
                    </p:nvPicPr>
                    <p:blipFill>
                      <a:blip r:embed="rId3"/>
                      <a:stretch>
                        <a:fillRect/>
                      </a:stretch>
                    </p:blipFill>
                    <p:spPr>
                      <a:xfrm>
                        <a:off x="2627313" y="2492375"/>
                        <a:ext cx="3571875" cy="573088"/>
                      </a:xfrm>
                      <a:prstGeom prst="rect">
                        <a:avLst/>
                      </a:prstGeom>
                      <a:noFill/>
                      <a:ln>
                        <a:miter lim="800000"/>
                      </a:ln>
                    </p:spPr>
                  </p:pic>
                </p:oleObj>
              </mc:Fallback>
            </mc:AlternateContent>
          </a:graphicData>
        </a:graphic>
      </p:graphicFrame>
      <p:sp>
        <p:nvSpPr>
          <p:cNvPr id="128005" name="Rectangle 5" title=""/>
          <p:cNvSpPr/>
          <p:nvPr/>
        </p:nvSpPr>
        <p:spPr>
          <a:xfrm>
            <a:off x="457200" y="3200400"/>
            <a:ext cx="8178800" cy="990600"/>
          </a:xfrm>
          <a:prstGeom prst="rect">
            <a:avLst/>
          </a:prstGeom>
          <a:noFill/>
          <a:ln>
            <a:noFill/>
            <a:miter lim="800000"/>
          </a:ln>
        </p:spPr>
        <p:txBody>
          <a:bodyPr/>
          <a:lstStyle>
            <a:defPPr>
              <a:defRPr lang="zh-CN" altLang="en-US"/>
            </a:defPPr>
            <a:lvl1pPr marL="342900" indent="-342900" algn="l" defTabSz="914400" rtl="0" eaLnBrk="1" fontAlgn="base" hangingPunct="1">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a:r>
              <a:t>我们定义了随机变量后，就可以用随机变量的取值情况来刻划随机事件．例如</a:t>
            </a:r>
          </a:p>
        </p:txBody>
      </p:sp>
      <p:graphicFrame>
        <p:nvGraphicFramePr>
          <p:cNvPr id="128008" name="Object 8" title=""/>
          <p:cNvGraphicFramePr>
            <a:graphicFrameLocks noChangeAspect="1"/>
          </p:cNvGraphicFramePr>
          <p:nvPr/>
        </p:nvGraphicFramePr>
        <p:xfrm>
          <a:off x="3276600" y="5257800"/>
          <a:ext cx="1222375" cy="503238"/>
        </p:xfrm>
        <a:graphic>
          <a:graphicData uri="http://schemas.openxmlformats.org/presentationml/2006/ole">
            <mc:AlternateContent>
              <mc:Choice xmlns:v="urn:schemas-microsoft-com:vml" Requires="v">
                <p:oleObj spid="_x0000_s1042" name="公式" r:id="rId4" imgW="1222375" imgH="503238" progId="Equation.3">
                  <p:embed/>
                </p:oleObj>
              </mc:Choice>
              <mc:Fallback>
                <p:oleObj name="公式" r:id="rId4" imgW="1222375" imgH="503238" progId="Equation.3">
                  <p:embed/>
                  <p:pic>
                    <p:nvPicPr>
                      <p:cNvPr id="0" name="OLE substitute image"/>
                      <p:cNvPicPr/>
                      <p:nvPr/>
                    </p:nvPicPr>
                    <p:blipFill>
                      <a:blip r:embed="rId5"/>
                      <a:stretch>
                        <a:fillRect/>
                      </a:stretch>
                    </p:blipFill>
                    <p:spPr>
                      <a:xfrm>
                        <a:off x="3276600" y="5257800"/>
                        <a:ext cx="1222375" cy="503238"/>
                      </a:xfrm>
                      <a:prstGeom prst="rect">
                        <a:avLst/>
                      </a:prstGeom>
                      <a:noFill/>
                      <a:ln>
                        <a:noFill/>
                        <a:miter lim="800000"/>
                      </a:ln>
                    </p:spPr>
                  </p:pic>
                </p:oleObj>
              </mc:Fallback>
            </mc:AlternateContent>
          </a:graphicData>
        </a:graphic>
      </p:graphicFrame>
      <p:sp>
        <p:nvSpPr>
          <p:cNvPr id="128009" name="Rectangle 9" title=""/>
          <p:cNvSpPr/>
          <p:nvPr/>
        </p:nvSpPr>
        <p:spPr>
          <a:xfrm>
            <a:off x="457200" y="5715000"/>
            <a:ext cx="8178800" cy="533400"/>
          </a:xfrm>
          <a:prstGeom prst="rect">
            <a:avLst/>
          </a:prstGeom>
          <a:noFill/>
          <a:ln>
            <a:noFill/>
            <a:miter lim="800000"/>
          </a:ln>
        </p:spPr>
        <p:txBody>
          <a:bodyPr/>
          <a:lstStyle>
            <a:defPPr>
              <a:defRPr lang="zh-CN" altLang="en-US"/>
            </a:defPPr>
            <a:lvl1pPr marL="342900" indent="-342900" algn="l" defTabSz="914400" rtl="0" eaLnBrk="1" fontAlgn="base" hangingPunct="1">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a:buNone/>
            </a:pPr>
            <a:r>
              <a:t>    表示至少取出2个黑球这一事件，等等．</a:t>
            </a:r>
          </a:p>
        </p:txBody>
      </p:sp>
      <p:sp>
        <p:nvSpPr>
          <p:cNvPr id="128010" name="" title=""/>
          <p:cNvSpPr/>
          <p:nvPr/>
        </p:nvSpPr>
        <p:spPr>
          <a:xfrm>
            <a:off x="685800" y="401638"/>
            <a:ext cx="7772400" cy="228600"/>
          </a:xfrm>
          <a:prstGeom prst="rect">
            <a:avLst/>
          </a:prstGeom>
          <a:noFill/>
          <a:ln>
            <a:noFill/>
            <a:miter lim="800000"/>
          </a:ln>
        </p:spPr>
        <p:txBody>
          <a:bodyPr anchor="ctr" anchorCtr="0"/>
          <a:lstStyle>
            <a:defPPr>
              <a:defRPr lang="zh-CN" altLang="en-US"/>
            </a:defPPr>
            <a:lvl1pPr marL="0" indent="0" algn="ctr" defTabSz="914400" rtl="0" eaLnBrk="1" fontAlgn="base" hangingPunct="1">
              <a:lnSpc>
                <a:spcPct val="100000"/>
              </a:lnSpc>
              <a:spcBef>
                <a:spcPct val="0"/>
              </a:spcBef>
              <a:spcAft>
                <a:spcPct val="0"/>
              </a:spcAft>
              <a:buClrTx/>
              <a:buSzTx/>
              <a:buFontTx/>
              <a:buNone/>
              <a:defRPr kumimoji="0" lang="zh-CN" altLang="en-US" sz="4400" b="0" i="0" u="none" baseline="0">
                <a:solidFill>
                  <a:schemeClr val="tx2"/>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400">
                <a:latin typeface="隶书" pitchFamily="49" charset="-122"/>
                <a:ea typeface="隶书" pitchFamily="49" charset="-122"/>
              </a:rPr>
              <a:t>第二章  </a:t>
            </a:r>
            <a:r>
              <a:rPr sz="2400">
                <a:ea typeface="隶书" pitchFamily="49" charset="-122"/>
              </a:rPr>
              <a:t>随机变量及其分布</a:t>
            </a:r>
            <a:endParaRPr sz="3600"/>
          </a:p>
        </p:txBody>
      </p:sp>
      <p:graphicFrame>
        <p:nvGraphicFramePr>
          <p:cNvPr id="128011" name=""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043" name="Image" r:id="rId6" imgW="7572375" imgH="19050" progId="Photoshop.Image.5">
                  <p:embed/>
                </p:oleObj>
              </mc:Choice>
              <mc:Fallback>
                <p:oleObj name="Image" r:id="rId6" imgW="7572375" imgH="19050" progId="Photoshop.Image.5">
                  <p:embed/>
                  <p:pic>
                    <p:nvPicPr>
                      <p:cNvPr id="0" name="OLE substitute image"/>
                      <p:cNvPicPr/>
                      <p:nvPr/>
                    </p:nvPicPr>
                    <p:blipFill>
                      <a:blip r:embed="rId7"/>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128012" name="" title=""/>
          <p:cNvSpPr txBox="1"/>
          <p:nvPr/>
        </p:nvSpPr>
        <p:spPr>
          <a:xfrm>
            <a:off x="6781800" y="928688"/>
            <a:ext cx="1524000" cy="366712"/>
          </a:xfrm>
          <a:prstGeom prst="rect">
            <a:avLst/>
          </a:prstGeom>
          <a:solidFill>
            <a:srgbClr val="FF9933"/>
          </a:solidFill>
          <a:ln w="12700" cap="sq">
            <a:noFill/>
            <a:miter lim="800000"/>
          </a:ln>
          <a:effectLst/>
        </p:spPr>
        <p:txBody>
          <a:bodyPr>
            <a:spAutoFit/>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eaLnBrk="1" hangingPunct="1">
              <a:spcBef>
                <a:spcPct val="50000"/>
              </a:spcBef>
            </a:pPr>
            <a:r>
              <a:rPr sz="1800"/>
              <a:t>§1 随机变量</a:t>
            </a:r>
            <a:endParaRPr sz="1800"/>
          </a:p>
        </p:txBody>
      </p:sp>
      <p:sp>
        <p:nvSpPr>
          <p:cNvPr id="128002" name="NotDefined 2" title=""/>
          <p:cNvSpPr/>
          <p:nvPr>
            <p:ph type="title" idx="4294967295"/>
          </p:nvPr>
        </p:nvSpPr>
        <p:spPr>
          <a:xfrm>
            <a:off x="457200" y="579438"/>
            <a:ext cx="2097088" cy="457200"/>
          </a:xfr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lang="zh-CN" altLang="en-US" sz="4400" b="0" i="0" u="none" baseline="0">
                <a:solidFill>
                  <a:schemeClr val="tx2"/>
                </a:solidFill>
                <a:effectLst/>
                <a:latin typeface="Arial"/>
                <a:ea typeface="宋体" pitchFamily="2" charset="-122"/>
              </a:defRPr>
            </a:lvl1pPr>
          </a:lstStyle>
          <a:p>
            <a:pPr lvl="0" algn="l"/>
            <a:r>
              <a:rPr sz="3200">
                <a:solidFill>
                  <a:srgbClr val="FF0066"/>
                </a:solidFill>
                <a:latin typeface="黑体" pitchFamily="2" charset="-122"/>
                <a:ea typeface="黑体" pitchFamily="2" charset="-122"/>
              </a:rPr>
              <a:t>例</a:t>
            </a:r>
            <a:r>
              <a:rPr sz="3200">
                <a:solidFill>
                  <a:srgbClr val="FF0066"/>
                </a:solidFill>
                <a:ea typeface="黑体" pitchFamily="2" charset="-122"/>
              </a:rPr>
              <a:t> </a:t>
            </a:r>
            <a:r>
              <a:rPr sz="3200">
                <a:solidFill>
                  <a:srgbClr val="FF0066"/>
                </a:solidFill>
                <a:latin typeface="Tahoma" pitchFamily="34" charset="0"/>
                <a:ea typeface="黑体" pitchFamily="2" charset="-122"/>
              </a:rPr>
              <a:t>1（续）</a:t>
            </a:r>
            <a:endParaRPr sz="4800" b="1">
              <a:solidFill>
                <a:srgbClr val="FF0066"/>
              </a:solidFill>
              <a:latin typeface="Tahoma" pitchFamily="34" charset="0"/>
              <a:ea typeface="黑体" pitchFamily="2" charset="-122"/>
            </a:endParaRPr>
          </a:p>
        </p:txBody>
      </p:sp>
      <p:graphicFrame>
        <p:nvGraphicFramePr>
          <p:cNvPr id="128006" name="Object 6" title=""/>
          <p:cNvGraphicFramePr>
            <a:graphicFrameLocks noChangeAspect="1"/>
          </p:cNvGraphicFramePr>
          <p:nvPr/>
        </p:nvGraphicFramePr>
        <p:xfrm>
          <a:off x="2192338" y="4191000"/>
          <a:ext cx="3516312" cy="503238"/>
        </p:xfrm>
        <a:graphic>
          <a:graphicData uri="http://schemas.openxmlformats.org/presentationml/2006/ole">
            <mc:AlternateContent>
              <mc:Choice xmlns:v="urn:schemas-microsoft-com:vml" Requires="v">
                <p:oleObj spid="_x0000_s1044" name="公式" r:id="rId8" imgW="3516312" imgH="503238" progId="Equation.3">
                  <p:embed/>
                </p:oleObj>
              </mc:Choice>
              <mc:Fallback>
                <p:oleObj name="公式" r:id="rId8" imgW="3516312" imgH="503238" progId="Equation.3">
                  <p:embed/>
                  <p:pic>
                    <p:nvPicPr>
                      <p:cNvPr id="0" name="OLE substitute image"/>
                      <p:cNvPicPr/>
                      <p:nvPr/>
                    </p:nvPicPr>
                    <p:blipFill>
                      <a:blip r:embed="rId9"/>
                      <a:stretch>
                        <a:fillRect/>
                      </a:stretch>
                    </p:blipFill>
                    <p:spPr>
                      <a:xfrm>
                        <a:off x="2192338" y="4191000"/>
                        <a:ext cx="3516312" cy="503238"/>
                      </a:xfrm>
                      <a:prstGeom prst="rect">
                        <a:avLst/>
                      </a:prstGeom>
                      <a:noFill/>
                      <a:ln>
                        <a:noFill/>
                        <a:miter lim="800000"/>
                      </a:ln>
                    </p:spPr>
                  </p:pic>
                </p:oleObj>
              </mc:Fallback>
            </mc:AlternateContent>
          </a:graphicData>
        </a:graphic>
      </p:graphicFrame>
      <p:sp>
        <p:nvSpPr>
          <p:cNvPr id="128007" name="Rectangle 7" title=""/>
          <p:cNvSpPr/>
          <p:nvPr/>
        </p:nvSpPr>
        <p:spPr>
          <a:xfrm>
            <a:off x="533400" y="4724400"/>
            <a:ext cx="5046663" cy="533400"/>
          </a:xfrm>
          <a:prstGeom prst="rect">
            <a:avLst/>
          </a:prstGeom>
          <a:noFill/>
          <a:ln>
            <a:noFill/>
            <a:miter lim="800000"/>
          </a:ln>
        </p:spPr>
        <p:txBody>
          <a:bodyPr/>
          <a:lstStyle>
            <a:defPPr>
              <a:defRPr lang="zh-CN" altLang="en-US"/>
            </a:defPPr>
            <a:lvl1pPr marL="342900" indent="-342900" algn="l" defTabSz="914400" rtl="0" eaLnBrk="1" fontAlgn="base" hangingPunct="1">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a:buNone/>
            </a:pPr>
            <a:r>
              <a:t>    表示取出2个黑球这一事件；</a:t>
            </a:r>
          </a:p>
        </p:txBody>
      </p:sp>
      <p:sp>
        <p:nvSpPr>
          <p:cNvPr id="128013" name="" title="">
            <a:hlinkClick r:id="rId10"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128014"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0"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wipe(left)">
                                      <p:cBhvr>
                                        <p:cTn id="7" dur="500"/>
                                        <p:tgtEl>
                                          <p:spTgt spid="12800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128004"/>
                                        </p:tgtEl>
                                        <p:attrNameLst>
                                          <p:attrName>style.visibility</p:attrName>
                                        </p:attrNameLst>
                                      </p:cBhvr>
                                      <p:to>
                                        <p:strVal val="visible"/>
                                      </p:to>
                                    </p:set>
                                    <p:animEffect transition="in" filter="wipe(left)">
                                      <p:cBhvr>
                                        <p:cTn id="12" dur="500"/>
                                        <p:tgtEl>
                                          <p:spTgt spid="128004"/>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grpId="0" nodeType="clickEffect">
                                  <p:stCondLst>
                                    <p:cond delay="0"/>
                                  </p:stCondLst>
                                  <p:childTnLst>
                                    <p:set>
                                      <p:cBhvr>
                                        <p:cTn id="16" dur="1" fill="hold">
                                          <p:stCondLst>
                                            <p:cond delay="0"/>
                                          </p:stCondLst>
                                        </p:cTn>
                                        <p:tgtEl>
                                          <p:spTgt spid="128005"/>
                                        </p:tgtEl>
                                        <p:attrNameLst>
                                          <p:attrName>style.visibility</p:attrName>
                                        </p:attrNameLst>
                                      </p:cBhvr>
                                      <p:to>
                                        <p:strVal val="visible"/>
                                      </p:to>
                                    </p:set>
                                    <p:animEffect transition="in" filter="wipe(left)">
                                      <p:cBhvr>
                                        <p:cTn id="17" dur="500"/>
                                        <p:tgtEl>
                                          <p:spTgt spid="128005"/>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128006"/>
                                        </p:tgtEl>
                                        <p:attrNameLst>
                                          <p:attrName>style.visibility</p:attrName>
                                        </p:attrNameLst>
                                      </p:cBhvr>
                                      <p:to>
                                        <p:strVal val="visible"/>
                                      </p:to>
                                    </p:set>
                                    <p:animEffect transition="in" filter="wipe(left)">
                                      <p:cBhvr>
                                        <p:cTn id="22" dur="500"/>
                                        <p:tgtEl>
                                          <p:spTgt spid="128006"/>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300" fill="hold" grpId="0" nodeType="clickEffect">
                                  <p:stCondLst>
                                    <p:cond delay="0"/>
                                  </p:stCondLst>
                                  <p:iterate type="wd">
                                    <p:tmPct val="100000"/>
                                  </p:iterate>
                                  <p:childTnLst>
                                    <p:set>
                                      <p:cBhvr>
                                        <p:cTn id="26" dur="1" fill="hold">
                                          <p:stCondLst>
                                            <p:cond delay="0"/>
                                          </p:stCondLst>
                                        </p:cTn>
                                        <p:tgtEl>
                                          <p:spTgt spid="128007"/>
                                        </p:tgtEl>
                                        <p:attrNameLst>
                                          <p:attrName>style.visibility</p:attrName>
                                        </p:attrNameLst>
                                      </p:cBhvr>
                                      <p:to>
                                        <p:strVal val="visible"/>
                                      </p:to>
                                    </p:set>
                                    <p:animEffect transition="in" filter="wipe(left)">
                                      <p:cBhvr>
                                        <p:cTn id="27" dur="300"/>
                                        <p:tgtEl>
                                          <p:spTgt spid="128007"/>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128008"/>
                                        </p:tgtEl>
                                        <p:attrNameLst>
                                          <p:attrName>style.visibility</p:attrName>
                                        </p:attrNameLst>
                                      </p:cBhvr>
                                      <p:to>
                                        <p:strVal val="visible"/>
                                      </p:to>
                                    </p:set>
                                    <p:animEffect transition="in" filter="wipe(left)">
                                      <p:cBhvr>
                                        <p:cTn id="32" dur="500"/>
                                        <p:tgtEl>
                                          <p:spTgt spid="128008"/>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22" presetClass="entr" presetSubtype="8" dur="500" fill="hold" grpId="0" nodeType="clickEffect">
                                  <p:stCondLst>
                                    <p:cond delay="0"/>
                                  </p:stCondLst>
                                  <p:childTnLst>
                                    <p:set>
                                      <p:cBhvr>
                                        <p:cTn id="36" dur="1" fill="hold">
                                          <p:stCondLst>
                                            <p:cond delay="0"/>
                                          </p:stCondLst>
                                        </p:cTn>
                                        <p:tgtEl>
                                          <p:spTgt spid="128009"/>
                                        </p:tgtEl>
                                        <p:attrNameLst>
                                          <p:attrName>style.visibility</p:attrName>
                                        </p:attrNameLst>
                                      </p:cBhvr>
                                      <p:to>
                                        <p:strVal val="visible"/>
                                      </p:to>
                                    </p:set>
                                    <p:animEffect transition="in" filter="wipe(left)">
                                      <p:cBhvr>
                                        <p:cTn id="37" dur="500"/>
                                        <p:tgtEl>
                                          <p:spTgt spid="128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P spid="128005" grpId="0"/>
      <p:bldP spid="128009" grpId="0"/>
      <p:bldP spid="128007" grpId="0"/>
    </p:bldLst>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1753" name="Rectangle 2" title=""/>
          <p:cNvSpPr>
            <a:spLocks noGrp="1"/>
          </p:cNvSpPr>
          <p:nvPr>
            <p:ph type="title"/>
          </p:nvPr>
        </p:nvSpPr>
        <p:spPr>
          <a:xfrm>
            <a:off x="533400" y="684213"/>
            <a:ext cx="1905000" cy="611187"/>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lgn="l" eaLnBrk="1" hangingPunct="1"/>
            <a:r>
              <a:rPr lang="zh-CN" altLang="en-US" sz="2800">
                <a:solidFill>
                  <a:srgbClr val="FF0066"/>
                </a:solidFill>
                <a:ea typeface="黑体" pitchFamily="2" charset="-122"/>
              </a:rPr>
              <a:t>例 </a:t>
            </a:r>
            <a:r>
              <a:rPr lang="en-US" altLang="zh-CN" sz="2800">
                <a:solidFill>
                  <a:srgbClr val="FF0066"/>
                </a:solidFill>
                <a:ea typeface="黑体" pitchFamily="2" charset="-122"/>
              </a:rPr>
              <a:t>10</a:t>
            </a:r>
            <a:r>
              <a:rPr lang="zh-CN" altLang="en-US" sz="2800">
                <a:solidFill>
                  <a:srgbClr val="FF0066"/>
                </a:solidFill>
                <a:ea typeface="黑体" pitchFamily="2" charset="-122"/>
              </a:rPr>
              <a:t>（续）</a:t>
            </a:r>
            <a:endParaRPr lang="zh-CN" altLang="en-US" sz="2800">
              <a:solidFill>
                <a:srgbClr val="FF0066"/>
              </a:solidFill>
              <a:ea typeface="黑体" pitchFamily="2" charset="-122"/>
            </a:endParaRPr>
          </a:p>
        </p:txBody>
      </p:sp>
      <p:sp>
        <p:nvSpPr>
          <p:cNvPr id="31754" name="Rectangle 3" title=""/>
          <p:cNvSpPr>
            <a:spLocks noGrp="1"/>
          </p:cNvSpPr>
          <p:nvPr>
            <p:ph type="body" sz="half" idx="1"/>
          </p:nvPr>
        </p:nvSpPr>
        <p:spPr>
          <a:xfrm>
            <a:off x="508000" y="1295400"/>
            <a:ext cx="6350000" cy="5334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eaLnBrk="1" hangingPunct="1">
              <a:buNone/>
            </a:pPr>
            <a:r>
              <a:rPr lang="zh-CN" altLang="en-US"/>
              <a:t>解：设 </a:t>
            </a:r>
            <a:r>
              <a:rPr lang="en-US" altLang="zh-CN"/>
              <a:t>B={ </a:t>
            </a:r>
            <a:r>
              <a:rPr lang="zh-CN" altLang="en-US"/>
              <a:t>此人在一年中得</a:t>
            </a:r>
            <a:r>
              <a:rPr lang="en-US" altLang="zh-CN"/>
              <a:t>3</a:t>
            </a:r>
            <a:r>
              <a:rPr lang="zh-CN" altLang="en-US"/>
              <a:t>次感冒 </a:t>
            </a:r>
            <a:r>
              <a:rPr lang="en-US" altLang="zh-CN"/>
              <a:t>}</a:t>
            </a:r>
            <a:endParaRPr lang="en-US" altLang="zh-CN"/>
          </a:p>
        </p:txBody>
      </p:sp>
      <p:graphicFrame>
        <p:nvGraphicFramePr>
          <p:cNvPr id="31746" name="Object 4" title=""/>
          <p:cNvGraphicFramePr>
            <a:graphicFrameLocks noChangeAspect="1"/>
          </p:cNvGraphicFramePr>
          <p:nvPr>
            <p:ph sz="half" idx="2"/>
          </p:nvPr>
        </p:nvGraphicFramePr>
        <p:xfrm>
          <a:off x="1219200" y="1828800"/>
          <a:ext cx="3295650" cy="530225"/>
        </p:xfrm>
        <a:graphic>
          <a:graphicData uri="http://schemas.openxmlformats.org/presentationml/2006/ole">
            <mc:AlternateContent>
              <mc:Choice xmlns:v="urn:schemas-microsoft-com:vml" Requires="v">
                <p:oleObj spid="_x0000_s1198" name="公式" r:id="rId2" imgW="3295650" imgH="530225" progId="Equation.3">
                  <p:embed/>
                </p:oleObj>
              </mc:Choice>
              <mc:Fallback>
                <p:oleObj name="公式" r:id="rId2" imgW="3295650" imgH="530225" progId="Equation.3">
                  <p:embed/>
                  <p:pic>
                    <p:nvPicPr>
                      <p:cNvPr id="0" name="OLE substitute image"/>
                      <p:cNvPicPr/>
                      <p:nvPr/>
                    </p:nvPicPr>
                    <p:blipFill>
                      <a:blip r:embed="rId3"/>
                      <a:stretch>
                        <a:fillRect/>
                      </a:stretch>
                    </p:blipFill>
                    <p:spPr>
                      <a:xfrm>
                        <a:off x="1219200" y="1828800"/>
                        <a:ext cx="3295650" cy="530225"/>
                      </a:xfrm>
                      <a:prstGeom prst="rect">
                        <a:avLst/>
                      </a:prstGeom>
                      <a:noFill/>
                      <a:ln>
                        <a:miter lim="800000"/>
                      </a:ln>
                    </p:spPr>
                  </p:pic>
                </p:oleObj>
              </mc:Fallback>
            </mc:AlternateContent>
          </a:graphicData>
        </a:graphic>
      </p:graphicFrame>
      <p:graphicFrame>
        <p:nvGraphicFramePr>
          <p:cNvPr id="31747" name="Object 5" title=""/>
          <p:cNvGraphicFramePr>
            <a:graphicFrameLocks noChangeAspect="1"/>
          </p:cNvGraphicFramePr>
          <p:nvPr/>
        </p:nvGraphicFramePr>
        <p:xfrm>
          <a:off x="5164138" y="1855788"/>
          <a:ext cx="3522662" cy="538162"/>
        </p:xfrm>
        <a:graphic>
          <a:graphicData uri="http://schemas.openxmlformats.org/presentationml/2006/ole">
            <mc:AlternateContent>
              <mc:Choice xmlns:v="urn:schemas-microsoft-com:vml" Requires="v">
                <p:oleObj spid="_x0000_s1199" name="公式" r:id="rId4" imgW="3522662" imgH="538162" progId="Equation.3">
                  <p:embed/>
                </p:oleObj>
              </mc:Choice>
              <mc:Fallback>
                <p:oleObj name="公式" r:id="rId4" imgW="3522662" imgH="538162" progId="Equation.3">
                  <p:embed/>
                  <p:pic>
                    <p:nvPicPr>
                      <p:cNvPr id="0" name="OLE substitute image"/>
                      <p:cNvPicPr/>
                      <p:nvPr/>
                    </p:nvPicPr>
                    <p:blipFill>
                      <a:blip r:embed="rId5"/>
                      <a:stretch>
                        <a:fillRect/>
                      </a:stretch>
                    </p:blipFill>
                    <p:spPr>
                      <a:xfrm>
                        <a:off x="5164138" y="1855788"/>
                        <a:ext cx="3522662" cy="538162"/>
                      </a:xfrm>
                      <a:prstGeom prst="rect">
                        <a:avLst/>
                      </a:prstGeom>
                      <a:noFill/>
                      <a:ln>
                        <a:noFill/>
                        <a:miter lim="800000"/>
                      </a:ln>
                    </p:spPr>
                  </p:pic>
                </p:oleObj>
              </mc:Fallback>
            </mc:AlternateContent>
          </a:graphicData>
        </a:graphic>
      </p:graphicFrame>
      <p:graphicFrame>
        <p:nvGraphicFramePr>
          <p:cNvPr id="31748" name="Object 6" title=""/>
          <p:cNvGraphicFramePr>
            <a:graphicFrameLocks noChangeAspect="1"/>
          </p:cNvGraphicFramePr>
          <p:nvPr/>
        </p:nvGraphicFramePr>
        <p:xfrm>
          <a:off x="1219200" y="2514600"/>
          <a:ext cx="2735263" cy="571500"/>
        </p:xfrm>
        <a:graphic>
          <a:graphicData uri="http://schemas.openxmlformats.org/presentationml/2006/ole">
            <mc:AlternateContent>
              <mc:Choice xmlns:v="urn:schemas-microsoft-com:vml" Requires="v">
                <p:oleObj spid="_x0000_s1200" name="公式" r:id="rId6" imgW="2735263" imgH="571500" progId="Equation.3">
                  <p:embed/>
                </p:oleObj>
              </mc:Choice>
              <mc:Fallback>
                <p:oleObj name="公式" r:id="rId6" imgW="2735263" imgH="571500" progId="Equation.3">
                  <p:embed/>
                  <p:pic>
                    <p:nvPicPr>
                      <p:cNvPr id="0" name="OLE substitute image"/>
                      <p:cNvPicPr/>
                      <p:nvPr/>
                    </p:nvPicPr>
                    <p:blipFill>
                      <a:blip r:embed="rId7"/>
                      <a:stretch>
                        <a:fillRect/>
                      </a:stretch>
                    </p:blipFill>
                    <p:spPr>
                      <a:xfrm>
                        <a:off x="1219200" y="2514600"/>
                        <a:ext cx="2735263" cy="571500"/>
                      </a:xfrm>
                      <a:prstGeom prst="rect">
                        <a:avLst/>
                      </a:prstGeom>
                      <a:noFill/>
                      <a:ln>
                        <a:noFill/>
                        <a:miter lim="800000"/>
                      </a:ln>
                    </p:spPr>
                  </p:pic>
                </p:oleObj>
              </mc:Fallback>
            </mc:AlternateContent>
          </a:graphicData>
        </a:graphic>
      </p:graphicFrame>
      <p:sp>
        <p:nvSpPr>
          <p:cNvPr id="31755" name="Rectangle 7" title=""/>
          <p:cNvSpPr/>
          <p:nvPr/>
        </p:nvSpPr>
        <p:spPr>
          <a:xfrm>
            <a:off x="4724400" y="2514600"/>
            <a:ext cx="3657600" cy="4572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zh-CN" altLang="en-US" sz="2800"/>
              <a:t>则由</a:t>
            </a:r>
            <a:r>
              <a:rPr lang="en-US" altLang="zh-CN" sz="2800"/>
              <a:t>Bayes</a:t>
            </a:r>
            <a:r>
              <a:rPr lang="zh-CN" altLang="en-US" sz="2800"/>
              <a:t>公式，得</a:t>
            </a:r>
            <a:endParaRPr lang="zh-CN" altLang="en-US" sz="2800"/>
          </a:p>
        </p:txBody>
      </p:sp>
      <p:graphicFrame>
        <p:nvGraphicFramePr>
          <p:cNvPr id="31749" name="Object 8" title=""/>
          <p:cNvGraphicFramePr>
            <a:graphicFrameLocks noChangeAspect="1"/>
          </p:cNvGraphicFramePr>
          <p:nvPr/>
        </p:nvGraphicFramePr>
        <p:xfrm>
          <a:off x="457200" y="3200400"/>
          <a:ext cx="8229600" cy="1147763"/>
        </p:xfrm>
        <a:graphic>
          <a:graphicData uri="http://schemas.openxmlformats.org/presentationml/2006/ole">
            <mc:AlternateContent>
              <mc:Choice xmlns:v="urn:schemas-microsoft-com:vml" Requires="v">
                <p:oleObj spid="_x0000_s1201" name="公式" r:id="rId8" imgW="8229600" imgH="1147763" progId="Equation.3">
                  <p:embed/>
                </p:oleObj>
              </mc:Choice>
              <mc:Fallback>
                <p:oleObj name="公式" r:id="rId8" imgW="8229600" imgH="1147763" progId="Equation.3">
                  <p:embed/>
                  <p:pic>
                    <p:nvPicPr>
                      <p:cNvPr id="0" name="OLE substitute image"/>
                      <p:cNvPicPr/>
                      <p:nvPr/>
                    </p:nvPicPr>
                    <p:blipFill>
                      <a:blip r:embed="rId9"/>
                      <a:stretch>
                        <a:fillRect/>
                      </a:stretch>
                    </p:blipFill>
                    <p:spPr>
                      <a:xfrm>
                        <a:off x="457200" y="3200400"/>
                        <a:ext cx="8229600" cy="1147763"/>
                      </a:xfrm>
                      <a:prstGeom prst="rect">
                        <a:avLst/>
                      </a:prstGeom>
                      <a:noFill/>
                      <a:ln>
                        <a:noFill/>
                        <a:miter lim="800000"/>
                      </a:ln>
                    </p:spPr>
                  </p:pic>
                </p:oleObj>
              </mc:Fallback>
            </mc:AlternateContent>
          </a:graphicData>
        </a:graphic>
      </p:graphicFrame>
      <p:sp>
        <p:nvSpPr>
          <p:cNvPr id="31756" name="Rectangle 9"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31750" name="Object 11"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202" name="Image" r:id="rId10" imgW="7572375" imgH="19050" progId="Photoshop.Image.5">
                  <p:embed/>
                </p:oleObj>
              </mc:Choice>
              <mc:Fallback>
                <p:oleObj name="Image" r:id="rId10" imgW="7572375" imgH="19050" progId="Photoshop.Image.5">
                  <p:embed/>
                  <p:pic>
                    <p:nvPicPr>
                      <p:cNvPr id="0" name="OLE substitute image"/>
                      <p:cNvPicPr/>
                      <p:nvPr/>
                    </p:nvPicPr>
                    <p:blipFill>
                      <a:blip r:embed="rId11"/>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31757" name="Text Box 12"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graphicFrame>
        <p:nvGraphicFramePr>
          <p:cNvPr id="31751" name="Object 13" title=""/>
          <p:cNvGraphicFramePr>
            <a:graphicFrameLocks noChangeAspect="1"/>
          </p:cNvGraphicFramePr>
          <p:nvPr/>
        </p:nvGraphicFramePr>
        <p:xfrm>
          <a:off x="1676400" y="4286250"/>
          <a:ext cx="7162800" cy="2114550"/>
        </p:xfrm>
        <a:graphic>
          <a:graphicData uri="http://schemas.openxmlformats.org/presentationml/2006/ole">
            <mc:AlternateContent>
              <mc:Choice xmlns:v="urn:schemas-microsoft-com:vml" Requires="v">
                <p:oleObj spid="_x0000_s1203" name="公式" r:id="rId12" imgW="7162800" imgH="2114550" progId="Equation.3">
                  <p:embed/>
                </p:oleObj>
              </mc:Choice>
              <mc:Fallback>
                <p:oleObj name="公式" r:id="rId12" imgW="7162800" imgH="2114550" progId="Equation.3">
                  <p:embed/>
                  <p:pic>
                    <p:nvPicPr>
                      <p:cNvPr id="0" name="OLE substitute image"/>
                      <p:cNvPicPr/>
                      <p:nvPr/>
                    </p:nvPicPr>
                    <p:blipFill>
                      <a:blip r:embed="rId13"/>
                      <a:stretch>
                        <a:fillRect/>
                      </a:stretch>
                    </p:blipFill>
                    <p:spPr>
                      <a:xfrm>
                        <a:off x="1676400" y="4286250"/>
                        <a:ext cx="7162800" cy="2114550"/>
                      </a:xfrm>
                      <a:prstGeom prst="rect">
                        <a:avLst/>
                      </a:prstGeom>
                      <a:noFill/>
                      <a:ln>
                        <a:noFill/>
                        <a:miter lim="800000"/>
                      </a:ln>
                    </p:spPr>
                  </p:pic>
                </p:oleObj>
              </mc:Fallback>
            </mc:AlternateContent>
          </a:graphicData>
        </a:graphic>
      </p:graphicFrame>
      <p:graphicFrame>
        <p:nvGraphicFramePr>
          <p:cNvPr id="31752" name="Object 14" title=""/>
          <p:cNvGraphicFramePr>
            <a:graphicFrameLocks noChangeAspect="1"/>
          </p:cNvGraphicFramePr>
          <p:nvPr/>
        </p:nvGraphicFramePr>
        <p:xfrm>
          <a:off x="1673225" y="6311900"/>
          <a:ext cx="1527175" cy="469900"/>
        </p:xfrm>
        <a:graphic>
          <a:graphicData uri="http://schemas.openxmlformats.org/presentationml/2006/ole">
            <mc:AlternateContent>
              <mc:Choice xmlns:v="urn:schemas-microsoft-com:vml" Requires="v">
                <p:oleObj spid="_x0000_s1204" name="公式" r:id="rId14" imgW="1527175" imgH="469900" progId="Equation.3">
                  <p:embed/>
                </p:oleObj>
              </mc:Choice>
              <mc:Fallback>
                <p:oleObj name="公式" r:id="rId14" imgW="1527175" imgH="469900" progId="Equation.3">
                  <p:embed/>
                  <p:pic>
                    <p:nvPicPr>
                      <p:cNvPr id="0" name="OLE substitute image"/>
                      <p:cNvPicPr/>
                      <p:nvPr/>
                    </p:nvPicPr>
                    <p:blipFill>
                      <a:blip r:embed="rId15"/>
                      <a:stretch>
                        <a:fillRect/>
                      </a:stretch>
                    </p:blipFill>
                    <p:spPr>
                      <a:xfrm>
                        <a:off x="1673225" y="6311900"/>
                        <a:ext cx="1527175" cy="469900"/>
                      </a:xfrm>
                      <a:prstGeom prst="rect">
                        <a:avLst/>
                      </a:prstGeom>
                      <a:noFill/>
                      <a:ln>
                        <a:noFill/>
                        <a:miter lim="800000"/>
                      </a:ln>
                    </p:spPr>
                  </p:pic>
                </p:oleObj>
              </mc:Fallback>
            </mc:AlternateContent>
          </a:graphicData>
        </a:graphic>
      </p:graphicFrame>
      <p:sp>
        <p:nvSpPr>
          <p:cNvPr id="31758" name="AutoShape 15" title="">
            <a:hlinkClick r:id="rId16"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31759" name="Text Box 16"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6"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300" fill="hold" grpId="0" nodeType="afterEffect">
                                  <p:stCondLst>
                                    <p:cond delay="0"/>
                                  </p:stCondLst>
                                  <p:iterate type="wd">
                                    <p:tmPct val="100000"/>
                                  </p:iterate>
                                  <p:childTnLst>
                                    <p:set>
                                      <p:cBhvr>
                                        <p:cTn id="6" dur="1" fill="hold">
                                          <p:stCondLst>
                                            <p:cond delay="0"/>
                                          </p:stCondLst>
                                        </p:cTn>
                                        <p:tgtEl>
                                          <p:spTgt spid="31753"/>
                                        </p:tgtEl>
                                        <p:attrNameLst>
                                          <p:attrName>style.visibility</p:attrName>
                                        </p:attrNameLst>
                                      </p:cBhvr>
                                      <p:to>
                                        <p:strVal val="visible"/>
                                      </p:to>
                                    </p:set>
                                    <p:animEffect transition="in" filter="wipe(left)">
                                      <p:cBhvr>
                                        <p:cTn id="7" dur="300"/>
                                        <p:tgtEl>
                                          <p:spTgt spid="31753"/>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31754">
                                            <p:txEl>
                                              <p:pRg st="0" end="0"/>
                                            </p:txEl>
                                          </p:spTgt>
                                        </p:tgtEl>
                                        <p:attrNameLst>
                                          <p:attrName>style.visibility</p:attrName>
                                        </p:attrNameLst>
                                      </p:cBhvr>
                                      <p:to>
                                        <p:strVal val="visible"/>
                                      </p:to>
                                    </p:set>
                                    <p:animEffect transition="in" filter="wipe(left)">
                                      <p:cBhvr>
                                        <p:cTn id="12" dur="500"/>
                                        <p:tgtEl>
                                          <p:spTgt spid="31754">
                                            <p:txEl>
                                              <p:pRg st="0" end="0"/>
                                            </p:txEl>
                                          </p:spTgt>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31746"/>
                                        </p:tgtEl>
                                        <p:attrNameLst>
                                          <p:attrName>style.visibility</p:attrName>
                                        </p:attrNameLst>
                                      </p:cBhvr>
                                      <p:to>
                                        <p:strVal val="visible"/>
                                      </p:to>
                                    </p:set>
                                    <p:animEffect transition="in" filter="wipe(left)">
                                      <p:cBhvr>
                                        <p:cTn id="17" dur="500"/>
                                        <p:tgtEl>
                                          <p:spTgt spid="31746"/>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31747"/>
                                        </p:tgtEl>
                                        <p:attrNameLst>
                                          <p:attrName>style.visibility</p:attrName>
                                        </p:attrNameLst>
                                      </p:cBhvr>
                                      <p:to>
                                        <p:strVal val="visible"/>
                                      </p:to>
                                    </p:set>
                                    <p:animEffect transition="in" filter="wipe(left)">
                                      <p:cBhvr>
                                        <p:cTn id="22" dur="500"/>
                                        <p:tgtEl>
                                          <p:spTgt spid="31747"/>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31748"/>
                                        </p:tgtEl>
                                        <p:attrNameLst>
                                          <p:attrName>style.visibility</p:attrName>
                                        </p:attrNameLst>
                                      </p:cBhvr>
                                      <p:to>
                                        <p:strVal val="visible"/>
                                      </p:to>
                                    </p:set>
                                    <p:animEffect transition="in" filter="wipe(left)">
                                      <p:cBhvr>
                                        <p:cTn id="27" dur="500"/>
                                        <p:tgtEl>
                                          <p:spTgt spid="31748"/>
                                        </p:tgtEl>
                                      </p:cBhvr>
                                    </p:animEffect>
                                  </p:childTnLst>
                                </p:cTn>
                              </p:par>
                            </p:childTnLst>
                          </p:cTn>
                        </p:par>
                      </p:childTnLst>
                    </p:cTn>
                  </p:par>
                  <p:par>
                    <p:cTn id="28" fill="hold" nodeType="clickPar">
                      <p:stCondLst>
                        <p:cond delay="indefinite"/>
                        <p:cond evt="onBegin" delay="0">
                          <p:tn val="27"/>
                        </p:cond>
                      </p:stCondLst>
                      <p:childTnLst>
                        <p:par>
                          <p:cTn id="29" fill="hold">
                            <p:stCondLst>
                              <p:cond delay="0"/>
                            </p:stCondLst>
                            <p:childTnLst>
                              <p:par>
                                <p:cTn id="30" presetID="22" presetClass="entr" presetSubtype="8" dur="500" fill="hold" grpId="0" nodeType="clickEffect">
                                  <p:stCondLst>
                                    <p:cond delay="0"/>
                                  </p:stCondLst>
                                  <p:childTnLst>
                                    <p:set>
                                      <p:cBhvr>
                                        <p:cTn id="31" dur="1" fill="hold">
                                          <p:stCondLst>
                                            <p:cond delay="0"/>
                                          </p:stCondLst>
                                        </p:cTn>
                                        <p:tgtEl>
                                          <p:spTgt spid="31755"/>
                                        </p:tgtEl>
                                        <p:attrNameLst>
                                          <p:attrName>style.visibility</p:attrName>
                                        </p:attrNameLst>
                                      </p:cBhvr>
                                      <p:to>
                                        <p:strVal val="visible"/>
                                      </p:to>
                                    </p:set>
                                    <p:animEffect transition="in" filter="wipe(left)">
                                      <p:cBhvr>
                                        <p:cTn id="32" dur="500"/>
                                        <p:tgtEl>
                                          <p:spTgt spid="31755"/>
                                        </p:tgtEl>
                                      </p:cBhvr>
                                    </p:animEffect>
                                  </p:childTnLst>
                                </p:cTn>
                              </p:par>
                            </p:childTnLst>
                          </p:cTn>
                        </p:par>
                      </p:childTnLst>
                    </p:cTn>
                  </p:par>
                  <p:par>
                    <p:cTn id="33" fill="hold" nodeType="clickPar">
                      <p:stCondLst>
                        <p:cond delay="indefinite"/>
                        <p:cond evt="onBegin" delay="0">
                          <p:tn val="32"/>
                        </p:cond>
                      </p:stCondLst>
                      <p:childTnLst>
                        <p:par>
                          <p:cTn id="34" fill="hold">
                            <p:stCondLst>
                              <p:cond delay="0"/>
                            </p:stCondLst>
                            <p:childTnLst>
                              <p:par>
                                <p:cTn id="35" presetID="22" presetClass="entr" presetSubtype="8" dur="500" fill="hold" nodeType="clickEffect">
                                  <p:stCondLst>
                                    <p:cond delay="0"/>
                                  </p:stCondLst>
                                  <p:childTnLst>
                                    <p:set>
                                      <p:cBhvr>
                                        <p:cTn id="36" dur="1" fill="hold">
                                          <p:stCondLst>
                                            <p:cond delay="0"/>
                                          </p:stCondLst>
                                        </p:cTn>
                                        <p:tgtEl>
                                          <p:spTgt spid="31749"/>
                                        </p:tgtEl>
                                        <p:attrNameLst>
                                          <p:attrName>style.visibility</p:attrName>
                                        </p:attrNameLst>
                                      </p:cBhvr>
                                      <p:to>
                                        <p:strVal val="visible"/>
                                      </p:to>
                                    </p:set>
                                    <p:animEffect transition="in" filter="wipe(left)">
                                      <p:cBhvr>
                                        <p:cTn id="37" dur="500"/>
                                        <p:tgtEl>
                                          <p:spTgt spid="31749"/>
                                        </p:tgtEl>
                                      </p:cBhvr>
                                    </p:animEffect>
                                  </p:childTnLst>
                                </p:cTn>
                              </p:par>
                            </p:childTnLst>
                          </p:cTn>
                        </p:par>
                      </p:childTnLst>
                    </p:cTn>
                  </p:par>
                  <p:par>
                    <p:cTn id="38" fill="hold" nodeType="clickPar">
                      <p:stCondLst>
                        <p:cond delay="indefinite"/>
                        <p:cond evt="onBegin" delay="0">
                          <p:tn val="37"/>
                        </p:cond>
                      </p:stCondLst>
                      <p:childTnLst>
                        <p:par>
                          <p:cTn id="39" fill="hold">
                            <p:stCondLst>
                              <p:cond delay="0"/>
                            </p:stCondLst>
                            <p:childTnLst>
                              <p:par>
                                <p:cTn id="40" presetID="22" presetClass="entr" presetSubtype="8" dur="500" fill="hold" nodeType="clickEffect">
                                  <p:stCondLst>
                                    <p:cond delay="0"/>
                                  </p:stCondLst>
                                  <p:childTnLst>
                                    <p:set>
                                      <p:cBhvr>
                                        <p:cTn id="41" dur="1" fill="hold">
                                          <p:stCondLst>
                                            <p:cond delay="0"/>
                                          </p:stCondLst>
                                        </p:cTn>
                                        <p:tgtEl>
                                          <p:spTgt spid="31751"/>
                                        </p:tgtEl>
                                        <p:attrNameLst>
                                          <p:attrName>style.visibility</p:attrName>
                                        </p:attrNameLst>
                                      </p:cBhvr>
                                      <p:to>
                                        <p:strVal val="visible"/>
                                      </p:to>
                                    </p:set>
                                    <p:animEffect transition="in" filter="wipe(left)">
                                      <p:cBhvr>
                                        <p:cTn id="42" dur="500"/>
                                        <p:tgtEl>
                                          <p:spTgt spid="31751"/>
                                        </p:tgtEl>
                                      </p:cBhvr>
                                    </p:animEffect>
                                  </p:childTnLst>
                                </p:cTn>
                              </p:par>
                            </p:childTnLst>
                          </p:cTn>
                        </p:par>
                      </p:childTnLst>
                    </p:cTn>
                  </p:par>
                  <p:par>
                    <p:cTn id="43" fill="hold" nodeType="clickPar">
                      <p:stCondLst>
                        <p:cond delay="indefinite"/>
                        <p:cond evt="onBegin" delay="0">
                          <p:tn val="42"/>
                        </p:cond>
                      </p:stCondLst>
                      <p:childTnLst>
                        <p:par>
                          <p:cTn id="44" fill="hold">
                            <p:stCondLst>
                              <p:cond delay="0"/>
                            </p:stCondLst>
                            <p:childTnLst>
                              <p:par>
                                <p:cTn id="45" presetID="22" presetClass="entr" presetSubtype="8" dur="500" fill="hold" nodeType="clickEffect">
                                  <p:stCondLst>
                                    <p:cond delay="0"/>
                                  </p:stCondLst>
                                  <p:childTnLst>
                                    <p:set>
                                      <p:cBhvr>
                                        <p:cTn id="46" dur="1" fill="hold">
                                          <p:stCondLst>
                                            <p:cond delay="0"/>
                                          </p:stCondLst>
                                        </p:cTn>
                                        <p:tgtEl>
                                          <p:spTgt spid="31752"/>
                                        </p:tgtEl>
                                        <p:attrNameLst>
                                          <p:attrName>style.visibility</p:attrName>
                                        </p:attrNameLst>
                                      </p:cBhvr>
                                      <p:to>
                                        <p:strVal val="visible"/>
                                      </p:to>
                                    </p:set>
                                    <p:animEffect transition="in" filter="wipe(left)">
                                      <p:cBhvr>
                                        <p:cTn id="47" dur="500"/>
                                        <p:tgtEl>
                                          <p:spTgt spid="31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3" grpId="0"/>
      <p:bldP spid="31754" grpId="0" build="p"/>
      <p:bldP spid="31755" grpId="0"/>
    </p:bldLst>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2776" name="Rectangle 2" title=""/>
          <p:cNvSpPr>
            <a:spLocks noGrp="1"/>
          </p:cNvSpPr>
          <p:nvPr>
            <p:ph type="title"/>
          </p:nvPr>
        </p:nvSpPr>
        <p:spPr>
          <a:xfrm>
            <a:off x="457200" y="427038"/>
            <a:ext cx="2501900" cy="6096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lgn="l" eaLnBrk="1" hangingPunct="1"/>
            <a:r>
              <a:rPr lang="en-US" altLang="zh-CN" sz="2800">
                <a:solidFill>
                  <a:srgbClr val="FF0066"/>
                </a:solidFill>
                <a:latin typeface="宋体" pitchFamily="2" charset="-122"/>
              </a:rPr>
              <a:t>Poisson</a:t>
            </a:r>
            <a:r>
              <a:rPr lang="zh-CN" altLang="en-US" sz="2800">
                <a:solidFill>
                  <a:srgbClr val="FF0066"/>
                </a:solidFill>
                <a:latin typeface="宋体" pitchFamily="2" charset="-122"/>
              </a:rPr>
              <a:t>定理</a:t>
            </a:r>
            <a:endParaRPr lang="zh-CN" altLang="en-US" sz="2800">
              <a:solidFill>
                <a:srgbClr val="FF0066"/>
              </a:solidFill>
              <a:latin typeface="宋体" pitchFamily="2" charset="-122"/>
            </a:endParaRPr>
          </a:p>
        </p:txBody>
      </p:sp>
      <p:sp>
        <p:nvSpPr>
          <p:cNvPr id="32777" name="Rectangle 3" title=""/>
          <p:cNvSpPr>
            <a:spLocks noGrp="1"/>
          </p:cNvSpPr>
          <p:nvPr>
            <p:ph type="body" sz="half" idx="1"/>
          </p:nvPr>
        </p:nvSpPr>
        <p:spPr>
          <a:xfrm>
            <a:off x="457200" y="4197350"/>
            <a:ext cx="2097088" cy="587375"/>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eaLnBrk="1" hangingPunct="1">
              <a:buNone/>
            </a:pPr>
            <a:r>
              <a:rPr lang="zh-CN" altLang="en-US"/>
              <a:t>证明：</a:t>
            </a:r>
            <a:endParaRPr lang="zh-CN" altLang="en-US"/>
          </a:p>
        </p:txBody>
      </p:sp>
      <p:graphicFrame>
        <p:nvGraphicFramePr>
          <p:cNvPr id="32770" name="Object 4" title=""/>
          <p:cNvGraphicFramePr>
            <a:graphicFrameLocks noChangeAspect="1"/>
          </p:cNvGraphicFramePr>
          <p:nvPr>
            <p:ph sz="half" idx="2"/>
          </p:nvPr>
        </p:nvGraphicFramePr>
        <p:xfrm>
          <a:off x="1143000" y="1524000"/>
          <a:ext cx="7391400" cy="1085850"/>
        </p:xfrm>
        <a:graphic>
          <a:graphicData uri="http://schemas.openxmlformats.org/presentationml/2006/ole">
            <mc:AlternateContent>
              <mc:Choice xmlns:v="urn:schemas-microsoft-com:vml" Requires="v">
                <p:oleObj spid="_x0000_s1205" name="公式" r:id="rId2" imgW="7391400" imgH="1085850" progId="Equation.3">
                  <p:embed/>
                </p:oleObj>
              </mc:Choice>
              <mc:Fallback>
                <p:oleObj name="公式" r:id="rId2" imgW="7391400" imgH="1085850" progId="Equation.3">
                  <p:embed/>
                  <p:pic>
                    <p:nvPicPr>
                      <p:cNvPr id="0" name="OLE substitute image"/>
                      <p:cNvPicPr/>
                      <p:nvPr/>
                    </p:nvPicPr>
                    <p:blipFill>
                      <a:blip r:embed="rId3"/>
                      <a:stretch>
                        <a:fillRect/>
                      </a:stretch>
                    </p:blipFill>
                    <p:spPr>
                      <a:xfrm>
                        <a:off x="1143000" y="1524000"/>
                        <a:ext cx="7391400" cy="1085850"/>
                      </a:xfrm>
                      <a:prstGeom prst="rect">
                        <a:avLst/>
                      </a:prstGeom>
                      <a:noFill/>
                      <a:ln>
                        <a:miter lim="800000"/>
                      </a:ln>
                    </p:spPr>
                  </p:pic>
                </p:oleObj>
              </mc:Fallback>
            </mc:AlternateContent>
          </a:graphicData>
        </a:graphic>
      </p:graphicFrame>
      <p:graphicFrame>
        <p:nvGraphicFramePr>
          <p:cNvPr id="32771" name="Object 5" title=""/>
          <p:cNvGraphicFramePr>
            <a:graphicFrameLocks noChangeAspect="1"/>
          </p:cNvGraphicFramePr>
          <p:nvPr/>
        </p:nvGraphicFramePr>
        <p:xfrm>
          <a:off x="3276600" y="2590800"/>
          <a:ext cx="2286000" cy="671513"/>
        </p:xfrm>
        <a:graphic>
          <a:graphicData uri="http://schemas.openxmlformats.org/presentationml/2006/ole">
            <mc:AlternateContent>
              <mc:Choice xmlns:v="urn:schemas-microsoft-com:vml" Requires="v">
                <p:oleObj spid="_x0000_s1206" name="公式" r:id="rId4" imgW="2286000" imgH="671513" progId="Equation.3">
                  <p:embed/>
                </p:oleObj>
              </mc:Choice>
              <mc:Fallback>
                <p:oleObj name="公式" r:id="rId4" imgW="2286000" imgH="671513" progId="Equation.3">
                  <p:embed/>
                  <p:pic>
                    <p:nvPicPr>
                      <p:cNvPr id="0" name="OLE substitute image"/>
                      <p:cNvPicPr/>
                      <p:nvPr/>
                    </p:nvPicPr>
                    <p:blipFill>
                      <a:blip r:embed="rId5"/>
                      <a:stretch>
                        <a:fillRect/>
                      </a:stretch>
                    </p:blipFill>
                    <p:spPr>
                      <a:xfrm>
                        <a:off x="3276600" y="2590800"/>
                        <a:ext cx="2286000" cy="671513"/>
                      </a:xfrm>
                      <a:prstGeom prst="rect">
                        <a:avLst/>
                      </a:prstGeom>
                      <a:noFill/>
                      <a:ln>
                        <a:noFill/>
                        <a:miter lim="800000"/>
                      </a:ln>
                    </p:spPr>
                  </p:pic>
                </p:oleObj>
              </mc:Fallback>
            </mc:AlternateContent>
          </a:graphicData>
        </a:graphic>
      </p:graphicFrame>
      <p:graphicFrame>
        <p:nvGraphicFramePr>
          <p:cNvPr id="32772" name="Object 6" title=""/>
          <p:cNvGraphicFramePr>
            <a:graphicFrameLocks noChangeAspect="1"/>
          </p:cNvGraphicFramePr>
          <p:nvPr/>
        </p:nvGraphicFramePr>
        <p:xfrm>
          <a:off x="1219200" y="3048000"/>
          <a:ext cx="5181600" cy="981075"/>
        </p:xfrm>
        <a:graphic>
          <a:graphicData uri="http://schemas.openxmlformats.org/presentationml/2006/ole">
            <mc:AlternateContent>
              <mc:Choice xmlns:v="urn:schemas-microsoft-com:vml" Requires="v">
                <p:oleObj spid="_x0000_s1207" name="公式" r:id="rId6" imgW="5181600" imgH="981075" progId="Equation.3">
                  <p:embed/>
                </p:oleObj>
              </mc:Choice>
              <mc:Fallback>
                <p:oleObj name="公式" r:id="rId6" imgW="5181600" imgH="981075" progId="Equation.3">
                  <p:embed/>
                  <p:pic>
                    <p:nvPicPr>
                      <p:cNvPr id="0" name="OLE substitute image"/>
                      <p:cNvPicPr/>
                      <p:nvPr/>
                    </p:nvPicPr>
                    <p:blipFill>
                      <a:blip r:embed="rId7"/>
                      <a:stretch>
                        <a:fillRect/>
                      </a:stretch>
                    </p:blipFill>
                    <p:spPr>
                      <a:xfrm>
                        <a:off x="1219200" y="3048000"/>
                        <a:ext cx="5181600" cy="981075"/>
                      </a:xfrm>
                      <a:prstGeom prst="rect">
                        <a:avLst/>
                      </a:prstGeom>
                      <a:noFill/>
                      <a:ln>
                        <a:noFill/>
                        <a:miter lim="800000"/>
                      </a:ln>
                    </p:spPr>
                  </p:pic>
                </p:oleObj>
              </mc:Fallback>
            </mc:AlternateContent>
          </a:graphicData>
        </a:graphic>
      </p:graphicFrame>
      <p:graphicFrame>
        <p:nvGraphicFramePr>
          <p:cNvPr id="32773" name="Object 7" title=""/>
          <p:cNvGraphicFramePr>
            <a:graphicFrameLocks noChangeAspect="1"/>
          </p:cNvGraphicFramePr>
          <p:nvPr/>
        </p:nvGraphicFramePr>
        <p:xfrm>
          <a:off x="2133600" y="4419600"/>
          <a:ext cx="2133600" cy="549275"/>
        </p:xfrm>
        <a:graphic>
          <a:graphicData uri="http://schemas.openxmlformats.org/presentationml/2006/ole">
            <mc:AlternateContent>
              <mc:Choice xmlns:v="urn:schemas-microsoft-com:vml" Requires="v">
                <p:oleObj spid="_x0000_s1208" name="公式" r:id="rId8" imgW="2133600" imgH="549275" progId="Equation.3">
                  <p:embed/>
                </p:oleObj>
              </mc:Choice>
              <mc:Fallback>
                <p:oleObj name="公式" r:id="rId8" imgW="2133600" imgH="549275" progId="Equation.3">
                  <p:embed/>
                  <p:pic>
                    <p:nvPicPr>
                      <p:cNvPr id="0" name="OLE substitute image"/>
                      <p:cNvPicPr/>
                      <p:nvPr/>
                    </p:nvPicPr>
                    <p:blipFill>
                      <a:blip r:embed="rId9"/>
                      <a:stretch>
                        <a:fillRect/>
                      </a:stretch>
                    </p:blipFill>
                    <p:spPr>
                      <a:xfrm>
                        <a:off x="2133600" y="4419600"/>
                        <a:ext cx="2133600" cy="549275"/>
                      </a:xfrm>
                      <a:prstGeom prst="rect">
                        <a:avLst/>
                      </a:prstGeom>
                      <a:noFill/>
                      <a:ln>
                        <a:noFill/>
                        <a:miter lim="800000"/>
                      </a:ln>
                    </p:spPr>
                  </p:pic>
                </p:oleObj>
              </mc:Fallback>
            </mc:AlternateContent>
          </a:graphicData>
        </a:graphic>
      </p:graphicFrame>
      <p:graphicFrame>
        <p:nvGraphicFramePr>
          <p:cNvPr id="32774" name="Object 8" title=""/>
          <p:cNvGraphicFramePr>
            <a:graphicFrameLocks noChangeAspect="1"/>
          </p:cNvGraphicFramePr>
          <p:nvPr/>
        </p:nvGraphicFramePr>
        <p:xfrm>
          <a:off x="1219200" y="5029200"/>
          <a:ext cx="6400800" cy="1643063"/>
        </p:xfrm>
        <a:graphic>
          <a:graphicData uri="http://schemas.openxmlformats.org/presentationml/2006/ole">
            <mc:AlternateContent>
              <mc:Choice xmlns:v="urn:schemas-microsoft-com:vml" Requires="v">
                <p:oleObj spid="_x0000_s1209" name="公式" r:id="rId10" imgW="6400800" imgH="1643063" progId="Equation.3">
                  <p:embed/>
                </p:oleObj>
              </mc:Choice>
              <mc:Fallback>
                <p:oleObj name="公式" r:id="rId10" imgW="6400800" imgH="1643063" progId="Equation.3">
                  <p:embed/>
                  <p:pic>
                    <p:nvPicPr>
                      <p:cNvPr id="0" name="OLE substitute image"/>
                      <p:cNvPicPr/>
                      <p:nvPr/>
                    </p:nvPicPr>
                    <p:blipFill>
                      <a:blip r:embed="rId11"/>
                      <a:stretch>
                        <a:fillRect/>
                      </a:stretch>
                    </p:blipFill>
                    <p:spPr>
                      <a:xfrm>
                        <a:off x="1219200" y="5029200"/>
                        <a:ext cx="6400800" cy="1643063"/>
                      </a:xfrm>
                      <a:prstGeom prst="rect">
                        <a:avLst/>
                      </a:prstGeom>
                      <a:noFill/>
                      <a:ln>
                        <a:noFill/>
                        <a:miter lim="800000"/>
                      </a:ln>
                    </p:spPr>
                  </p:pic>
                </p:oleObj>
              </mc:Fallback>
            </mc:AlternateContent>
          </a:graphicData>
        </a:graphic>
      </p:graphicFrame>
      <p:sp>
        <p:nvSpPr>
          <p:cNvPr id="32778" name="Rectangle 9"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32775" name="Object 11"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210" name="Image" r:id="rId12" imgW="7572375" imgH="19050" progId="Photoshop.Image.5">
                  <p:embed/>
                </p:oleObj>
              </mc:Choice>
              <mc:Fallback>
                <p:oleObj name="Image" r:id="rId12" imgW="7572375" imgH="19050" progId="Photoshop.Image.5">
                  <p:embed/>
                  <p:pic>
                    <p:nvPicPr>
                      <p:cNvPr id="0" name="OLE substitute image"/>
                      <p:cNvPicPr/>
                      <p:nvPr/>
                    </p:nvPicPr>
                    <p:blipFill>
                      <a:blip r:embed="rId13"/>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32779" name="Text Box 12"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grpId="0" nodeType="afterEffect">
                                  <p:stCondLst>
                                    <p:cond delay="0"/>
                                  </p:stCondLst>
                                  <p:childTnLst>
                                    <p:set>
                                      <p:cBhvr>
                                        <p:cTn id="6" dur="1" fill="hold">
                                          <p:stCondLst>
                                            <p:cond delay="0"/>
                                          </p:stCondLst>
                                        </p:cTn>
                                        <p:tgtEl>
                                          <p:spTgt spid="32776"/>
                                        </p:tgtEl>
                                        <p:attrNameLst>
                                          <p:attrName>style.visibility</p:attrName>
                                        </p:attrNameLst>
                                      </p:cBhvr>
                                      <p:to>
                                        <p:strVal val="visible"/>
                                      </p:to>
                                    </p:set>
                                    <p:animEffect transition="in" filter="wipe(left)">
                                      <p:cBhvr>
                                        <p:cTn id="7" dur="500"/>
                                        <p:tgtEl>
                                          <p:spTgt spid="32776"/>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32770"/>
                                        </p:tgtEl>
                                        <p:attrNameLst>
                                          <p:attrName>style.visibility</p:attrName>
                                        </p:attrNameLst>
                                      </p:cBhvr>
                                      <p:to>
                                        <p:strVal val="visible"/>
                                      </p:to>
                                    </p:set>
                                    <p:animEffect transition="in" filter="wipe(left)">
                                      <p:cBhvr>
                                        <p:cTn id="12" dur="500"/>
                                        <p:tgtEl>
                                          <p:spTgt spid="32770"/>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32771"/>
                                        </p:tgtEl>
                                        <p:attrNameLst>
                                          <p:attrName>style.visibility</p:attrName>
                                        </p:attrNameLst>
                                      </p:cBhvr>
                                      <p:to>
                                        <p:strVal val="visible"/>
                                      </p:to>
                                    </p:set>
                                    <p:animEffect transition="in" filter="wipe(left)">
                                      <p:cBhvr>
                                        <p:cTn id="17" dur="500"/>
                                        <p:tgtEl>
                                          <p:spTgt spid="32771"/>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32772"/>
                                        </p:tgtEl>
                                        <p:attrNameLst>
                                          <p:attrName>style.visibility</p:attrName>
                                        </p:attrNameLst>
                                      </p:cBhvr>
                                      <p:to>
                                        <p:strVal val="visible"/>
                                      </p:to>
                                    </p:set>
                                    <p:animEffect transition="in" filter="wipe(left)">
                                      <p:cBhvr>
                                        <p:cTn id="22" dur="500"/>
                                        <p:tgtEl>
                                          <p:spTgt spid="32772"/>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22" presetClass="entr" presetSubtype="8" dur="500" fill="hold" grpId="0" nodeType="clickEffect">
                                  <p:stCondLst>
                                    <p:cond delay="0"/>
                                  </p:stCondLst>
                                  <p:childTnLst>
                                    <p:set>
                                      <p:cBhvr>
                                        <p:cTn id="26" dur="1" fill="hold">
                                          <p:stCondLst>
                                            <p:cond delay="0"/>
                                          </p:stCondLst>
                                        </p:cTn>
                                        <p:tgtEl>
                                          <p:spTgt spid="32777">
                                            <p:txEl>
                                              <p:pRg st="0" end="0"/>
                                            </p:txEl>
                                          </p:spTgt>
                                        </p:tgtEl>
                                        <p:attrNameLst>
                                          <p:attrName>style.visibility</p:attrName>
                                        </p:attrNameLst>
                                      </p:cBhvr>
                                      <p:to>
                                        <p:strVal val="visible"/>
                                      </p:to>
                                    </p:set>
                                    <p:animEffect transition="in" filter="wipe(left)">
                                      <p:cBhvr>
                                        <p:cTn id="27" dur="500"/>
                                        <p:tgtEl>
                                          <p:spTgt spid="32777">
                                            <p:txEl>
                                              <p:pRg st="0" end="0"/>
                                            </p:txEl>
                                          </p:spTgt>
                                        </p:tgtEl>
                                      </p:cBhvr>
                                    </p:animEffect>
                                  </p:childTnLst>
                                </p:cTn>
                              </p:par>
                            </p:childTnLst>
                          </p:cTn>
                        </p:par>
                      </p:childTnLst>
                    </p:cTn>
                  </p:par>
                  <p:par>
                    <p:cTn id="28" fill="hold" nodeType="clickPar">
                      <p:stCondLst>
                        <p:cond delay="indefinite"/>
                        <p:cond evt="onBegin" delay="0">
                          <p:tn val="27"/>
                        </p:cond>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32773"/>
                                        </p:tgtEl>
                                        <p:attrNameLst>
                                          <p:attrName>style.visibility</p:attrName>
                                        </p:attrNameLst>
                                      </p:cBhvr>
                                      <p:to>
                                        <p:strVal val="visible"/>
                                      </p:to>
                                    </p:set>
                                    <p:animEffect transition="in" filter="wipe(left)">
                                      <p:cBhvr>
                                        <p:cTn id="32" dur="500"/>
                                        <p:tgtEl>
                                          <p:spTgt spid="32773"/>
                                        </p:tgtEl>
                                      </p:cBhvr>
                                    </p:animEffect>
                                  </p:childTnLst>
                                </p:cTn>
                              </p:par>
                            </p:childTnLst>
                          </p:cTn>
                        </p:par>
                      </p:childTnLst>
                    </p:cTn>
                  </p:par>
                  <p:par>
                    <p:cTn id="33" fill="hold" nodeType="clickPar">
                      <p:stCondLst>
                        <p:cond delay="indefinite"/>
                        <p:cond evt="onBegin" delay="0">
                          <p:tn val="32"/>
                        </p:cond>
                      </p:stCondLst>
                      <p:childTnLst>
                        <p:par>
                          <p:cTn id="34" fill="hold">
                            <p:stCondLst>
                              <p:cond delay="0"/>
                            </p:stCondLst>
                            <p:childTnLst>
                              <p:par>
                                <p:cTn id="35" presetID="22" presetClass="entr" presetSubtype="8" dur="500" fill="hold" nodeType="clickEffect">
                                  <p:stCondLst>
                                    <p:cond delay="0"/>
                                  </p:stCondLst>
                                  <p:childTnLst>
                                    <p:set>
                                      <p:cBhvr>
                                        <p:cTn id="36" dur="1" fill="hold">
                                          <p:stCondLst>
                                            <p:cond delay="0"/>
                                          </p:stCondLst>
                                        </p:cTn>
                                        <p:tgtEl>
                                          <p:spTgt spid="32774"/>
                                        </p:tgtEl>
                                        <p:attrNameLst>
                                          <p:attrName>style.visibility</p:attrName>
                                        </p:attrNameLst>
                                      </p:cBhvr>
                                      <p:to>
                                        <p:strVal val="visible"/>
                                      </p:to>
                                    </p:set>
                                    <p:animEffect transition="in" filter="wipe(left)">
                                      <p:cBhvr>
                                        <p:cTn id="37" dur="500"/>
                                        <p:tgtEl>
                                          <p:spTgt spid="32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6" grpId="0"/>
      <p:bldP spid="32777" grpId="0" build="p"/>
    </p:bldLst>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3799" name="Rectangle 2" title=""/>
          <p:cNvSpPr>
            <a:spLocks noGrp="1"/>
          </p:cNvSpPr>
          <p:nvPr>
            <p:ph type="title"/>
          </p:nvPr>
        </p:nvSpPr>
        <p:spPr>
          <a:xfrm>
            <a:off x="533400" y="838200"/>
            <a:ext cx="3962400" cy="6858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eaLnBrk="1" hangingPunct="1"/>
            <a:r>
              <a:rPr lang="en-US" altLang="zh-CN" sz="2800">
                <a:solidFill>
                  <a:schemeClr val="tx1"/>
                </a:solidFill>
                <a:latin typeface="宋体" pitchFamily="2" charset="-122"/>
              </a:rPr>
              <a:t>Poisson</a:t>
            </a:r>
            <a:r>
              <a:rPr lang="zh-CN" altLang="en-US" sz="2800">
                <a:solidFill>
                  <a:schemeClr val="tx1"/>
                </a:solidFill>
                <a:latin typeface="宋体" pitchFamily="2" charset="-122"/>
              </a:rPr>
              <a:t>定理的证明</a:t>
            </a:r>
            <a:r>
              <a:rPr lang="en-US" altLang="zh-CN" sz="2800">
                <a:solidFill>
                  <a:schemeClr val="tx1"/>
                </a:solidFill>
                <a:latin typeface="宋体" pitchFamily="2" charset="-122"/>
              </a:rPr>
              <a:t>(</a:t>
            </a:r>
            <a:r>
              <a:rPr lang="zh-CN" altLang="en-US" sz="2800">
                <a:solidFill>
                  <a:schemeClr val="tx1"/>
                </a:solidFill>
                <a:latin typeface="宋体" pitchFamily="2" charset="-122"/>
              </a:rPr>
              <a:t>续</a:t>
            </a:r>
            <a:r>
              <a:rPr lang="en-US" altLang="zh-CN" sz="2800">
                <a:solidFill>
                  <a:schemeClr val="tx1"/>
                </a:solidFill>
                <a:latin typeface="宋体" pitchFamily="2" charset="-122"/>
              </a:rPr>
              <a:t>)</a:t>
            </a:r>
            <a:endParaRPr lang="en-US" altLang="zh-CN" sz="2800">
              <a:solidFill>
                <a:schemeClr val="tx1"/>
              </a:solidFill>
              <a:latin typeface="宋体" pitchFamily="2" charset="-122"/>
            </a:endParaRPr>
          </a:p>
        </p:txBody>
      </p:sp>
      <p:graphicFrame>
        <p:nvGraphicFramePr>
          <p:cNvPr id="33794" name="Object 3" title=""/>
          <p:cNvGraphicFramePr>
            <a:graphicFrameLocks noChangeAspect="1"/>
          </p:cNvGraphicFramePr>
          <p:nvPr>
            <p:ph sz="half" idx="1"/>
          </p:nvPr>
        </p:nvGraphicFramePr>
        <p:xfrm>
          <a:off x="838200" y="1676400"/>
          <a:ext cx="6629400" cy="1135063"/>
        </p:xfrm>
        <a:graphic>
          <a:graphicData uri="http://schemas.openxmlformats.org/presentationml/2006/ole">
            <mc:AlternateContent>
              <mc:Choice xmlns:v="urn:schemas-microsoft-com:vml" Requires="v">
                <p:oleObj spid="_x0000_s1211" name="公式" r:id="rId2" imgW="6629400" imgH="1135063" progId="Equation.3">
                  <p:embed/>
                </p:oleObj>
              </mc:Choice>
              <mc:Fallback>
                <p:oleObj name="公式" r:id="rId2" imgW="6629400" imgH="1135063" progId="Equation.3">
                  <p:embed/>
                  <p:pic>
                    <p:nvPicPr>
                      <p:cNvPr id="0" name="OLE substitute image"/>
                      <p:cNvPicPr/>
                      <p:nvPr/>
                    </p:nvPicPr>
                    <p:blipFill>
                      <a:blip r:embed="rId3"/>
                      <a:stretch>
                        <a:fillRect/>
                      </a:stretch>
                    </p:blipFill>
                    <p:spPr>
                      <a:xfrm>
                        <a:off x="838200" y="1676400"/>
                        <a:ext cx="6629400" cy="1135063"/>
                      </a:xfrm>
                      <a:prstGeom prst="rect">
                        <a:avLst/>
                      </a:prstGeom>
                      <a:noFill/>
                      <a:ln>
                        <a:miter lim="800000"/>
                      </a:ln>
                    </p:spPr>
                  </p:pic>
                </p:oleObj>
              </mc:Fallback>
            </mc:AlternateContent>
          </a:graphicData>
        </a:graphic>
      </p:graphicFrame>
      <p:sp>
        <p:nvSpPr>
          <p:cNvPr id="33800" name="Rectangle 4" title=""/>
          <p:cNvSpPr>
            <a:spLocks noGrp="1"/>
          </p:cNvSpPr>
          <p:nvPr>
            <p:ph type="body" sz="half" idx="2"/>
          </p:nvPr>
        </p:nvSpPr>
        <p:spPr>
          <a:xfrm>
            <a:off x="533400" y="3198813"/>
            <a:ext cx="3276600" cy="4572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eaLnBrk="1" hangingPunct="1">
              <a:buNone/>
            </a:pPr>
            <a:r>
              <a:rPr lang="zh-CN" altLang="en-US"/>
              <a:t>对于固定的 </a:t>
            </a:r>
            <a:r>
              <a:rPr lang="en-US" altLang="zh-CN"/>
              <a:t>k</a:t>
            </a:r>
            <a:r>
              <a:rPr lang="zh-CN" altLang="en-US"/>
              <a:t>，有</a:t>
            </a:r>
            <a:endParaRPr lang="zh-CN" altLang="en-US"/>
          </a:p>
        </p:txBody>
      </p:sp>
      <p:graphicFrame>
        <p:nvGraphicFramePr>
          <p:cNvPr id="33795" name="Object 5" title=""/>
          <p:cNvGraphicFramePr>
            <a:graphicFrameLocks noChangeAspect="1"/>
          </p:cNvGraphicFramePr>
          <p:nvPr/>
        </p:nvGraphicFramePr>
        <p:xfrm>
          <a:off x="685800" y="3946525"/>
          <a:ext cx="6230938" cy="701675"/>
        </p:xfrm>
        <a:graphic>
          <a:graphicData uri="http://schemas.openxmlformats.org/presentationml/2006/ole">
            <mc:AlternateContent>
              <mc:Choice xmlns:v="urn:schemas-microsoft-com:vml" Requires="v">
                <p:oleObj spid="_x0000_s1212" name="公式" r:id="rId4" imgW="6230938" imgH="701675" progId="Equation.3">
                  <p:embed/>
                </p:oleObj>
              </mc:Choice>
              <mc:Fallback>
                <p:oleObj name="公式" r:id="rId4" imgW="6230938" imgH="701675" progId="Equation.3">
                  <p:embed/>
                  <p:pic>
                    <p:nvPicPr>
                      <p:cNvPr id="0" name="OLE substitute image"/>
                      <p:cNvPicPr/>
                      <p:nvPr/>
                    </p:nvPicPr>
                    <p:blipFill>
                      <a:blip r:embed="rId5"/>
                      <a:stretch>
                        <a:fillRect/>
                      </a:stretch>
                    </p:blipFill>
                    <p:spPr>
                      <a:xfrm>
                        <a:off x="685800" y="3946525"/>
                        <a:ext cx="6230938" cy="701675"/>
                      </a:xfrm>
                      <a:prstGeom prst="rect">
                        <a:avLst/>
                      </a:prstGeom>
                      <a:noFill/>
                      <a:ln>
                        <a:noFill/>
                        <a:miter lim="800000"/>
                      </a:ln>
                    </p:spPr>
                  </p:pic>
                </p:oleObj>
              </mc:Fallback>
            </mc:AlternateContent>
          </a:graphicData>
        </a:graphic>
      </p:graphicFrame>
      <p:graphicFrame>
        <p:nvGraphicFramePr>
          <p:cNvPr id="33796" name="Object 6" title=""/>
          <p:cNvGraphicFramePr>
            <a:graphicFrameLocks noChangeAspect="1"/>
          </p:cNvGraphicFramePr>
          <p:nvPr/>
        </p:nvGraphicFramePr>
        <p:xfrm>
          <a:off x="914400" y="4652963"/>
          <a:ext cx="6229350" cy="1747837"/>
        </p:xfrm>
        <a:graphic>
          <a:graphicData uri="http://schemas.openxmlformats.org/presentationml/2006/ole">
            <mc:AlternateContent>
              <mc:Choice xmlns:v="urn:schemas-microsoft-com:vml" Requires="v">
                <p:oleObj spid="_x0000_s1213" name="公式" r:id="rId6" imgW="6229350" imgH="1747837" progId="Equation.3">
                  <p:embed/>
                </p:oleObj>
              </mc:Choice>
              <mc:Fallback>
                <p:oleObj name="公式" r:id="rId6" imgW="6229350" imgH="1747837" progId="Equation.3">
                  <p:embed/>
                  <p:pic>
                    <p:nvPicPr>
                      <p:cNvPr id="0" name="OLE substitute image"/>
                      <p:cNvPicPr/>
                      <p:nvPr/>
                    </p:nvPicPr>
                    <p:blipFill>
                      <a:blip r:embed="rId7"/>
                      <a:stretch>
                        <a:fillRect/>
                      </a:stretch>
                    </p:blipFill>
                    <p:spPr>
                      <a:xfrm>
                        <a:off x="914400" y="4652963"/>
                        <a:ext cx="6229350" cy="1747837"/>
                      </a:xfrm>
                      <a:prstGeom prst="rect">
                        <a:avLst/>
                      </a:prstGeom>
                      <a:noFill/>
                      <a:ln>
                        <a:noFill/>
                        <a:miter lim="800000"/>
                      </a:ln>
                    </p:spPr>
                  </p:pic>
                </p:oleObj>
              </mc:Fallback>
            </mc:AlternateContent>
          </a:graphicData>
        </a:graphic>
      </p:graphicFrame>
      <p:graphicFrame>
        <p:nvGraphicFramePr>
          <p:cNvPr id="33797" name="Object 7" title=""/>
          <p:cNvGraphicFramePr>
            <a:graphicFrameLocks noChangeAspect="1"/>
          </p:cNvGraphicFramePr>
          <p:nvPr/>
        </p:nvGraphicFramePr>
        <p:xfrm>
          <a:off x="6781800" y="5334000"/>
          <a:ext cx="1143000" cy="650875"/>
        </p:xfrm>
        <a:graphic>
          <a:graphicData uri="http://schemas.openxmlformats.org/presentationml/2006/ole">
            <mc:AlternateContent>
              <mc:Choice xmlns:v="urn:schemas-microsoft-com:vml" Requires="v">
                <p:oleObj spid="_x0000_s1214" name="公式" r:id="rId8" imgW="1143000" imgH="650875" progId="Equation.3">
                  <p:embed/>
                </p:oleObj>
              </mc:Choice>
              <mc:Fallback>
                <p:oleObj name="公式" r:id="rId8" imgW="1143000" imgH="650875" progId="Equation.3">
                  <p:embed/>
                  <p:pic>
                    <p:nvPicPr>
                      <p:cNvPr id="0" name="OLE substitute image"/>
                      <p:cNvPicPr/>
                      <p:nvPr/>
                    </p:nvPicPr>
                    <p:blipFill>
                      <a:blip r:embed="rId9"/>
                      <a:stretch>
                        <a:fillRect/>
                      </a:stretch>
                    </p:blipFill>
                    <p:spPr>
                      <a:xfrm>
                        <a:off x="6781800" y="5334000"/>
                        <a:ext cx="1143000" cy="650875"/>
                      </a:xfrm>
                      <a:prstGeom prst="rect">
                        <a:avLst/>
                      </a:prstGeom>
                      <a:noFill/>
                      <a:ln>
                        <a:noFill/>
                        <a:miter lim="800000"/>
                      </a:ln>
                    </p:spPr>
                  </p:pic>
                </p:oleObj>
              </mc:Fallback>
            </mc:AlternateContent>
          </a:graphicData>
        </a:graphic>
      </p:graphicFrame>
      <p:sp>
        <p:nvSpPr>
          <p:cNvPr id="33801" name="Rectangle 8"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sp>
        <p:nvSpPr>
          <p:cNvPr id="33802" name="Text Box 10" title=""/>
          <p:cNvSpPr txBox="1"/>
          <p:nvPr/>
        </p:nvSpPr>
        <p:spPr>
          <a:xfrm>
            <a:off x="65532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graphicFrame>
        <p:nvGraphicFramePr>
          <p:cNvPr id="33798" name="Object 11"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215" name="Image" r:id="rId10" imgW="7572375" imgH="19050" progId="Photoshop.Image.5">
                  <p:embed/>
                </p:oleObj>
              </mc:Choice>
              <mc:Fallback>
                <p:oleObj name="Image" r:id="rId10" imgW="7572375" imgH="19050" progId="Photoshop.Image.5">
                  <p:embed/>
                  <p:pic>
                    <p:nvPicPr>
                      <p:cNvPr id="0" name="OLE substitute image"/>
                      <p:cNvPicPr/>
                      <p:nvPr/>
                    </p:nvPicPr>
                    <p:blipFill>
                      <a:blip r:embed="rId11"/>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33803" name="AutoShape 12" title="">
            <a:hlinkClick r:id="rId12"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33804" name="Text Box 13"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2"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grpId="0" nodeType="afterEffect">
                                  <p:stCondLst>
                                    <p:cond delay="0"/>
                                  </p:stCondLst>
                                  <p:childTnLst>
                                    <p:set>
                                      <p:cBhvr>
                                        <p:cTn id="6" dur="1" fill="hold">
                                          <p:stCondLst>
                                            <p:cond delay="0"/>
                                          </p:stCondLst>
                                        </p:cTn>
                                        <p:tgtEl>
                                          <p:spTgt spid="33799"/>
                                        </p:tgtEl>
                                        <p:attrNameLst>
                                          <p:attrName>style.visibility</p:attrName>
                                        </p:attrNameLst>
                                      </p:cBhvr>
                                      <p:to>
                                        <p:strVal val="visible"/>
                                      </p:to>
                                    </p:set>
                                    <p:animEffect transition="in" filter="wipe(left)">
                                      <p:cBhvr>
                                        <p:cTn id="7" dur="500"/>
                                        <p:tgtEl>
                                          <p:spTgt spid="33799"/>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33794"/>
                                        </p:tgtEl>
                                        <p:attrNameLst>
                                          <p:attrName>style.visibility</p:attrName>
                                        </p:attrNameLst>
                                      </p:cBhvr>
                                      <p:to>
                                        <p:strVal val="visible"/>
                                      </p:to>
                                    </p:set>
                                    <p:animEffect transition="in" filter="wipe(left)">
                                      <p:cBhvr>
                                        <p:cTn id="12" dur="500"/>
                                        <p:tgtEl>
                                          <p:spTgt spid="33794"/>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grpId="0" nodeType="clickEffect">
                                  <p:stCondLst>
                                    <p:cond delay="0"/>
                                  </p:stCondLst>
                                  <p:childTnLst>
                                    <p:set>
                                      <p:cBhvr>
                                        <p:cTn id="16" dur="1" fill="hold">
                                          <p:stCondLst>
                                            <p:cond delay="0"/>
                                          </p:stCondLst>
                                        </p:cTn>
                                        <p:tgtEl>
                                          <p:spTgt spid="33800">
                                            <p:txEl>
                                              <p:pRg st="0" end="0"/>
                                            </p:txEl>
                                          </p:spTgt>
                                        </p:tgtEl>
                                        <p:attrNameLst>
                                          <p:attrName>style.visibility</p:attrName>
                                        </p:attrNameLst>
                                      </p:cBhvr>
                                      <p:to>
                                        <p:strVal val="visible"/>
                                      </p:to>
                                    </p:set>
                                    <p:animEffect transition="in" filter="wipe(left)">
                                      <p:cBhvr>
                                        <p:cTn id="17" dur="500"/>
                                        <p:tgtEl>
                                          <p:spTgt spid="33800">
                                            <p:txEl>
                                              <p:pRg st="0" end="0"/>
                                            </p:txEl>
                                          </p:spTgt>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33795"/>
                                        </p:tgtEl>
                                        <p:attrNameLst>
                                          <p:attrName>style.visibility</p:attrName>
                                        </p:attrNameLst>
                                      </p:cBhvr>
                                      <p:to>
                                        <p:strVal val="visible"/>
                                      </p:to>
                                    </p:set>
                                    <p:animEffect transition="in" filter="wipe(left)">
                                      <p:cBhvr>
                                        <p:cTn id="22" dur="500"/>
                                        <p:tgtEl>
                                          <p:spTgt spid="33795"/>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33796"/>
                                        </p:tgtEl>
                                        <p:attrNameLst>
                                          <p:attrName>style.visibility</p:attrName>
                                        </p:attrNameLst>
                                      </p:cBhvr>
                                      <p:to>
                                        <p:strVal val="visible"/>
                                      </p:to>
                                    </p:set>
                                    <p:animEffect transition="in" filter="wipe(left)">
                                      <p:cBhvr>
                                        <p:cTn id="27" dur="500"/>
                                        <p:tgtEl>
                                          <p:spTgt spid="33796"/>
                                        </p:tgtEl>
                                      </p:cBhvr>
                                    </p:animEffect>
                                  </p:childTnLst>
                                </p:cTn>
                              </p:par>
                            </p:childTnLst>
                          </p:cTn>
                        </p:par>
                      </p:childTnLst>
                    </p:cTn>
                  </p:par>
                  <p:par>
                    <p:cTn id="28" fill="hold" nodeType="clickPar">
                      <p:stCondLst>
                        <p:cond delay="indefinite"/>
                        <p:cond evt="onBegin" delay="0">
                          <p:tn val="27"/>
                        </p:cond>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33797"/>
                                        </p:tgtEl>
                                        <p:attrNameLst>
                                          <p:attrName>style.visibility</p:attrName>
                                        </p:attrNameLst>
                                      </p:cBhvr>
                                      <p:to>
                                        <p:strVal val="visible"/>
                                      </p:to>
                                    </p:set>
                                    <p:animEffect transition="in" filter="wipe(left)">
                                      <p:cBhvr>
                                        <p:cTn id="32" dur="5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p:bldP spid="33800" grpId="0" build="p"/>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4823" name="Rectangle 2" title=""/>
          <p:cNvSpPr>
            <a:spLocks noGrp="1"/>
          </p:cNvSpPr>
          <p:nvPr>
            <p:ph type="title"/>
          </p:nvPr>
        </p:nvSpPr>
        <p:spPr>
          <a:xfrm>
            <a:off x="538163" y="655638"/>
            <a:ext cx="4195762" cy="4572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lgn="l" eaLnBrk="1" hangingPunct="1"/>
            <a:r>
              <a:rPr lang="en-US" altLang="zh-CN" sz="2800">
                <a:latin typeface="宋体" pitchFamily="2" charset="-122"/>
              </a:rPr>
              <a:t>Poisson</a:t>
            </a:r>
            <a:r>
              <a:rPr lang="zh-CN" altLang="en-US" sz="2800">
                <a:latin typeface="宋体" pitchFamily="2" charset="-122"/>
              </a:rPr>
              <a:t>定理的证明</a:t>
            </a:r>
            <a:r>
              <a:rPr lang="en-US" altLang="zh-CN" sz="2800">
                <a:latin typeface="宋体" pitchFamily="2" charset="-122"/>
              </a:rPr>
              <a:t>(</a:t>
            </a:r>
            <a:r>
              <a:rPr lang="zh-CN" altLang="en-US" sz="2800">
                <a:latin typeface="宋体" pitchFamily="2" charset="-122"/>
              </a:rPr>
              <a:t>续</a:t>
            </a:r>
            <a:r>
              <a:rPr lang="en-US" altLang="zh-CN" sz="2800">
                <a:latin typeface="宋体" pitchFamily="2" charset="-122"/>
              </a:rPr>
              <a:t>)</a:t>
            </a:r>
            <a:endParaRPr lang="en-US" altLang="zh-CN" sz="2800">
              <a:latin typeface="宋体" pitchFamily="2" charset="-122"/>
            </a:endParaRPr>
          </a:p>
        </p:txBody>
      </p:sp>
      <p:sp>
        <p:nvSpPr>
          <p:cNvPr id="34824" name="Rectangle 3" title=""/>
          <p:cNvSpPr>
            <a:spLocks noGrp="1"/>
          </p:cNvSpPr>
          <p:nvPr>
            <p:ph type="body" sz="half" idx="1"/>
          </p:nvPr>
        </p:nvSpPr>
        <p:spPr>
          <a:xfrm>
            <a:off x="900113" y="1628775"/>
            <a:ext cx="1727200" cy="5334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eaLnBrk="1" hangingPunct="1">
              <a:buNone/>
            </a:pPr>
            <a:r>
              <a:rPr lang="zh-CN" altLang="en-US"/>
              <a:t>所以，</a:t>
            </a:r>
            <a:endParaRPr lang="zh-CN" altLang="en-US"/>
          </a:p>
        </p:txBody>
      </p:sp>
      <p:graphicFrame>
        <p:nvGraphicFramePr>
          <p:cNvPr id="34818" name="Object 4" title=""/>
          <p:cNvGraphicFramePr>
            <a:graphicFrameLocks noChangeAspect="1"/>
          </p:cNvGraphicFramePr>
          <p:nvPr>
            <p:ph sz="half" idx="2"/>
          </p:nvPr>
        </p:nvGraphicFramePr>
        <p:xfrm>
          <a:off x="763588" y="2028825"/>
          <a:ext cx="3375025" cy="912813"/>
        </p:xfrm>
        <a:graphic>
          <a:graphicData uri="http://schemas.openxmlformats.org/presentationml/2006/ole">
            <mc:AlternateContent>
              <mc:Choice xmlns:v="urn:schemas-microsoft-com:vml" Requires="v">
                <p:oleObj spid="_x0000_s1216" name="公式" r:id="rId2" imgW="3375025" imgH="912813" progId="Equation.3">
                  <p:embed/>
                </p:oleObj>
              </mc:Choice>
              <mc:Fallback>
                <p:oleObj name="公式" r:id="rId2" imgW="3375025" imgH="912813" progId="Equation.3">
                  <p:embed/>
                  <p:pic>
                    <p:nvPicPr>
                      <p:cNvPr id="0" name="OLE substitute image"/>
                      <p:cNvPicPr/>
                      <p:nvPr/>
                    </p:nvPicPr>
                    <p:blipFill>
                      <a:blip r:embed="rId3"/>
                      <a:stretch>
                        <a:fillRect/>
                      </a:stretch>
                    </p:blipFill>
                    <p:spPr>
                      <a:xfrm>
                        <a:off x="763588" y="2028825"/>
                        <a:ext cx="3375025" cy="912813"/>
                      </a:xfrm>
                      <a:prstGeom prst="rect">
                        <a:avLst/>
                      </a:prstGeom>
                      <a:noFill/>
                      <a:ln>
                        <a:noFill/>
                        <a:miter lim="800000"/>
                      </a:ln>
                    </p:spPr>
                  </p:pic>
                </p:oleObj>
              </mc:Fallback>
            </mc:AlternateContent>
          </a:graphicData>
        </a:graphic>
      </p:graphicFrame>
      <p:graphicFrame>
        <p:nvGraphicFramePr>
          <p:cNvPr id="34819" name="Object 5" title=""/>
          <p:cNvGraphicFramePr>
            <a:graphicFrameLocks noChangeAspect="1"/>
          </p:cNvGraphicFramePr>
          <p:nvPr/>
        </p:nvGraphicFramePr>
        <p:xfrm>
          <a:off x="838200" y="3124200"/>
          <a:ext cx="6858000" cy="1085850"/>
        </p:xfrm>
        <a:graphic>
          <a:graphicData uri="http://schemas.openxmlformats.org/presentationml/2006/ole">
            <mc:AlternateContent>
              <mc:Choice xmlns:v="urn:schemas-microsoft-com:vml" Requires="v">
                <p:oleObj spid="_x0000_s1217" name="公式" r:id="rId4" imgW="6858000" imgH="1085850" progId="Equation.3">
                  <p:embed/>
                </p:oleObj>
              </mc:Choice>
              <mc:Fallback>
                <p:oleObj name="公式" r:id="rId4" imgW="6858000" imgH="1085850" progId="Equation.3">
                  <p:embed/>
                  <p:pic>
                    <p:nvPicPr>
                      <p:cNvPr id="0" name="OLE substitute image"/>
                      <p:cNvPicPr/>
                      <p:nvPr/>
                    </p:nvPicPr>
                    <p:blipFill>
                      <a:blip r:embed="rId5"/>
                      <a:stretch>
                        <a:fillRect/>
                      </a:stretch>
                    </p:blipFill>
                    <p:spPr>
                      <a:xfrm>
                        <a:off x="838200" y="3124200"/>
                        <a:ext cx="6858000" cy="1085850"/>
                      </a:xfrm>
                      <a:prstGeom prst="rect">
                        <a:avLst/>
                      </a:prstGeom>
                      <a:noFill/>
                      <a:ln>
                        <a:noFill/>
                        <a:miter lim="800000"/>
                      </a:ln>
                    </p:spPr>
                  </p:pic>
                </p:oleObj>
              </mc:Fallback>
            </mc:AlternateContent>
          </a:graphicData>
        </a:graphic>
      </p:graphicFrame>
      <p:graphicFrame>
        <p:nvGraphicFramePr>
          <p:cNvPr id="34820" name="Object 6" title=""/>
          <p:cNvGraphicFramePr>
            <a:graphicFrameLocks noChangeAspect="1"/>
          </p:cNvGraphicFramePr>
          <p:nvPr/>
        </p:nvGraphicFramePr>
        <p:xfrm>
          <a:off x="838200" y="4173538"/>
          <a:ext cx="8305800" cy="1084262"/>
        </p:xfrm>
        <a:graphic>
          <a:graphicData uri="http://schemas.openxmlformats.org/presentationml/2006/ole">
            <mc:AlternateContent>
              <mc:Choice xmlns:v="urn:schemas-microsoft-com:vml" Requires="v">
                <p:oleObj spid="_x0000_s1218" name="公式" r:id="rId6" imgW="8305800" imgH="1084262" progId="Equation.3">
                  <p:embed/>
                </p:oleObj>
              </mc:Choice>
              <mc:Fallback>
                <p:oleObj name="公式" r:id="rId6" imgW="8305800" imgH="1084262" progId="Equation.3">
                  <p:embed/>
                  <p:pic>
                    <p:nvPicPr>
                      <p:cNvPr id="0" name="OLE substitute image"/>
                      <p:cNvPicPr/>
                      <p:nvPr/>
                    </p:nvPicPr>
                    <p:blipFill>
                      <a:blip r:embed="rId7"/>
                      <a:stretch>
                        <a:fillRect/>
                      </a:stretch>
                    </p:blipFill>
                    <p:spPr>
                      <a:xfrm>
                        <a:off x="838200" y="4173538"/>
                        <a:ext cx="8305800" cy="1084262"/>
                      </a:xfrm>
                      <a:prstGeom prst="rect">
                        <a:avLst/>
                      </a:prstGeom>
                      <a:noFill/>
                      <a:ln>
                        <a:noFill/>
                        <a:miter lim="800000"/>
                      </a:ln>
                    </p:spPr>
                  </p:pic>
                </p:oleObj>
              </mc:Fallback>
            </mc:AlternateContent>
          </a:graphicData>
        </a:graphic>
      </p:graphicFrame>
      <p:graphicFrame>
        <p:nvGraphicFramePr>
          <p:cNvPr id="34821" name="Object 7" title=""/>
          <p:cNvGraphicFramePr>
            <a:graphicFrameLocks noChangeAspect="1"/>
          </p:cNvGraphicFramePr>
          <p:nvPr/>
        </p:nvGraphicFramePr>
        <p:xfrm>
          <a:off x="866775" y="5300663"/>
          <a:ext cx="1419225" cy="1023937"/>
        </p:xfrm>
        <a:graphic>
          <a:graphicData uri="http://schemas.openxmlformats.org/presentationml/2006/ole">
            <mc:AlternateContent>
              <mc:Choice xmlns:v="urn:schemas-microsoft-com:vml" Requires="v">
                <p:oleObj spid="_x0000_s1219" name="公式" r:id="rId8" imgW="1419225" imgH="1023937" progId="Equation.3">
                  <p:embed/>
                </p:oleObj>
              </mc:Choice>
              <mc:Fallback>
                <p:oleObj name="公式" r:id="rId8" imgW="1419225" imgH="1023937" progId="Equation.3">
                  <p:embed/>
                  <p:pic>
                    <p:nvPicPr>
                      <p:cNvPr id="0" name="OLE substitute image"/>
                      <p:cNvPicPr/>
                      <p:nvPr/>
                    </p:nvPicPr>
                    <p:blipFill>
                      <a:blip r:embed="rId9"/>
                      <a:stretch>
                        <a:fillRect/>
                      </a:stretch>
                    </p:blipFill>
                    <p:spPr>
                      <a:xfrm>
                        <a:off x="866775" y="5300663"/>
                        <a:ext cx="1419225" cy="1023937"/>
                      </a:xfrm>
                      <a:prstGeom prst="rect">
                        <a:avLst/>
                      </a:prstGeom>
                      <a:noFill/>
                      <a:ln>
                        <a:noFill/>
                        <a:miter lim="800000"/>
                      </a:ln>
                    </p:spPr>
                  </p:pic>
                </p:oleObj>
              </mc:Fallback>
            </mc:AlternateContent>
          </a:graphicData>
        </a:graphic>
      </p:graphicFrame>
      <p:sp>
        <p:nvSpPr>
          <p:cNvPr id="34825" name="Rectangle 8"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34822" name="Object 10"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220" name="Image" r:id="rId10" imgW="7572375" imgH="19050" progId="Photoshop.Image.5">
                  <p:embed/>
                </p:oleObj>
              </mc:Choice>
              <mc:Fallback>
                <p:oleObj name="Image" r:id="rId10" imgW="7572375" imgH="19050" progId="Photoshop.Image.5">
                  <p:embed/>
                  <p:pic>
                    <p:nvPicPr>
                      <p:cNvPr id="0" name="OLE substitute image"/>
                      <p:cNvPicPr/>
                      <p:nvPr/>
                    </p:nvPicPr>
                    <p:blipFill>
                      <a:blip r:embed="rId11"/>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34826" name="Text Box 11" title=""/>
          <p:cNvSpPr txBox="1"/>
          <p:nvPr/>
        </p:nvSpPr>
        <p:spPr>
          <a:xfrm>
            <a:off x="65532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34827" name="AutoShape 12" title="">
            <a:hlinkClick r:id="rId12"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34828" name="Text Box 13"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2"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grpId="0" nodeType="afterEffect">
                                  <p:stCondLst>
                                    <p:cond delay="0"/>
                                  </p:stCondLst>
                                  <p:childTnLst>
                                    <p:set>
                                      <p:cBhvr>
                                        <p:cTn id="6" dur="1" fill="hold">
                                          <p:stCondLst>
                                            <p:cond delay="0"/>
                                          </p:stCondLst>
                                        </p:cTn>
                                        <p:tgtEl>
                                          <p:spTgt spid="34823"/>
                                        </p:tgtEl>
                                        <p:attrNameLst>
                                          <p:attrName>style.visibility</p:attrName>
                                        </p:attrNameLst>
                                      </p:cBhvr>
                                      <p:to>
                                        <p:strVal val="visible"/>
                                      </p:to>
                                    </p:set>
                                    <p:animEffect transition="in" filter="wipe(left)">
                                      <p:cBhvr>
                                        <p:cTn id="7" dur="500"/>
                                        <p:tgtEl>
                                          <p:spTgt spid="34823"/>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34824">
                                            <p:txEl>
                                              <p:pRg st="0" end="0"/>
                                            </p:txEl>
                                          </p:spTgt>
                                        </p:tgtEl>
                                        <p:attrNameLst>
                                          <p:attrName>style.visibility</p:attrName>
                                        </p:attrNameLst>
                                      </p:cBhvr>
                                      <p:to>
                                        <p:strVal val="visible"/>
                                      </p:to>
                                    </p:set>
                                    <p:animEffect transition="in" filter="wipe(left)">
                                      <p:cBhvr>
                                        <p:cTn id="12" dur="500"/>
                                        <p:tgtEl>
                                          <p:spTgt spid="34824">
                                            <p:txEl>
                                              <p:pRg st="0" end="0"/>
                                            </p:txEl>
                                          </p:spTgt>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34818"/>
                                        </p:tgtEl>
                                        <p:attrNameLst>
                                          <p:attrName>style.visibility</p:attrName>
                                        </p:attrNameLst>
                                      </p:cBhvr>
                                      <p:to>
                                        <p:strVal val="visible"/>
                                      </p:to>
                                    </p:set>
                                    <p:animEffect transition="in" filter="wipe(left)">
                                      <p:cBhvr>
                                        <p:cTn id="17" dur="500"/>
                                        <p:tgtEl>
                                          <p:spTgt spid="34818"/>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34819"/>
                                        </p:tgtEl>
                                        <p:attrNameLst>
                                          <p:attrName>style.visibility</p:attrName>
                                        </p:attrNameLst>
                                      </p:cBhvr>
                                      <p:to>
                                        <p:strVal val="visible"/>
                                      </p:to>
                                    </p:set>
                                    <p:animEffect transition="in" filter="wipe(left)">
                                      <p:cBhvr>
                                        <p:cTn id="22" dur="500"/>
                                        <p:tgtEl>
                                          <p:spTgt spid="34819"/>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34820"/>
                                        </p:tgtEl>
                                        <p:attrNameLst>
                                          <p:attrName>style.visibility</p:attrName>
                                        </p:attrNameLst>
                                      </p:cBhvr>
                                      <p:to>
                                        <p:strVal val="visible"/>
                                      </p:to>
                                    </p:set>
                                    <p:animEffect transition="in" filter="wipe(left)">
                                      <p:cBhvr>
                                        <p:cTn id="27" dur="500"/>
                                        <p:tgtEl>
                                          <p:spTgt spid="34820"/>
                                        </p:tgtEl>
                                      </p:cBhvr>
                                    </p:animEffect>
                                  </p:childTnLst>
                                </p:cTn>
                              </p:par>
                            </p:childTnLst>
                          </p:cTn>
                        </p:par>
                      </p:childTnLst>
                    </p:cTn>
                  </p:par>
                  <p:par>
                    <p:cTn id="28" fill="hold" nodeType="clickPar">
                      <p:stCondLst>
                        <p:cond delay="indefinite"/>
                        <p:cond evt="onBegin" delay="0">
                          <p:tn val="27"/>
                        </p:cond>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34821"/>
                                        </p:tgtEl>
                                        <p:attrNameLst>
                                          <p:attrName>style.visibility</p:attrName>
                                        </p:attrNameLst>
                                      </p:cBhvr>
                                      <p:to>
                                        <p:strVal val="visible"/>
                                      </p:to>
                                    </p:set>
                                    <p:animEffect transition="in" filter="wipe(left)">
                                      <p:cBhvr>
                                        <p:cTn id="32" dur="500"/>
                                        <p:tgtEl>
                                          <p:spTgt spid="3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3" grpId="0"/>
      <p:bldP spid="34824" grpId="0" build="p"/>
    </p:bldLst>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5848" name="Rectangle 2" title=""/>
          <p:cNvSpPr>
            <a:spLocks noGrp="1"/>
          </p:cNvSpPr>
          <p:nvPr>
            <p:ph type="title"/>
          </p:nvPr>
        </p:nvSpPr>
        <p:spPr>
          <a:xfrm>
            <a:off x="609600" y="684213"/>
            <a:ext cx="3505200" cy="687387"/>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lgn="l" eaLnBrk="1" hangingPunct="1"/>
            <a:r>
              <a:rPr lang="en-US" altLang="zh-CN" sz="2800">
                <a:solidFill>
                  <a:srgbClr val="FF0066"/>
                </a:solidFill>
                <a:latin typeface="宋体" pitchFamily="2" charset="-122"/>
              </a:rPr>
              <a:t>Poisson</a:t>
            </a:r>
            <a:r>
              <a:rPr lang="zh-CN" altLang="en-US" sz="2800">
                <a:solidFill>
                  <a:srgbClr val="FF0066"/>
                </a:solidFill>
                <a:latin typeface="宋体" pitchFamily="2" charset="-122"/>
              </a:rPr>
              <a:t>定理的应用</a:t>
            </a:r>
            <a:endParaRPr lang="zh-CN" altLang="en-US" sz="2800">
              <a:solidFill>
                <a:srgbClr val="FF0066"/>
              </a:solidFill>
              <a:latin typeface="宋体" pitchFamily="2" charset="-122"/>
            </a:endParaRPr>
          </a:p>
        </p:txBody>
      </p:sp>
      <p:sp>
        <p:nvSpPr>
          <p:cNvPr id="35849" name="Rectangle 3" title=""/>
          <p:cNvSpPr>
            <a:spLocks noGrp="1"/>
          </p:cNvSpPr>
          <p:nvPr>
            <p:ph type="body" sz="half" idx="1"/>
          </p:nvPr>
        </p:nvSpPr>
        <p:spPr>
          <a:xfrm>
            <a:off x="609600" y="1524000"/>
            <a:ext cx="4368800" cy="5334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eaLnBrk="1" hangingPunct="1">
              <a:buNone/>
            </a:pPr>
            <a:r>
              <a:rPr lang="zh-CN" altLang="en-US"/>
              <a:t>由 </a:t>
            </a:r>
            <a:r>
              <a:rPr lang="en-US" altLang="zh-CN"/>
              <a:t>Poisson </a:t>
            </a:r>
            <a:r>
              <a:rPr lang="zh-CN" altLang="en-US"/>
              <a:t>定理，可知</a:t>
            </a:r>
            <a:endParaRPr lang="zh-CN" altLang="en-US"/>
          </a:p>
        </p:txBody>
      </p:sp>
      <p:graphicFrame>
        <p:nvGraphicFramePr>
          <p:cNvPr id="35842" name="Object 4" title=""/>
          <p:cNvGraphicFramePr>
            <a:graphicFrameLocks noChangeAspect="1"/>
          </p:cNvGraphicFramePr>
          <p:nvPr>
            <p:ph sz="half" idx="2"/>
          </p:nvPr>
        </p:nvGraphicFramePr>
        <p:xfrm>
          <a:off x="941388" y="1897063"/>
          <a:ext cx="4395787" cy="587375"/>
        </p:xfrm>
        <a:graphic>
          <a:graphicData uri="http://schemas.openxmlformats.org/presentationml/2006/ole">
            <mc:AlternateContent>
              <mc:Choice xmlns:v="urn:schemas-microsoft-com:vml" Requires="v">
                <p:oleObj spid="_x0000_s1221" name="公式" r:id="rId2" imgW="4395787" imgH="587375" progId="Equation.3">
                  <p:embed/>
                </p:oleObj>
              </mc:Choice>
              <mc:Fallback>
                <p:oleObj name="公式" r:id="rId2" imgW="4395787" imgH="587375" progId="Equation.3">
                  <p:embed/>
                  <p:pic>
                    <p:nvPicPr>
                      <p:cNvPr id="0" name="OLE substitute image"/>
                      <p:cNvPicPr/>
                      <p:nvPr/>
                    </p:nvPicPr>
                    <p:blipFill>
                      <a:blip r:embed="rId3"/>
                      <a:stretch>
                        <a:fillRect/>
                      </a:stretch>
                    </p:blipFill>
                    <p:spPr>
                      <a:xfrm>
                        <a:off x="941388" y="1897063"/>
                        <a:ext cx="4395787" cy="587375"/>
                      </a:xfrm>
                      <a:prstGeom prst="rect">
                        <a:avLst/>
                      </a:prstGeom>
                      <a:noFill/>
                      <a:ln>
                        <a:miter lim="800000"/>
                      </a:ln>
                    </p:spPr>
                  </p:pic>
                </p:oleObj>
              </mc:Fallback>
            </mc:AlternateContent>
          </a:graphicData>
        </a:graphic>
      </p:graphicFrame>
      <p:graphicFrame>
        <p:nvGraphicFramePr>
          <p:cNvPr id="35843" name="Object 5" title=""/>
          <p:cNvGraphicFramePr>
            <a:graphicFrameLocks noChangeAspect="1"/>
          </p:cNvGraphicFramePr>
          <p:nvPr/>
        </p:nvGraphicFramePr>
        <p:xfrm>
          <a:off x="1143000" y="2895600"/>
          <a:ext cx="4572000" cy="547688"/>
        </p:xfrm>
        <a:graphic>
          <a:graphicData uri="http://schemas.openxmlformats.org/presentationml/2006/ole">
            <mc:AlternateContent>
              <mc:Choice xmlns:v="urn:schemas-microsoft-com:vml" Requires="v">
                <p:oleObj spid="_x0000_s1222" name="公式" r:id="rId4" imgW="4572000" imgH="547688" progId="Equation.3">
                  <p:embed/>
                </p:oleObj>
              </mc:Choice>
              <mc:Fallback>
                <p:oleObj name="公式" r:id="rId4" imgW="4572000" imgH="547688" progId="Equation.3">
                  <p:embed/>
                  <p:pic>
                    <p:nvPicPr>
                      <p:cNvPr id="0" name="OLE substitute image"/>
                      <p:cNvPicPr/>
                      <p:nvPr/>
                    </p:nvPicPr>
                    <p:blipFill>
                      <a:blip r:embed="rId5"/>
                      <a:stretch>
                        <a:fillRect/>
                      </a:stretch>
                    </p:blipFill>
                    <p:spPr>
                      <a:xfrm>
                        <a:off x="1143000" y="2895600"/>
                        <a:ext cx="4572000" cy="547688"/>
                      </a:xfrm>
                      <a:prstGeom prst="rect">
                        <a:avLst/>
                      </a:prstGeom>
                      <a:noFill/>
                      <a:ln>
                        <a:noFill/>
                        <a:miter lim="800000"/>
                      </a:ln>
                    </p:spPr>
                  </p:pic>
                </p:oleObj>
              </mc:Fallback>
            </mc:AlternateContent>
          </a:graphicData>
        </a:graphic>
      </p:graphicFrame>
      <p:graphicFrame>
        <p:nvGraphicFramePr>
          <p:cNvPr id="35844" name="Object 6" title=""/>
          <p:cNvGraphicFramePr>
            <a:graphicFrameLocks noChangeAspect="1"/>
          </p:cNvGraphicFramePr>
          <p:nvPr/>
        </p:nvGraphicFramePr>
        <p:xfrm>
          <a:off x="1117600" y="3657600"/>
          <a:ext cx="3530600" cy="549275"/>
        </p:xfrm>
        <a:graphic>
          <a:graphicData uri="http://schemas.openxmlformats.org/presentationml/2006/ole">
            <mc:AlternateContent>
              <mc:Choice xmlns:v="urn:schemas-microsoft-com:vml" Requires="v">
                <p:oleObj spid="_x0000_s1223" name="Equation" r:id="rId6" imgW="3530600" imgH="549275" progId="Equation.DSMT4">
                  <p:embed/>
                </p:oleObj>
              </mc:Choice>
              <mc:Fallback>
                <p:oleObj name="Equation" r:id="rId6" imgW="3530600" imgH="549275" progId="Equation.DSMT4">
                  <p:embed/>
                  <p:pic>
                    <p:nvPicPr>
                      <p:cNvPr id="0" name="OLE substitute image"/>
                      <p:cNvPicPr/>
                      <p:nvPr/>
                    </p:nvPicPr>
                    <p:blipFill>
                      <a:blip r:embed="rId7"/>
                      <a:stretch>
                        <a:fillRect/>
                      </a:stretch>
                    </p:blipFill>
                    <p:spPr>
                      <a:xfrm>
                        <a:off x="1117600" y="3657600"/>
                        <a:ext cx="3530600" cy="549275"/>
                      </a:xfrm>
                      <a:prstGeom prst="rect">
                        <a:avLst/>
                      </a:prstGeom>
                      <a:noFill/>
                      <a:ln>
                        <a:noFill/>
                        <a:miter lim="800000"/>
                      </a:ln>
                    </p:spPr>
                  </p:pic>
                </p:oleObj>
              </mc:Fallback>
            </mc:AlternateContent>
          </a:graphicData>
        </a:graphic>
      </p:graphicFrame>
      <p:graphicFrame>
        <p:nvGraphicFramePr>
          <p:cNvPr id="35845" name="Object 7" title=""/>
          <p:cNvGraphicFramePr>
            <a:graphicFrameLocks noChangeAspect="1"/>
          </p:cNvGraphicFramePr>
          <p:nvPr/>
        </p:nvGraphicFramePr>
        <p:xfrm>
          <a:off x="1028700" y="4572000"/>
          <a:ext cx="4686300" cy="569913"/>
        </p:xfrm>
        <a:graphic>
          <a:graphicData uri="http://schemas.openxmlformats.org/presentationml/2006/ole">
            <mc:AlternateContent>
              <mc:Choice xmlns:v="urn:schemas-microsoft-com:vml" Requires="v">
                <p:oleObj spid="_x0000_s1224" name="公式" r:id="rId8" imgW="4686300" imgH="569913" progId="Equation.3">
                  <p:embed/>
                </p:oleObj>
              </mc:Choice>
              <mc:Fallback>
                <p:oleObj name="公式" r:id="rId8" imgW="4686300" imgH="569913" progId="Equation.3">
                  <p:embed/>
                  <p:pic>
                    <p:nvPicPr>
                      <p:cNvPr id="0" name="OLE substitute image"/>
                      <p:cNvPicPr/>
                      <p:nvPr/>
                    </p:nvPicPr>
                    <p:blipFill>
                      <a:blip r:embed="rId9"/>
                      <a:stretch>
                        <a:fillRect/>
                      </a:stretch>
                    </p:blipFill>
                    <p:spPr>
                      <a:xfrm>
                        <a:off x="1028700" y="4572000"/>
                        <a:ext cx="4686300" cy="569913"/>
                      </a:xfrm>
                      <a:prstGeom prst="rect">
                        <a:avLst/>
                      </a:prstGeom>
                      <a:noFill/>
                      <a:ln>
                        <a:noFill/>
                        <a:miter lim="800000"/>
                      </a:ln>
                    </p:spPr>
                  </p:pic>
                </p:oleObj>
              </mc:Fallback>
            </mc:AlternateContent>
          </a:graphicData>
        </a:graphic>
      </p:graphicFrame>
      <p:graphicFrame>
        <p:nvGraphicFramePr>
          <p:cNvPr id="35846" name="Object 8" title=""/>
          <p:cNvGraphicFramePr>
            <a:graphicFrameLocks noChangeAspect="1"/>
          </p:cNvGraphicFramePr>
          <p:nvPr/>
        </p:nvGraphicFramePr>
        <p:xfrm>
          <a:off x="3352800" y="5334000"/>
          <a:ext cx="1295400" cy="942975"/>
        </p:xfrm>
        <a:graphic>
          <a:graphicData uri="http://schemas.openxmlformats.org/presentationml/2006/ole">
            <mc:AlternateContent>
              <mc:Choice xmlns:v="urn:schemas-microsoft-com:vml" Requires="v">
                <p:oleObj spid="_x0000_s1225" name="公式" r:id="rId10" imgW="1295400" imgH="942975" progId="Equation.3">
                  <p:embed/>
                </p:oleObj>
              </mc:Choice>
              <mc:Fallback>
                <p:oleObj name="公式" r:id="rId10" imgW="1295400" imgH="942975" progId="Equation.3">
                  <p:embed/>
                  <p:pic>
                    <p:nvPicPr>
                      <p:cNvPr id="0" name="OLE substitute image"/>
                      <p:cNvPicPr/>
                      <p:nvPr/>
                    </p:nvPicPr>
                    <p:blipFill>
                      <a:blip r:embed="rId11"/>
                      <a:stretch>
                        <a:fillRect/>
                      </a:stretch>
                    </p:blipFill>
                    <p:spPr>
                      <a:xfrm>
                        <a:off x="3352800" y="5334000"/>
                        <a:ext cx="1295400" cy="942975"/>
                      </a:xfrm>
                      <a:prstGeom prst="rect">
                        <a:avLst/>
                      </a:prstGeom>
                      <a:noFill/>
                      <a:ln>
                        <a:noFill/>
                        <a:miter lim="800000"/>
                      </a:ln>
                    </p:spPr>
                  </p:pic>
                </p:oleObj>
              </mc:Fallback>
            </mc:AlternateContent>
          </a:graphicData>
        </a:graphic>
      </p:graphicFrame>
      <p:sp>
        <p:nvSpPr>
          <p:cNvPr id="35850" name="Rectangle 9"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35847" name="Object 11"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226" name="Image" r:id="rId12" imgW="7572375" imgH="19050" progId="Photoshop.Image.5">
                  <p:embed/>
                </p:oleObj>
              </mc:Choice>
              <mc:Fallback>
                <p:oleObj name="Image" r:id="rId12" imgW="7572375" imgH="19050" progId="Photoshop.Image.5">
                  <p:embed/>
                  <p:pic>
                    <p:nvPicPr>
                      <p:cNvPr id="0" name="OLE substitute image"/>
                      <p:cNvPicPr/>
                      <p:nvPr/>
                    </p:nvPicPr>
                    <p:blipFill>
                      <a:blip r:embed="rId13"/>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35851" name="Text Box 12"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35852" name="AutoShape 14" title="">
            <a:hlinkClick r:id="rId14"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35853" name="Text Box 15"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4"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grpId="0" nodeType="afterEffect">
                                  <p:stCondLst>
                                    <p:cond delay="0"/>
                                  </p:stCondLst>
                                  <p:childTnLst>
                                    <p:set>
                                      <p:cBhvr>
                                        <p:cTn id="6" dur="1" fill="hold">
                                          <p:stCondLst>
                                            <p:cond delay="0"/>
                                          </p:stCondLst>
                                        </p:cTn>
                                        <p:tgtEl>
                                          <p:spTgt spid="35848"/>
                                        </p:tgtEl>
                                        <p:attrNameLst>
                                          <p:attrName>style.visibility</p:attrName>
                                        </p:attrNameLst>
                                      </p:cBhvr>
                                      <p:to>
                                        <p:strVal val="visible"/>
                                      </p:to>
                                    </p:set>
                                    <p:animEffect transition="in" filter="wipe(left)">
                                      <p:cBhvr>
                                        <p:cTn id="7" dur="500"/>
                                        <p:tgtEl>
                                          <p:spTgt spid="35848"/>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35849">
                                            <p:txEl>
                                              <p:pRg st="0" end="0"/>
                                            </p:txEl>
                                          </p:spTgt>
                                        </p:tgtEl>
                                        <p:attrNameLst>
                                          <p:attrName>style.visibility</p:attrName>
                                        </p:attrNameLst>
                                      </p:cBhvr>
                                      <p:to>
                                        <p:strVal val="visible"/>
                                      </p:to>
                                    </p:set>
                                    <p:animEffect transition="in" filter="wipe(left)">
                                      <p:cBhvr>
                                        <p:cTn id="12" dur="500"/>
                                        <p:tgtEl>
                                          <p:spTgt spid="35849">
                                            <p:txEl>
                                              <p:pRg st="0" end="0"/>
                                            </p:txEl>
                                          </p:spTgt>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35842"/>
                                        </p:tgtEl>
                                        <p:attrNameLst>
                                          <p:attrName>style.visibility</p:attrName>
                                        </p:attrNameLst>
                                      </p:cBhvr>
                                      <p:to>
                                        <p:strVal val="visible"/>
                                      </p:to>
                                    </p:set>
                                    <p:animEffect transition="in" filter="wipe(left)">
                                      <p:cBhvr>
                                        <p:cTn id="17" dur="500"/>
                                        <p:tgtEl>
                                          <p:spTgt spid="35842"/>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35843"/>
                                        </p:tgtEl>
                                        <p:attrNameLst>
                                          <p:attrName>style.visibility</p:attrName>
                                        </p:attrNameLst>
                                      </p:cBhvr>
                                      <p:to>
                                        <p:strVal val="visible"/>
                                      </p:to>
                                    </p:set>
                                    <p:animEffect transition="in" filter="wipe(left)">
                                      <p:cBhvr>
                                        <p:cTn id="22" dur="500"/>
                                        <p:tgtEl>
                                          <p:spTgt spid="35843"/>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35844"/>
                                        </p:tgtEl>
                                        <p:attrNameLst>
                                          <p:attrName>style.visibility</p:attrName>
                                        </p:attrNameLst>
                                      </p:cBhvr>
                                      <p:to>
                                        <p:strVal val="visible"/>
                                      </p:to>
                                    </p:set>
                                    <p:animEffect transition="in" filter="wipe(left)">
                                      <p:cBhvr>
                                        <p:cTn id="27" dur="500"/>
                                        <p:tgtEl>
                                          <p:spTgt spid="35844"/>
                                        </p:tgtEl>
                                      </p:cBhvr>
                                    </p:animEffect>
                                  </p:childTnLst>
                                </p:cTn>
                              </p:par>
                            </p:childTnLst>
                          </p:cTn>
                        </p:par>
                      </p:childTnLst>
                    </p:cTn>
                  </p:par>
                  <p:par>
                    <p:cTn id="28" fill="hold" nodeType="clickPar">
                      <p:stCondLst>
                        <p:cond delay="indefinite"/>
                        <p:cond evt="onBegin" delay="0">
                          <p:tn val="27"/>
                        </p:cond>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35845"/>
                                        </p:tgtEl>
                                        <p:attrNameLst>
                                          <p:attrName>style.visibility</p:attrName>
                                        </p:attrNameLst>
                                      </p:cBhvr>
                                      <p:to>
                                        <p:strVal val="visible"/>
                                      </p:to>
                                    </p:set>
                                    <p:animEffect transition="in" filter="wipe(left)">
                                      <p:cBhvr>
                                        <p:cTn id="32" dur="500"/>
                                        <p:tgtEl>
                                          <p:spTgt spid="35845"/>
                                        </p:tgtEl>
                                      </p:cBhvr>
                                    </p:animEffect>
                                  </p:childTnLst>
                                </p:cTn>
                              </p:par>
                            </p:childTnLst>
                          </p:cTn>
                        </p:par>
                      </p:childTnLst>
                    </p:cTn>
                  </p:par>
                  <p:par>
                    <p:cTn id="33" fill="hold" nodeType="clickPar">
                      <p:stCondLst>
                        <p:cond delay="indefinite"/>
                        <p:cond evt="onBegin" delay="0">
                          <p:tn val="32"/>
                        </p:cond>
                      </p:stCondLst>
                      <p:childTnLst>
                        <p:par>
                          <p:cTn id="34" fill="hold">
                            <p:stCondLst>
                              <p:cond delay="0"/>
                            </p:stCondLst>
                            <p:childTnLst>
                              <p:par>
                                <p:cTn id="35" presetID="22" presetClass="entr" presetSubtype="8" dur="500" fill="hold" nodeType="clickEffect">
                                  <p:stCondLst>
                                    <p:cond delay="0"/>
                                  </p:stCondLst>
                                  <p:childTnLst>
                                    <p:set>
                                      <p:cBhvr>
                                        <p:cTn id="36" dur="1" fill="hold">
                                          <p:stCondLst>
                                            <p:cond delay="0"/>
                                          </p:stCondLst>
                                        </p:cTn>
                                        <p:tgtEl>
                                          <p:spTgt spid="35846"/>
                                        </p:tgtEl>
                                        <p:attrNameLst>
                                          <p:attrName>style.visibility</p:attrName>
                                        </p:attrNameLst>
                                      </p:cBhvr>
                                      <p:to>
                                        <p:strVal val="visible"/>
                                      </p:to>
                                    </p:set>
                                    <p:animEffect transition="in" filter="wipe(left)">
                                      <p:cBhvr>
                                        <p:cTn id="37" dur="500"/>
                                        <p:tgtEl>
                                          <p:spTgt spid="35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8" grpId="0"/>
      <p:bldP spid="35849" grpId="0" build="p"/>
    </p:bld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6870" name="Rectangle 2" title=""/>
          <p:cNvSpPr>
            <a:spLocks noGrp="1"/>
          </p:cNvSpPr>
          <p:nvPr>
            <p:ph type="title"/>
          </p:nvPr>
        </p:nvSpPr>
        <p:spPr>
          <a:xfrm>
            <a:off x="533400" y="760413"/>
            <a:ext cx="1143000" cy="534987"/>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lgn="l" eaLnBrk="1" hangingPunct="1"/>
            <a:r>
              <a:rPr lang="zh-CN" altLang="en-US" sz="2800">
                <a:solidFill>
                  <a:srgbClr val="FF0066"/>
                </a:solidFill>
                <a:ea typeface="黑体" pitchFamily="2" charset="-122"/>
              </a:rPr>
              <a:t>例 </a:t>
            </a:r>
            <a:r>
              <a:rPr lang="en-US" altLang="zh-CN" sz="2800">
                <a:solidFill>
                  <a:srgbClr val="FF0066"/>
                </a:solidFill>
                <a:ea typeface="黑体" pitchFamily="2" charset="-122"/>
              </a:rPr>
              <a:t>11</a:t>
            </a:r>
            <a:endParaRPr lang="en-US" altLang="zh-CN" sz="2800">
              <a:solidFill>
                <a:srgbClr val="FF0066"/>
              </a:solidFill>
              <a:ea typeface="黑体" pitchFamily="2" charset="-122"/>
            </a:endParaRPr>
          </a:p>
        </p:txBody>
      </p:sp>
      <p:sp>
        <p:nvSpPr>
          <p:cNvPr id="36871" name="Rectangle 3" title=""/>
          <p:cNvSpPr>
            <a:spLocks noGrp="1"/>
          </p:cNvSpPr>
          <p:nvPr>
            <p:ph type="body" sz="half" idx="1"/>
          </p:nvPr>
        </p:nvSpPr>
        <p:spPr>
          <a:xfrm>
            <a:off x="457200" y="1219200"/>
            <a:ext cx="8077200" cy="28194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eaLnBrk="1" hangingPunct="1">
              <a:lnSpc>
                <a:spcPct val="110000"/>
              </a:lnSpc>
              <a:buNone/>
            </a:pPr>
            <a:r>
              <a:rPr lang="zh-CN" altLang="en-US"/>
              <a:t>设每次射击命中目标的概率为</a:t>
            </a:r>
            <a:r>
              <a:rPr lang="en-US" altLang="zh-CN"/>
              <a:t>0.012</a:t>
            </a:r>
            <a:r>
              <a:rPr lang="zh-CN" altLang="en-US"/>
              <a:t>，现射击</a:t>
            </a:r>
            <a:r>
              <a:rPr lang="en-US" altLang="zh-CN"/>
              <a:t>600</a:t>
            </a:r>
            <a:r>
              <a:rPr lang="zh-CN" altLang="en-US"/>
              <a:t>次，</a:t>
            </a:r>
            <a:endParaRPr lang="zh-CN" altLang="en-US"/>
          </a:p>
          <a:p>
            <a:pPr lvl="0" eaLnBrk="1" hangingPunct="1">
              <a:lnSpc>
                <a:spcPct val="110000"/>
              </a:lnSpc>
              <a:buNone/>
            </a:pPr>
            <a:r>
              <a:rPr lang="zh-CN" altLang="en-US"/>
              <a:t>求至少命中</a:t>
            </a:r>
            <a:r>
              <a:rPr lang="en-US" altLang="zh-CN"/>
              <a:t>3</a:t>
            </a:r>
            <a:r>
              <a:rPr lang="zh-CN" altLang="en-US"/>
              <a:t>次目标的概率（用</a:t>
            </a:r>
            <a:r>
              <a:rPr lang="en-US" altLang="zh-CN"/>
              <a:t>Poisson</a:t>
            </a:r>
            <a:r>
              <a:rPr lang="zh-CN" altLang="en-US"/>
              <a:t>分布近似计</a:t>
            </a:r>
            <a:endParaRPr lang="zh-CN" altLang="en-US"/>
          </a:p>
          <a:p>
            <a:pPr lvl="0" eaLnBrk="1" hangingPunct="1">
              <a:lnSpc>
                <a:spcPct val="110000"/>
              </a:lnSpc>
              <a:buNone/>
            </a:pPr>
            <a:r>
              <a:rPr lang="zh-CN" altLang="en-US"/>
              <a:t>算）．</a:t>
            </a:r>
            <a:endParaRPr lang="zh-CN" altLang="en-US"/>
          </a:p>
          <a:p>
            <a:pPr lvl="0" eaLnBrk="1" hangingPunct="1">
              <a:lnSpc>
                <a:spcPct val="110000"/>
              </a:lnSpc>
              <a:buNone/>
            </a:pPr>
            <a:r>
              <a:rPr lang="zh-CN" altLang="en-US"/>
              <a:t>解：设 </a:t>
            </a:r>
            <a:r>
              <a:rPr lang="en-US" altLang="zh-CN"/>
              <a:t>B={ 600</a:t>
            </a:r>
            <a:r>
              <a:rPr lang="zh-CN" altLang="en-US"/>
              <a:t>次射击至少命中</a:t>
            </a:r>
            <a:r>
              <a:rPr lang="en-US" altLang="zh-CN"/>
              <a:t>3</a:t>
            </a:r>
            <a:r>
              <a:rPr lang="zh-CN" altLang="en-US"/>
              <a:t>次目标 </a:t>
            </a:r>
            <a:r>
              <a:rPr lang="en-US" altLang="zh-CN"/>
              <a:t>}</a:t>
            </a:r>
            <a:endParaRPr lang="en-US" altLang="zh-CN"/>
          </a:p>
          <a:p>
            <a:pPr lvl="0" eaLnBrk="1" hangingPunct="1">
              <a:lnSpc>
                <a:spcPct val="110000"/>
              </a:lnSpc>
              <a:buNone/>
            </a:pPr>
            <a:r>
              <a:rPr lang="en-US" altLang="zh-CN"/>
              <a:t>        </a:t>
            </a:r>
            <a:r>
              <a:rPr lang="zh-CN" altLang="en-US"/>
              <a:t>进行</a:t>
            </a:r>
            <a:r>
              <a:rPr lang="en-US" altLang="zh-CN"/>
              <a:t>600</a:t>
            </a:r>
            <a:r>
              <a:rPr lang="zh-CN" altLang="en-US"/>
              <a:t>次射击可看作是一</a:t>
            </a:r>
            <a:r>
              <a:rPr lang="en-US" altLang="zh-CN"/>
              <a:t>600</a:t>
            </a:r>
            <a:r>
              <a:rPr lang="zh-CN" altLang="en-US"/>
              <a:t>重</a:t>
            </a:r>
            <a:r>
              <a:rPr lang="en-US" altLang="zh-CN"/>
              <a:t>Bernoulli</a:t>
            </a:r>
            <a:r>
              <a:rPr lang="zh-CN" altLang="en-US"/>
              <a:t>试验</a:t>
            </a:r>
            <a:r>
              <a:rPr lang="en-US" altLang="zh-CN"/>
              <a:t>.</a:t>
            </a:r>
            <a:endParaRPr lang="en-US" altLang="zh-CN"/>
          </a:p>
        </p:txBody>
      </p:sp>
      <p:graphicFrame>
        <p:nvGraphicFramePr>
          <p:cNvPr id="36866" name="Object 4" title=""/>
          <p:cNvGraphicFramePr>
            <a:graphicFrameLocks noChangeAspect="1"/>
          </p:cNvGraphicFramePr>
          <p:nvPr>
            <p:ph sz="half" idx="2"/>
          </p:nvPr>
        </p:nvGraphicFramePr>
        <p:xfrm>
          <a:off x="1619250" y="4365625"/>
          <a:ext cx="5368925" cy="596900"/>
        </p:xfrm>
        <a:graphic>
          <a:graphicData uri="http://schemas.openxmlformats.org/presentationml/2006/ole">
            <mc:AlternateContent>
              <mc:Choice xmlns:v="urn:schemas-microsoft-com:vml" Requires="v">
                <p:oleObj spid="_x0000_s1227" name="公式" r:id="rId2" imgW="5368925" imgH="596900" progId="Equation.3">
                  <p:embed/>
                </p:oleObj>
              </mc:Choice>
              <mc:Fallback>
                <p:oleObj name="公式" r:id="rId2" imgW="5368925" imgH="596900" progId="Equation.3">
                  <p:embed/>
                  <p:pic>
                    <p:nvPicPr>
                      <p:cNvPr id="0" name="OLE substitute image"/>
                      <p:cNvPicPr/>
                      <p:nvPr/>
                    </p:nvPicPr>
                    <p:blipFill>
                      <a:blip r:embed="rId3"/>
                      <a:stretch>
                        <a:fillRect/>
                      </a:stretch>
                    </p:blipFill>
                    <p:spPr>
                      <a:xfrm>
                        <a:off x="1619250" y="4365625"/>
                        <a:ext cx="5368925" cy="596900"/>
                      </a:xfrm>
                      <a:prstGeom prst="rect">
                        <a:avLst/>
                      </a:prstGeom>
                      <a:noFill/>
                      <a:ln>
                        <a:miter lim="800000"/>
                      </a:ln>
                    </p:spPr>
                  </p:pic>
                </p:oleObj>
              </mc:Fallback>
            </mc:AlternateContent>
          </a:graphicData>
        </a:graphic>
      </p:graphicFrame>
      <p:graphicFrame>
        <p:nvGraphicFramePr>
          <p:cNvPr id="36867" name="Object 5" title=""/>
          <p:cNvGraphicFramePr>
            <a:graphicFrameLocks noChangeAspect="1"/>
          </p:cNvGraphicFramePr>
          <p:nvPr/>
        </p:nvGraphicFramePr>
        <p:xfrm>
          <a:off x="1282700" y="4800600"/>
          <a:ext cx="4584700" cy="550863"/>
        </p:xfrm>
        <a:graphic>
          <a:graphicData uri="http://schemas.openxmlformats.org/presentationml/2006/ole">
            <mc:AlternateContent>
              <mc:Choice xmlns:v="urn:schemas-microsoft-com:vml" Requires="v">
                <p:oleObj spid="_x0000_s1228" name="公式" r:id="rId4" imgW="4584700" imgH="550863" progId="Equation.3">
                  <p:embed/>
                </p:oleObj>
              </mc:Choice>
              <mc:Fallback>
                <p:oleObj name="公式" r:id="rId4" imgW="4584700" imgH="550863" progId="Equation.3">
                  <p:embed/>
                  <p:pic>
                    <p:nvPicPr>
                      <p:cNvPr id="0" name="OLE substitute image"/>
                      <p:cNvPicPr/>
                      <p:nvPr/>
                    </p:nvPicPr>
                    <p:blipFill>
                      <a:blip r:embed="rId5"/>
                      <a:stretch>
                        <a:fillRect/>
                      </a:stretch>
                    </p:blipFill>
                    <p:spPr>
                      <a:xfrm>
                        <a:off x="1282700" y="4800600"/>
                        <a:ext cx="4584700" cy="550863"/>
                      </a:xfrm>
                      <a:prstGeom prst="rect">
                        <a:avLst/>
                      </a:prstGeom>
                      <a:noFill/>
                      <a:ln>
                        <a:noFill/>
                        <a:miter lim="800000"/>
                      </a:ln>
                    </p:spPr>
                  </p:pic>
                </p:oleObj>
              </mc:Fallback>
            </mc:AlternateContent>
          </a:graphicData>
        </a:graphic>
      </p:graphicFrame>
      <p:graphicFrame>
        <p:nvGraphicFramePr>
          <p:cNvPr id="36868" name="Object 6" title=""/>
          <p:cNvGraphicFramePr>
            <a:graphicFrameLocks noChangeAspect="1"/>
          </p:cNvGraphicFramePr>
          <p:nvPr/>
        </p:nvGraphicFramePr>
        <p:xfrm>
          <a:off x="1217613" y="5645150"/>
          <a:ext cx="4497387" cy="1136650"/>
        </p:xfrm>
        <a:graphic>
          <a:graphicData uri="http://schemas.openxmlformats.org/presentationml/2006/ole">
            <mc:AlternateContent>
              <mc:Choice xmlns:v="urn:schemas-microsoft-com:vml" Requires="v">
                <p:oleObj spid="_x0000_s1229" name="公式" r:id="rId6" imgW="4497387" imgH="1136650" progId="Equation.3">
                  <p:embed/>
                </p:oleObj>
              </mc:Choice>
              <mc:Fallback>
                <p:oleObj name="公式" r:id="rId6" imgW="4497387" imgH="1136650" progId="Equation.3">
                  <p:embed/>
                  <p:pic>
                    <p:nvPicPr>
                      <p:cNvPr id="0" name="OLE substitute image"/>
                      <p:cNvPicPr/>
                      <p:nvPr/>
                    </p:nvPicPr>
                    <p:blipFill>
                      <a:blip r:embed="rId7"/>
                      <a:stretch>
                        <a:fillRect/>
                      </a:stretch>
                    </p:blipFill>
                    <p:spPr>
                      <a:xfrm>
                        <a:off x="1217613" y="5645150"/>
                        <a:ext cx="4497387" cy="1136650"/>
                      </a:xfrm>
                      <a:prstGeom prst="rect">
                        <a:avLst/>
                      </a:prstGeom>
                      <a:noFill/>
                      <a:ln>
                        <a:noFill/>
                        <a:miter lim="800000"/>
                      </a:ln>
                    </p:spPr>
                  </p:pic>
                </p:oleObj>
              </mc:Fallback>
            </mc:AlternateContent>
          </a:graphicData>
        </a:graphic>
      </p:graphicFrame>
      <p:sp>
        <p:nvSpPr>
          <p:cNvPr id="36872" name="Rectangle 7"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36869" name="Object 9"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230" name="Image" r:id="rId8" imgW="7572375" imgH="19050" progId="Photoshop.Image.5">
                  <p:embed/>
                </p:oleObj>
              </mc:Choice>
              <mc:Fallback>
                <p:oleObj name="Image" r:id="rId8" imgW="7572375" imgH="19050" progId="Photoshop.Image.5">
                  <p:embed/>
                  <p:pic>
                    <p:nvPicPr>
                      <p:cNvPr id="0" name="OLE substitute image"/>
                      <p:cNvPicPr/>
                      <p:nvPr/>
                    </p:nvPicPr>
                    <p:blipFill>
                      <a:blip r:embed="rId9"/>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36873" name="Text Box 10"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36874" name="AutoShape 11" title="">
            <a:hlinkClick r:id="rId10"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36875" name="Text Box 12"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0"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grpId="0" nodeType="afterEffect">
                                  <p:stCondLst>
                                    <p:cond delay="0"/>
                                  </p:stCondLst>
                                  <p:childTnLst>
                                    <p:set>
                                      <p:cBhvr>
                                        <p:cTn id="6" dur="1" fill="hold">
                                          <p:stCondLst>
                                            <p:cond delay="0"/>
                                          </p:stCondLst>
                                        </p:cTn>
                                        <p:tgtEl>
                                          <p:spTgt spid="36870"/>
                                        </p:tgtEl>
                                        <p:attrNameLst>
                                          <p:attrName>style.visibility</p:attrName>
                                        </p:attrNameLst>
                                      </p:cBhvr>
                                      <p:to>
                                        <p:strVal val="visible"/>
                                      </p:to>
                                    </p:set>
                                    <p:animEffect transition="in" filter="wipe(left)">
                                      <p:cBhvr>
                                        <p:cTn id="7" dur="500"/>
                                        <p:tgtEl>
                                          <p:spTgt spid="36870"/>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36871">
                                            <p:txEl>
                                              <p:pRg st="0" end="0"/>
                                            </p:txEl>
                                          </p:spTgt>
                                        </p:tgtEl>
                                        <p:attrNameLst>
                                          <p:attrName>style.visibility</p:attrName>
                                        </p:attrNameLst>
                                      </p:cBhvr>
                                      <p:to>
                                        <p:strVal val="visible"/>
                                      </p:to>
                                    </p:set>
                                    <p:animEffect transition="in" filter="wipe(left)">
                                      <p:cBhvr>
                                        <p:cTn id="12" dur="500"/>
                                        <p:tgtEl>
                                          <p:spTgt spid="36871">
                                            <p:txEl>
                                              <p:pRg st="0" end="0"/>
                                            </p:txEl>
                                          </p:spTgt>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grpId="0" nodeType="clickEffect">
                                  <p:stCondLst>
                                    <p:cond delay="0"/>
                                  </p:stCondLst>
                                  <p:childTnLst>
                                    <p:set>
                                      <p:cBhvr>
                                        <p:cTn id="16" dur="1" fill="hold">
                                          <p:stCondLst>
                                            <p:cond delay="0"/>
                                          </p:stCondLst>
                                        </p:cTn>
                                        <p:tgtEl>
                                          <p:spTgt spid="36871">
                                            <p:txEl>
                                              <p:pRg st="1" end="1"/>
                                            </p:txEl>
                                          </p:spTgt>
                                        </p:tgtEl>
                                        <p:attrNameLst>
                                          <p:attrName>style.visibility</p:attrName>
                                        </p:attrNameLst>
                                      </p:cBhvr>
                                      <p:to>
                                        <p:strVal val="visible"/>
                                      </p:to>
                                    </p:set>
                                    <p:animEffect transition="in" filter="wipe(left)">
                                      <p:cBhvr>
                                        <p:cTn id="17" dur="500"/>
                                        <p:tgtEl>
                                          <p:spTgt spid="36871">
                                            <p:txEl>
                                              <p:pRg st="1" end="1"/>
                                            </p:txEl>
                                          </p:spTgt>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grpId="0" nodeType="clickEffect">
                                  <p:stCondLst>
                                    <p:cond delay="0"/>
                                  </p:stCondLst>
                                  <p:childTnLst>
                                    <p:set>
                                      <p:cBhvr>
                                        <p:cTn id="21" dur="1" fill="hold">
                                          <p:stCondLst>
                                            <p:cond delay="0"/>
                                          </p:stCondLst>
                                        </p:cTn>
                                        <p:tgtEl>
                                          <p:spTgt spid="36871">
                                            <p:txEl>
                                              <p:pRg st="2" end="2"/>
                                            </p:txEl>
                                          </p:spTgt>
                                        </p:tgtEl>
                                        <p:attrNameLst>
                                          <p:attrName>style.visibility</p:attrName>
                                        </p:attrNameLst>
                                      </p:cBhvr>
                                      <p:to>
                                        <p:strVal val="visible"/>
                                      </p:to>
                                    </p:set>
                                    <p:animEffect transition="in" filter="wipe(left)">
                                      <p:cBhvr>
                                        <p:cTn id="22" dur="500"/>
                                        <p:tgtEl>
                                          <p:spTgt spid="36871">
                                            <p:txEl>
                                              <p:pRg st="2" end="2"/>
                                            </p:txEl>
                                          </p:spTgt>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22" presetClass="entr" presetSubtype="8" dur="500" fill="hold" grpId="0" nodeType="clickEffect">
                                  <p:stCondLst>
                                    <p:cond delay="0"/>
                                  </p:stCondLst>
                                  <p:childTnLst>
                                    <p:set>
                                      <p:cBhvr>
                                        <p:cTn id="26" dur="1" fill="hold">
                                          <p:stCondLst>
                                            <p:cond delay="0"/>
                                          </p:stCondLst>
                                        </p:cTn>
                                        <p:tgtEl>
                                          <p:spTgt spid="36871">
                                            <p:txEl>
                                              <p:pRg st="3" end="3"/>
                                            </p:txEl>
                                          </p:spTgt>
                                        </p:tgtEl>
                                        <p:attrNameLst>
                                          <p:attrName>style.visibility</p:attrName>
                                        </p:attrNameLst>
                                      </p:cBhvr>
                                      <p:to>
                                        <p:strVal val="visible"/>
                                      </p:to>
                                    </p:set>
                                    <p:animEffect transition="in" filter="wipe(left)">
                                      <p:cBhvr>
                                        <p:cTn id="27" dur="500"/>
                                        <p:tgtEl>
                                          <p:spTgt spid="36871">
                                            <p:txEl>
                                              <p:pRg st="3" end="3"/>
                                            </p:txEl>
                                          </p:spTgt>
                                        </p:tgtEl>
                                      </p:cBhvr>
                                    </p:animEffect>
                                  </p:childTnLst>
                                </p:cTn>
                              </p:par>
                            </p:childTnLst>
                          </p:cTn>
                        </p:par>
                      </p:childTnLst>
                    </p:cTn>
                  </p:par>
                  <p:par>
                    <p:cTn id="28" fill="hold" nodeType="clickPar">
                      <p:stCondLst>
                        <p:cond delay="indefinite"/>
                        <p:cond evt="onBegin" delay="0">
                          <p:tn val="27"/>
                        </p:cond>
                      </p:stCondLst>
                      <p:childTnLst>
                        <p:par>
                          <p:cTn id="29" fill="hold">
                            <p:stCondLst>
                              <p:cond delay="0"/>
                            </p:stCondLst>
                            <p:childTnLst>
                              <p:par>
                                <p:cTn id="30" presetID="22" presetClass="entr" presetSubtype="8" dur="500" fill="hold" grpId="0" nodeType="clickEffect">
                                  <p:stCondLst>
                                    <p:cond delay="0"/>
                                  </p:stCondLst>
                                  <p:childTnLst>
                                    <p:set>
                                      <p:cBhvr>
                                        <p:cTn id="31" dur="1" fill="hold">
                                          <p:stCondLst>
                                            <p:cond delay="0"/>
                                          </p:stCondLst>
                                        </p:cTn>
                                        <p:tgtEl>
                                          <p:spTgt spid="36871">
                                            <p:txEl>
                                              <p:pRg st="4" end="4"/>
                                            </p:txEl>
                                          </p:spTgt>
                                        </p:tgtEl>
                                        <p:attrNameLst>
                                          <p:attrName>style.visibility</p:attrName>
                                        </p:attrNameLst>
                                      </p:cBhvr>
                                      <p:to>
                                        <p:strVal val="visible"/>
                                      </p:to>
                                    </p:set>
                                    <p:animEffect transition="in" filter="wipe(left)">
                                      <p:cBhvr>
                                        <p:cTn id="32" dur="500"/>
                                        <p:tgtEl>
                                          <p:spTgt spid="36871">
                                            <p:txEl>
                                              <p:pRg st="4" end="4"/>
                                            </p:txEl>
                                          </p:spTgt>
                                        </p:tgtEl>
                                      </p:cBhvr>
                                    </p:animEffect>
                                  </p:childTnLst>
                                </p:cTn>
                              </p:par>
                            </p:childTnLst>
                          </p:cTn>
                        </p:par>
                      </p:childTnLst>
                    </p:cTn>
                  </p:par>
                  <p:par>
                    <p:cTn id="33" fill="hold" nodeType="clickPar">
                      <p:stCondLst>
                        <p:cond delay="indefinite"/>
                        <p:cond evt="onBegin" delay="0">
                          <p:tn val="32"/>
                        </p:cond>
                      </p:stCondLst>
                      <p:childTnLst>
                        <p:par>
                          <p:cTn id="34" fill="hold">
                            <p:stCondLst>
                              <p:cond delay="0"/>
                            </p:stCondLst>
                            <p:childTnLst>
                              <p:par>
                                <p:cTn id="35" presetID="22" presetClass="entr" presetSubtype="8" dur="500" fill="hold" nodeType="clickEffect">
                                  <p:stCondLst>
                                    <p:cond delay="0"/>
                                  </p:stCondLst>
                                  <p:childTnLst>
                                    <p:set>
                                      <p:cBhvr>
                                        <p:cTn id="36" dur="1" fill="hold">
                                          <p:stCondLst>
                                            <p:cond delay="0"/>
                                          </p:stCondLst>
                                        </p:cTn>
                                        <p:tgtEl>
                                          <p:spTgt spid="36866"/>
                                        </p:tgtEl>
                                        <p:attrNameLst>
                                          <p:attrName>style.visibility</p:attrName>
                                        </p:attrNameLst>
                                      </p:cBhvr>
                                      <p:to>
                                        <p:strVal val="visible"/>
                                      </p:to>
                                    </p:set>
                                    <p:animEffect transition="in" filter="wipe(left)">
                                      <p:cBhvr>
                                        <p:cTn id="37" dur="500"/>
                                        <p:tgtEl>
                                          <p:spTgt spid="36866"/>
                                        </p:tgtEl>
                                      </p:cBhvr>
                                    </p:animEffect>
                                  </p:childTnLst>
                                </p:cTn>
                              </p:par>
                            </p:childTnLst>
                          </p:cTn>
                        </p:par>
                      </p:childTnLst>
                    </p:cTn>
                  </p:par>
                  <p:par>
                    <p:cTn id="38" fill="hold" nodeType="clickPar">
                      <p:stCondLst>
                        <p:cond delay="indefinite"/>
                        <p:cond evt="onBegin" delay="0">
                          <p:tn val="37"/>
                        </p:cond>
                      </p:stCondLst>
                      <p:childTnLst>
                        <p:par>
                          <p:cTn id="39" fill="hold">
                            <p:stCondLst>
                              <p:cond delay="0"/>
                            </p:stCondLst>
                            <p:childTnLst>
                              <p:par>
                                <p:cTn id="40" presetID="22" presetClass="entr" presetSubtype="8" dur="500" fill="hold" nodeType="clickEffect">
                                  <p:stCondLst>
                                    <p:cond delay="0"/>
                                  </p:stCondLst>
                                  <p:childTnLst>
                                    <p:set>
                                      <p:cBhvr>
                                        <p:cTn id="41" dur="1" fill="hold">
                                          <p:stCondLst>
                                            <p:cond delay="0"/>
                                          </p:stCondLst>
                                        </p:cTn>
                                        <p:tgtEl>
                                          <p:spTgt spid="36867"/>
                                        </p:tgtEl>
                                        <p:attrNameLst>
                                          <p:attrName>style.visibility</p:attrName>
                                        </p:attrNameLst>
                                      </p:cBhvr>
                                      <p:to>
                                        <p:strVal val="visible"/>
                                      </p:to>
                                    </p:set>
                                    <p:animEffect transition="in" filter="wipe(left)">
                                      <p:cBhvr>
                                        <p:cTn id="42" dur="500"/>
                                        <p:tgtEl>
                                          <p:spTgt spid="36867"/>
                                        </p:tgtEl>
                                      </p:cBhvr>
                                    </p:animEffect>
                                  </p:childTnLst>
                                </p:cTn>
                              </p:par>
                            </p:childTnLst>
                          </p:cTn>
                        </p:par>
                      </p:childTnLst>
                    </p:cTn>
                  </p:par>
                  <p:par>
                    <p:cTn id="43" fill="hold" nodeType="clickPar">
                      <p:stCondLst>
                        <p:cond delay="indefinite"/>
                        <p:cond evt="onBegin" delay="0">
                          <p:tn val="42"/>
                        </p:cond>
                      </p:stCondLst>
                      <p:childTnLst>
                        <p:par>
                          <p:cTn id="44" fill="hold">
                            <p:stCondLst>
                              <p:cond delay="0"/>
                            </p:stCondLst>
                            <p:childTnLst>
                              <p:par>
                                <p:cTn id="45" presetID="22" presetClass="entr" presetSubtype="8" dur="500" fill="hold" nodeType="clickEffect">
                                  <p:stCondLst>
                                    <p:cond delay="0"/>
                                  </p:stCondLst>
                                  <p:childTnLst>
                                    <p:set>
                                      <p:cBhvr>
                                        <p:cTn id="46" dur="1" fill="hold">
                                          <p:stCondLst>
                                            <p:cond delay="0"/>
                                          </p:stCondLst>
                                        </p:cTn>
                                        <p:tgtEl>
                                          <p:spTgt spid="36868"/>
                                        </p:tgtEl>
                                        <p:attrNameLst>
                                          <p:attrName>style.visibility</p:attrName>
                                        </p:attrNameLst>
                                      </p:cBhvr>
                                      <p:to>
                                        <p:strVal val="visible"/>
                                      </p:to>
                                    </p:set>
                                    <p:animEffect transition="in" filter="wipe(left)">
                                      <p:cBhvr>
                                        <p:cTn id="47"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p:bldP spid="36871" grpId="0" uiExpand="1" build="p"/>
    </p:bldLst>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7896" name="Rectangle 2" title=""/>
          <p:cNvSpPr>
            <a:spLocks noGrp="1"/>
          </p:cNvSpPr>
          <p:nvPr>
            <p:ph type="title"/>
          </p:nvPr>
        </p:nvSpPr>
        <p:spPr>
          <a:xfrm>
            <a:off x="533400" y="836613"/>
            <a:ext cx="1905000" cy="534987"/>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lgn="l" eaLnBrk="1" hangingPunct="1"/>
            <a:r>
              <a:rPr lang="zh-CN" altLang="en-US" sz="2800">
                <a:solidFill>
                  <a:srgbClr val="FF0066"/>
                </a:solidFill>
                <a:ea typeface="黑体" pitchFamily="2" charset="-122"/>
              </a:rPr>
              <a:t>例 </a:t>
            </a:r>
            <a:r>
              <a:rPr lang="en-US" altLang="zh-CN" sz="2800">
                <a:solidFill>
                  <a:srgbClr val="FF0066"/>
                </a:solidFill>
                <a:ea typeface="黑体" pitchFamily="2" charset="-122"/>
              </a:rPr>
              <a:t>11</a:t>
            </a:r>
            <a:r>
              <a:rPr lang="zh-CN" altLang="en-US" sz="2800">
                <a:solidFill>
                  <a:srgbClr val="FF0066"/>
                </a:solidFill>
                <a:ea typeface="黑体" pitchFamily="2" charset="-122"/>
              </a:rPr>
              <a:t>（续）</a:t>
            </a:r>
            <a:endParaRPr lang="zh-CN" altLang="en-US" sz="2800">
              <a:solidFill>
                <a:srgbClr val="FF0066"/>
              </a:solidFill>
              <a:ea typeface="黑体" pitchFamily="2" charset="-122"/>
            </a:endParaRPr>
          </a:p>
        </p:txBody>
      </p:sp>
      <p:sp>
        <p:nvSpPr>
          <p:cNvPr id="37897" name="Rectangle 3" title=""/>
          <p:cNvSpPr>
            <a:spLocks noGrp="1"/>
          </p:cNvSpPr>
          <p:nvPr>
            <p:ph type="body" sz="half" idx="1"/>
          </p:nvPr>
        </p:nvSpPr>
        <p:spPr>
          <a:xfrm>
            <a:off x="533400" y="1524000"/>
            <a:ext cx="1735138" cy="6858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eaLnBrk="1" hangingPunct="1">
              <a:buNone/>
            </a:pPr>
            <a:r>
              <a:rPr lang="zh-CN" altLang="en-US"/>
              <a:t>所以，</a:t>
            </a:r>
            <a:endParaRPr lang="zh-CN" altLang="en-US"/>
          </a:p>
        </p:txBody>
      </p:sp>
      <p:graphicFrame>
        <p:nvGraphicFramePr>
          <p:cNvPr id="37890" name="Object 4" title=""/>
          <p:cNvGraphicFramePr>
            <a:graphicFrameLocks noChangeAspect="1"/>
          </p:cNvGraphicFramePr>
          <p:nvPr>
            <p:ph sz="half" idx="2"/>
          </p:nvPr>
        </p:nvGraphicFramePr>
        <p:xfrm>
          <a:off x="763588" y="2035175"/>
          <a:ext cx="2771775" cy="612775"/>
        </p:xfrm>
        <a:graphic>
          <a:graphicData uri="http://schemas.openxmlformats.org/presentationml/2006/ole">
            <mc:AlternateContent>
              <mc:Choice xmlns:v="urn:schemas-microsoft-com:vml" Requires="v">
                <p:oleObj spid="_x0000_s1231" name="公式" r:id="rId2" imgW="2771775" imgH="612775" progId="Equation.3">
                  <p:embed/>
                </p:oleObj>
              </mc:Choice>
              <mc:Fallback>
                <p:oleObj name="公式" r:id="rId2" imgW="2771775" imgH="612775" progId="Equation.3">
                  <p:embed/>
                  <p:pic>
                    <p:nvPicPr>
                      <p:cNvPr id="0" name="OLE substitute image"/>
                      <p:cNvPicPr/>
                      <p:nvPr/>
                    </p:nvPicPr>
                    <p:blipFill>
                      <a:blip r:embed="rId3"/>
                      <a:stretch>
                        <a:fillRect/>
                      </a:stretch>
                    </p:blipFill>
                    <p:spPr>
                      <a:xfrm>
                        <a:off x="763588" y="2035175"/>
                        <a:ext cx="2771775" cy="612775"/>
                      </a:xfrm>
                      <a:prstGeom prst="rect">
                        <a:avLst/>
                      </a:prstGeom>
                      <a:noFill/>
                      <a:ln>
                        <a:miter lim="800000"/>
                      </a:ln>
                    </p:spPr>
                  </p:pic>
                </p:oleObj>
              </mc:Fallback>
            </mc:AlternateContent>
          </a:graphicData>
        </a:graphic>
      </p:graphicFrame>
      <p:graphicFrame>
        <p:nvGraphicFramePr>
          <p:cNvPr id="37891" name="Object 5" title=""/>
          <p:cNvGraphicFramePr>
            <a:graphicFrameLocks noChangeAspect="1"/>
          </p:cNvGraphicFramePr>
          <p:nvPr/>
        </p:nvGraphicFramePr>
        <p:xfrm>
          <a:off x="3708400" y="2060575"/>
          <a:ext cx="2286000" cy="550863"/>
        </p:xfrm>
        <a:graphic>
          <a:graphicData uri="http://schemas.openxmlformats.org/presentationml/2006/ole">
            <mc:AlternateContent>
              <mc:Choice xmlns:v="urn:schemas-microsoft-com:vml" Requires="v">
                <p:oleObj spid="_x0000_s1232" name="公式" r:id="rId4" imgW="2286000" imgH="550863" progId="Equation.3">
                  <p:embed/>
                </p:oleObj>
              </mc:Choice>
              <mc:Fallback>
                <p:oleObj name="公式" r:id="rId4" imgW="2286000" imgH="550863" progId="Equation.3">
                  <p:embed/>
                  <p:pic>
                    <p:nvPicPr>
                      <p:cNvPr id="0" name="OLE substitute image"/>
                      <p:cNvPicPr/>
                      <p:nvPr/>
                    </p:nvPicPr>
                    <p:blipFill>
                      <a:blip r:embed="rId5"/>
                      <a:stretch>
                        <a:fillRect/>
                      </a:stretch>
                    </p:blipFill>
                    <p:spPr>
                      <a:xfrm>
                        <a:off x="3708400" y="2060575"/>
                        <a:ext cx="2286000" cy="550863"/>
                      </a:xfrm>
                      <a:prstGeom prst="rect">
                        <a:avLst/>
                      </a:prstGeom>
                      <a:noFill/>
                      <a:ln>
                        <a:noFill/>
                        <a:miter lim="800000"/>
                      </a:ln>
                    </p:spPr>
                  </p:pic>
                </p:oleObj>
              </mc:Fallback>
            </mc:AlternateContent>
          </a:graphicData>
        </a:graphic>
      </p:graphicFrame>
      <p:graphicFrame>
        <p:nvGraphicFramePr>
          <p:cNvPr id="37892" name="Object 6" title=""/>
          <p:cNvGraphicFramePr>
            <a:graphicFrameLocks noChangeAspect="1"/>
          </p:cNvGraphicFramePr>
          <p:nvPr/>
        </p:nvGraphicFramePr>
        <p:xfrm>
          <a:off x="1828800" y="3429000"/>
          <a:ext cx="5275263" cy="500063"/>
        </p:xfrm>
        <a:graphic>
          <a:graphicData uri="http://schemas.openxmlformats.org/presentationml/2006/ole">
            <mc:AlternateContent>
              <mc:Choice xmlns:v="urn:schemas-microsoft-com:vml" Requires="v">
                <p:oleObj spid="_x0000_s1233" name="公式" r:id="rId6" imgW="5275263" imgH="500063" progId="Equation.3">
                  <p:embed/>
                </p:oleObj>
              </mc:Choice>
              <mc:Fallback>
                <p:oleObj name="公式" r:id="rId6" imgW="5275263" imgH="500063" progId="Equation.3">
                  <p:embed/>
                  <p:pic>
                    <p:nvPicPr>
                      <p:cNvPr id="0" name="OLE substitute image"/>
                      <p:cNvPicPr/>
                      <p:nvPr/>
                    </p:nvPicPr>
                    <p:blipFill>
                      <a:blip r:embed="rId7"/>
                      <a:stretch>
                        <a:fillRect/>
                      </a:stretch>
                    </p:blipFill>
                    <p:spPr>
                      <a:xfrm>
                        <a:off x="1828800" y="3429000"/>
                        <a:ext cx="5275263" cy="500063"/>
                      </a:xfrm>
                      <a:prstGeom prst="rect">
                        <a:avLst/>
                      </a:prstGeom>
                      <a:noFill/>
                      <a:ln>
                        <a:noFill/>
                        <a:miter lim="800000"/>
                      </a:ln>
                    </p:spPr>
                  </p:pic>
                </p:oleObj>
              </mc:Fallback>
            </mc:AlternateContent>
          </a:graphicData>
        </a:graphic>
      </p:graphicFrame>
      <p:graphicFrame>
        <p:nvGraphicFramePr>
          <p:cNvPr id="37893" name="Object 7" title=""/>
          <p:cNvGraphicFramePr>
            <a:graphicFrameLocks noChangeAspect="1"/>
          </p:cNvGraphicFramePr>
          <p:nvPr/>
        </p:nvGraphicFramePr>
        <p:xfrm>
          <a:off x="1828800" y="4191000"/>
          <a:ext cx="4572000" cy="1033463"/>
        </p:xfrm>
        <a:graphic>
          <a:graphicData uri="http://schemas.openxmlformats.org/presentationml/2006/ole">
            <mc:AlternateContent>
              <mc:Choice xmlns:v="urn:schemas-microsoft-com:vml" Requires="v">
                <p:oleObj spid="_x0000_s1234" name="公式" r:id="rId8" imgW="4572000" imgH="1033463" progId="Equation.3">
                  <p:embed/>
                </p:oleObj>
              </mc:Choice>
              <mc:Fallback>
                <p:oleObj name="公式" r:id="rId8" imgW="4572000" imgH="1033463" progId="Equation.3">
                  <p:embed/>
                  <p:pic>
                    <p:nvPicPr>
                      <p:cNvPr id="0" name="OLE substitute image"/>
                      <p:cNvPicPr/>
                      <p:nvPr/>
                    </p:nvPicPr>
                    <p:blipFill>
                      <a:blip r:embed="rId9"/>
                      <a:stretch>
                        <a:fillRect/>
                      </a:stretch>
                    </p:blipFill>
                    <p:spPr>
                      <a:xfrm>
                        <a:off x="1828800" y="4191000"/>
                        <a:ext cx="4572000" cy="1033463"/>
                      </a:xfrm>
                      <a:prstGeom prst="rect">
                        <a:avLst/>
                      </a:prstGeom>
                      <a:noFill/>
                      <a:ln>
                        <a:noFill/>
                        <a:miter lim="800000"/>
                      </a:ln>
                    </p:spPr>
                  </p:pic>
                </p:oleObj>
              </mc:Fallback>
            </mc:AlternateContent>
          </a:graphicData>
        </a:graphic>
      </p:graphicFrame>
      <p:graphicFrame>
        <p:nvGraphicFramePr>
          <p:cNvPr id="37894" name="Object 8" title=""/>
          <p:cNvGraphicFramePr>
            <a:graphicFrameLocks noChangeAspect="1"/>
          </p:cNvGraphicFramePr>
          <p:nvPr/>
        </p:nvGraphicFramePr>
        <p:xfrm>
          <a:off x="1828800" y="5562600"/>
          <a:ext cx="1524000" cy="461963"/>
        </p:xfrm>
        <a:graphic>
          <a:graphicData uri="http://schemas.openxmlformats.org/presentationml/2006/ole">
            <mc:AlternateContent>
              <mc:Choice xmlns:v="urn:schemas-microsoft-com:vml" Requires="v">
                <p:oleObj spid="_x0000_s1235" name="公式" r:id="rId10" imgW="1524000" imgH="461963" progId="Equation.3">
                  <p:embed/>
                </p:oleObj>
              </mc:Choice>
              <mc:Fallback>
                <p:oleObj name="公式" r:id="rId10" imgW="1524000" imgH="461963" progId="Equation.3">
                  <p:embed/>
                  <p:pic>
                    <p:nvPicPr>
                      <p:cNvPr id="0" name="OLE substitute image"/>
                      <p:cNvPicPr/>
                      <p:nvPr/>
                    </p:nvPicPr>
                    <p:blipFill>
                      <a:blip r:embed="rId11"/>
                      <a:stretch>
                        <a:fillRect/>
                      </a:stretch>
                    </p:blipFill>
                    <p:spPr>
                      <a:xfrm>
                        <a:off x="1828800" y="5562600"/>
                        <a:ext cx="1524000" cy="461963"/>
                      </a:xfrm>
                      <a:prstGeom prst="rect">
                        <a:avLst/>
                      </a:prstGeom>
                      <a:noFill/>
                      <a:ln>
                        <a:noFill/>
                        <a:miter lim="800000"/>
                      </a:ln>
                    </p:spPr>
                  </p:pic>
                </p:oleObj>
              </mc:Fallback>
            </mc:AlternateContent>
          </a:graphicData>
        </a:graphic>
      </p:graphicFrame>
      <p:sp>
        <p:nvSpPr>
          <p:cNvPr id="37898" name="Rectangle 9"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37895" name="Object 11"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236" name="Image" r:id="rId12" imgW="7572375" imgH="19050" progId="Photoshop.Image.5">
                  <p:embed/>
                </p:oleObj>
              </mc:Choice>
              <mc:Fallback>
                <p:oleObj name="Image" r:id="rId12" imgW="7572375" imgH="19050" progId="Photoshop.Image.5">
                  <p:embed/>
                  <p:pic>
                    <p:nvPicPr>
                      <p:cNvPr id="0" name="OLE substitute image"/>
                      <p:cNvPicPr/>
                      <p:nvPr/>
                    </p:nvPicPr>
                    <p:blipFill>
                      <a:blip r:embed="rId13"/>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37899" name="Text Box 12"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37900" name="AutoShape 13" title="">
            <a:hlinkClick r:id="rId14"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37901" name="Text Box 14"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4"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300" fill="hold" grpId="0" nodeType="afterEffect">
                                  <p:stCondLst>
                                    <p:cond delay="0"/>
                                  </p:stCondLst>
                                  <p:iterate type="wd">
                                    <p:tmPct val="100000"/>
                                  </p:iterate>
                                  <p:childTnLst>
                                    <p:set>
                                      <p:cBhvr>
                                        <p:cTn id="6" dur="1" fill="hold">
                                          <p:stCondLst>
                                            <p:cond delay="0"/>
                                          </p:stCondLst>
                                        </p:cTn>
                                        <p:tgtEl>
                                          <p:spTgt spid="37896"/>
                                        </p:tgtEl>
                                        <p:attrNameLst>
                                          <p:attrName>style.visibility</p:attrName>
                                        </p:attrNameLst>
                                      </p:cBhvr>
                                      <p:to>
                                        <p:strVal val="visible"/>
                                      </p:to>
                                    </p:set>
                                    <p:animEffect transition="in" filter="wipe(left)">
                                      <p:cBhvr>
                                        <p:cTn id="7" dur="300"/>
                                        <p:tgtEl>
                                          <p:spTgt spid="37896"/>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37897">
                                            <p:txEl>
                                              <p:pRg st="0" end="0"/>
                                            </p:txEl>
                                          </p:spTgt>
                                        </p:tgtEl>
                                        <p:attrNameLst>
                                          <p:attrName>style.visibility</p:attrName>
                                        </p:attrNameLst>
                                      </p:cBhvr>
                                      <p:to>
                                        <p:strVal val="visible"/>
                                      </p:to>
                                    </p:set>
                                    <p:animEffect transition="in" filter="wipe(left)">
                                      <p:cBhvr>
                                        <p:cTn id="12" dur="500"/>
                                        <p:tgtEl>
                                          <p:spTgt spid="37897">
                                            <p:txEl>
                                              <p:pRg st="0" end="0"/>
                                            </p:txEl>
                                          </p:spTgt>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37890"/>
                                        </p:tgtEl>
                                        <p:attrNameLst>
                                          <p:attrName>style.visibility</p:attrName>
                                        </p:attrNameLst>
                                      </p:cBhvr>
                                      <p:to>
                                        <p:strVal val="visible"/>
                                      </p:to>
                                    </p:set>
                                    <p:animEffect transition="in" filter="wipe(left)">
                                      <p:cBhvr>
                                        <p:cTn id="17" dur="500"/>
                                        <p:tgtEl>
                                          <p:spTgt spid="37890"/>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37891"/>
                                        </p:tgtEl>
                                        <p:attrNameLst>
                                          <p:attrName>style.visibility</p:attrName>
                                        </p:attrNameLst>
                                      </p:cBhvr>
                                      <p:to>
                                        <p:strVal val="visible"/>
                                      </p:to>
                                    </p:set>
                                    <p:animEffect transition="in" filter="wipe(left)">
                                      <p:cBhvr>
                                        <p:cTn id="22" dur="500"/>
                                        <p:tgtEl>
                                          <p:spTgt spid="37891"/>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37892"/>
                                        </p:tgtEl>
                                        <p:attrNameLst>
                                          <p:attrName>style.visibility</p:attrName>
                                        </p:attrNameLst>
                                      </p:cBhvr>
                                      <p:to>
                                        <p:strVal val="visible"/>
                                      </p:to>
                                    </p:set>
                                    <p:animEffect transition="in" filter="wipe(left)">
                                      <p:cBhvr>
                                        <p:cTn id="27" dur="500"/>
                                        <p:tgtEl>
                                          <p:spTgt spid="37892"/>
                                        </p:tgtEl>
                                      </p:cBhvr>
                                    </p:animEffect>
                                  </p:childTnLst>
                                </p:cTn>
                              </p:par>
                            </p:childTnLst>
                          </p:cTn>
                        </p:par>
                      </p:childTnLst>
                    </p:cTn>
                  </p:par>
                  <p:par>
                    <p:cTn id="28" fill="hold" nodeType="clickPar">
                      <p:stCondLst>
                        <p:cond delay="indefinite"/>
                        <p:cond evt="onBegin" delay="0">
                          <p:tn val="27"/>
                        </p:cond>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37893"/>
                                        </p:tgtEl>
                                        <p:attrNameLst>
                                          <p:attrName>style.visibility</p:attrName>
                                        </p:attrNameLst>
                                      </p:cBhvr>
                                      <p:to>
                                        <p:strVal val="visible"/>
                                      </p:to>
                                    </p:set>
                                    <p:animEffect transition="in" filter="wipe(left)">
                                      <p:cBhvr>
                                        <p:cTn id="32" dur="500"/>
                                        <p:tgtEl>
                                          <p:spTgt spid="37893"/>
                                        </p:tgtEl>
                                      </p:cBhvr>
                                    </p:animEffect>
                                  </p:childTnLst>
                                </p:cTn>
                              </p:par>
                            </p:childTnLst>
                          </p:cTn>
                        </p:par>
                      </p:childTnLst>
                    </p:cTn>
                  </p:par>
                  <p:par>
                    <p:cTn id="33" fill="hold" nodeType="clickPar">
                      <p:stCondLst>
                        <p:cond delay="indefinite"/>
                        <p:cond evt="onBegin" delay="0">
                          <p:tn val="32"/>
                        </p:cond>
                      </p:stCondLst>
                      <p:childTnLst>
                        <p:par>
                          <p:cTn id="34" fill="hold">
                            <p:stCondLst>
                              <p:cond delay="0"/>
                            </p:stCondLst>
                            <p:childTnLst>
                              <p:par>
                                <p:cTn id="35" presetID="22" presetClass="entr" presetSubtype="8" dur="500" fill="hold" nodeType="clickEffect">
                                  <p:stCondLst>
                                    <p:cond delay="0"/>
                                  </p:stCondLst>
                                  <p:childTnLst>
                                    <p:set>
                                      <p:cBhvr>
                                        <p:cTn id="36" dur="1" fill="hold">
                                          <p:stCondLst>
                                            <p:cond delay="0"/>
                                          </p:stCondLst>
                                        </p:cTn>
                                        <p:tgtEl>
                                          <p:spTgt spid="37894"/>
                                        </p:tgtEl>
                                        <p:attrNameLst>
                                          <p:attrName>style.visibility</p:attrName>
                                        </p:attrNameLst>
                                      </p:cBhvr>
                                      <p:to>
                                        <p:strVal val="visible"/>
                                      </p:to>
                                    </p:set>
                                    <p:animEffect transition="in" filter="wipe(left)">
                                      <p:cBhvr>
                                        <p:cTn id="37" dur="500"/>
                                        <p:tgtEl>
                                          <p:spTgt spid="37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6" grpId="0"/>
      <p:bldP spid="37897" grpId="0" build="p"/>
    </p:bldLst>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8916" name="Rectangle 2"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38914" name="Object 3"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237" name="Image" r:id="rId2" imgW="7572375" imgH="19050" progId="Photoshop.Image.5">
                  <p:embed/>
                </p:oleObj>
              </mc:Choice>
              <mc:Fallback>
                <p:oleObj name="Image" r:id="rId2" imgW="7572375" imgH="19050" progId="Photoshop.Image.5">
                  <p:embed/>
                  <p:pic>
                    <p:nvPicPr>
                      <p:cNvPr id="0" name="OLE substitute image"/>
                      <p:cNvPicPr/>
                      <p:nvPr/>
                    </p:nvPicPr>
                    <p:blipFill>
                      <a:blip r:embed="rId3"/>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38917" name="Text Box 4"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38918" name="Text Box 5" title=""/>
          <p:cNvSpPr txBox="1"/>
          <p:nvPr/>
        </p:nvSpPr>
        <p:spPr>
          <a:xfrm>
            <a:off x="381000" y="1524000"/>
            <a:ext cx="8610600" cy="2655888"/>
          </a:xfrm>
          <a:prstGeom prst="rect">
            <a:avLst/>
          </a:prstGeom>
          <a:no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lnSpc>
                <a:spcPct val="80000"/>
              </a:lnSpc>
              <a:spcBef>
                <a:spcPct val="50000"/>
              </a:spcBef>
            </a:pPr>
            <a:r>
              <a:rPr kumimoji="1" lang="zh-CN" altLang="en-US" sz="2800">
                <a:latin typeface="Times New Roman" pitchFamily="18" charset="0"/>
              </a:rPr>
              <a:t>为了保证设备正常工作，需配备适量的维修工人，现</a:t>
            </a:r>
            <a:endParaRPr kumimoji="1" lang="zh-CN" altLang="en-US" sz="2800">
              <a:latin typeface="Times New Roman" pitchFamily="18" charset="0"/>
            </a:endParaRPr>
          </a:p>
          <a:p>
            <a:pPr marL="0" lvl="0" indent="0" eaLnBrk="1" hangingPunct="1">
              <a:lnSpc>
                <a:spcPct val="80000"/>
              </a:lnSpc>
              <a:spcBef>
                <a:spcPct val="50000"/>
              </a:spcBef>
            </a:pPr>
            <a:r>
              <a:rPr kumimoji="1" lang="zh-CN" altLang="en-US" sz="2800">
                <a:latin typeface="Times New Roman" pitchFamily="18" charset="0"/>
              </a:rPr>
              <a:t>有同类型设备 </a:t>
            </a:r>
            <a:r>
              <a:rPr kumimoji="1" lang="en-US" altLang="zh-CN" sz="2800">
                <a:solidFill>
                  <a:schemeClr val="tx2"/>
                </a:solidFill>
                <a:latin typeface="Times New Roman" pitchFamily="18" charset="0"/>
              </a:rPr>
              <a:t>300</a:t>
            </a:r>
            <a:r>
              <a:rPr kumimoji="1" lang="en-US" altLang="zh-CN" sz="2800">
                <a:latin typeface="Times New Roman" pitchFamily="18" charset="0"/>
              </a:rPr>
              <a:t> </a:t>
            </a:r>
            <a:r>
              <a:rPr kumimoji="1" lang="zh-CN" altLang="en-US" sz="2800">
                <a:latin typeface="Times New Roman" pitchFamily="18" charset="0"/>
              </a:rPr>
              <a:t>台，各台工作是相互独立的，发生</a:t>
            </a:r>
            <a:endParaRPr kumimoji="1" lang="zh-CN" altLang="en-US" sz="2800">
              <a:latin typeface="Times New Roman" pitchFamily="18" charset="0"/>
            </a:endParaRPr>
          </a:p>
          <a:p>
            <a:pPr marL="0" lvl="0" indent="0" eaLnBrk="1" hangingPunct="1">
              <a:lnSpc>
                <a:spcPct val="80000"/>
              </a:lnSpc>
              <a:spcBef>
                <a:spcPct val="50000"/>
              </a:spcBef>
            </a:pPr>
            <a:r>
              <a:rPr kumimoji="1" lang="zh-CN" altLang="en-US" sz="2800">
                <a:latin typeface="Times New Roman" pitchFamily="18" charset="0"/>
              </a:rPr>
              <a:t>故障的概率都是 </a:t>
            </a:r>
            <a:r>
              <a:rPr kumimoji="1" lang="en-US" altLang="zh-CN" sz="2800">
                <a:solidFill>
                  <a:schemeClr val="tx2"/>
                </a:solidFill>
                <a:latin typeface="Times New Roman" pitchFamily="18" charset="0"/>
              </a:rPr>
              <a:t>0.01</a:t>
            </a:r>
            <a:r>
              <a:rPr kumimoji="1" lang="en-US" altLang="zh-CN" sz="2800">
                <a:latin typeface="Times New Roman" pitchFamily="18" charset="0"/>
              </a:rPr>
              <a:t>. </a:t>
            </a:r>
            <a:r>
              <a:rPr kumimoji="1" lang="zh-CN" altLang="en-US" sz="2800">
                <a:latin typeface="Times New Roman" pitchFamily="18" charset="0"/>
              </a:rPr>
              <a:t>在通常情况下，一台设备的故障</a:t>
            </a:r>
            <a:endParaRPr kumimoji="1" lang="zh-CN" altLang="en-US" sz="2800">
              <a:latin typeface="Times New Roman" pitchFamily="18" charset="0"/>
            </a:endParaRPr>
          </a:p>
          <a:p>
            <a:pPr marL="0" lvl="0" indent="0" eaLnBrk="1" hangingPunct="1">
              <a:lnSpc>
                <a:spcPct val="80000"/>
              </a:lnSpc>
              <a:spcBef>
                <a:spcPct val="50000"/>
              </a:spcBef>
            </a:pPr>
            <a:r>
              <a:rPr kumimoji="1" lang="zh-CN" altLang="en-US" sz="2800">
                <a:latin typeface="Times New Roman" pitchFamily="18" charset="0"/>
              </a:rPr>
              <a:t>可有一人来处理</a:t>
            </a:r>
            <a:r>
              <a:rPr kumimoji="1" lang="en-US" altLang="zh-CN" sz="2800">
                <a:latin typeface="Times New Roman" pitchFamily="18" charset="0"/>
              </a:rPr>
              <a:t>. </a:t>
            </a:r>
            <a:r>
              <a:rPr kumimoji="1" lang="zh-CN" altLang="en-US" sz="2800">
                <a:solidFill>
                  <a:srgbClr val="FF0066"/>
                </a:solidFill>
                <a:latin typeface="Times New Roman" pitchFamily="18" charset="0"/>
              </a:rPr>
              <a:t>问至少需配备多少工人，才能保</a:t>
            </a:r>
            <a:endParaRPr kumimoji="1" lang="zh-CN" altLang="en-US" sz="2800">
              <a:solidFill>
                <a:srgbClr val="CCFFFF"/>
              </a:solidFill>
              <a:latin typeface="Times New Roman" pitchFamily="18" charset="0"/>
            </a:endParaRPr>
          </a:p>
          <a:p>
            <a:pPr marL="0" lvl="0" indent="0" eaLnBrk="1" hangingPunct="1">
              <a:lnSpc>
                <a:spcPct val="80000"/>
              </a:lnSpc>
              <a:spcBef>
                <a:spcPct val="50000"/>
              </a:spcBef>
            </a:pPr>
            <a:r>
              <a:rPr kumimoji="1" lang="zh-CN" altLang="en-US" sz="2800">
                <a:solidFill>
                  <a:srgbClr val="FF0066"/>
                </a:solidFill>
                <a:latin typeface="Times New Roman" pitchFamily="18" charset="0"/>
              </a:rPr>
              <a:t>证当设备发生故障但不能及时维修的概率小于</a:t>
            </a:r>
            <a:r>
              <a:rPr kumimoji="1" lang="zh-CN" altLang="en-US" sz="2800">
                <a:solidFill>
                  <a:schemeClr val="tx2"/>
                </a:solidFill>
                <a:latin typeface="Times New Roman" pitchFamily="18" charset="0"/>
              </a:rPr>
              <a:t> </a:t>
            </a:r>
            <a:r>
              <a:rPr kumimoji="1" lang="en-US" altLang="zh-CN" sz="2800">
                <a:solidFill>
                  <a:schemeClr val="tx2"/>
                </a:solidFill>
                <a:latin typeface="Times New Roman" pitchFamily="18" charset="0"/>
              </a:rPr>
              <a:t>0.01 </a:t>
            </a:r>
            <a:r>
              <a:rPr kumimoji="1" lang="zh-CN" altLang="en-US" sz="2800">
                <a:solidFill>
                  <a:schemeClr val="tx2"/>
                </a:solidFill>
                <a:latin typeface="Times New Roman" pitchFamily="18" charset="0"/>
              </a:rPr>
              <a:t>？</a:t>
            </a:r>
            <a:endParaRPr kumimoji="1" lang="zh-CN" altLang="en-US" sz="2800">
              <a:solidFill>
                <a:schemeClr val="tx2"/>
              </a:solidFill>
              <a:latin typeface="Times New Roman" pitchFamily="18" charset="0"/>
            </a:endParaRPr>
          </a:p>
        </p:txBody>
      </p:sp>
      <p:sp>
        <p:nvSpPr>
          <p:cNvPr id="38919" name="Text Box 6" title=""/>
          <p:cNvSpPr txBox="1"/>
          <p:nvPr/>
        </p:nvSpPr>
        <p:spPr>
          <a:xfrm>
            <a:off x="304800" y="4724400"/>
            <a:ext cx="8534400" cy="1373188"/>
          </a:xfrm>
          <a:prstGeom prst="rect">
            <a:avLst/>
          </a:prstGeom>
          <a:no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b="1">
                <a:latin typeface="Times New Roman" pitchFamily="18" charset="0"/>
              </a:rPr>
              <a:t>   </a:t>
            </a:r>
            <a:r>
              <a:rPr kumimoji="1" lang="en-US" altLang="zh-CN" sz="2800" b="1">
                <a:solidFill>
                  <a:schemeClr val="accent1"/>
                </a:solidFill>
                <a:latin typeface="Times New Roman" pitchFamily="18" charset="0"/>
              </a:rPr>
              <a:t> </a:t>
            </a:r>
            <a:r>
              <a:rPr kumimoji="1" lang="zh-CN" altLang="en-US" sz="2800" b="1">
                <a:solidFill>
                  <a:srgbClr val="FF0066"/>
                </a:solidFill>
                <a:latin typeface="Times New Roman" pitchFamily="18" charset="0"/>
              </a:rPr>
              <a:t>解：</a:t>
            </a:r>
            <a:r>
              <a:rPr kumimoji="1" lang="zh-CN" altLang="en-US" sz="2800">
                <a:latin typeface="Times New Roman" pitchFamily="18" charset="0"/>
              </a:rPr>
              <a:t>设需配备</a:t>
            </a:r>
            <a:r>
              <a:rPr kumimoji="1" lang="zh-CN" altLang="en-US" sz="2800">
                <a:solidFill>
                  <a:srgbClr val="FF0066"/>
                </a:solidFill>
                <a:latin typeface="Times New Roman" pitchFamily="18" charset="0"/>
              </a:rPr>
              <a:t> </a:t>
            </a:r>
            <a:r>
              <a:rPr kumimoji="1" lang="en-US" altLang="zh-CN" sz="2800" i="1">
                <a:solidFill>
                  <a:srgbClr val="FF0066"/>
                </a:solidFill>
                <a:latin typeface="Times New Roman" pitchFamily="18" charset="0"/>
              </a:rPr>
              <a:t>N</a:t>
            </a:r>
            <a:r>
              <a:rPr kumimoji="1" lang="en-US" altLang="zh-CN" sz="2800">
                <a:solidFill>
                  <a:schemeClr val="tx2"/>
                </a:solidFill>
                <a:latin typeface="Times New Roman" pitchFamily="18" charset="0"/>
              </a:rPr>
              <a:t> </a:t>
            </a:r>
            <a:r>
              <a:rPr kumimoji="1" lang="zh-CN" altLang="en-US" sz="2800">
                <a:latin typeface="Times New Roman" pitchFamily="18" charset="0"/>
              </a:rPr>
              <a:t>人，记同一时刻发生故障的设备台数为 </a:t>
            </a:r>
            <a:r>
              <a:rPr kumimoji="1" lang="en-US" altLang="zh-CN" sz="2800" i="1">
                <a:solidFill>
                  <a:schemeClr val="tx2"/>
                </a:solidFill>
                <a:latin typeface="Times New Roman" pitchFamily="18" charset="0"/>
              </a:rPr>
              <a:t>X </a:t>
            </a:r>
            <a:r>
              <a:rPr kumimoji="1" lang="zh-CN" altLang="en-US" sz="2800">
                <a:latin typeface="Times New Roman" pitchFamily="18" charset="0"/>
              </a:rPr>
              <a:t>，则 </a:t>
            </a:r>
            <a:r>
              <a:rPr kumimoji="1" lang="en-US" altLang="zh-CN" sz="2800" i="1">
                <a:solidFill>
                  <a:schemeClr val="tx2"/>
                </a:solidFill>
                <a:latin typeface="Times New Roman" pitchFamily="18" charset="0"/>
              </a:rPr>
              <a:t>X</a:t>
            </a:r>
            <a:r>
              <a:rPr kumimoji="1" lang="en-US" altLang="zh-CN" sz="2800">
                <a:solidFill>
                  <a:schemeClr val="tx2"/>
                </a:solidFill>
                <a:latin typeface="Times New Roman" pitchFamily="18" charset="0"/>
              </a:rPr>
              <a:t>~ </a:t>
            </a:r>
            <a:r>
              <a:rPr kumimoji="1" lang="en-US" altLang="zh-CN" sz="2800" i="1">
                <a:solidFill>
                  <a:schemeClr val="tx2"/>
                </a:solidFill>
                <a:latin typeface="Times New Roman" pitchFamily="18" charset="0"/>
              </a:rPr>
              <a:t>b</a:t>
            </a:r>
            <a:r>
              <a:rPr kumimoji="1" lang="en-US" altLang="zh-CN" sz="2800">
                <a:solidFill>
                  <a:schemeClr val="tx2"/>
                </a:solidFill>
                <a:latin typeface="Times New Roman" pitchFamily="18" charset="0"/>
              </a:rPr>
              <a:t>(</a:t>
            </a:r>
            <a:r>
              <a:rPr kumimoji="1" lang="en-US" altLang="zh-CN" sz="2800" i="1">
                <a:solidFill>
                  <a:schemeClr val="tx2"/>
                </a:solidFill>
                <a:latin typeface="Times New Roman" pitchFamily="18" charset="0"/>
              </a:rPr>
              <a:t>300</a:t>
            </a:r>
            <a:r>
              <a:rPr kumimoji="1" lang="zh-CN" altLang="en-US" sz="2800">
                <a:solidFill>
                  <a:schemeClr val="tx2"/>
                </a:solidFill>
                <a:latin typeface="Times New Roman" pitchFamily="18" charset="0"/>
              </a:rPr>
              <a:t>，</a:t>
            </a:r>
            <a:r>
              <a:rPr kumimoji="1" lang="en-US" altLang="zh-CN" sz="2800" i="1">
                <a:solidFill>
                  <a:schemeClr val="tx2"/>
                </a:solidFill>
                <a:latin typeface="Times New Roman" pitchFamily="18" charset="0"/>
              </a:rPr>
              <a:t>0.01</a:t>
            </a:r>
            <a:r>
              <a:rPr kumimoji="1" lang="zh-CN" altLang="en-US" sz="2800">
                <a:solidFill>
                  <a:schemeClr val="tx2"/>
                </a:solidFill>
                <a:latin typeface="Times New Roman" pitchFamily="18" charset="0"/>
              </a:rPr>
              <a:t>）</a:t>
            </a:r>
            <a:r>
              <a:rPr kumimoji="1" lang="zh-CN" altLang="en-US" sz="2800">
                <a:latin typeface="Times New Roman" pitchFamily="18" charset="0"/>
              </a:rPr>
              <a:t>，需要确定最小的</a:t>
            </a:r>
            <a:r>
              <a:rPr kumimoji="1" lang="zh-CN" altLang="en-US" sz="2800">
                <a:solidFill>
                  <a:srgbClr val="CCFFFF"/>
                </a:solidFill>
                <a:latin typeface="Times New Roman" pitchFamily="18" charset="0"/>
              </a:rPr>
              <a:t> </a:t>
            </a:r>
            <a:r>
              <a:rPr kumimoji="1" lang="en-US" altLang="zh-CN" sz="2800" i="1">
                <a:solidFill>
                  <a:srgbClr val="FF0066"/>
                </a:solidFill>
                <a:latin typeface="Times New Roman" pitchFamily="18" charset="0"/>
              </a:rPr>
              <a:t>N</a:t>
            </a:r>
            <a:r>
              <a:rPr kumimoji="1" lang="en-US" altLang="zh-CN" sz="2800">
                <a:solidFill>
                  <a:srgbClr val="FF0066"/>
                </a:solidFill>
                <a:latin typeface="Times New Roman" pitchFamily="18" charset="0"/>
              </a:rPr>
              <a:t> </a:t>
            </a:r>
            <a:r>
              <a:rPr kumimoji="1" lang="zh-CN" altLang="en-US" sz="2800">
                <a:latin typeface="Times New Roman" pitchFamily="18" charset="0"/>
              </a:rPr>
              <a:t>的取值，使得：</a:t>
            </a:r>
            <a:endParaRPr kumimoji="1" lang="zh-CN" altLang="en-US" sz="2800">
              <a:latin typeface="Times New Roman" pitchFamily="18" charset="0"/>
            </a:endParaRPr>
          </a:p>
        </p:txBody>
      </p:sp>
      <p:graphicFrame>
        <p:nvGraphicFramePr>
          <p:cNvPr id="38915" name="Object 7" title=""/>
          <p:cNvGraphicFramePr>
            <a:graphicFrameLocks noChangeAspect="1"/>
          </p:cNvGraphicFramePr>
          <p:nvPr/>
        </p:nvGraphicFramePr>
        <p:xfrm>
          <a:off x="3200400" y="6019800"/>
          <a:ext cx="3124200" cy="563563"/>
        </p:xfrm>
        <a:graphic>
          <a:graphicData uri="http://schemas.openxmlformats.org/presentationml/2006/ole">
            <mc:AlternateContent>
              <mc:Choice xmlns:v="urn:schemas-microsoft-com:vml" Requires="v">
                <p:oleObj spid="_x0000_s1238" name="公式" r:id="rId4" imgW="3124200" imgH="563563" progId="Equation.3">
                  <p:embed/>
                </p:oleObj>
              </mc:Choice>
              <mc:Fallback>
                <p:oleObj name="公式" r:id="rId4" imgW="3124200" imgH="563563" progId="Equation.3">
                  <p:embed/>
                  <p:pic>
                    <p:nvPicPr>
                      <p:cNvPr id="0" name="OLE substitute image"/>
                      <p:cNvPicPr/>
                      <p:nvPr/>
                    </p:nvPicPr>
                    <p:blipFill>
                      <a:blip r:embed="rId5"/>
                      <a:stretch>
                        <a:fillRect/>
                      </a:stretch>
                    </p:blipFill>
                    <p:spPr>
                      <a:xfrm>
                        <a:off x="3200400" y="6019800"/>
                        <a:ext cx="3124200" cy="563563"/>
                      </a:xfrm>
                      <a:prstGeom prst="rect">
                        <a:avLst/>
                      </a:prstGeom>
                      <a:noFill/>
                      <a:ln>
                        <a:noFill/>
                        <a:miter lim="800000"/>
                      </a:ln>
                      <a:effectLst/>
                    </p:spPr>
                  </p:pic>
                </p:oleObj>
              </mc:Fallback>
            </mc:AlternateContent>
          </a:graphicData>
        </a:graphic>
      </p:graphicFrame>
      <p:sp>
        <p:nvSpPr>
          <p:cNvPr id="38920" name="Rectangle 8" title=""/>
          <p:cNvSpPr/>
          <p:nvPr/>
        </p:nvSpPr>
        <p:spPr>
          <a:xfrm>
            <a:off x="457200" y="928688"/>
            <a:ext cx="987425" cy="519112"/>
          </a:xfrm>
          <a:prstGeom prst="rect">
            <a:avLst/>
          </a:prstGeom>
          <a:noFill/>
          <a:ln w="12700" cap="sq">
            <a:noFill/>
            <a:miter lim="800000"/>
          </a:ln>
        </p:spPr>
        <p:txBody>
          <a:bodyPr wrap="none">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r>
              <a:rPr kumimoji="1" lang="zh-CN" altLang="en-US" sz="2800" b="1">
                <a:solidFill>
                  <a:srgbClr val="FF0066"/>
                </a:solidFill>
                <a:latin typeface="Times New Roman" pitchFamily="18" charset="0"/>
              </a:rPr>
              <a:t>例 </a:t>
            </a:r>
            <a:r>
              <a:rPr kumimoji="1" lang="en-US" altLang="zh-CN" sz="2800" b="1">
                <a:solidFill>
                  <a:srgbClr val="FF0066"/>
                </a:solidFill>
                <a:latin typeface="Times New Roman" pitchFamily="18" charset="0"/>
              </a:rPr>
              <a:t>12</a:t>
            </a:r>
            <a:endParaRPr kumimoji="1" lang="en-US" altLang="zh-CN" sz="2800" b="1">
              <a:solidFill>
                <a:srgbClr val="FF0066"/>
              </a:solidFill>
              <a:latin typeface="Times New Roman" pitchFamily="18" charset="0"/>
            </a:endParaRPr>
          </a:p>
        </p:txBody>
      </p:sp>
      <p:sp>
        <p:nvSpPr>
          <p:cNvPr id="38921" name="AutoShape 9" title="">
            <a:hlinkClick r:id="rId6"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38922" name="Text Box 10"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6"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grpId="0" nodeType="clickEffect">
                                  <p:stCondLst>
                                    <p:cond delay="0"/>
                                  </p:stCondLst>
                                  <p:childTnLst>
                                    <p:set>
                                      <p:cBhvr>
                                        <p:cTn id="6" dur="1" fill="hold">
                                          <p:stCondLst>
                                            <p:cond delay="0"/>
                                          </p:stCondLst>
                                        </p:cTn>
                                        <p:tgtEl>
                                          <p:spTgt spid="38918"/>
                                        </p:tgtEl>
                                        <p:attrNameLst>
                                          <p:attrName>style.visibility</p:attrName>
                                        </p:attrNameLst>
                                      </p:cBhvr>
                                      <p:to>
                                        <p:strVal val="visible"/>
                                      </p:to>
                                    </p:set>
                                    <p:animEffect transition="in" filter="wipe(left)">
                                      <p:cBhvr>
                                        <p:cTn id="7" dur="500"/>
                                        <p:tgtEl>
                                          <p:spTgt spid="38918"/>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38919"/>
                                        </p:tgtEl>
                                        <p:attrNameLst>
                                          <p:attrName>style.visibility</p:attrName>
                                        </p:attrNameLst>
                                      </p:cBhvr>
                                      <p:to>
                                        <p:strVal val="visible"/>
                                      </p:to>
                                    </p:set>
                                    <p:animEffect transition="in" filter="wipe(left)">
                                      <p:cBhvr>
                                        <p:cTn id="12" dur="500"/>
                                        <p:tgtEl>
                                          <p:spTgt spid="38919"/>
                                        </p:tgtEl>
                                      </p:cBhvr>
                                    </p:animEffect>
                                  </p:childTnLst>
                                </p:cTn>
                              </p:par>
                            </p:childTnLst>
                          </p:cTn>
                        </p:par>
                        <p:par>
                          <p:cTn id="13" fill="hold" nodeType="afterGroup">
                            <p:stCondLst>
                              <p:cond delay="500"/>
                            </p:stCondLst>
                            <p:childTnLst>
                              <p:par>
                                <p:cTn id="14" presetID="22" presetClass="entr" presetSubtype="8" dur="500" fill="hold" nodeType="afterEffect">
                                  <p:stCondLst>
                                    <p:cond delay="0"/>
                                  </p:stCondLst>
                                  <p:childTnLst>
                                    <p:set>
                                      <p:cBhvr>
                                        <p:cTn id="15" dur="1" fill="hold">
                                          <p:stCondLst>
                                            <p:cond delay="0"/>
                                          </p:stCondLst>
                                        </p:cTn>
                                        <p:tgtEl>
                                          <p:spTgt spid="38915"/>
                                        </p:tgtEl>
                                        <p:attrNameLst>
                                          <p:attrName>style.visibility</p:attrName>
                                        </p:attrNameLst>
                                      </p:cBhvr>
                                      <p:to>
                                        <p:strVal val="visible"/>
                                      </p:to>
                                    </p:set>
                                    <p:animEffect transition="in" filter="wipe(left)">
                                      <p:cBhvr>
                                        <p:cTn id="16" dur="500"/>
                                        <p:tgtEl>
                                          <p:spTgt spid="38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p:bldP spid="38919" grpId="0"/>
    </p:bldLst>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graphicFrame>
        <p:nvGraphicFramePr>
          <p:cNvPr id="39938" name="Object 2" title=""/>
          <p:cNvGraphicFramePr>
            <a:graphicFrameLocks noChangeAspect="1"/>
          </p:cNvGraphicFramePr>
          <p:nvPr/>
        </p:nvGraphicFramePr>
        <p:xfrm>
          <a:off x="1066800" y="2514600"/>
          <a:ext cx="5006975" cy="1238250"/>
        </p:xfrm>
        <a:graphic>
          <a:graphicData uri="http://schemas.openxmlformats.org/presentationml/2006/ole">
            <mc:AlternateContent>
              <mc:Choice xmlns:v="urn:schemas-microsoft-com:vml" Requires="v">
                <p:oleObj spid="_x0000_s1239" name="公式" r:id="rId2" imgW="5006975" imgH="1238250" progId="Equation.3">
                  <p:embed/>
                </p:oleObj>
              </mc:Choice>
              <mc:Fallback>
                <p:oleObj name="公式" r:id="rId2" imgW="5006975" imgH="1238250" progId="Equation.3">
                  <p:embed/>
                  <p:pic>
                    <p:nvPicPr>
                      <p:cNvPr id="0" name="OLE substitute image"/>
                      <p:cNvPicPr/>
                      <p:nvPr/>
                    </p:nvPicPr>
                    <p:blipFill>
                      <a:blip r:embed="rId3"/>
                      <a:stretch>
                        <a:fillRect/>
                      </a:stretch>
                    </p:blipFill>
                    <p:spPr>
                      <a:xfrm>
                        <a:off x="1066800" y="2514600"/>
                        <a:ext cx="5006975" cy="1238250"/>
                      </a:xfrm>
                      <a:prstGeom prst="rect">
                        <a:avLst/>
                      </a:prstGeom>
                      <a:noFill/>
                      <a:ln>
                        <a:noFill/>
                        <a:miter lim="800000"/>
                      </a:ln>
                      <a:effectLst/>
                    </p:spPr>
                  </p:pic>
                </p:oleObj>
              </mc:Fallback>
            </mc:AlternateContent>
          </a:graphicData>
        </a:graphic>
      </p:graphicFrame>
      <p:graphicFrame>
        <p:nvGraphicFramePr>
          <p:cNvPr id="39939" name="Object 3" title=""/>
          <p:cNvGraphicFramePr>
            <a:graphicFrameLocks noChangeAspect="1"/>
          </p:cNvGraphicFramePr>
          <p:nvPr/>
        </p:nvGraphicFramePr>
        <p:xfrm>
          <a:off x="1089025" y="3810000"/>
          <a:ext cx="5540375" cy="1238250"/>
        </p:xfrm>
        <a:graphic>
          <a:graphicData uri="http://schemas.openxmlformats.org/presentationml/2006/ole">
            <mc:AlternateContent>
              <mc:Choice xmlns:v="urn:schemas-microsoft-com:vml" Requires="v">
                <p:oleObj spid="_x0000_s1240" name="公式" r:id="rId4" imgW="5540375" imgH="1238250" progId="Equation.3">
                  <p:embed/>
                </p:oleObj>
              </mc:Choice>
              <mc:Fallback>
                <p:oleObj name="公式" r:id="rId4" imgW="5540375" imgH="1238250" progId="Equation.3">
                  <p:embed/>
                  <p:pic>
                    <p:nvPicPr>
                      <p:cNvPr id="0" name="OLE substitute image"/>
                      <p:cNvPicPr/>
                      <p:nvPr/>
                    </p:nvPicPr>
                    <p:blipFill>
                      <a:blip r:embed="rId5"/>
                      <a:stretch>
                        <a:fillRect/>
                      </a:stretch>
                    </p:blipFill>
                    <p:spPr>
                      <a:xfrm>
                        <a:off x="1089025" y="3810000"/>
                        <a:ext cx="5540375" cy="1238250"/>
                      </a:xfrm>
                      <a:prstGeom prst="rect">
                        <a:avLst/>
                      </a:prstGeom>
                      <a:noFill/>
                      <a:ln>
                        <a:noFill/>
                        <a:miter lim="800000"/>
                      </a:ln>
                      <a:effectLst/>
                    </p:spPr>
                  </p:pic>
                </p:oleObj>
              </mc:Fallback>
            </mc:AlternateContent>
          </a:graphicData>
        </a:graphic>
      </p:graphicFrame>
      <p:sp>
        <p:nvSpPr>
          <p:cNvPr id="39942" name="Text Box 4" title=""/>
          <p:cNvSpPr txBox="1"/>
          <p:nvPr/>
        </p:nvSpPr>
        <p:spPr>
          <a:xfrm>
            <a:off x="533400" y="5334000"/>
            <a:ext cx="8458200" cy="946150"/>
          </a:xfrm>
          <a:prstGeom prst="rect">
            <a:avLst/>
          </a:prstGeom>
          <a:no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zh-CN" altLang="en-US" sz="2800">
                <a:latin typeface="Times New Roman" pitchFamily="18" charset="0"/>
              </a:rPr>
              <a:t>查表可知，满足上式的最小的</a:t>
            </a:r>
            <a:r>
              <a:rPr kumimoji="1" lang="zh-CN" altLang="en-US" sz="2800">
                <a:solidFill>
                  <a:schemeClr val="tx2"/>
                </a:solidFill>
                <a:latin typeface="Times New Roman" pitchFamily="18" charset="0"/>
              </a:rPr>
              <a:t> </a:t>
            </a:r>
            <a:r>
              <a:rPr kumimoji="1" lang="en-US" altLang="zh-CN" sz="2800" i="1">
                <a:solidFill>
                  <a:schemeClr val="tx2"/>
                </a:solidFill>
                <a:latin typeface="Times New Roman" pitchFamily="18" charset="0"/>
              </a:rPr>
              <a:t>N </a:t>
            </a:r>
            <a:r>
              <a:rPr kumimoji="1" lang="zh-CN" altLang="en-US" sz="2800">
                <a:latin typeface="Times New Roman" pitchFamily="18" charset="0"/>
              </a:rPr>
              <a:t>是 </a:t>
            </a:r>
            <a:r>
              <a:rPr kumimoji="1" lang="en-US" altLang="zh-CN" sz="2800">
                <a:solidFill>
                  <a:schemeClr val="tx2"/>
                </a:solidFill>
                <a:latin typeface="Times New Roman" pitchFamily="18" charset="0"/>
              </a:rPr>
              <a:t>8 </a:t>
            </a:r>
            <a:r>
              <a:rPr kumimoji="1" lang="en-US" altLang="zh-CN" sz="2800">
                <a:latin typeface="Times New Roman" pitchFamily="18" charset="0"/>
              </a:rPr>
              <a:t>, </a:t>
            </a:r>
            <a:r>
              <a:rPr kumimoji="1" lang="zh-CN" altLang="en-US" sz="2800">
                <a:latin typeface="Times New Roman" pitchFamily="18" charset="0"/>
              </a:rPr>
              <a:t>因此至少需配备 </a:t>
            </a:r>
            <a:r>
              <a:rPr kumimoji="1" lang="en-US" altLang="zh-CN" sz="2800">
                <a:solidFill>
                  <a:schemeClr val="tx2"/>
                </a:solidFill>
                <a:latin typeface="Times New Roman" pitchFamily="18" charset="0"/>
              </a:rPr>
              <a:t>8 </a:t>
            </a:r>
            <a:r>
              <a:rPr kumimoji="1" lang="zh-CN" altLang="en-US" sz="2800">
                <a:latin typeface="Times New Roman" pitchFamily="18" charset="0"/>
              </a:rPr>
              <a:t>个工人。</a:t>
            </a:r>
            <a:endParaRPr kumimoji="1" lang="zh-CN" altLang="en-US" sz="2800">
              <a:latin typeface="Times New Roman" pitchFamily="18" charset="0"/>
            </a:endParaRPr>
          </a:p>
        </p:txBody>
      </p:sp>
      <p:graphicFrame>
        <p:nvGraphicFramePr>
          <p:cNvPr id="39940" name="Object 5" title=""/>
          <p:cNvGraphicFramePr>
            <a:graphicFrameLocks noChangeAspect="1"/>
          </p:cNvGraphicFramePr>
          <p:nvPr/>
        </p:nvGraphicFramePr>
        <p:xfrm>
          <a:off x="1219200" y="1447800"/>
          <a:ext cx="3124200" cy="563563"/>
        </p:xfrm>
        <a:graphic>
          <a:graphicData uri="http://schemas.openxmlformats.org/presentationml/2006/ole">
            <mc:AlternateContent>
              <mc:Choice xmlns:v="urn:schemas-microsoft-com:vml" Requires="v">
                <p:oleObj spid="_x0000_s1241" name="公式" r:id="rId6" imgW="3124200" imgH="563563" progId="Equation.3">
                  <p:embed/>
                </p:oleObj>
              </mc:Choice>
              <mc:Fallback>
                <p:oleObj name="公式" r:id="rId6" imgW="3124200" imgH="563563" progId="Equation.3">
                  <p:embed/>
                  <p:pic>
                    <p:nvPicPr>
                      <p:cNvPr id="0" name="OLE substitute image"/>
                      <p:cNvPicPr/>
                      <p:nvPr/>
                    </p:nvPicPr>
                    <p:blipFill>
                      <a:blip r:embed="rId7"/>
                      <a:stretch>
                        <a:fillRect/>
                      </a:stretch>
                    </p:blipFill>
                    <p:spPr>
                      <a:xfrm>
                        <a:off x="1219200" y="1447800"/>
                        <a:ext cx="3124200" cy="563563"/>
                      </a:xfrm>
                      <a:prstGeom prst="rect">
                        <a:avLst/>
                      </a:prstGeom>
                      <a:noFill/>
                      <a:ln>
                        <a:noFill/>
                        <a:miter lim="800000"/>
                      </a:ln>
                      <a:effectLst/>
                    </p:spPr>
                  </p:pic>
                </p:oleObj>
              </mc:Fallback>
            </mc:AlternateContent>
          </a:graphicData>
        </a:graphic>
      </p:graphicFrame>
      <p:sp>
        <p:nvSpPr>
          <p:cNvPr id="39943" name="Rectangle 6"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39941" name="Object 7"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242" name="Image" r:id="rId8" imgW="7572375" imgH="19050" progId="Photoshop.Image.5">
                  <p:embed/>
                </p:oleObj>
              </mc:Choice>
              <mc:Fallback>
                <p:oleObj name="Image" r:id="rId8" imgW="7572375" imgH="19050" progId="Photoshop.Image.5">
                  <p:embed/>
                  <p:pic>
                    <p:nvPicPr>
                      <p:cNvPr id="0" name="OLE substitute image"/>
                      <p:cNvPicPr/>
                      <p:nvPr/>
                    </p:nvPicPr>
                    <p:blipFill>
                      <a:blip r:embed="rId9"/>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39944" name="Text Box 8"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39945" name="AutoShape 9" title="">
            <a:hlinkClick r:id="rId10"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39946" name="Text Box 10"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0"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500" fill="hold" nodeType="clickEffect">
                                  <p:stCondLst>
                                    <p:cond delay="0"/>
                                  </p:stCondLst>
                                  <p:childTnLst>
                                    <p:set>
                                      <p:cBhvr>
                                        <p:cTn id="6" dur="1" fill="hold">
                                          <p:stCondLst>
                                            <p:cond delay="499"/>
                                          </p:stCondLst>
                                        </p:cTn>
                                        <p:tgtEl>
                                          <p:spTgt spid="399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500" fill="hold" nodeType="clickEffect">
                                  <p:stCondLst>
                                    <p:cond delay="0"/>
                                  </p:stCondLst>
                                  <p:childTnLst>
                                    <p:set>
                                      <p:cBhvr>
                                        <p:cTn id="10" dur="1" fill="hold">
                                          <p:stCondLst>
                                            <p:cond delay="499"/>
                                          </p:stCondLst>
                                        </p:cTn>
                                        <p:tgtEl>
                                          <p:spTgt spid="399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500" fill="hold" nodeType="clickEffect">
                                  <p:stCondLst>
                                    <p:cond delay="0"/>
                                  </p:stCondLst>
                                  <p:childTnLst>
                                    <p:set>
                                      <p:cBhvr>
                                        <p:cTn id="14" dur="1" fill="hold">
                                          <p:stCondLst>
                                            <p:cond delay="499"/>
                                          </p:stCondLst>
                                        </p:cTn>
                                        <p:tgtEl>
                                          <p:spTgt spid="399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500" fill="hold" grpId="0" nodeType="clickEffect">
                                  <p:stCondLst>
                                    <p:cond delay="0"/>
                                  </p:stCondLst>
                                  <p:childTnLst>
                                    <p:set>
                                      <p:cBhvr>
                                        <p:cTn id="18" dur="1" fill="hold">
                                          <p:stCondLst>
                                            <p:cond delay="499"/>
                                          </p:stCondLst>
                                        </p:cTn>
                                        <p:tgtEl>
                                          <p:spTgt spid="3994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build="p"/>
    </p:bldLst>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0963" name="Text Box 2" title=""/>
          <p:cNvSpPr txBox="1"/>
          <p:nvPr/>
        </p:nvSpPr>
        <p:spPr>
          <a:xfrm>
            <a:off x="609600" y="1685925"/>
            <a:ext cx="8153400" cy="3724275"/>
          </a:xfrm>
          <a:prstGeom prst="rect">
            <a:avLst/>
          </a:prstGeom>
          <a:no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zh-CN" altLang="en-US" sz="2800">
                <a:latin typeface="Times New Roman" pitchFamily="18" charset="0"/>
              </a:rPr>
              <a:t>设有 </a:t>
            </a:r>
            <a:r>
              <a:rPr kumimoji="1" lang="en-US" altLang="zh-CN" sz="2800">
                <a:solidFill>
                  <a:schemeClr val="tx2"/>
                </a:solidFill>
                <a:latin typeface="Times New Roman" pitchFamily="18" charset="0"/>
              </a:rPr>
              <a:t>80 </a:t>
            </a:r>
            <a:r>
              <a:rPr kumimoji="1" lang="zh-CN" altLang="en-US" sz="2800">
                <a:latin typeface="Times New Roman" pitchFamily="18" charset="0"/>
              </a:rPr>
              <a:t>台同类型的设备，各台工作是相互独立的，发生故障的概率都是 </a:t>
            </a:r>
            <a:r>
              <a:rPr kumimoji="1" lang="en-US" altLang="zh-CN" sz="2800">
                <a:solidFill>
                  <a:schemeClr val="tx2"/>
                </a:solidFill>
                <a:latin typeface="Times New Roman" pitchFamily="18" charset="0"/>
              </a:rPr>
              <a:t>0.01</a:t>
            </a:r>
            <a:r>
              <a:rPr kumimoji="1" lang="zh-CN" altLang="en-US" sz="2800">
                <a:latin typeface="Times New Roman" pitchFamily="18" charset="0"/>
              </a:rPr>
              <a:t>，且一台设备的故障能由一个人处理</a:t>
            </a:r>
            <a:r>
              <a:rPr kumimoji="1" lang="en-US" altLang="zh-CN" sz="2800">
                <a:latin typeface="Times New Roman" pitchFamily="18" charset="0"/>
              </a:rPr>
              <a:t>.</a:t>
            </a:r>
            <a:r>
              <a:rPr kumimoji="1" lang="zh-CN" altLang="en-US" sz="2800">
                <a:latin typeface="Times New Roman" pitchFamily="18" charset="0"/>
              </a:rPr>
              <a:t>考虑两种配备维修工人的方法：</a:t>
            </a:r>
            <a:endParaRPr kumimoji="1" lang="zh-CN" altLang="en-US" sz="2800">
              <a:latin typeface="Times New Roman" pitchFamily="18" charset="0"/>
            </a:endParaRPr>
          </a:p>
          <a:p>
            <a:pPr marL="0" lvl="0" indent="0" eaLnBrk="1" hangingPunct="1">
              <a:spcBef>
                <a:spcPct val="50000"/>
              </a:spcBef>
            </a:pPr>
            <a:r>
              <a:rPr kumimoji="1" lang="zh-CN" altLang="en-US" sz="2800">
                <a:solidFill>
                  <a:srgbClr val="FF0066"/>
                </a:solidFill>
                <a:latin typeface="Times New Roman" pitchFamily="18" charset="0"/>
              </a:rPr>
              <a:t>                  其一，由 </a:t>
            </a:r>
            <a:r>
              <a:rPr kumimoji="1" lang="en-US" altLang="zh-CN" sz="2800">
                <a:solidFill>
                  <a:srgbClr val="FF0066"/>
                </a:solidFill>
                <a:latin typeface="Times New Roman" pitchFamily="18" charset="0"/>
              </a:rPr>
              <a:t>4</a:t>
            </a:r>
            <a:r>
              <a:rPr kumimoji="1" lang="zh-CN" altLang="en-US" sz="2800">
                <a:solidFill>
                  <a:srgbClr val="FF0066"/>
                </a:solidFill>
                <a:latin typeface="Times New Roman" pitchFamily="18" charset="0"/>
              </a:rPr>
              <a:t>人维护，每人负责 </a:t>
            </a:r>
            <a:r>
              <a:rPr kumimoji="1" lang="en-US" altLang="zh-CN" sz="2800">
                <a:solidFill>
                  <a:srgbClr val="FF0066"/>
                </a:solidFill>
                <a:latin typeface="Times New Roman" pitchFamily="18" charset="0"/>
              </a:rPr>
              <a:t>20 </a:t>
            </a:r>
            <a:r>
              <a:rPr kumimoji="1" lang="zh-CN" altLang="en-US" sz="2800">
                <a:solidFill>
                  <a:srgbClr val="FF0066"/>
                </a:solidFill>
                <a:latin typeface="Times New Roman" pitchFamily="18" charset="0"/>
              </a:rPr>
              <a:t>台</a:t>
            </a:r>
            <a:endParaRPr kumimoji="1" lang="zh-CN" altLang="en-US" sz="2800">
              <a:solidFill>
                <a:srgbClr val="FF0066"/>
              </a:solidFill>
              <a:latin typeface="Times New Roman" pitchFamily="18" charset="0"/>
            </a:endParaRPr>
          </a:p>
          <a:p>
            <a:pPr marL="0" lvl="0" indent="0" eaLnBrk="1" hangingPunct="1">
              <a:spcBef>
                <a:spcPct val="50000"/>
              </a:spcBef>
            </a:pPr>
            <a:r>
              <a:rPr kumimoji="1" lang="zh-CN" altLang="en-US" sz="2800">
                <a:solidFill>
                  <a:srgbClr val="FF0066"/>
                </a:solidFill>
                <a:latin typeface="Times New Roman" pitchFamily="18" charset="0"/>
              </a:rPr>
              <a:t>                  其二，由 </a:t>
            </a:r>
            <a:r>
              <a:rPr kumimoji="1" lang="en-US" altLang="zh-CN" sz="2800">
                <a:solidFill>
                  <a:srgbClr val="FF0066"/>
                </a:solidFill>
                <a:latin typeface="Times New Roman" pitchFamily="18" charset="0"/>
              </a:rPr>
              <a:t>3 </a:t>
            </a:r>
            <a:r>
              <a:rPr kumimoji="1" lang="zh-CN" altLang="en-US" sz="2800">
                <a:solidFill>
                  <a:srgbClr val="FF0066"/>
                </a:solidFill>
                <a:latin typeface="Times New Roman" pitchFamily="18" charset="0"/>
              </a:rPr>
              <a:t>人</a:t>
            </a:r>
            <a:r>
              <a:rPr kumimoji="1" lang="en-US" altLang="zh-CN" sz="2800">
                <a:solidFill>
                  <a:srgbClr val="FF0066"/>
                </a:solidFill>
                <a:latin typeface="Times New Roman" pitchFamily="18" charset="0"/>
              </a:rPr>
              <a:t>,</a:t>
            </a:r>
            <a:r>
              <a:rPr kumimoji="1" lang="zh-CN" altLang="en-US" sz="2800">
                <a:solidFill>
                  <a:srgbClr val="FF0066"/>
                </a:solidFill>
                <a:latin typeface="Times New Roman" pitchFamily="18" charset="0"/>
              </a:rPr>
              <a:t>共同维护 </a:t>
            </a:r>
            <a:r>
              <a:rPr kumimoji="1" lang="en-US" altLang="zh-CN" sz="2800">
                <a:solidFill>
                  <a:srgbClr val="FF0066"/>
                </a:solidFill>
                <a:latin typeface="Times New Roman" pitchFamily="18" charset="0"/>
              </a:rPr>
              <a:t>80 </a:t>
            </a:r>
            <a:r>
              <a:rPr kumimoji="1" lang="zh-CN" altLang="en-US" sz="2800">
                <a:solidFill>
                  <a:srgbClr val="FF0066"/>
                </a:solidFill>
                <a:latin typeface="Times New Roman" pitchFamily="18" charset="0"/>
              </a:rPr>
              <a:t>台</a:t>
            </a:r>
            <a:r>
              <a:rPr kumimoji="1" lang="en-US" altLang="zh-CN" sz="2800">
                <a:solidFill>
                  <a:srgbClr val="FF0066"/>
                </a:solidFill>
                <a:latin typeface="Times New Roman" pitchFamily="18" charset="0"/>
              </a:rPr>
              <a:t>.</a:t>
            </a:r>
            <a:endParaRPr kumimoji="1" lang="en-US" altLang="zh-CN" sz="2800">
              <a:solidFill>
                <a:srgbClr val="CCECFF"/>
              </a:solidFill>
              <a:latin typeface="Times New Roman" pitchFamily="18" charset="0"/>
            </a:endParaRPr>
          </a:p>
          <a:p>
            <a:pPr marL="0" lvl="0" indent="0" eaLnBrk="1" hangingPunct="1">
              <a:spcBef>
                <a:spcPct val="50000"/>
              </a:spcBef>
            </a:pPr>
            <a:r>
              <a:rPr kumimoji="1" lang="zh-CN" altLang="en-US" sz="2800">
                <a:latin typeface="Times New Roman" pitchFamily="18" charset="0"/>
              </a:rPr>
              <a:t>试比较这两种方法</a:t>
            </a:r>
            <a:r>
              <a:rPr kumimoji="1" lang="zh-CN" altLang="en-US" sz="2800">
                <a:solidFill>
                  <a:schemeClr val="tx2"/>
                </a:solidFill>
                <a:latin typeface="Times New Roman" pitchFamily="18" charset="0"/>
              </a:rPr>
              <a:t>在设备发生故障时不能及时维修的概率的大小</a:t>
            </a:r>
            <a:r>
              <a:rPr kumimoji="1" lang="en-US" altLang="zh-CN" sz="2800">
                <a:latin typeface="Times New Roman" pitchFamily="18" charset="0"/>
              </a:rPr>
              <a:t>.</a:t>
            </a:r>
            <a:endParaRPr kumimoji="1" lang="en-US" altLang="zh-CN" sz="2800">
              <a:latin typeface="Times New Roman" pitchFamily="18" charset="0"/>
            </a:endParaRPr>
          </a:p>
        </p:txBody>
      </p:sp>
      <p:sp>
        <p:nvSpPr>
          <p:cNvPr id="40964" name="Rectangle 3"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40962" name="Object 4"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243" name="Image" r:id="rId2" imgW="7572375" imgH="19050" progId="Photoshop.Image.5">
                  <p:embed/>
                </p:oleObj>
              </mc:Choice>
              <mc:Fallback>
                <p:oleObj name="Image" r:id="rId2" imgW="7572375" imgH="19050" progId="Photoshop.Image.5">
                  <p:embed/>
                  <p:pic>
                    <p:nvPicPr>
                      <p:cNvPr id="0" name="OLE substitute image"/>
                      <p:cNvPicPr/>
                      <p:nvPr/>
                    </p:nvPicPr>
                    <p:blipFill>
                      <a:blip r:embed="rId3"/>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40965" name="Text Box 5"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40966" name="Rectangle 6" title=""/>
          <p:cNvSpPr/>
          <p:nvPr/>
        </p:nvSpPr>
        <p:spPr>
          <a:xfrm>
            <a:off x="609600" y="838200"/>
            <a:ext cx="987425" cy="519113"/>
          </a:xfrm>
          <a:prstGeom prst="rect">
            <a:avLst/>
          </a:prstGeom>
          <a:noFill/>
          <a:ln w="12700" cap="sq">
            <a:noFill/>
            <a:miter lim="800000"/>
          </a:ln>
        </p:spPr>
        <p:txBody>
          <a:bodyPr wrap="none">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r>
              <a:rPr kumimoji="1" lang="zh-CN" altLang="en-US" sz="2800" b="1">
                <a:solidFill>
                  <a:srgbClr val="FF0066"/>
                </a:solidFill>
                <a:latin typeface="Times New Roman" pitchFamily="18" charset="0"/>
              </a:rPr>
              <a:t>例 </a:t>
            </a:r>
            <a:r>
              <a:rPr kumimoji="1" lang="en-US" altLang="zh-CN" sz="2800" b="1">
                <a:solidFill>
                  <a:srgbClr val="FF0066"/>
                </a:solidFill>
                <a:latin typeface="Times New Roman" pitchFamily="18" charset="0"/>
              </a:rPr>
              <a:t>13</a:t>
            </a:r>
            <a:endParaRPr kumimoji="1" lang="en-US" altLang="zh-CN" sz="2800" b="1">
              <a:solidFill>
                <a:srgbClr val="FF0066"/>
              </a:solidFill>
              <a:latin typeface="Times New Roman" pitchFamily="18" charset="0"/>
            </a:endParaRPr>
          </a:p>
        </p:txBody>
      </p:sp>
      <p:sp>
        <p:nvSpPr>
          <p:cNvPr id="40967" name="AutoShape 7" title="">
            <a:hlinkClick r:id="rId4"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40968" name="Text Box 8"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4"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500" fill="hold" grpId="0" nodeType="clickEffect">
                                  <p:stCondLst>
                                    <p:cond delay="0"/>
                                  </p:stCondLst>
                                  <p:childTnLst>
                                    <p:set>
                                      <p:cBhvr>
                                        <p:cTn id="6" dur="1" fill="hold">
                                          <p:stCondLst>
                                            <p:cond delay="499"/>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500" fill="hold" grpId="0" nodeType="clickEffect">
                                  <p:stCondLst>
                                    <p:cond delay="0"/>
                                  </p:stCondLst>
                                  <p:childTnLst>
                                    <p:set>
                                      <p:cBhvr>
                                        <p:cTn id="10" dur="1" fill="hold">
                                          <p:stCondLst>
                                            <p:cond delay="499"/>
                                          </p:stCondLst>
                                        </p:cTn>
                                        <p:tgtEl>
                                          <p:spTgt spid="40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500" fill="hold" grpId="0" nodeType="clickEffect">
                                  <p:stCondLst>
                                    <p:cond delay="0"/>
                                  </p:stCondLst>
                                  <p:childTnLst>
                                    <p:set>
                                      <p:cBhvr>
                                        <p:cTn id="14" dur="1" fill="hold">
                                          <p:stCondLst>
                                            <p:cond delay="499"/>
                                          </p:stCondLst>
                                        </p:cTn>
                                        <p:tgtEl>
                                          <p:spTgt spid="409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500" fill="hold" grpId="0" nodeType="clickEffect">
                                  <p:stCondLst>
                                    <p:cond delay="0"/>
                                  </p:stCondLst>
                                  <p:childTnLst>
                                    <p:set>
                                      <p:cBhvr>
                                        <p:cTn id="18" dur="1" fill="hold">
                                          <p:stCondLst>
                                            <p:cond delay="499"/>
                                          </p:stCondLst>
                                        </p:cTn>
                                        <p:tgtEl>
                                          <p:spTgt spid="409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p:bld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29026" name="NotDefined 2" title=""/>
          <p:cNvSpPr/>
          <p:nvPr>
            <p:ph type="title" idx="4294967295"/>
          </p:nvPr>
        </p:nvSpPr>
        <p:spPr>
          <a:xfrm>
            <a:off x="457200" y="274638"/>
            <a:ext cx="8229600" cy="1143000"/>
          </a:xfr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lang="zh-CN" altLang="en-US" sz="4400" b="0" i="0" u="none" baseline="0">
                <a:solidFill>
                  <a:schemeClr val="tx2"/>
                </a:solidFill>
                <a:effectLst/>
                <a:latin typeface="Arial"/>
                <a:ea typeface="宋体" pitchFamily="2" charset="-122"/>
              </a:defRPr>
            </a:lvl1pPr>
          </a:lstStyle>
          <a:p>
            <a:pPr lvl="0" algn="l"/>
            <a:r>
              <a:rPr sz="2800">
                <a:solidFill>
                  <a:srgbClr val="FF0066"/>
                </a:solidFill>
                <a:ea typeface="黑体" pitchFamily="2" charset="-122"/>
              </a:rPr>
              <a:t>随机变量的定义</a:t>
            </a:r>
            <a:endParaRPr sz="2800">
              <a:solidFill>
                <a:srgbClr val="FF0066"/>
              </a:solidFill>
              <a:ea typeface="黑体" pitchFamily="2" charset="-122"/>
            </a:endParaRPr>
          </a:p>
        </p:txBody>
      </p:sp>
      <p:sp>
        <p:nvSpPr>
          <p:cNvPr id="129027" name="NotDefined 3" title=""/>
          <p:cNvSpPr/>
          <p:nvPr>
            <p:ph type="body" sz="half" idx="4294967295"/>
          </p:nvPr>
        </p:nvSpPr>
        <p:spPr>
          <a:xfrm>
            <a:off x="457200" y="1600200"/>
            <a:ext cx="8080375" cy="1036638"/>
          </a:xfrm>
          <a:noFill/>
          <a:ln>
            <a:miter lim="800000"/>
          </a:ln>
        </p:spPr>
        <p:txBody>
          <a:bodyPr/>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a:buNone/>
            </a:pPr>
            <a:r>
              <a:rPr sz="2400"/>
              <a:t>设E是一个随机试验，S是其样本空间．我们称样本</a:t>
            </a:r>
            <a:endParaRPr sz="2400"/>
          </a:p>
          <a:p>
            <a:pPr lvl="0">
              <a:buNone/>
            </a:pPr>
            <a:r>
              <a:rPr sz="2400"/>
              <a:t>空间上的函数</a:t>
            </a:r>
            <a:endParaRPr sz="2400"/>
          </a:p>
        </p:txBody>
      </p:sp>
      <p:graphicFrame>
        <p:nvGraphicFramePr>
          <p:cNvPr id="129028" name="Object 4" title=""/>
          <p:cNvGraphicFramePr>
            <a:graphicFrameLocks noChangeAspect="1"/>
          </p:cNvGraphicFramePr>
          <p:nvPr>
            <p:ph sz="quarter" idx="1"/>
          </p:nvPr>
        </p:nvGraphicFramePr>
        <p:xfrm flipV="1">
          <a:off x="6608763" y="2573338"/>
          <a:ext cx="122237" cy="234950"/>
        </p:xfrm>
        <a:graphic>
          <a:graphicData uri="http://schemas.openxmlformats.org/presentationml/2006/ole">
            <mc:AlternateContent>
              <mc:Choice xmlns:v="urn:schemas-microsoft-com:vml" Requires="v">
                <p:oleObj spid="_x0000_s1045" name="公式" r:id="rId2" imgW="122237" imgH="234950" progId="Equation.3">
                  <p:embed/>
                </p:oleObj>
              </mc:Choice>
              <mc:Fallback>
                <p:oleObj name="公式" r:id="rId2" imgW="122237" imgH="234950" progId="Equation.3">
                  <p:embed/>
                  <p:pic>
                    <p:nvPicPr>
                      <p:cNvPr id="0" name="OLE substitute image"/>
                      <p:cNvPicPr/>
                      <p:nvPr/>
                    </p:nvPicPr>
                    <p:blipFill>
                      <a:blip r:embed="rId3"/>
                      <a:stretch>
                        <a:fillRect/>
                      </a:stretch>
                    </p:blipFill>
                    <p:spPr>
                      <a:xfrm flipV="1">
                        <a:off x="6608763" y="2573338"/>
                        <a:ext cx="122237" cy="234950"/>
                      </a:xfrm>
                      <a:prstGeom prst="rect">
                        <a:avLst/>
                      </a:prstGeom>
                      <a:noFill/>
                      <a:ln>
                        <a:miter lim="800000"/>
                      </a:ln>
                    </p:spPr>
                  </p:pic>
                </p:oleObj>
              </mc:Fallback>
            </mc:AlternateContent>
          </a:graphicData>
        </a:graphic>
      </p:graphicFrame>
      <p:sp>
        <p:nvSpPr>
          <p:cNvPr id="129029" name="Rectangle 5" title=""/>
          <p:cNvSpPr/>
          <p:nvPr/>
        </p:nvSpPr>
        <p:spPr>
          <a:xfrm>
            <a:off x="685800" y="3810000"/>
            <a:ext cx="4267200" cy="533400"/>
          </a:xfrm>
          <a:prstGeom prst="rect">
            <a:avLst/>
          </a:prstGeom>
          <a:noFill/>
          <a:ln>
            <a:noFill/>
            <a:miter lim="800000"/>
          </a:ln>
        </p:spPr>
        <p:txBody>
          <a:bodyPr/>
          <a:lstStyle>
            <a:defPPr>
              <a:defRPr lang="zh-CN" altLang="en-US"/>
            </a:defPPr>
            <a:lvl1pPr marL="342900" indent="-342900" algn="l" defTabSz="914400" rtl="0" eaLnBrk="1" fontAlgn="base" hangingPunct="1">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a:buNone/>
            </a:pPr>
            <a:r>
              <a:t>对于任意的实数 x ，集合</a:t>
            </a:r>
          </a:p>
        </p:txBody>
      </p:sp>
      <p:graphicFrame>
        <p:nvGraphicFramePr>
          <p:cNvPr id="129030" name="Object 6" title=""/>
          <p:cNvGraphicFramePr>
            <a:graphicFrameLocks noChangeAspect="1"/>
          </p:cNvGraphicFramePr>
          <p:nvPr/>
        </p:nvGraphicFramePr>
        <p:xfrm flipV="1">
          <a:off x="3759200" y="4343400"/>
          <a:ext cx="285750" cy="533400"/>
        </p:xfrm>
        <a:graphic>
          <a:graphicData uri="http://schemas.openxmlformats.org/presentationml/2006/ole">
            <mc:AlternateContent>
              <mc:Choice xmlns:v="urn:schemas-microsoft-com:vml" Requires="v">
                <p:oleObj spid="_x0000_s1046" name="公式" r:id="rId4" imgW="285750" imgH="533400" progId="Equation.3">
                  <p:embed/>
                </p:oleObj>
              </mc:Choice>
              <mc:Fallback>
                <p:oleObj name="公式" r:id="rId4" imgW="285750" imgH="533400" progId="Equation.3">
                  <p:embed/>
                  <p:pic>
                    <p:nvPicPr>
                      <p:cNvPr id="0" name="OLE substitute image"/>
                      <p:cNvPicPr/>
                      <p:nvPr/>
                    </p:nvPicPr>
                    <p:blipFill>
                      <a:blip r:embed="rId3"/>
                      <a:stretch>
                        <a:fillRect/>
                      </a:stretch>
                    </p:blipFill>
                    <p:spPr>
                      <a:xfrm flipV="1">
                        <a:off x="3759200" y="4343400"/>
                        <a:ext cx="285750" cy="533400"/>
                      </a:xfrm>
                      <a:prstGeom prst="rect">
                        <a:avLst/>
                      </a:prstGeom>
                      <a:noFill/>
                      <a:ln>
                        <a:noFill/>
                        <a:miter lim="800000"/>
                      </a:ln>
                    </p:spPr>
                  </p:pic>
                </p:oleObj>
              </mc:Fallback>
            </mc:AlternateContent>
          </a:graphicData>
        </a:graphic>
      </p:graphicFrame>
      <p:sp>
        <p:nvSpPr>
          <p:cNvPr id="129031" name="Rectangle 7" title=""/>
          <p:cNvSpPr/>
          <p:nvPr/>
        </p:nvSpPr>
        <p:spPr>
          <a:xfrm>
            <a:off x="611188" y="5084763"/>
            <a:ext cx="4191000" cy="554037"/>
          </a:xfrm>
          <a:prstGeom prst="rect">
            <a:avLst/>
          </a:prstGeom>
          <a:noFill/>
          <a:ln>
            <a:noFill/>
            <a:miter lim="800000"/>
          </a:ln>
        </p:spPr>
        <p:txBody>
          <a:bodyPr/>
          <a:lstStyle>
            <a:defPPr>
              <a:defRPr lang="zh-CN" altLang="en-US"/>
            </a:defPPr>
            <a:lvl1pPr marL="342900" indent="-342900" algn="l" defTabSz="914400" rtl="0" eaLnBrk="1" fontAlgn="base" hangingPunct="1">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a:buNone/>
            </a:pPr>
            <a:r>
              <a:t>都是</a:t>
            </a:r>
            <a:r>
              <a:rPr>
                <a:solidFill>
                  <a:srgbClr val="FF6699"/>
                </a:solidFill>
              </a:rPr>
              <a:t>随机事件</a:t>
            </a:r>
            <a:r>
              <a:t>．</a:t>
            </a:r>
          </a:p>
        </p:txBody>
      </p:sp>
      <p:sp>
        <p:nvSpPr>
          <p:cNvPr id="129032" name="Rectangle 8" title=""/>
          <p:cNvSpPr/>
          <p:nvPr/>
        </p:nvSpPr>
        <p:spPr>
          <a:xfrm>
            <a:off x="685800" y="401638"/>
            <a:ext cx="7772400" cy="228600"/>
          </a:xfrm>
          <a:prstGeom prst="rect">
            <a:avLst/>
          </a:prstGeom>
          <a:noFill/>
          <a:ln>
            <a:noFill/>
            <a:miter lim="800000"/>
          </a:ln>
        </p:spPr>
        <p:txBody>
          <a:bodyPr anchor="ctr" anchorCtr="0"/>
          <a:lstStyle>
            <a:defPPr>
              <a:defRPr lang="zh-CN" altLang="en-US"/>
            </a:defPPr>
            <a:lvl1pPr marL="0" indent="0" algn="ctr" defTabSz="914400" rtl="0" eaLnBrk="1" fontAlgn="base" hangingPunct="1">
              <a:lnSpc>
                <a:spcPct val="100000"/>
              </a:lnSpc>
              <a:spcBef>
                <a:spcPct val="0"/>
              </a:spcBef>
              <a:spcAft>
                <a:spcPct val="0"/>
              </a:spcAft>
              <a:buClrTx/>
              <a:buSzTx/>
              <a:buFontTx/>
              <a:buNone/>
              <a:defRPr kumimoji="0" lang="zh-CN" altLang="en-US" sz="4400" b="0" i="0" u="none" baseline="0">
                <a:solidFill>
                  <a:schemeClr val="tx2"/>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400">
                <a:latin typeface="隶书" pitchFamily="49" charset="-122"/>
                <a:ea typeface="隶书" pitchFamily="49" charset="-122"/>
              </a:rPr>
              <a:t>第二章  </a:t>
            </a:r>
            <a:r>
              <a:rPr sz="2400">
                <a:ea typeface="隶书" pitchFamily="49" charset="-122"/>
              </a:rPr>
              <a:t>随机变量及其分布</a:t>
            </a:r>
            <a:endParaRPr sz="3600"/>
          </a:p>
        </p:txBody>
      </p:sp>
      <p:graphicFrame>
        <p:nvGraphicFramePr>
          <p:cNvPr id="129033" name="Object 9"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047" name="Image" r:id="rId5" imgW="7572375" imgH="19050" progId="Photoshop.Image.5">
                  <p:embed/>
                </p:oleObj>
              </mc:Choice>
              <mc:Fallback>
                <p:oleObj name="Image" r:id="rId5" imgW="7572375" imgH="19050" progId="Photoshop.Image.5">
                  <p:embed/>
                  <p:pic>
                    <p:nvPicPr>
                      <p:cNvPr id="0" name="OLE substitute image"/>
                      <p:cNvPicPr/>
                      <p:nvPr/>
                    </p:nvPicPr>
                    <p:blipFill>
                      <a:blip r:embed="rId6"/>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129034" name="" title=""/>
          <p:cNvSpPr txBox="1"/>
          <p:nvPr/>
        </p:nvSpPr>
        <p:spPr>
          <a:xfrm>
            <a:off x="6781800" y="928688"/>
            <a:ext cx="1524000" cy="366712"/>
          </a:xfrm>
          <a:prstGeom prst="rect">
            <a:avLst/>
          </a:prstGeom>
          <a:solidFill>
            <a:srgbClr val="FF9933"/>
          </a:solidFill>
          <a:ln w="12700" cap="sq">
            <a:noFill/>
            <a:miter lim="800000"/>
          </a:ln>
          <a:effectLst/>
        </p:spPr>
        <p:txBody>
          <a:bodyPr>
            <a:spAutoFit/>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eaLnBrk="1" hangingPunct="1">
              <a:spcBef>
                <a:spcPct val="50000"/>
              </a:spcBef>
            </a:pPr>
            <a:r>
              <a:rPr sz="1800"/>
              <a:t>§1 随机变量</a:t>
            </a:r>
            <a:endParaRPr sz="1800"/>
          </a:p>
        </p:txBody>
      </p:sp>
      <p:sp>
        <p:nvSpPr>
          <p:cNvPr id="129035" name="" title=""/>
          <p:cNvSpPr/>
          <p:nvPr/>
        </p:nvSpPr>
        <p:spPr>
          <a:xfrm>
            <a:off x="5003800" y="4737100"/>
            <a:ext cx="1905000" cy="1447800"/>
          </a:xfrm>
          <a:prstGeom prst="ellipse">
            <a:avLst/>
          </a:prstGeom>
          <a:blipFill rotWithShape="0">
            <a:blip r:embed="rId7"/>
            <a:tile tx="0" ty="0" sx="100000" sy="100000" flip="none" algn="tl"/>
          </a:blipFill>
          <a:ln w="12700" cap="sq">
            <a:solidFill>
              <a:schemeClr val="tx1"/>
            </a:solidFill>
            <a:miter lim="800000"/>
          </a:ln>
          <a:effectLst/>
        </p:spPr>
        <p:txBody>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129036" name="" title=""/>
          <p:cNvSpPr/>
          <p:nvPr/>
        </p:nvSpPr>
        <p:spPr>
          <a:xfrm>
            <a:off x="7670800" y="4508500"/>
            <a:ext cx="1143000" cy="1905000"/>
          </a:xfrm>
          <a:prstGeom prst="ellipse">
            <a:avLst/>
          </a:prstGeom>
          <a:blipFill rotWithShape="0">
            <a:blip r:embed="rId8"/>
            <a:tile tx="0" ty="0" sx="100000" sy="100000" flip="none" algn="tl"/>
          </a:blipFill>
          <a:ln w="12700" cap="sq">
            <a:solidFill>
              <a:schemeClr val="tx1"/>
            </a:solidFill>
            <a:miter lim="800000"/>
          </a:ln>
          <a:effectLst/>
        </p:spPr>
        <p:txBody>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cxnSp>
        <p:nvCxnSpPr>
          <p:cNvPr id="129037" name="" title=""/>
          <p:cNvCxnSpPr/>
          <p:nvPr/>
        </p:nvCxnSpPr>
        <p:spPr>
          <a:xfrm>
            <a:off x="5765800" y="5346700"/>
            <a:ext cx="2438400" cy="0"/>
          </a:xfrm>
          <a:prstGeom prst="line">
            <a:avLst/>
          </a:prstGeom>
          <a:noFill/>
          <a:ln w="57150" cap="sq">
            <a:solidFill>
              <a:srgbClr val="0000FF"/>
            </a:solidFill>
            <a:miter lim="800000"/>
            <a:headEnd type="oval"/>
            <a:tailEnd type="triangle"/>
          </a:ln>
          <a:effectLst/>
        </p:spPr>
      </p:cxnSp>
      <p:sp>
        <p:nvSpPr>
          <p:cNvPr id="129041" name="Text Box 11" title=""/>
          <p:cNvSpPr txBox="1"/>
          <p:nvPr/>
        </p:nvSpPr>
        <p:spPr>
          <a:xfrm>
            <a:off x="7975600" y="5346700"/>
            <a:ext cx="914400" cy="579438"/>
          </a:xfrm>
          <a:prstGeom prst="rect">
            <a:avLst/>
          </a:prstGeom>
          <a:noFill/>
          <a:ln w="12700" cap="sq">
            <a:noFill/>
            <a:miter lim="800000"/>
          </a:ln>
          <a:effectLst/>
        </p:spPr>
        <p:txBody>
          <a:bodyPr>
            <a:spAutoFit/>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eaLnBrk="1" hangingPunct="1">
              <a:spcBef>
                <a:spcPct val="50000"/>
              </a:spcBef>
            </a:pPr>
            <a:r>
              <a:rPr sz="3200" i="1"/>
              <a:t>R</a:t>
            </a:r>
            <a:endParaRPr sz="3200" i="1">
              <a:solidFill>
                <a:schemeClr val="bg1"/>
              </a:solidFill>
            </a:endParaRPr>
          </a:p>
        </p:txBody>
      </p:sp>
      <p:sp>
        <p:nvSpPr>
          <p:cNvPr id="129046" name="Text Box 16" title=""/>
          <p:cNvSpPr txBox="1"/>
          <p:nvPr/>
        </p:nvSpPr>
        <p:spPr>
          <a:xfrm>
            <a:off x="5613400" y="4737100"/>
            <a:ext cx="533400" cy="457200"/>
          </a:xfrm>
          <a:prstGeom prst="rect">
            <a:avLst/>
          </a:prstGeom>
          <a:noFill/>
          <a:ln w="12700" cap="sq">
            <a:noFill/>
            <a:miter lim="800000"/>
          </a:ln>
          <a:effectLst/>
        </p:spPr>
        <p:txBody>
          <a:bodyPr>
            <a:spAutoFit/>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eaLnBrk="1" hangingPunct="1">
              <a:spcBef>
                <a:spcPct val="50000"/>
              </a:spcBef>
            </a:pPr>
            <a:r>
              <a:t>e</a:t>
            </a:r>
          </a:p>
        </p:txBody>
      </p:sp>
      <p:sp>
        <p:nvSpPr>
          <p:cNvPr id="129047" name="Text Box 17" title=""/>
          <p:cNvSpPr txBox="1"/>
          <p:nvPr/>
        </p:nvSpPr>
        <p:spPr>
          <a:xfrm>
            <a:off x="5613400" y="5651500"/>
            <a:ext cx="381000" cy="457200"/>
          </a:xfrm>
          <a:prstGeom prst="rect">
            <a:avLst/>
          </a:prstGeom>
          <a:noFill/>
          <a:ln w="12700" cap="sq">
            <a:noFill/>
            <a:miter lim="800000"/>
          </a:ln>
          <a:effectLst/>
        </p:spPr>
        <p:txBody>
          <a:bodyPr>
            <a:spAutoFit/>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eaLnBrk="1" hangingPunct="1">
              <a:spcBef>
                <a:spcPct val="50000"/>
              </a:spcBef>
            </a:pPr>
            <a:r>
              <a:t>S</a:t>
            </a:r>
          </a:p>
        </p:txBody>
      </p:sp>
      <p:graphicFrame>
        <p:nvGraphicFramePr>
          <p:cNvPr id="129055" name="" title=""/>
          <p:cNvGraphicFramePr>
            <a:graphicFrameLocks noChangeAspect="1"/>
          </p:cNvGraphicFramePr>
          <p:nvPr>
            <p:ph sz="quarter" idx="1"/>
          </p:nvPr>
        </p:nvGraphicFramePr>
        <p:xfrm>
          <a:off x="2513013" y="2559050"/>
          <a:ext cx="3125787" cy="476250"/>
        </p:xfrm>
        <a:graphic>
          <a:graphicData uri="http://schemas.openxmlformats.org/presentationml/2006/ole">
            <mc:AlternateContent>
              <mc:Choice xmlns:v="urn:schemas-microsoft-com:vml" Requires="v">
                <p:oleObj spid="_x0000_s1048" name="公式" r:id="rId9" imgW="3125787" imgH="476250" progId="Equation.3">
                  <p:embed/>
                </p:oleObj>
              </mc:Choice>
              <mc:Fallback>
                <p:oleObj name="公式" r:id="rId9" imgW="3125787" imgH="476250" progId="Equation.3">
                  <p:embed/>
                  <p:pic>
                    <p:nvPicPr>
                      <p:cNvPr id="0" name="OLE substitute image"/>
                      <p:cNvPicPr/>
                      <p:nvPr/>
                    </p:nvPicPr>
                    <p:blipFill>
                      <a:blip r:embed="rId10"/>
                      <a:stretch>
                        <a:fillRect/>
                      </a:stretch>
                    </p:blipFill>
                    <p:spPr>
                      <a:xfrm>
                        <a:off x="2513013" y="2559050"/>
                        <a:ext cx="3125787" cy="476250"/>
                      </a:xfrm>
                      <a:prstGeom prst="rect">
                        <a:avLst/>
                      </a:prstGeom>
                      <a:noFill/>
                      <a:ln w="12700" cap="sq" cmpd="sng">
                        <a:noFill/>
                        <a:prstDash val="solid"/>
                        <a:miter lim="800000"/>
                      </a:ln>
                      <a:effectLst/>
                    </p:spPr>
                  </p:pic>
                </p:oleObj>
              </mc:Fallback>
            </mc:AlternateContent>
          </a:graphicData>
        </a:graphic>
      </p:graphicFrame>
      <p:graphicFrame>
        <p:nvGraphicFramePr>
          <p:cNvPr id="129057" name="Object 21" title=""/>
          <p:cNvGraphicFramePr>
            <a:graphicFrameLocks noChangeAspect="1"/>
          </p:cNvGraphicFramePr>
          <p:nvPr/>
        </p:nvGraphicFramePr>
        <p:xfrm>
          <a:off x="755650" y="4437063"/>
          <a:ext cx="3816350" cy="523875"/>
        </p:xfrm>
        <a:graphic>
          <a:graphicData uri="http://schemas.openxmlformats.org/presentationml/2006/ole">
            <mc:AlternateContent>
              <mc:Choice xmlns:v="urn:schemas-microsoft-com:vml" Requires="v">
                <p:oleObj spid="_x0000_s1049" name="公式" r:id="rId11" imgW="3816350" imgH="523875" progId="Equation.3">
                  <p:embed/>
                </p:oleObj>
              </mc:Choice>
              <mc:Fallback>
                <p:oleObj name="公式" r:id="rId11" imgW="3816350" imgH="523875" progId="Equation.3">
                  <p:embed/>
                  <p:pic>
                    <p:nvPicPr>
                      <p:cNvPr id="0" name="OLE substitute image"/>
                      <p:cNvPicPr/>
                      <p:nvPr/>
                    </p:nvPicPr>
                    <p:blipFill>
                      <a:blip r:embed="rId12"/>
                      <a:stretch>
                        <a:fillRect/>
                      </a:stretch>
                    </p:blipFill>
                    <p:spPr>
                      <a:xfrm>
                        <a:off x="755650" y="4437063"/>
                        <a:ext cx="3816350" cy="523875"/>
                      </a:xfrm>
                      <a:prstGeom prst="rect">
                        <a:avLst/>
                      </a:prstGeom>
                      <a:noFill/>
                      <a:ln w="12700" cap="sq">
                        <a:noFill/>
                        <a:miter lim="800000"/>
                      </a:ln>
                      <a:effectLst/>
                    </p:spPr>
                  </p:pic>
                </p:oleObj>
              </mc:Fallback>
            </mc:AlternateContent>
          </a:graphicData>
        </a:graphic>
      </p:graphicFrame>
      <p:graphicFrame>
        <p:nvGraphicFramePr>
          <p:cNvPr id="129058" name="Object 22" title=""/>
          <p:cNvGraphicFramePr>
            <a:graphicFrameLocks noChangeAspect="1"/>
          </p:cNvGraphicFramePr>
          <p:nvPr/>
        </p:nvGraphicFramePr>
        <p:xfrm>
          <a:off x="684213" y="6165850"/>
          <a:ext cx="4370387" cy="523875"/>
        </p:xfrm>
        <a:graphic>
          <a:graphicData uri="http://schemas.openxmlformats.org/presentationml/2006/ole">
            <mc:AlternateContent>
              <mc:Choice xmlns:v="urn:schemas-microsoft-com:vml" Requires="v">
                <p:oleObj spid="_x0000_s1050" name="公式" r:id="rId13" imgW="4370387" imgH="523875" progId="Equation.3">
                  <p:embed/>
                </p:oleObj>
              </mc:Choice>
              <mc:Fallback>
                <p:oleObj name="公式" r:id="rId13" imgW="4370387" imgH="523875" progId="Equation.3">
                  <p:embed/>
                  <p:pic>
                    <p:nvPicPr>
                      <p:cNvPr id="0" name="OLE substitute image"/>
                      <p:cNvPicPr/>
                      <p:nvPr/>
                    </p:nvPicPr>
                    <p:blipFill>
                      <a:blip r:embed="rId14"/>
                      <a:stretch>
                        <a:fillRect/>
                      </a:stretch>
                    </p:blipFill>
                    <p:spPr>
                      <a:xfrm>
                        <a:off x="684213" y="6165850"/>
                        <a:ext cx="4370387" cy="523875"/>
                      </a:xfrm>
                      <a:prstGeom prst="rect">
                        <a:avLst/>
                      </a:prstGeom>
                      <a:noFill/>
                      <a:ln w="12700" cap="sq">
                        <a:noFill/>
                        <a:miter lim="800000"/>
                      </a:ln>
                      <a:effectLst/>
                    </p:spPr>
                  </p:pic>
                </p:oleObj>
              </mc:Fallback>
            </mc:AlternateContent>
          </a:graphicData>
        </a:graphic>
      </p:graphicFrame>
      <p:grpSp>
        <p:nvGrpSpPr>
          <p:cNvPr id="129060" name="Group 24" title=""/>
          <p:cNvGrpSpPr>
            <a:grpSpLocks noChangeAspect="1"/>
          </p:cNvGrpSpPr>
          <p:nvPr/>
        </p:nvGrpSpPr>
        <p:grpSpPr>
          <a:xfrm>
            <a:off x="7958138" y="4689475"/>
            <a:ext cx="627062" cy="363538"/>
            <a:chOff x="5013" y="2954"/>
            <a:chExt cx="395" cy="229"/>
          </a:xfrm>
        </p:grpSpPr>
        <p:sp>
          <p:nvSpPr>
            <p:cNvPr id="129059" name="NotDefined 23" title=""/>
            <p:cNvSpPr>
              <a:spLocks noTextEdit="1"/>
            </p:cNvSpPr>
            <p:nvPr/>
          </p:nvSpPr>
          <p:spPr>
            <a:xfrm>
              <a:off x="5013" y="2954"/>
              <a:ext cx="395" cy="229"/>
            </a:xfrm>
            <a:noFill/>
            <a:ln>
              <a:noFill/>
              <a:miter lim="800000"/>
            </a:ln>
          </p:spPr>
          <p:txBody>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129061" name="Rectangle 25" title=""/>
            <p:cNvSpPr/>
            <p:nvPr/>
          </p:nvSpPr>
          <p:spPr>
            <a:xfrm>
              <a:off x="5178" y="2900"/>
              <a:ext cx="150" cy="312"/>
            </a:xfrm>
            <a:prstGeom prst="rect">
              <a:avLst/>
            </a:prstGeom>
            <a:noFill/>
            <a:ln>
              <a:noFill/>
              <a:miter lim="800000"/>
            </a:ln>
          </p:spPr>
          <p:txBody>
            <a:bodyPr wrap="none" lIns="0" tIns="0" rIns="0" bIns="0">
              <a:spAutoFit/>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eaLnBrk="1" hangingPunct="1"/>
              <a:r>
                <a:rPr kumimoji="0" sz="2700">
                  <a:solidFill>
                    <a:srgbClr val="000000"/>
                  </a:solidFill>
                  <a:latin typeface="Symbol" pitchFamily="18" charset="2"/>
                </a:rPr>
                <a:t>(</a:t>
              </a:r>
              <a:endParaRPr kumimoji="0" sz="1800">
                <a:latin typeface="Arial"/>
              </a:endParaRPr>
            </a:p>
          </p:txBody>
        </p:sp>
        <p:sp>
          <p:nvSpPr>
            <p:cNvPr id="129062" name="Rectangle 26" title=""/>
            <p:cNvSpPr/>
            <p:nvPr/>
          </p:nvSpPr>
          <p:spPr>
            <a:xfrm>
              <a:off x="5336" y="2900"/>
              <a:ext cx="150" cy="312"/>
            </a:xfrm>
            <a:prstGeom prst="rect">
              <a:avLst/>
            </a:prstGeom>
            <a:noFill/>
            <a:ln>
              <a:noFill/>
              <a:miter lim="800000"/>
            </a:ln>
          </p:spPr>
          <p:txBody>
            <a:bodyPr wrap="none" lIns="0" tIns="0" rIns="0" bIns="0">
              <a:spAutoFit/>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eaLnBrk="1" hangingPunct="1"/>
              <a:r>
                <a:rPr kumimoji="0" sz="2700">
                  <a:solidFill>
                    <a:srgbClr val="000000"/>
                  </a:solidFill>
                  <a:latin typeface="Symbol" pitchFamily="18" charset="2"/>
                </a:rPr>
                <a:t>)</a:t>
              </a:r>
              <a:endParaRPr kumimoji="0" sz="1800">
                <a:latin typeface="Arial"/>
              </a:endParaRPr>
            </a:p>
          </p:txBody>
        </p:sp>
        <p:sp>
          <p:nvSpPr>
            <p:cNvPr id="129063" name="Rectangle 27" title=""/>
            <p:cNvSpPr/>
            <p:nvPr/>
          </p:nvSpPr>
          <p:spPr>
            <a:xfrm>
              <a:off x="5226" y="2972"/>
              <a:ext cx="143" cy="222"/>
            </a:xfrm>
            <a:prstGeom prst="rect">
              <a:avLst/>
            </a:prstGeom>
            <a:noFill/>
            <a:ln>
              <a:noFill/>
              <a:miter lim="800000"/>
            </a:ln>
          </p:spPr>
          <p:txBody>
            <a:bodyPr wrap="none" lIns="0" tIns="0" rIns="0" bIns="0">
              <a:spAutoFit/>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eaLnBrk="1" hangingPunct="1"/>
              <a:r>
                <a:rPr kumimoji="0" sz="2000" i="1">
                  <a:solidFill>
                    <a:srgbClr val="000000"/>
                  </a:solidFill>
                </a:rPr>
                <a:t>e</a:t>
              </a:r>
              <a:endParaRPr kumimoji="0" sz="1800">
                <a:latin typeface="Arial"/>
              </a:endParaRPr>
            </a:p>
          </p:txBody>
        </p:sp>
        <p:sp>
          <p:nvSpPr>
            <p:cNvPr id="129064" name="Rectangle 28" title=""/>
            <p:cNvSpPr/>
            <p:nvPr/>
          </p:nvSpPr>
          <p:spPr>
            <a:xfrm>
              <a:off x="5050" y="2972"/>
              <a:ext cx="172" cy="222"/>
            </a:xfrm>
            <a:prstGeom prst="rect">
              <a:avLst/>
            </a:prstGeom>
            <a:noFill/>
            <a:ln>
              <a:noFill/>
              <a:miter lim="800000"/>
            </a:ln>
          </p:spPr>
          <p:txBody>
            <a:bodyPr wrap="none" lIns="0" tIns="0" rIns="0" bIns="0">
              <a:spAutoFit/>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eaLnBrk="1" hangingPunct="1"/>
              <a:r>
                <a:rPr kumimoji="0" sz="2000" i="1">
                  <a:solidFill>
                    <a:srgbClr val="000000"/>
                  </a:solidFill>
                </a:rPr>
                <a:t>X</a:t>
              </a:r>
              <a:endParaRPr kumimoji="0" sz="1800">
                <a:latin typeface="Arial"/>
              </a:endParaRPr>
            </a:p>
          </p:txBody>
        </p:sp>
      </p:grpSp>
      <p:sp>
        <p:nvSpPr>
          <p:cNvPr id="129065" name="Rectangle 29" title=""/>
          <p:cNvSpPr/>
          <p:nvPr/>
        </p:nvSpPr>
        <p:spPr>
          <a:xfrm>
            <a:off x="609600" y="3200400"/>
            <a:ext cx="2870200" cy="519113"/>
          </a:xfrm>
          <a:prstGeom prst="rect">
            <a:avLst/>
          </a:prstGeom>
          <a:noFill/>
          <a:ln w="12700" cap="sq">
            <a:noFill/>
            <a:miter lim="800000"/>
          </a:ln>
          <a:effectLst/>
        </p:spPr>
        <p:txBody>
          <a:bodyPr wrap="none" anchor="t" anchorCtr="0">
            <a:spAutoFit/>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eaLnBrk="1" hangingPunct="1">
              <a:spcBef>
                <a:spcPct val="20000"/>
              </a:spcBef>
            </a:pPr>
            <a:r>
              <a:rPr kumimoji="0" sz="2800">
                <a:latin typeface="Arial"/>
              </a:rPr>
              <a:t>为一个随机变量. </a:t>
            </a:r>
            <a:endParaRPr kumimoji="0" sz="2800">
              <a:latin typeface="Arial"/>
            </a:endParaRPr>
          </a:p>
        </p:txBody>
      </p:sp>
      <p:sp>
        <p:nvSpPr>
          <p:cNvPr id="129066" name="" title=""/>
          <p:cNvSpPr/>
          <p:nvPr/>
        </p:nvSpPr>
        <p:spPr>
          <a:xfrm>
            <a:off x="685800" y="5638800"/>
            <a:ext cx="2771775" cy="519113"/>
          </a:xfrm>
          <a:prstGeom prst="rect">
            <a:avLst/>
          </a:prstGeom>
          <a:noFill/>
          <a:ln w="12700" cap="sq">
            <a:noFill/>
            <a:miter lim="800000"/>
          </a:ln>
          <a:effectLst/>
        </p:spPr>
        <p:txBody>
          <a:bodyPr wrap="none" anchor="t" anchorCtr="0">
            <a:spAutoFit/>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eaLnBrk="1" hangingPunct="1">
              <a:spcBef>
                <a:spcPct val="20000"/>
              </a:spcBef>
            </a:pPr>
            <a:r>
              <a:rPr kumimoji="0" sz="2800">
                <a:latin typeface="Arial"/>
              </a:rPr>
              <a:t>一般地</a:t>
            </a:r>
            <a:r>
              <a:rPr kumimoji="0" sz="2800">
                <a:solidFill>
                  <a:srgbClr val="FF6699"/>
                </a:solidFill>
                <a:latin typeface="Arial"/>
              </a:rPr>
              <a:t>随机事件:</a:t>
            </a:r>
            <a:endParaRPr kumimoji="0" sz="2800">
              <a:solidFill>
                <a:srgbClr val="FF6699"/>
              </a:solidFill>
              <a:latin typeface="Aria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Effect transition="in" filter="wipe(left)">
                                      <p:cBhvr>
                                        <p:cTn id="7" dur="500"/>
                                        <p:tgtEl>
                                          <p:spTgt spid="129027">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129027">
                                            <p:txEl>
                                              <p:pRg st="1" end="1"/>
                                            </p:txEl>
                                          </p:spTgt>
                                        </p:tgtEl>
                                        <p:attrNameLst>
                                          <p:attrName>style.visibility</p:attrName>
                                        </p:attrNameLst>
                                      </p:cBhvr>
                                      <p:to>
                                        <p:strVal val="visible"/>
                                      </p:to>
                                    </p:set>
                                    <p:animEffect transition="in" filter="wipe(left)">
                                      <p:cBhvr>
                                        <p:cTn id="12" dur="500"/>
                                        <p:tgtEl>
                                          <p:spTgt spid="129027">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129055"/>
                                        </p:tgtEl>
                                        <p:attrNameLst>
                                          <p:attrName>style.visibility</p:attrName>
                                        </p:attrNameLst>
                                      </p:cBhvr>
                                      <p:to>
                                        <p:strVal val="visible"/>
                                      </p:to>
                                    </p:set>
                                    <p:animEffect transition="in" filter="wipe(left)">
                                      <p:cBhvr>
                                        <p:cTn id="17" dur="500"/>
                                        <p:tgtEl>
                                          <p:spTgt spid="129055"/>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 presetClass="entr" presetSubtype="0" dur="500" fill="hold" grpId="0" nodeType="clickEffect">
                                  <p:stCondLst>
                                    <p:cond delay="0"/>
                                  </p:stCondLst>
                                  <p:childTnLst>
                                    <p:set>
                                      <p:cBhvr>
                                        <p:cTn id="21" dur="1" fill="hold">
                                          <p:stCondLst>
                                            <p:cond delay="499"/>
                                          </p:stCondLst>
                                        </p:cTn>
                                        <p:tgtEl>
                                          <p:spTgt spid="129065">
                                            <p:txEl>
                                              <p:pRg st="0" end="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p:stCondLst>
                              <p:cond delay="0"/>
                            </p:stCondLst>
                            <p:childTnLst>
                              <p:par>
                                <p:cTn id="24" presetID="22" presetClass="entr" presetSubtype="8" dur="500" fill="hold" grpId="0" nodeType="clickEffect">
                                  <p:stCondLst>
                                    <p:cond delay="0"/>
                                  </p:stCondLst>
                                  <p:childTnLst>
                                    <p:set>
                                      <p:cBhvr>
                                        <p:cTn id="25" dur="1" fill="hold">
                                          <p:stCondLst>
                                            <p:cond delay="0"/>
                                          </p:stCondLst>
                                        </p:cTn>
                                        <p:tgtEl>
                                          <p:spTgt spid="129029"/>
                                        </p:tgtEl>
                                        <p:attrNameLst>
                                          <p:attrName>style.visibility</p:attrName>
                                        </p:attrNameLst>
                                      </p:cBhvr>
                                      <p:to>
                                        <p:strVal val="visible"/>
                                      </p:to>
                                    </p:set>
                                    <p:animEffect transition="in" filter="wipe(left)">
                                      <p:cBhvr>
                                        <p:cTn id="26" dur="500"/>
                                        <p:tgtEl>
                                          <p:spTgt spid="129029"/>
                                        </p:tgtEl>
                                      </p:cBhvr>
                                    </p:animEffect>
                                  </p:childTnLst>
                                </p:cTn>
                              </p:par>
                            </p:childTnLst>
                          </p:cTn>
                        </p:par>
                      </p:childTnLst>
                    </p:cTn>
                  </p:par>
                  <p:par>
                    <p:cTn id="27" fill="hold" nodeType="clickPar">
                      <p:stCondLst>
                        <p:cond delay="indefinite"/>
                      </p:stCondLst>
                      <p:childTnLst>
                        <p:par>
                          <p:cTn id="28" fill="hold">
                            <p:stCondLst>
                              <p:cond delay="0"/>
                            </p:stCondLst>
                            <p:childTnLst>
                              <p:par>
                                <p:cTn id="29" presetID="22" presetClass="entr" presetSubtype="8" dur="500" fill="hold" nodeType="clickEffect">
                                  <p:stCondLst>
                                    <p:cond delay="0"/>
                                  </p:stCondLst>
                                  <p:childTnLst>
                                    <p:set>
                                      <p:cBhvr>
                                        <p:cTn id="30" dur="1" fill="hold">
                                          <p:stCondLst>
                                            <p:cond delay="0"/>
                                          </p:stCondLst>
                                        </p:cTn>
                                        <p:tgtEl>
                                          <p:spTgt spid="129057"/>
                                        </p:tgtEl>
                                        <p:attrNameLst>
                                          <p:attrName>style.visibility</p:attrName>
                                        </p:attrNameLst>
                                      </p:cBhvr>
                                      <p:to>
                                        <p:strVal val="visible"/>
                                      </p:to>
                                    </p:set>
                                    <p:animEffect transition="in" filter="wipe(left)">
                                      <p:cBhvr>
                                        <p:cTn id="31" dur="500"/>
                                        <p:tgtEl>
                                          <p:spTgt spid="129057"/>
                                        </p:tgtEl>
                                      </p:cBhvr>
                                    </p:animEffect>
                                  </p:childTnLst>
                                </p:cTn>
                              </p:par>
                            </p:childTnLst>
                          </p:cTn>
                        </p:par>
                      </p:childTnLst>
                    </p:cTn>
                  </p:par>
                  <p:par>
                    <p:cTn id="32" fill="hold" nodeType="clickPar">
                      <p:stCondLst>
                        <p:cond delay="indefinite"/>
                      </p:stCondLst>
                      <p:childTnLst>
                        <p:par>
                          <p:cTn id="33" fill="hold">
                            <p:stCondLst>
                              <p:cond delay="0"/>
                            </p:stCondLst>
                            <p:childTnLst>
                              <p:par>
                                <p:cTn id="34" presetID="22" presetClass="entr" presetSubtype="8" dur="500" fill="hold" grpId="0" nodeType="clickEffect">
                                  <p:stCondLst>
                                    <p:cond delay="0"/>
                                  </p:stCondLst>
                                  <p:childTnLst>
                                    <p:set>
                                      <p:cBhvr>
                                        <p:cTn id="35" dur="1" fill="hold">
                                          <p:stCondLst>
                                            <p:cond delay="0"/>
                                          </p:stCondLst>
                                        </p:cTn>
                                        <p:tgtEl>
                                          <p:spTgt spid="129031"/>
                                        </p:tgtEl>
                                        <p:attrNameLst>
                                          <p:attrName>style.visibility</p:attrName>
                                        </p:attrNameLst>
                                      </p:cBhvr>
                                      <p:to>
                                        <p:strVal val="visible"/>
                                      </p:to>
                                    </p:set>
                                    <p:animEffect transition="in" filter="wipe(left)">
                                      <p:cBhvr>
                                        <p:cTn id="36" dur="500"/>
                                        <p:tgtEl>
                                          <p:spTgt spid="129031"/>
                                        </p:tgtEl>
                                      </p:cBhvr>
                                    </p:animEffect>
                                  </p:childTnLst>
                                </p:cTn>
                              </p:par>
                            </p:childTnLst>
                          </p:cTn>
                        </p:par>
                      </p:childTnLst>
                    </p:cTn>
                  </p:par>
                  <p:par>
                    <p:cTn id="37" fill="hold" nodeType="clickPar">
                      <p:stCondLst>
                        <p:cond delay="indefinite"/>
                      </p:stCondLst>
                      <p:childTnLst>
                        <p:par>
                          <p:cTn id="38" fill="hold">
                            <p:stCondLst>
                              <p:cond delay="0"/>
                            </p:stCondLst>
                            <p:childTnLst>
                              <p:par>
                                <p:cTn id="39" presetID="3" presetClass="entr" presetSubtype="10" dur="500" fill="hold" grpId="0" nodeType="clickEffect">
                                  <p:stCondLst>
                                    <p:cond delay="0"/>
                                  </p:stCondLst>
                                  <p:childTnLst>
                                    <p:set>
                                      <p:cBhvr>
                                        <p:cTn id="40" dur="1" fill="hold">
                                          <p:stCondLst>
                                            <p:cond delay="0"/>
                                          </p:stCondLst>
                                        </p:cTn>
                                        <p:tgtEl>
                                          <p:spTgt spid="129066"/>
                                        </p:tgtEl>
                                        <p:attrNameLst>
                                          <p:attrName>style.visibility</p:attrName>
                                        </p:attrNameLst>
                                      </p:cBhvr>
                                      <p:to>
                                        <p:strVal val="visible"/>
                                      </p:to>
                                    </p:set>
                                    <p:animEffect transition="in" filter="blinds(horizontal)">
                                      <p:cBhvr>
                                        <p:cTn id="41" dur="500"/>
                                        <p:tgtEl>
                                          <p:spTgt spid="129066"/>
                                        </p:tgtEl>
                                      </p:cBhvr>
                                    </p:animEffect>
                                  </p:childTnLst>
                                </p:cTn>
                              </p:par>
                            </p:childTnLst>
                          </p:cTn>
                        </p:par>
                      </p:childTnLst>
                    </p:cTn>
                  </p:par>
                  <p:par>
                    <p:cTn id="42" fill="hold" nodeType="clickPar">
                      <p:stCondLst>
                        <p:cond delay="indefinite"/>
                      </p:stCondLst>
                      <p:childTnLst>
                        <p:par>
                          <p:cTn id="43" fill="hold">
                            <p:stCondLst>
                              <p:cond delay="0"/>
                            </p:stCondLst>
                            <p:childTnLst>
                              <p:par>
                                <p:cTn id="44" presetID="22" presetClass="entr" presetSubtype="8" dur="500" fill="hold" nodeType="clickEffect">
                                  <p:stCondLst>
                                    <p:cond delay="0"/>
                                  </p:stCondLst>
                                  <p:childTnLst>
                                    <p:set>
                                      <p:cBhvr>
                                        <p:cTn id="45" dur="1" fill="hold">
                                          <p:stCondLst>
                                            <p:cond delay="0"/>
                                          </p:stCondLst>
                                        </p:cTn>
                                        <p:tgtEl>
                                          <p:spTgt spid="129058"/>
                                        </p:tgtEl>
                                        <p:attrNameLst>
                                          <p:attrName>style.visibility</p:attrName>
                                        </p:attrNameLst>
                                      </p:cBhvr>
                                      <p:to>
                                        <p:strVal val="visible"/>
                                      </p:to>
                                    </p:set>
                                    <p:animEffect transition="in" filter="wipe(left)">
                                      <p:cBhvr>
                                        <p:cTn id="46" dur="500"/>
                                        <p:tgtEl>
                                          <p:spTgt spid="129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uiExpand="1" build="p"/>
      <p:bldP spid="129029" grpId="0"/>
      <p:bldP spid="129031" grpId="0"/>
      <p:bldP spid="129065" grpId="0" build="p"/>
      <p:bldP spid="129066" grpId="0"/>
    </p:bldLst>
  </p:timing>
</p:sld>
</file>

<file path=ppt/slides/slide5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graphicFrame>
        <p:nvGraphicFramePr>
          <p:cNvPr id="41986" name="Object 2" title=""/>
          <p:cNvGraphicFramePr>
            <a:graphicFrameLocks noChangeAspect="1"/>
          </p:cNvGraphicFramePr>
          <p:nvPr/>
        </p:nvGraphicFramePr>
        <p:xfrm>
          <a:off x="1363663" y="4459288"/>
          <a:ext cx="6408737" cy="571500"/>
        </p:xfrm>
        <a:graphic>
          <a:graphicData uri="http://schemas.openxmlformats.org/presentationml/2006/ole">
            <mc:AlternateContent>
              <mc:Choice xmlns:v="urn:schemas-microsoft-com:vml" Requires="v">
                <p:oleObj spid="_x0000_s1244" name="公式" r:id="rId2" imgW="6408737" imgH="571500" progId="Equation.3">
                  <p:embed/>
                </p:oleObj>
              </mc:Choice>
              <mc:Fallback>
                <p:oleObj name="公式" r:id="rId2" imgW="6408737" imgH="571500" progId="Equation.3">
                  <p:embed/>
                  <p:pic>
                    <p:nvPicPr>
                      <p:cNvPr id="0" name="OLE substitute image"/>
                      <p:cNvPicPr/>
                      <p:nvPr/>
                    </p:nvPicPr>
                    <p:blipFill>
                      <a:blip r:embed="rId3"/>
                      <a:stretch>
                        <a:fillRect/>
                      </a:stretch>
                    </p:blipFill>
                    <p:spPr>
                      <a:xfrm>
                        <a:off x="1363663" y="4459288"/>
                        <a:ext cx="6408737" cy="571500"/>
                      </a:xfrm>
                      <a:prstGeom prst="rect">
                        <a:avLst/>
                      </a:prstGeom>
                      <a:noFill/>
                      <a:ln>
                        <a:noFill/>
                        <a:miter lim="800000"/>
                      </a:ln>
                      <a:effectLst/>
                    </p:spPr>
                  </p:pic>
                </p:oleObj>
              </mc:Fallback>
            </mc:AlternateContent>
          </a:graphicData>
        </a:graphic>
      </p:graphicFrame>
      <p:graphicFrame>
        <p:nvGraphicFramePr>
          <p:cNvPr id="41987" name="Object 3" title=""/>
          <p:cNvGraphicFramePr>
            <a:graphicFrameLocks noChangeAspect="1"/>
          </p:cNvGraphicFramePr>
          <p:nvPr/>
        </p:nvGraphicFramePr>
        <p:xfrm>
          <a:off x="1600200" y="5203825"/>
          <a:ext cx="5791200" cy="1122363"/>
        </p:xfrm>
        <a:graphic>
          <a:graphicData uri="http://schemas.openxmlformats.org/presentationml/2006/ole">
            <mc:AlternateContent>
              <mc:Choice xmlns:v="urn:schemas-microsoft-com:vml" Requires="v">
                <p:oleObj spid="_x0000_s1245" name="公式" r:id="rId4" imgW="5791200" imgH="1122363" progId="Equation.3">
                  <p:embed/>
                </p:oleObj>
              </mc:Choice>
              <mc:Fallback>
                <p:oleObj name="公式" r:id="rId4" imgW="5791200" imgH="1122363" progId="Equation.3">
                  <p:embed/>
                  <p:pic>
                    <p:nvPicPr>
                      <p:cNvPr id="0" name="OLE substitute image"/>
                      <p:cNvPicPr/>
                      <p:nvPr/>
                    </p:nvPicPr>
                    <p:blipFill>
                      <a:blip r:embed="rId5"/>
                      <a:stretch>
                        <a:fillRect/>
                      </a:stretch>
                    </p:blipFill>
                    <p:spPr>
                      <a:xfrm>
                        <a:off x="1600200" y="5203825"/>
                        <a:ext cx="5791200" cy="1122363"/>
                      </a:xfrm>
                      <a:prstGeom prst="rect">
                        <a:avLst/>
                      </a:prstGeom>
                      <a:noFill/>
                      <a:ln>
                        <a:noFill/>
                        <a:miter lim="800000"/>
                      </a:ln>
                      <a:effectLst/>
                    </p:spPr>
                  </p:pic>
                </p:oleObj>
              </mc:Fallback>
            </mc:AlternateContent>
          </a:graphicData>
        </a:graphic>
      </p:graphicFrame>
      <p:sp>
        <p:nvSpPr>
          <p:cNvPr id="41989" name="Text Box 4" title=""/>
          <p:cNvSpPr txBox="1"/>
          <p:nvPr/>
        </p:nvSpPr>
        <p:spPr>
          <a:xfrm>
            <a:off x="457200" y="1447800"/>
            <a:ext cx="8305800" cy="1160463"/>
          </a:xfrm>
          <a:prstGeom prst="rect">
            <a:avLst/>
          </a:prstGeom>
          <a:no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b="1">
                <a:latin typeface="Times New Roman" pitchFamily="18" charset="0"/>
              </a:rPr>
              <a:t> </a:t>
            </a:r>
            <a:r>
              <a:rPr kumimoji="1" lang="zh-CN" altLang="en-US" sz="2800" b="1">
                <a:latin typeface="Times New Roman" pitchFamily="18" charset="0"/>
              </a:rPr>
              <a:t>解：</a:t>
            </a:r>
            <a:r>
              <a:rPr kumimoji="1" lang="zh-CN" altLang="en-US" sz="2800">
                <a:solidFill>
                  <a:schemeClr val="hlink"/>
                </a:solidFill>
                <a:latin typeface="Times New Roman" pitchFamily="18" charset="0"/>
              </a:rPr>
              <a:t>按第一种方法</a:t>
            </a:r>
            <a:r>
              <a:rPr kumimoji="1" lang="en-US" altLang="zh-CN" sz="2800">
                <a:solidFill>
                  <a:schemeClr val="hlink"/>
                </a:solidFill>
                <a:latin typeface="Times New Roman" pitchFamily="18" charset="0"/>
              </a:rPr>
              <a:t>.</a:t>
            </a:r>
            <a:r>
              <a:rPr kumimoji="1" lang="en-US" altLang="zh-CN" sz="2800">
                <a:latin typeface="Times New Roman" pitchFamily="18" charset="0"/>
              </a:rPr>
              <a:t> </a:t>
            </a:r>
            <a:r>
              <a:rPr kumimoji="1" lang="zh-CN" altLang="en-US" sz="2800">
                <a:latin typeface="Times New Roman" pitchFamily="18" charset="0"/>
              </a:rPr>
              <a:t>以 </a:t>
            </a:r>
            <a:r>
              <a:rPr kumimoji="1" lang="en-US" altLang="zh-CN" sz="2800" i="1">
                <a:solidFill>
                  <a:schemeClr val="tx2"/>
                </a:solidFill>
                <a:latin typeface="Times New Roman" pitchFamily="18" charset="0"/>
              </a:rPr>
              <a:t>X </a:t>
            </a:r>
            <a:r>
              <a:rPr kumimoji="1" lang="zh-CN" altLang="en-US" sz="2800">
                <a:latin typeface="Times New Roman" pitchFamily="18" charset="0"/>
              </a:rPr>
              <a:t>记  “</a:t>
            </a:r>
            <a:r>
              <a:rPr kumimoji="1" lang="zh-CN" altLang="en-US" sz="2800">
                <a:solidFill>
                  <a:srgbClr val="FF0066"/>
                </a:solidFill>
                <a:latin typeface="Times New Roman" pitchFamily="18" charset="0"/>
              </a:rPr>
              <a:t>第 </a:t>
            </a:r>
            <a:r>
              <a:rPr kumimoji="1" lang="en-US" altLang="zh-CN" sz="2800">
                <a:solidFill>
                  <a:srgbClr val="FF0066"/>
                </a:solidFill>
                <a:latin typeface="Times New Roman" pitchFamily="18" charset="0"/>
              </a:rPr>
              <a:t>1 </a:t>
            </a:r>
            <a:r>
              <a:rPr kumimoji="1" lang="zh-CN" altLang="en-US" sz="2800">
                <a:solidFill>
                  <a:srgbClr val="FF0066"/>
                </a:solidFill>
                <a:latin typeface="Times New Roman" pitchFamily="18" charset="0"/>
              </a:rPr>
              <a:t>人负责的 </a:t>
            </a:r>
            <a:r>
              <a:rPr kumimoji="1" lang="en-US" altLang="zh-CN" sz="2800">
                <a:solidFill>
                  <a:srgbClr val="FF0066"/>
                </a:solidFill>
                <a:latin typeface="Times New Roman" pitchFamily="18" charset="0"/>
              </a:rPr>
              <a:t>20 </a:t>
            </a:r>
            <a:r>
              <a:rPr kumimoji="1" lang="zh-CN" altLang="en-US" sz="2800">
                <a:solidFill>
                  <a:srgbClr val="FF0066"/>
                </a:solidFill>
                <a:latin typeface="Times New Roman" pitchFamily="18" charset="0"/>
              </a:rPr>
              <a:t>台</a:t>
            </a:r>
            <a:endParaRPr kumimoji="1" lang="zh-CN" altLang="en-US" sz="2800">
              <a:solidFill>
                <a:srgbClr val="FF0066"/>
              </a:solidFill>
              <a:latin typeface="Times New Roman" pitchFamily="18" charset="0"/>
            </a:endParaRPr>
          </a:p>
          <a:p>
            <a:pPr marL="0" lvl="0" indent="0" eaLnBrk="1" hangingPunct="1">
              <a:spcBef>
                <a:spcPct val="50000"/>
              </a:spcBef>
            </a:pPr>
            <a:r>
              <a:rPr kumimoji="1" lang="zh-CN" altLang="en-US" sz="2800">
                <a:solidFill>
                  <a:srgbClr val="FF0066"/>
                </a:solidFill>
                <a:latin typeface="Times New Roman" pitchFamily="18" charset="0"/>
              </a:rPr>
              <a:t>中同一时刻发生故障的台数</a:t>
            </a:r>
            <a:r>
              <a:rPr kumimoji="1" lang="zh-CN" altLang="en-US" sz="2800">
                <a:latin typeface="Times New Roman" pitchFamily="18" charset="0"/>
              </a:rPr>
              <a:t>”，则 </a:t>
            </a:r>
            <a:r>
              <a:rPr kumimoji="1" lang="en-US" altLang="zh-CN" sz="2800" i="1">
                <a:latin typeface="Times New Roman" pitchFamily="18" charset="0"/>
              </a:rPr>
              <a:t>X </a:t>
            </a:r>
            <a:r>
              <a:rPr kumimoji="1" lang="en-US" altLang="zh-CN" sz="2800">
                <a:latin typeface="Times New Roman" pitchFamily="18" charset="0"/>
              </a:rPr>
              <a:t>~ </a:t>
            </a:r>
            <a:r>
              <a:rPr kumimoji="1" lang="en-US" altLang="zh-CN" sz="2800" i="1">
                <a:latin typeface="Times New Roman" pitchFamily="18" charset="0"/>
              </a:rPr>
              <a:t>b </a:t>
            </a:r>
            <a:r>
              <a:rPr kumimoji="1" lang="en-US" altLang="zh-CN" sz="2800">
                <a:latin typeface="Times New Roman" pitchFamily="18" charset="0"/>
              </a:rPr>
              <a:t>(</a:t>
            </a:r>
            <a:r>
              <a:rPr kumimoji="1" lang="en-US" altLang="zh-CN" sz="2800" i="1">
                <a:latin typeface="Times New Roman" pitchFamily="18" charset="0"/>
              </a:rPr>
              <a:t>20</a:t>
            </a:r>
            <a:r>
              <a:rPr kumimoji="1" lang="zh-CN" altLang="en-US" sz="2800">
                <a:latin typeface="Times New Roman" pitchFamily="18" charset="0"/>
              </a:rPr>
              <a:t>，</a:t>
            </a:r>
            <a:r>
              <a:rPr kumimoji="1" lang="en-US" altLang="zh-CN" sz="2800" i="1">
                <a:latin typeface="Times New Roman" pitchFamily="18" charset="0"/>
              </a:rPr>
              <a:t>0.01</a:t>
            </a:r>
            <a:r>
              <a:rPr kumimoji="1" lang="zh-CN" altLang="en-US" sz="2800">
                <a:latin typeface="Times New Roman" pitchFamily="18" charset="0"/>
              </a:rPr>
              <a:t>）</a:t>
            </a:r>
            <a:r>
              <a:rPr kumimoji="1" lang="en-US" altLang="zh-CN" sz="2800">
                <a:latin typeface="Times New Roman" pitchFamily="18" charset="0"/>
              </a:rPr>
              <a:t>.</a:t>
            </a:r>
            <a:endParaRPr kumimoji="1" lang="en-US" altLang="zh-CN" sz="2800">
              <a:latin typeface="Times New Roman" pitchFamily="18" charset="0"/>
            </a:endParaRPr>
          </a:p>
        </p:txBody>
      </p:sp>
      <p:sp>
        <p:nvSpPr>
          <p:cNvPr id="41990" name="Text Box 5" title=""/>
          <p:cNvSpPr txBox="1"/>
          <p:nvPr/>
        </p:nvSpPr>
        <p:spPr>
          <a:xfrm>
            <a:off x="457200" y="2771775"/>
            <a:ext cx="8458200" cy="1801813"/>
          </a:xfrm>
          <a:prstGeom prst="rect">
            <a:avLst/>
          </a:prstGeom>
          <a:no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zh-CN" altLang="en-US" sz="2800">
                <a:latin typeface="Times New Roman" pitchFamily="18" charset="0"/>
              </a:rPr>
              <a:t>以  </a:t>
            </a:r>
            <a:r>
              <a:rPr kumimoji="1" lang="en-US" altLang="zh-CN" sz="2800" i="1">
                <a:solidFill>
                  <a:schemeClr val="tx2"/>
                </a:solidFill>
                <a:latin typeface="Times New Roman" pitchFamily="18" charset="0"/>
              </a:rPr>
              <a:t>A</a:t>
            </a:r>
            <a:r>
              <a:rPr kumimoji="1" lang="en-US" altLang="zh-CN" sz="2800" i="1" baseline="-25000">
                <a:solidFill>
                  <a:schemeClr val="tx2"/>
                </a:solidFill>
                <a:latin typeface="Times New Roman" pitchFamily="18" charset="0"/>
              </a:rPr>
              <a:t>i </a:t>
            </a:r>
            <a:r>
              <a:rPr kumimoji="1" lang="en-US" altLang="zh-CN" sz="2800" i="1" baseline="-25000">
                <a:latin typeface="Times New Roman" pitchFamily="18" charset="0"/>
              </a:rPr>
              <a:t> </a:t>
            </a:r>
            <a:r>
              <a:rPr kumimoji="1" lang="zh-CN" altLang="en-US" sz="2800">
                <a:latin typeface="Times New Roman" pitchFamily="18" charset="0"/>
              </a:rPr>
              <a:t>表示事件 “</a:t>
            </a:r>
            <a:r>
              <a:rPr kumimoji="1" lang="zh-CN" altLang="en-US" sz="2800">
                <a:solidFill>
                  <a:schemeClr val="tx2"/>
                </a:solidFill>
                <a:latin typeface="Times New Roman" pitchFamily="18" charset="0"/>
              </a:rPr>
              <a:t>第 </a:t>
            </a:r>
            <a:r>
              <a:rPr kumimoji="1" lang="en-US" altLang="zh-CN" sz="2800" i="1">
                <a:solidFill>
                  <a:schemeClr val="tx2"/>
                </a:solidFill>
                <a:latin typeface="Times New Roman" pitchFamily="18" charset="0"/>
              </a:rPr>
              <a:t>i </a:t>
            </a:r>
            <a:r>
              <a:rPr kumimoji="1" lang="zh-CN" altLang="en-US" sz="2800">
                <a:solidFill>
                  <a:schemeClr val="tx2"/>
                </a:solidFill>
                <a:latin typeface="Times New Roman" pitchFamily="18" charset="0"/>
              </a:rPr>
              <a:t>人负责的台中发生故障不能及</a:t>
            </a:r>
            <a:endParaRPr kumimoji="1" lang="zh-CN" altLang="en-US" sz="2800">
              <a:solidFill>
                <a:schemeClr val="tx2"/>
              </a:solidFill>
              <a:latin typeface="Times New Roman" pitchFamily="18" charset="0"/>
            </a:endParaRPr>
          </a:p>
          <a:p>
            <a:pPr marL="0" lvl="0" indent="0" eaLnBrk="1" hangingPunct="1">
              <a:spcBef>
                <a:spcPct val="50000"/>
              </a:spcBef>
            </a:pPr>
            <a:r>
              <a:rPr kumimoji="1" lang="zh-CN" altLang="en-US" sz="2800">
                <a:solidFill>
                  <a:schemeClr val="tx2"/>
                </a:solidFill>
                <a:latin typeface="Times New Roman" pitchFamily="18" charset="0"/>
              </a:rPr>
              <a:t>时维修</a:t>
            </a:r>
            <a:r>
              <a:rPr kumimoji="1" lang="zh-CN" altLang="en-US" sz="2800">
                <a:latin typeface="Times New Roman" pitchFamily="18" charset="0"/>
              </a:rPr>
              <a:t>”，  则 </a:t>
            </a:r>
            <a:r>
              <a:rPr kumimoji="1" lang="en-US" altLang="zh-CN" sz="2800">
                <a:solidFill>
                  <a:srgbClr val="FF0066"/>
                </a:solidFill>
                <a:latin typeface="Times New Roman" pitchFamily="18" charset="0"/>
              </a:rPr>
              <a:t>80 </a:t>
            </a:r>
            <a:r>
              <a:rPr kumimoji="1" lang="zh-CN" altLang="en-US" sz="2800">
                <a:solidFill>
                  <a:srgbClr val="FF0066"/>
                </a:solidFill>
                <a:latin typeface="Times New Roman" pitchFamily="18" charset="0"/>
              </a:rPr>
              <a:t>台中发生故障而不能及时维修</a:t>
            </a:r>
            <a:r>
              <a:rPr kumimoji="1" lang="zh-CN" altLang="en-US" sz="2800">
                <a:latin typeface="Times New Roman" pitchFamily="18" charset="0"/>
              </a:rPr>
              <a:t>的概</a:t>
            </a:r>
            <a:endParaRPr kumimoji="1" lang="zh-CN" altLang="en-US" sz="2800">
              <a:latin typeface="Times New Roman" pitchFamily="18" charset="0"/>
            </a:endParaRPr>
          </a:p>
          <a:p>
            <a:pPr marL="0" lvl="0" indent="0" eaLnBrk="1" hangingPunct="1">
              <a:spcBef>
                <a:spcPct val="50000"/>
              </a:spcBef>
            </a:pPr>
            <a:r>
              <a:rPr kumimoji="1" lang="zh-CN" altLang="en-US" sz="2800">
                <a:latin typeface="Times New Roman" pitchFamily="18" charset="0"/>
              </a:rPr>
              <a:t>率为：</a:t>
            </a:r>
            <a:endParaRPr kumimoji="1" lang="zh-CN" altLang="en-US" sz="2400">
              <a:latin typeface="Times New Roman" pitchFamily="18" charset="0"/>
            </a:endParaRPr>
          </a:p>
        </p:txBody>
      </p:sp>
      <p:sp>
        <p:nvSpPr>
          <p:cNvPr id="41991" name="Rectangle 6"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41988" name="Object 7"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246" name="Image" r:id="rId6" imgW="7572375" imgH="19050" progId="Photoshop.Image.5">
                  <p:embed/>
                </p:oleObj>
              </mc:Choice>
              <mc:Fallback>
                <p:oleObj name="Image" r:id="rId6" imgW="7572375" imgH="19050" progId="Photoshop.Image.5">
                  <p:embed/>
                  <p:pic>
                    <p:nvPicPr>
                      <p:cNvPr id="0" name="OLE substitute image"/>
                      <p:cNvPicPr/>
                      <p:nvPr/>
                    </p:nvPicPr>
                    <p:blipFill>
                      <a:blip r:embed="rId7"/>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41992" name="Text Box 8"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41993" name="Rectangle 9" title=""/>
          <p:cNvSpPr/>
          <p:nvPr/>
        </p:nvSpPr>
        <p:spPr>
          <a:xfrm>
            <a:off x="457200" y="838200"/>
            <a:ext cx="1584325" cy="519113"/>
          </a:xfrm>
          <a:prstGeom prst="rect">
            <a:avLst/>
          </a:prstGeom>
          <a:noFill/>
          <a:ln w="12700" cap="sq">
            <a:noFill/>
            <a:miter lim="800000"/>
          </a:ln>
        </p:spPr>
        <p:txBody>
          <a:bodyPr wrap="none">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r>
              <a:rPr kumimoji="1" lang="zh-CN" altLang="en-US" sz="2800" b="1">
                <a:solidFill>
                  <a:srgbClr val="FF0066"/>
                </a:solidFill>
                <a:latin typeface="Times New Roman" pitchFamily="18" charset="0"/>
              </a:rPr>
              <a:t>例 </a:t>
            </a:r>
            <a:r>
              <a:rPr kumimoji="1" lang="en-US" altLang="zh-CN" sz="2800" b="1">
                <a:solidFill>
                  <a:srgbClr val="FF0066"/>
                </a:solidFill>
                <a:latin typeface="Times New Roman" pitchFamily="18" charset="0"/>
              </a:rPr>
              <a:t>13(</a:t>
            </a:r>
            <a:r>
              <a:rPr kumimoji="1" lang="zh-CN" altLang="en-US" sz="2800" b="1">
                <a:solidFill>
                  <a:srgbClr val="FF0066"/>
                </a:solidFill>
                <a:latin typeface="Times New Roman" pitchFamily="18" charset="0"/>
              </a:rPr>
              <a:t>续</a:t>
            </a:r>
            <a:r>
              <a:rPr kumimoji="1" lang="en-US" altLang="zh-CN" sz="2800" b="1">
                <a:solidFill>
                  <a:srgbClr val="FF0066"/>
                </a:solidFill>
                <a:latin typeface="Times New Roman" pitchFamily="18" charset="0"/>
              </a:rPr>
              <a:t>)</a:t>
            </a:r>
            <a:endParaRPr kumimoji="1" lang="en-US" altLang="zh-CN" sz="2800" b="1">
              <a:solidFill>
                <a:srgbClr val="FF0066"/>
              </a:solidFill>
              <a:latin typeface="Times New Roman" pitchFamily="18" charset="0"/>
            </a:endParaRPr>
          </a:p>
        </p:txBody>
      </p:sp>
      <p:sp>
        <p:nvSpPr>
          <p:cNvPr id="41994" name="AutoShape 10" title="">
            <a:hlinkClick r:id="rId8"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41995" name="Text Box 11"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8"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500" fill="hold" grpId="0" nodeType="clickEffect">
                                  <p:stCondLst>
                                    <p:cond delay="0"/>
                                  </p:stCondLst>
                                  <p:childTnLst>
                                    <p:set>
                                      <p:cBhvr>
                                        <p:cTn id="6" dur="1" fill="hold">
                                          <p:stCondLst>
                                            <p:cond delay="499"/>
                                          </p:stCondLst>
                                        </p:cTn>
                                        <p:tgtEl>
                                          <p:spTgt spid="419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500" fill="hold" grpId="0" nodeType="clickEffect">
                                  <p:stCondLst>
                                    <p:cond delay="0"/>
                                  </p:stCondLst>
                                  <p:childTnLst>
                                    <p:set>
                                      <p:cBhvr>
                                        <p:cTn id="10" dur="1" fill="hold">
                                          <p:stCondLst>
                                            <p:cond delay="499"/>
                                          </p:stCondLst>
                                        </p:cTn>
                                        <p:tgtEl>
                                          <p:spTgt spid="4199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500" fill="hold" nodeType="clickEffect">
                                  <p:stCondLst>
                                    <p:cond delay="0"/>
                                  </p:stCondLst>
                                  <p:childTnLst>
                                    <p:set>
                                      <p:cBhvr>
                                        <p:cTn id="14" dur="1" fill="hold">
                                          <p:stCondLst>
                                            <p:cond delay="499"/>
                                          </p:stCondLst>
                                        </p:cTn>
                                        <p:tgtEl>
                                          <p:spTgt spid="4198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500" fill="hold" nodeType="clickEffect">
                                  <p:stCondLst>
                                    <p:cond delay="0"/>
                                  </p:stCondLst>
                                  <p:childTnLst>
                                    <p:set>
                                      <p:cBhvr>
                                        <p:cTn id="18" dur="1" fill="hold">
                                          <p:stCondLst>
                                            <p:cond delay="499"/>
                                          </p:stCondLst>
                                        </p:cTn>
                                        <p:tgtEl>
                                          <p:spTgt spid="419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p:bldP spid="41990" grpId="0"/>
    </p:bldLst>
  </p:timing>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3012" name="Text Box 2" title=""/>
          <p:cNvSpPr txBox="1"/>
          <p:nvPr/>
        </p:nvSpPr>
        <p:spPr>
          <a:xfrm>
            <a:off x="228600" y="1524000"/>
            <a:ext cx="9144000" cy="1801813"/>
          </a:xfrm>
          <a:prstGeom prst="rect">
            <a:avLst/>
          </a:prstGeom>
          <a:no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b="1">
                <a:latin typeface="Times New Roman" pitchFamily="18" charset="0"/>
              </a:rPr>
              <a:t> </a:t>
            </a:r>
            <a:r>
              <a:rPr kumimoji="1" lang="zh-CN" altLang="en-US" sz="2800">
                <a:solidFill>
                  <a:schemeClr val="hlink"/>
                </a:solidFill>
                <a:latin typeface="Times New Roman" pitchFamily="18" charset="0"/>
              </a:rPr>
              <a:t>按第二种方法</a:t>
            </a:r>
            <a:r>
              <a:rPr kumimoji="1" lang="en-US" altLang="zh-CN" sz="2800">
                <a:solidFill>
                  <a:schemeClr val="hlink"/>
                </a:solidFill>
                <a:latin typeface="Times New Roman" pitchFamily="18" charset="0"/>
              </a:rPr>
              <a:t>.</a:t>
            </a:r>
            <a:r>
              <a:rPr kumimoji="1" lang="en-US" altLang="zh-CN" sz="2800">
                <a:solidFill>
                  <a:srgbClr val="FFFF99"/>
                </a:solidFill>
                <a:latin typeface="Times New Roman" pitchFamily="18" charset="0"/>
              </a:rPr>
              <a:t>  </a:t>
            </a:r>
            <a:r>
              <a:rPr kumimoji="1" lang="en-US" altLang="zh-CN" sz="2800">
                <a:solidFill>
                  <a:srgbClr val="CCECFF"/>
                </a:solidFill>
                <a:latin typeface="Times New Roman" pitchFamily="18" charset="0"/>
              </a:rPr>
              <a:t>  </a:t>
            </a:r>
            <a:r>
              <a:rPr kumimoji="1" lang="zh-CN" altLang="en-US" sz="2800">
                <a:latin typeface="Times New Roman" pitchFamily="18" charset="0"/>
              </a:rPr>
              <a:t>以</a:t>
            </a:r>
            <a:r>
              <a:rPr kumimoji="1" lang="zh-CN" altLang="en-US" sz="2800">
                <a:solidFill>
                  <a:srgbClr val="CCECFF"/>
                </a:solidFill>
                <a:latin typeface="Times New Roman" pitchFamily="18" charset="0"/>
              </a:rPr>
              <a:t> </a:t>
            </a:r>
            <a:r>
              <a:rPr kumimoji="1" lang="en-US" altLang="zh-CN" sz="2800" i="1">
                <a:solidFill>
                  <a:schemeClr val="tx2"/>
                </a:solidFill>
                <a:latin typeface="Times New Roman" pitchFamily="18" charset="0"/>
              </a:rPr>
              <a:t>Y  </a:t>
            </a:r>
            <a:r>
              <a:rPr kumimoji="1" lang="zh-CN" altLang="en-US" sz="2800">
                <a:latin typeface="Times New Roman" pitchFamily="18" charset="0"/>
              </a:rPr>
              <a:t>记</a:t>
            </a:r>
            <a:r>
              <a:rPr kumimoji="1" lang="zh-CN" altLang="en-US" sz="2800">
                <a:solidFill>
                  <a:srgbClr val="CCECFF"/>
                </a:solidFill>
                <a:latin typeface="Times New Roman" pitchFamily="18" charset="0"/>
              </a:rPr>
              <a:t> </a:t>
            </a:r>
            <a:r>
              <a:rPr kumimoji="1" lang="en-US" altLang="zh-CN" sz="2800">
                <a:solidFill>
                  <a:schemeClr val="tx2"/>
                </a:solidFill>
                <a:latin typeface="Times New Roman" pitchFamily="18" charset="0"/>
              </a:rPr>
              <a:t>80 </a:t>
            </a:r>
            <a:r>
              <a:rPr kumimoji="1" lang="zh-CN" altLang="en-US" sz="2800">
                <a:latin typeface="Times New Roman" pitchFamily="18" charset="0"/>
              </a:rPr>
              <a:t>台中同一时刻发生故障</a:t>
            </a:r>
            <a:endParaRPr kumimoji="1" lang="zh-CN" altLang="en-US" sz="2800">
              <a:latin typeface="Times New Roman" pitchFamily="18" charset="0"/>
            </a:endParaRPr>
          </a:p>
          <a:p>
            <a:pPr marL="0" lvl="0" indent="0" eaLnBrk="1" hangingPunct="1">
              <a:spcBef>
                <a:spcPct val="50000"/>
              </a:spcBef>
            </a:pPr>
            <a:r>
              <a:rPr kumimoji="1" lang="zh-CN" altLang="en-US" sz="2800">
                <a:latin typeface="Times New Roman" pitchFamily="18" charset="0"/>
              </a:rPr>
              <a:t>的台数</a:t>
            </a:r>
            <a:r>
              <a:rPr kumimoji="1" lang="zh-CN" altLang="en-US" sz="2800">
                <a:solidFill>
                  <a:srgbClr val="CCECFF"/>
                </a:solidFill>
                <a:latin typeface="Times New Roman" pitchFamily="18" charset="0"/>
              </a:rPr>
              <a:t>，  </a:t>
            </a:r>
            <a:r>
              <a:rPr kumimoji="1" lang="zh-CN" altLang="en-US" sz="2800">
                <a:latin typeface="Times New Roman" pitchFamily="18" charset="0"/>
              </a:rPr>
              <a:t>则 </a:t>
            </a:r>
            <a:r>
              <a:rPr kumimoji="1" lang="en-US" altLang="zh-CN" sz="2800" i="1">
                <a:solidFill>
                  <a:schemeClr val="tx2"/>
                </a:solidFill>
                <a:latin typeface="Times New Roman" pitchFamily="18" charset="0"/>
              </a:rPr>
              <a:t>Y</a:t>
            </a:r>
            <a:r>
              <a:rPr kumimoji="1" lang="en-US" altLang="zh-CN" sz="2800">
                <a:solidFill>
                  <a:schemeClr val="tx2"/>
                </a:solidFill>
                <a:latin typeface="Times New Roman" pitchFamily="18" charset="0"/>
              </a:rPr>
              <a:t>~ </a:t>
            </a:r>
            <a:r>
              <a:rPr kumimoji="1" lang="en-US" altLang="zh-CN" sz="2800" i="1">
                <a:solidFill>
                  <a:schemeClr val="tx2"/>
                </a:solidFill>
                <a:latin typeface="Times New Roman" pitchFamily="18" charset="0"/>
              </a:rPr>
              <a:t>b</a:t>
            </a:r>
            <a:r>
              <a:rPr kumimoji="1" lang="en-US" altLang="zh-CN" sz="2800">
                <a:solidFill>
                  <a:schemeClr val="tx2"/>
                </a:solidFill>
                <a:latin typeface="Times New Roman" pitchFamily="18" charset="0"/>
              </a:rPr>
              <a:t>(</a:t>
            </a:r>
            <a:r>
              <a:rPr kumimoji="1" lang="en-US" altLang="zh-CN" sz="2800" i="1">
                <a:solidFill>
                  <a:schemeClr val="tx2"/>
                </a:solidFill>
                <a:latin typeface="Times New Roman" pitchFamily="18" charset="0"/>
              </a:rPr>
              <a:t>80</a:t>
            </a:r>
            <a:r>
              <a:rPr kumimoji="1" lang="zh-CN" altLang="en-US" sz="2800">
                <a:solidFill>
                  <a:schemeClr val="tx2"/>
                </a:solidFill>
                <a:latin typeface="Times New Roman" pitchFamily="18" charset="0"/>
              </a:rPr>
              <a:t>，</a:t>
            </a:r>
            <a:r>
              <a:rPr kumimoji="1" lang="en-US" altLang="zh-CN" sz="2800" i="1">
                <a:solidFill>
                  <a:schemeClr val="tx2"/>
                </a:solidFill>
                <a:latin typeface="Times New Roman" pitchFamily="18" charset="0"/>
              </a:rPr>
              <a:t>0.01</a:t>
            </a:r>
            <a:r>
              <a:rPr kumimoji="1" lang="zh-CN" altLang="en-US" sz="2800">
                <a:solidFill>
                  <a:schemeClr val="tx2"/>
                </a:solidFill>
                <a:latin typeface="Times New Roman" pitchFamily="18" charset="0"/>
              </a:rPr>
              <a:t>）</a:t>
            </a:r>
            <a:r>
              <a:rPr kumimoji="1" lang="en-US" altLang="zh-CN" sz="2800">
                <a:solidFill>
                  <a:schemeClr val="tx2"/>
                </a:solidFill>
                <a:latin typeface="Times New Roman" pitchFamily="18" charset="0"/>
              </a:rPr>
              <a:t>. </a:t>
            </a:r>
            <a:r>
              <a:rPr kumimoji="1" lang="en-US" altLang="zh-CN" sz="2800">
                <a:solidFill>
                  <a:srgbClr val="CCECFF"/>
                </a:solidFill>
                <a:latin typeface="Times New Roman" pitchFamily="18" charset="0"/>
              </a:rPr>
              <a:t>  </a:t>
            </a:r>
            <a:r>
              <a:rPr kumimoji="1" lang="zh-CN" altLang="en-US" sz="2800">
                <a:latin typeface="Times New Roman" pitchFamily="18" charset="0"/>
              </a:rPr>
              <a:t>故</a:t>
            </a:r>
            <a:r>
              <a:rPr kumimoji="1" lang="zh-CN" altLang="en-US" sz="2800">
                <a:solidFill>
                  <a:schemeClr val="hlink"/>
                </a:solidFill>
                <a:latin typeface="Times New Roman" pitchFamily="18" charset="0"/>
              </a:rPr>
              <a:t> </a:t>
            </a:r>
            <a:r>
              <a:rPr kumimoji="1" lang="en-US" altLang="zh-CN" sz="2800">
                <a:solidFill>
                  <a:schemeClr val="tx2"/>
                </a:solidFill>
                <a:latin typeface="Times New Roman" pitchFamily="18" charset="0"/>
              </a:rPr>
              <a:t>80 </a:t>
            </a:r>
            <a:r>
              <a:rPr kumimoji="1" lang="zh-CN" altLang="en-US" sz="2800">
                <a:solidFill>
                  <a:srgbClr val="FF0066"/>
                </a:solidFill>
                <a:latin typeface="Times New Roman" pitchFamily="18" charset="0"/>
              </a:rPr>
              <a:t>台中发生故障而</a:t>
            </a:r>
            <a:endParaRPr kumimoji="1" lang="zh-CN" altLang="en-US" sz="2800">
              <a:solidFill>
                <a:srgbClr val="CCFFFF"/>
              </a:solidFill>
              <a:latin typeface="Times New Roman" pitchFamily="18" charset="0"/>
            </a:endParaRPr>
          </a:p>
          <a:p>
            <a:pPr marL="0" lvl="0" indent="0" eaLnBrk="1" hangingPunct="1">
              <a:spcBef>
                <a:spcPct val="50000"/>
              </a:spcBef>
            </a:pPr>
            <a:r>
              <a:rPr kumimoji="1" lang="zh-CN" altLang="en-US" sz="2800">
                <a:solidFill>
                  <a:srgbClr val="FF0066"/>
                </a:solidFill>
                <a:latin typeface="Times New Roman" pitchFamily="18" charset="0"/>
              </a:rPr>
              <a:t>不能及时维修的概率为：</a:t>
            </a:r>
            <a:endParaRPr kumimoji="1" lang="zh-CN" altLang="en-US" sz="2800">
              <a:solidFill>
                <a:srgbClr val="FF0066"/>
              </a:solidFill>
              <a:latin typeface="Times New Roman" pitchFamily="18" charset="0"/>
            </a:endParaRPr>
          </a:p>
        </p:txBody>
      </p:sp>
      <p:graphicFrame>
        <p:nvGraphicFramePr>
          <p:cNvPr id="43010" name="Object 3" title=""/>
          <p:cNvGraphicFramePr>
            <a:graphicFrameLocks noChangeAspect="1"/>
          </p:cNvGraphicFramePr>
          <p:nvPr/>
        </p:nvGraphicFramePr>
        <p:xfrm>
          <a:off x="1524000" y="3505200"/>
          <a:ext cx="5638800" cy="1157288"/>
        </p:xfrm>
        <a:graphic>
          <a:graphicData uri="http://schemas.openxmlformats.org/presentationml/2006/ole">
            <mc:AlternateContent>
              <mc:Choice xmlns:v="urn:schemas-microsoft-com:vml" Requires="v">
                <p:oleObj spid="_x0000_s1247" name="公式" r:id="rId2" imgW="5638800" imgH="1157288" progId="Equation.3">
                  <p:embed/>
                </p:oleObj>
              </mc:Choice>
              <mc:Fallback>
                <p:oleObj name="公式" r:id="rId2" imgW="5638800" imgH="1157288" progId="Equation.3">
                  <p:embed/>
                  <p:pic>
                    <p:nvPicPr>
                      <p:cNvPr id="0" name="OLE substitute image"/>
                      <p:cNvPicPr/>
                      <p:nvPr/>
                    </p:nvPicPr>
                    <p:blipFill>
                      <a:blip r:embed="rId3"/>
                      <a:stretch>
                        <a:fillRect/>
                      </a:stretch>
                    </p:blipFill>
                    <p:spPr>
                      <a:xfrm>
                        <a:off x="1524000" y="3505200"/>
                        <a:ext cx="5638800" cy="1157288"/>
                      </a:xfrm>
                      <a:prstGeom prst="rect">
                        <a:avLst/>
                      </a:prstGeom>
                      <a:noFill/>
                      <a:ln>
                        <a:noFill/>
                        <a:miter lim="800000"/>
                      </a:ln>
                      <a:effectLst/>
                    </p:spPr>
                  </p:pic>
                </p:oleObj>
              </mc:Fallback>
            </mc:AlternateContent>
          </a:graphicData>
        </a:graphic>
      </p:graphicFrame>
      <p:sp>
        <p:nvSpPr>
          <p:cNvPr id="43013" name="Rectangle 4"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43011" name="Object 5"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248" name="Image" r:id="rId4" imgW="7572375" imgH="19050" progId="Photoshop.Image.5">
                  <p:embed/>
                </p:oleObj>
              </mc:Choice>
              <mc:Fallback>
                <p:oleObj name="Image" r:id="rId4" imgW="7572375" imgH="19050" progId="Photoshop.Image.5">
                  <p:embed/>
                  <p:pic>
                    <p:nvPicPr>
                      <p:cNvPr id="0" name="OLE substitute image"/>
                      <p:cNvPicPr/>
                      <p:nvPr/>
                    </p:nvPicPr>
                    <p:blipFill>
                      <a:blip r:embed="rId5"/>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43014" name="Text Box 6" title=""/>
          <p:cNvSpPr txBox="1"/>
          <p:nvPr/>
        </p:nvSpPr>
        <p:spPr>
          <a:xfrm>
            <a:off x="65532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43015" name="Rectangle 7" title=""/>
          <p:cNvSpPr/>
          <p:nvPr/>
        </p:nvSpPr>
        <p:spPr>
          <a:xfrm>
            <a:off x="457200" y="838200"/>
            <a:ext cx="1584325" cy="519113"/>
          </a:xfrm>
          <a:prstGeom prst="rect">
            <a:avLst/>
          </a:prstGeom>
          <a:noFill/>
          <a:ln w="12700" cap="sq">
            <a:noFill/>
            <a:miter lim="800000"/>
          </a:ln>
        </p:spPr>
        <p:txBody>
          <a:bodyPr wrap="none">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r>
              <a:rPr kumimoji="1" lang="zh-CN" altLang="en-US" sz="2800" b="1">
                <a:solidFill>
                  <a:srgbClr val="FF0066"/>
                </a:solidFill>
                <a:latin typeface="Times New Roman" pitchFamily="18" charset="0"/>
              </a:rPr>
              <a:t>例 </a:t>
            </a:r>
            <a:r>
              <a:rPr kumimoji="1" lang="en-US" altLang="zh-CN" sz="2800" b="1">
                <a:solidFill>
                  <a:srgbClr val="FF0066"/>
                </a:solidFill>
                <a:latin typeface="Times New Roman" pitchFamily="18" charset="0"/>
              </a:rPr>
              <a:t>13(</a:t>
            </a:r>
            <a:r>
              <a:rPr kumimoji="1" lang="zh-CN" altLang="en-US" sz="2800" b="1">
                <a:solidFill>
                  <a:srgbClr val="FF0066"/>
                </a:solidFill>
                <a:latin typeface="Times New Roman" pitchFamily="18" charset="0"/>
              </a:rPr>
              <a:t>续</a:t>
            </a:r>
            <a:r>
              <a:rPr kumimoji="1" lang="en-US" altLang="zh-CN" sz="2800" b="1">
                <a:solidFill>
                  <a:srgbClr val="FF0066"/>
                </a:solidFill>
                <a:latin typeface="Times New Roman" pitchFamily="18" charset="0"/>
              </a:rPr>
              <a:t>)</a:t>
            </a:r>
            <a:endParaRPr kumimoji="1" lang="en-US" altLang="zh-CN" sz="2800" b="1">
              <a:solidFill>
                <a:srgbClr val="FF0066"/>
              </a:solidFill>
              <a:latin typeface="Times New Roman" pitchFamily="18" charset="0"/>
            </a:endParaRPr>
          </a:p>
        </p:txBody>
      </p:sp>
      <p:sp>
        <p:nvSpPr>
          <p:cNvPr id="43016" name="Text Box 8" title=""/>
          <p:cNvSpPr txBox="1"/>
          <p:nvPr/>
        </p:nvSpPr>
        <p:spPr>
          <a:xfrm>
            <a:off x="228600" y="4724400"/>
            <a:ext cx="8382000" cy="457200"/>
          </a:xfrm>
          <a:prstGeom prst="rect">
            <a:avLst/>
          </a:prstGeom>
          <a:no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endParaRPr kumimoji="1" lang="zh-CN" altLang="zh-CN" sz="2400">
              <a:latin typeface="Times New Roman" pitchFamily="18" charset="0"/>
            </a:endParaRPr>
          </a:p>
        </p:txBody>
      </p:sp>
      <p:sp>
        <p:nvSpPr>
          <p:cNvPr id="43017" name="Text Box 9" title=""/>
          <p:cNvSpPr txBox="1"/>
          <p:nvPr/>
        </p:nvSpPr>
        <p:spPr>
          <a:xfrm>
            <a:off x="0" y="4800600"/>
            <a:ext cx="9144000" cy="1801813"/>
          </a:xfrm>
          <a:prstGeom prst="rect">
            <a:avLst/>
          </a:prstGeom>
          <a:no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a:latin typeface="Times New Roman" pitchFamily="18" charset="0"/>
              </a:rPr>
              <a:t>  </a:t>
            </a:r>
            <a:r>
              <a:rPr kumimoji="1" lang="zh-CN" altLang="en-US" sz="2800">
                <a:latin typeface="Times New Roman" pitchFamily="18" charset="0"/>
              </a:rPr>
              <a:t>第二种方法中发生故障而不能及时维修的概率小，且维  </a:t>
            </a:r>
            <a:endParaRPr kumimoji="1" lang="zh-CN" altLang="en-US" sz="2800">
              <a:latin typeface="Times New Roman" pitchFamily="18" charset="0"/>
            </a:endParaRPr>
          </a:p>
          <a:p>
            <a:pPr marL="0" lvl="0" indent="0" eaLnBrk="1" hangingPunct="1">
              <a:spcBef>
                <a:spcPct val="50000"/>
              </a:spcBef>
            </a:pPr>
            <a:r>
              <a:rPr kumimoji="1" lang="zh-CN" altLang="en-US" sz="2800">
                <a:latin typeface="Times New Roman" pitchFamily="18" charset="0"/>
              </a:rPr>
              <a:t>  修工人减少一人。</a:t>
            </a:r>
            <a:r>
              <a:rPr kumimoji="1" lang="zh-CN" altLang="en-US" sz="2800">
                <a:solidFill>
                  <a:srgbClr val="FF0066"/>
                </a:solidFill>
                <a:latin typeface="Times New Roman" pitchFamily="18" charset="0"/>
              </a:rPr>
              <a:t>运用概率论讨论国民经济问题，可以</a:t>
            </a:r>
            <a:endParaRPr kumimoji="1" lang="zh-CN" altLang="en-US" sz="2800">
              <a:solidFill>
                <a:srgbClr val="FF0066"/>
              </a:solidFill>
              <a:latin typeface="Times New Roman" pitchFamily="18" charset="0"/>
            </a:endParaRPr>
          </a:p>
          <a:p>
            <a:pPr marL="0" lvl="0" indent="0" eaLnBrk="1" hangingPunct="1">
              <a:spcBef>
                <a:spcPct val="50000"/>
              </a:spcBef>
            </a:pPr>
            <a:r>
              <a:rPr kumimoji="1" lang="zh-CN" altLang="en-US" sz="2800">
                <a:solidFill>
                  <a:srgbClr val="FF0066"/>
                </a:solidFill>
                <a:latin typeface="Times New Roman" pitchFamily="18" charset="0"/>
              </a:rPr>
              <a:t> 有效地使用人力、物力资源。</a:t>
            </a:r>
            <a:endParaRPr kumimoji="1" lang="zh-CN" altLang="en-US" sz="2800">
              <a:solidFill>
                <a:srgbClr val="FF0066"/>
              </a:solidFill>
              <a:latin typeface="Times New Roman" pitchFamily="18" charset="0"/>
            </a:endParaRPr>
          </a:p>
        </p:txBody>
      </p:sp>
      <p:sp>
        <p:nvSpPr>
          <p:cNvPr id="43018" name="AutoShape 10" title="">
            <a:hlinkClick r:id="rId6"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43019" name="Text Box 11"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6"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grpId="0"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wipe(left)">
                                      <p:cBhvr>
                                        <p:cTn id="7" dur="500"/>
                                        <p:tgtEl>
                                          <p:spTgt spid="43012"/>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43010"/>
                                        </p:tgtEl>
                                        <p:attrNameLst>
                                          <p:attrName>style.visibility</p:attrName>
                                        </p:attrNameLst>
                                      </p:cBhvr>
                                      <p:to>
                                        <p:strVal val="visible"/>
                                      </p:to>
                                    </p:set>
                                    <p:animEffect transition="in" filter="wipe(left)">
                                      <p:cBhvr>
                                        <p:cTn id="12" dur="500"/>
                                        <p:tgtEl>
                                          <p:spTgt spid="43010"/>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grpId="0" nodeType="clickEffect">
                                  <p:stCondLst>
                                    <p:cond delay="0"/>
                                  </p:stCondLst>
                                  <p:childTnLst>
                                    <p:set>
                                      <p:cBhvr>
                                        <p:cTn id="16" dur="1" fill="hold">
                                          <p:stCondLst>
                                            <p:cond delay="0"/>
                                          </p:stCondLst>
                                        </p:cTn>
                                        <p:tgtEl>
                                          <p:spTgt spid="43017"/>
                                        </p:tgtEl>
                                        <p:attrNameLst>
                                          <p:attrName>style.visibility</p:attrName>
                                        </p:attrNameLst>
                                      </p:cBhvr>
                                      <p:to>
                                        <p:strVal val="visible"/>
                                      </p:to>
                                    </p:set>
                                    <p:animEffect transition="in" filter="wipe(left)">
                                      <p:cBhvr>
                                        <p:cTn id="17" dur="500"/>
                                        <p:tgtEl>
                                          <p:spTgt spid="43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p:bldP spid="43017" grpId="0"/>
    </p:bldLst>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4039" name="Rectangle 2" title=""/>
          <p:cNvSpPr>
            <a:spLocks noGrp="1"/>
          </p:cNvSpPr>
          <p:nvPr>
            <p:ph type="title"/>
          </p:nvPr>
        </p:nvSpPr>
        <p:spPr>
          <a:xfrm>
            <a:off x="609600" y="990600"/>
            <a:ext cx="3124200" cy="5334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lgn="l" eaLnBrk="1" hangingPunct="1"/>
            <a:r>
              <a:rPr lang="en-US" altLang="zh-CN" sz="2800">
                <a:latin typeface="宋体" pitchFamily="2" charset="-122"/>
              </a:rPr>
              <a:t>4</a:t>
            </a:r>
            <a:r>
              <a:rPr lang="zh-CN" altLang="en-US" sz="2800">
                <a:latin typeface="宋体" pitchFamily="2" charset="-122"/>
              </a:rPr>
              <a:t>）几 何 分 布</a:t>
            </a:r>
            <a:endParaRPr lang="zh-CN" altLang="en-US" sz="2800">
              <a:latin typeface="宋体" pitchFamily="2" charset="-122"/>
            </a:endParaRPr>
          </a:p>
        </p:txBody>
      </p:sp>
      <p:sp>
        <p:nvSpPr>
          <p:cNvPr id="44040" name="Rectangle 3" title=""/>
          <p:cNvSpPr>
            <a:spLocks noGrp="1"/>
          </p:cNvSpPr>
          <p:nvPr>
            <p:ph type="body" sz="half" idx="1"/>
          </p:nvPr>
        </p:nvSpPr>
        <p:spPr>
          <a:xfrm>
            <a:off x="533400" y="1752600"/>
            <a:ext cx="4495800" cy="608013"/>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eaLnBrk="1" hangingPunct="1">
              <a:buNone/>
            </a:pPr>
            <a:r>
              <a:rPr lang="zh-CN" altLang="en-US"/>
              <a:t>若随机变量 </a:t>
            </a:r>
            <a:r>
              <a:rPr lang="en-US" altLang="zh-CN"/>
              <a:t>X </a:t>
            </a:r>
            <a:r>
              <a:rPr lang="zh-CN" altLang="en-US"/>
              <a:t>的分布律为</a:t>
            </a:r>
            <a:endParaRPr lang="zh-CN" altLang="en-US"/>
          </a:p>
        </p:txBody>
      </p:sp>
      <p:graphicFrame>
        <p:nvGraphicFramePr>
          <p:cNvPr id="44034" name="Object 4" title=""/>
          <p:cNvGraphicFramePr>
            <a:graphicFrameLocks noChangeAspect="1"/>
          </p:cNvGraphicFramePr>
          <p:nvPr>
            <p:ph sz="half" idx="2"/>
          </p:nvPr>
        </p:nvGraphicFramePr>
        <p:xfrm>
          <a:off x="1401763" y="2398713"/>
          <a:ext cx="5549900" cy="617537"/>
        </p:xfrm>
        <a:graphic>
          <a:graphicData uri="http://schemas.openxmlformats.org/presentationml/2006/ole">
            <mc:AlternateContent>
              <mc:Choice xmlns:v="urn:schemas-microsoft-com:vml" Requires="v">
                <p:oleObj spid="_x0000_s1249" name="公式" r:id="rId2" imgW="5549900" imgH="617537" progId="Equation.3">
                  <p:embed/>
                </p:oleObj>
              </mc:Choice>
              <mc:Fallback>
                <p:oleObj name="公式" r:id="rId2" imgW="5549900" imgH="617537" progId="Equation.3">
                  <p:embed/>
                  <p:pic>
                    <p:nvPicPr>
                      <p:cNvPr id="0" name="OLE substitute image"/>
                      <p:cNvPicPr/>
                      <p:nvPr/>
                    </p:nvPicPr>
                    <p:blipFill>
                      <a:blip r:embed="rId3"/>
                      <a:stretch>
                        <a:fillRect/>
                      </a:stretch>
                    </p:blipFill>
                    <p:spPr>
                      <a:xfrm>
                        <a:off x="1401763" y="2398713"/>
                        <a:ext cx="5549900" cy="617537"/>
                      </a:xfrm>
                      <a:prstGeom prst="rect">
                        <a:avLst/>
                      </a:prstGeom>
                      <a:noFill/>
                      <a:ln>
                        <a:miter lim="800000"/>
                      </a:ln>
                    </p:spPr>
                  </p:pic>
                </p:oleObj>
              </mc:Fallback>
            </mc:AlternateContent>
          </a:graphicData>
        </a:graphic>
      </p:graphicFrame>
      <p:graphicFrame>
        <p:nvGraphicFramePr>
          <p:cNvPr id="44035" name="Object 5" title=""/>
          <p:cNvGraphicFramePr>
            <a:graphicFrameLocks noChangeAspect="1"/>
          </p:cNvGraphicFramePr>
          <p:nvPr/>
        </p:nvGraphicFramePr>
        <p:xfrm>
          <a:off x="1219200" y="3611563"/>
          <a:ext cx="4759325" cy="533400"/>
        </p:xfrm>
        <a:graphic>
          <a:graphicData uri="http://schemas.openxmlformats.org/presentationml/2006/ole">
            <mc:AlternateContent>
              <mc:Choice xmlns:v="urn:schemas-microsoft-com:vml" Requires="v">
                <p:oleObj spid="_x0000_s1250" name="公式" r:id="rId4" imgW="4759325" imgH="533400" progId="Equation.3">
                  <p:embed/>
                </p:oleObj>
              </mc:Choice>
              <mc:Fallback>
                <p:oleObj name="公式" r:id="rId4" imgW="4759325" imgH="533400" progId="Equation.3">
                  <p:embed/>
                  <p:pic>
                    <p:nvPicPr>
                      <p:cNvPr id="0" name="OLE substitute image"/>
                      <p:cNvPicPr/>
                      <p:nvPr/>
                    </p:nvPicPr>
                    <p:blipFill>
                      <a:blip r:embed="rId5"/>
                      <a:stretch>
                        <a:fillRect/>
                      </a:stretch>
                    </p:blipFill>
                    <p:spPr>
                      <a:xfrm>
                        <a:off x="1219200" y="3611563"/>
                        <a:ext cx="4759325" cy="533400"/>
                      </a:xfrm>
                      <a:prstGeom prst="rect">
                        <a:avLst/>
                      </a:prstGeom>
                      <a:noFill/>
                      <a:ln>
                        <a:noFill/>
                        <a:miter lim="800000"/>
                      </a:ln>
                    </p:spPr>
                  </p:pic>
                </p:oleObj>
              </mc:Fallback>
            </mc:AlternateContent>
          </a:graphicData>
        </a:graphic>
      </p:graphicFrame>
      <p:graphicFrame>
        <p:nvGraphicFramePr>
          <p:cNvPr id="44036" name="Object 6" title=""/>
          <p:cNvGraphicFramePr>
            <a:graphicFrameLocks noChangeAspect="1"/>
          </p:cNvGraphicFramePr>
          <p:nvPr/>
        </p:nvGraphicFramePr>
        <p:xfrm>
          <a:off x="647700" y="4897438"/>
          <a:ext cx="6972300" cy="595312"/>
        </p:xfrm>
        <a:graphic>
          <a:graphicData uri="http://schemas.openxmlformats.org/presentationml/2006/ole">
            <mc:AlternateContent>
              <mc:Choice xmlns:v="urn:schemas-microsoft-com:vml" Requires="v">
                <p:oleObj spid="_x0000_s1251" name="公式" r:id="rId6" imgW="6972300" imgH="595312" progId="Equation.3">
                  <p:embed/>
                </p:oleObj>
              </mc:Choice>
              <mc:Fallback>
                <p:oleObj name="公式" r:id="rId6" imgW="6972300" imgH="595312" progId="Equation.3">
                  <p:embed/>
                  <p:pic>
                    <p:nvPicPr>
                      <p:cNvPr id="0" name="OLE substitute image"/>
                      <p:cNvPicPr/>
                      <p:nvPr/>
                    </p:nvPicPr>
                    <p:blipFill>
                      <a:blip r:embed="rId7"/>
                      <a:stretch>
                        <a:fillRect/>
                      </a:stretch>
                    </p:blipFill>
                    <p:spPr>
                      <a:xfrm>
                        <a:off x="647700" y="4897438"/>
                        <a:ext cx="6972300" cy="595312"/>
                      </a:xfrm>
                      <a:prstGeom prst="rect">
                        <a:avLst/>
                      </a:prstGeom>
                      <a:noFill/>
                      <a:ln>
                        <a:noFill/>
                        <a:miter lim="800000"/>
                      </a:ln>
                    </p:spPr>
                  </p:pic>
                </p:oleObj>
              </mc:Fallback>
            </mc:AlternateContent>
          </a:graphicData>
        </a:graphic>
      </p:graphicFrame>
      <p:sp>
        <p:nvSpPr>
          <p:cNvPr id="44041" name="Rectangle 7"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44037" name="Object 9"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252" name="Image" r:id="rId8" imgW="7572375" imgH="19050" progId="Photoshop.Image.5">
                  <p:embed/>
                </p:oleObj>
              </mc:Choice>
              <mc:Fallback>
                <p:oleObj name="Image" r:id="rId8" imgW="7572375" imgH="19050" progId="Photoshop.Image.5">
                  <p:embed/>
                  <p:pic>
                    <p:nvPicPr>
                      <p:cNvPr id="0" name="OLE substitute image"/>
                      <p:cNvPicPr/>
                      <p:nvPr/>
                    </p:nvPicPr>
                    <p:blipFill>
                      <a:blip r:embed="rId9"/>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44042" name="Text Box 10"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graphicFrame>
        <p:nvGraphicFramePr>
          <p:cNvPr id="44038" name="Object 11" title=""/>
          <p:cNvGraphicFramePr>
            <a:graphicFrameLocks noChangeAspect="1"/>
          </p:cNvGraphicFramePr>
          <p:nvPr/>
        </p:nvGraphicFramePr>
        <p:xfrm>
          <a:off x="7294563" y="5380038"/>
          <a:ext cx="858837" cy="868362"/>
        </p:xfrm>
        <a:graphic>
          <a:graphicData uri="http://schemas.openxmlformats.org/presentationml/2006/ole">
            <mc:AlternateContent>
              <mc:Choice xmlns:v="urn:schemas-microsoft-com:vml" Requires="v">
                <p:oleObj spid="_x0000_s1253" name="剪辑" r:id="rId10" imgW="858837" imgH="868362" progId="MS_ClipArt_Gallery.2">
                  <p:embed/>
                </p:oleObj>
              </mc:Choice>
              <mc:Fallback>
                <p:oleObj name="剪辑" r:id="rId10" imgW="858837" imgH="868362" progId="MS_ClipArt_Gallery.2">
                  <p:embed/>
                  <p:pic>
                    <p:nvPicPr>
                      <p:cNvPr id="0" name="OLE substitute image"/>
                      <p:cNvPicPr/>
                      <p:nvPr/>
                    </p:nvPicPr>
                    <p:blipFill>
                      <a:blip r:embed="rId11"/>
                      <a:stretch>
                        <a:fillRect/>
                      </a:stretch>
                    </p:blipFill>
                    <p:spPr>
                      <a:xfrm>
                        <a:off x="7294563" y="5380038"/>
                        <a:ext cx="858837" cy="868362"/>
                      </a:xfrm>
                      <a:prstGeom prst="rect">
                        <a:avLst/>
                      </a:prstGeom>
                      <a:noFill/>
                      <a:ln>
                        <a:noFill/>
                        <a:miter lim="800000"/>
                      </a:ln>
                      <a:effectLst/>
                    </p:spPr>
                  </p:pic>
                </p:oleObj>
              </mc:Fallback>
            </mc:AlternateContent>
          </a:graphicData>
        </a:graphic>
      </p:graphicFrame>
      <p:sp>
        <p:nvSpPr>
          <p:cNvPr id="44043" name="AutoShape 12" title="">
            <a:hlinkClick r:id="rId12"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44044" name="Text Box 13"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2"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grpId="0" nodeType="afterEffect">
                                  <p:stCondLst>
                                    <p:cond delay="0"/>
                                  </p:stCondLst>
                                  <p:childTnLst>
                                    <p:set>
                                      <p:cBhvr>
                                        <p:cTn id="6" dur="1" fill="hold">
                                          <p:stCondLst>
                                            <p:cond delay="0"/>
                                          </p:stCondLst>
                                        </p:cTn>
                                        <p:tgtEl>
                                          <p:spTgt spid="44039"/>
                                        </p:tgtEl>
                                        <p:attrNameLst>
                                          <p:attrName>style.visibility</p:attrName>
                                        </p:attrNameLst>
                                      </p:cBhvr>
                                      <p:to>
                                        <p:strVal val="visible"/>
                                      </p:to>
                                    </p:set>
                                    <p:animEffect transition="in" filter="wipe(left)">
                                      <p:cBhvr>
                                        <p:cTn id="7" dur="500"/>
                                        <p:tgtEl>
                                          <p:spTgt spid="44039"/>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44040">
                                            <p:txEl>
                                              <p:pRg st="0" end="0"/>
                                            </p:txEl>
                                          </p:spTgt>
                                        </p:tgtEl>
                                        <p:attrNameLst>
                                          <p:attrName>style.visibility</p:attrName>
                                        </p:attrNameLst>
                                      </p:cBhvr>
                                      <p:to>
                                        <p:strVal val="visible"/>
                                      </p:to>
                                    </p:set>
                                    <p:animEffect transition="in" filter="wipe(left)">
                                      <p:cBhvr>
                                        <p:cTn id="12" dur="500"/>
                                        <p:tgtEl>
                                          <p:spTgt spid="44040">
                                            <p:txEl>
                                              <p:pRg st="0" end="0"/>
                                            </p:txEl>
                                          </p:spTgt>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44034"/>
                                        </p:tgtEl>
                                        <p:attrNameLst>
                                          <p:attrName>style.visibility</p:attrName>
                                        </p:attrNameLst>
                                      </p:cBhvr>
                                      <p:to>
                                        <p:strVal val="visible"/>
                                      </p:to>
                                    </p:set>
                                    <p:animEffect transition="in" filter="wipe(left)">
                                      <p:cBhvr>
                                        <p:cTn id="17" dur="500"/>
                                        <p:tgtEl>
                                          <p:spTgt spid="44034"/>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44035"/>
                                        </p:tgtEl>
                                        <p:attrNameLst>
                                          <p:attrName>style.visibility</p:attrName>
                                        </p:attrNameLst>
                                      </p:cBhvr>
                                      <p:to>
                                        <p:strVal val="visible"/>
                                      </p:to>
                                    </p:set>
                                    <p:animEffect transition="in" filter="wipe(left)">
                                      <p:cBhvr>
                                        <p:cTn id="22" dur="500"/>
                                        <p:tgtEl>
                                          <p:spTgt spid="44035"/>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44036"/>
                                        </p:tgtEl>
                                        <p:attrNameLst>
                                          <p:attrName>style.visibility</p:attrName>
                                        </p:attrNameLst>
                                      </p:cBhvr>
                                      <p:to>
                                        <p:strVal val="visible"/>
                                      </p:to>
                                    </p:set>
                                    <p:animEffect transition="in" filter="wipe(left)">
                                      <p:cBhvr>
                                        <p:cTn id="27" dur="500"/>
                                        <p:tgtEl>
                                          <p:spTgt spid="44036"/>
                                        </p:tgtEl>
                                      </p:cBhvr>
                                    </p:animEffect>
                                  </p:childTnLst>
                                </p:cTn>
                              </p:par>
                            </p:childTnLst>
                          </p:cTn>
                        </p:par>
                        <p:par>
                          <p:cTn id="28" fill="hold" nodeType="afterGroup">
                            <p:stCondLst>
                              <p:cond delay="500"/>
                            </p:stCondLst>
                            <p:childTnLst>
                              <p:par>
                                <p:cTn id="29" presetID="22" presetClass="entr" presetSubtype="8" dur="500" fill="hold" nodeType="afterEffect">
                                  <p:stCondLst>
                                    <p:cond delay="1000"/>
                                  </p:stCondLst>
                                  <p:childTnLst>
                                    <p:set>
                                      <p:cBhvr>
                                        <p:cTn id="30" dur="1" fill="hold">
                                          <p:stCondLst>
                                            <p:cond delay="0"/>
                                          </p:stCondLst>
                                        </p:cTn>
                                        <p:tgtEl>
                                          <p:spTgt spid="44038"/>
                                        </p:tgtEl>
                                        <p:attrNameLst>
                                          <p:attrName>style.visibility</p:attrName>
                                        </p:attrNameLst>
                                      </p:cBhvr>
                                      <p:to>
                                        <p:strVal val="visible"/>
                                      </p:to>
                                    </p:set>
                                    <p:animEffect transition="in" filter="wipe(left)">
                                      <p:cBhvr>
                                        <p:cTn id="31" dur="500"/>
                                        <p:tgtEl>
                                          <p:spTgt spid="44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9" grpId="0"/>
      <p:bldP spid="44040" grpId="0" build="p"/>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5065" name="Rectangle 2" title=""/>
          <p:cNvSpPr>
            <a:spLocks noGrp="1"/>
          </p:cNvSpPr>
          <p:nvPr>
            <p:ph type="title"/>
          </p:nvPr>
        </p:nvSpPr>
        <p:spPr>
          <a:xfrm>
            <a:off x="609600" y="1143000"/>
            <a:ext cx="3352800" cy="3810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lgn="l" eaLnBrk="1" hangingPunct="1"/>
            <a:r>
              <a:rPr lang="zh-CN" altLang="en-US" sz="3200">
                <a:solidFill>
                  <a:srgbClr val="FF0066"/>
                </a:solidFill>
                <a:ea typeface="隶书" pitchFamily="49" charset="-122"/>
              </a:rPr>
              <a:t>分 布 律 的 验 证</a:t>
            </a:r>
            <a:endParaRPr lang="zh-CN" altLang="en-US" sz="3200">
              <a:solidFill>
                <a:srgbClr val="FF0066"/>
              </a:solidFill>
              <a:ea typeface="隶书" pitchFamily="49" charset="-122"/>
            </a:endParaRPr>
          </a:p>
        </p:txBody>
      </p:sp>
      <p:sp>
        <p:nvSpPr>
          <p:cNvPr id="45066" name="Rectangle 3" title=""/>
          <p:cNvSpPr>
            <a:spLocks noGrp="1"/>
          </p:cNvSpPr>
          <p:nvPr>
            <p:ph type="body" sz="half" idx="1"/>
          </p:nvPr>
        </p:nvSpPr>
        <p:spPr>
          <a:xfrm>
            <a:off x="533400" y="1858963"/>
            <a:ext cx="1828800" cy="608012"/>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eaLnBrk="1" hangingPunct="1">
              <a:buNone/>
            </a:pPr>
            <a:r>
              <a:rPr lang="en-US" altLang="zh-CN"/>
              <a:t>⑴  </a:t>
            </a:r>
            <a:r>
              <a:rPr lang="zh-CN" altLang="en-US"/>
              <a:t>由条件</a:t>
            </a:r>
            <a:endParaRPr lang="zh-CN" altLang="en-US"/>
          </a:p>
        </p:txBody>
      </p:sp>
      <p:graphicFrame>
        <p:nvGraphicFramePr>
          <p:cNvPr id="45058" name="Object 4" title=""/>
          <p:cNvGraphicFramePr>
            <a:graphicFrameLocks noChangeAspect="1"/>
          </p:cNvGraphicFramePr>
          <p:nvPr>
            <p:ph sz="half" idx="2"/>
          </p:nvPr>
        </p:nvGraphicFramePr>
        <p:xfrm>
          <a:off x="1085850" y="2136775"/>
          <a:ext cx="3082925" cy="636588"/>
        </p:xfrm>
        <a:graphic>
          <a:graphicData uri="http://schemas.openxmlformats.org/presentationml/2006/ole">
            <mc:AlternateContent>
              <mc:Choice xmlns:v="urn:schemas-microsoft-com:vml" Requires="v">
                <p:oleObj spid="_x0000_s1254" name="公式" r:id="rId2" imgW="3082925" imgH="636588" progId="Equation.3">
                  <p:embed/>
                </p:oleObj>
              </mc:Choice>
              <mc:Fallback>
                <p:oleObj name="公式" r:id="rId2" imgW="3082925" imgH="636588" progId="Equation.3">
                  <p:embed/>
                  <p:pic>
                    <p:nvPicPr>
                      <p:cNvPr id="0" name="OLE substitute image"/>
                      <p:cNvPicPr/>
                      <p:nvPr/>
                    </p:nvPicPr>
                    <p:blipFill>
                      <a:blip r:embed="rId3"/>
                      <a:stretch>
                        <a:fillRect/>
                      </a:stretch>
                    </p:blipFill>
                    <p:spPr>
                      <a:xfrm>
                        <a:off x="1085850" y="2136775"/>
                        <a:ext cx="3082925" cy="636588"/>
                      </a:xfrm>
                      <a:prstGeom prst="rect">
                        <a:avLst/>
                      </a:prstGeom>
                      <a:noFill/>
                      <a:ln>
                        <a:miter lim="800000"/>
                      </a:ln>
                    </p:spPr>
                  </p:pic>
                </p:oleObj>
              </mc:Fallback>
            </mc:AlternateContent>
          </a:graphicData>
        </a:graphic>
      </p:graphicFrame>
      <p:graphicFrame>
        <p:nvGraphicFramePr>
          <p:cNvPr id="45059" name="Object 5" title=""/>
          <p:cNvGraphicFramePr>
            <a:graphicFrameLocks noChangeAspect="1"/>
          </p:cNvGraphicFramePr>
          <p:nvPr/>
        </p:nvGraphicFramePr>
        <p:xfrm>
          <a:off x="2438400" y="1828800"/>
          <a:ext cx="6172200" cy="538163"/>
        </p:xfrm>
        <a:graphic>
          <a:graphicData uri="http://schemas.openxmlformats.org/presentationml/2006/ole">
            <mc:AlternateContent>
              <mc:Choice xmlns:v="urn:schemas-microsoft-com:vml" Requires="v">
                <p:oleObj spid="_x0000_s1255" name="公式" r:id="rId4" imgW="6172200" imgH="538163" progId="Equation.3">
                  <p:embed/>
                </p:oleObj>
              </mc:Choice>
              <mc:Fallback>
                <p:oleObj name="公式" r:id="rId4" imgW="6172200" imgH="538163" progId="Equation.3">
                  <p:embed/>
                  <p:pic>
                    <p:nvPicPr>
                      <p:cNvPr id="0" name="OLE substitute image"/>
                      <p:cNvPicPr/>
                      <p:nvPr/>
                    </p:nvPicPr>
                    <p:blipFill>
                      <a:blip r:embed="rId5"/>
                      <a:stretch>
                        <a:fillRect/>
                      </a:stretch>
                    </p:blipFill>
                    <p:spPr>
                      <a:xfrm>
                        <a:off x="2438400" y="1828800"/>
                        <a:ext cx="6172200" cy="538163"/>
                      </a:xfrm>
                      <a:prstGeom prst="rect">
                        <a:avLst/>
                      </a:prstGeom>
                      <a:noFill/>
                      <a:ln>
                        <a:noFill/>
                        <a:miter lim="800000"/>
                      </a:ln>
                    </p:spPr>
                  </p:pic>
                </p:oleObj>
              </mc:Fallback>
            </mc:AlternateContent>
          </a:graphicData>
        </a:graphic>
      </p:graphicFrame>
      <p:sp>
        <p:nvSpPr>
          <p:cNvPr id="45067" name="Rectangle 6" title=""/>
          <p:cNvSpPr/>
          <p:nvPr/>
        </p:nvSpPr>
        <p:spPr>
          <a:xfrm>
            <a:off x="609600" y="3124200"/>
            <a:ext cx="3124200" cy="6096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en-US" altLang="zh-CN" sz="2800"/>
              <a:t>⑵  </a:t>
            </a:r>
            <a:r>
              <a:rPr lang="zh-CN" altLang="en-US" sz="2800"/>
              <a:t>由条件可知</a:t>
            </a:r>
            <a:endParaRPr lang="zh-CN" altLang="en-US" sz="2800"/>
          </a:p>
        </p:txBody>
      </p:sp>
      <p:graphicFrame>
        <p:nvGraphicFramePr>
          <p:cNvPr id="45060" name="Object 7" title=""/>
          <p:cNvGraphicFramePr>
            <a:graphicFrameLocks noChangeAspect="1"/>
          </p:cNvGraphicFramePr>
          <p:nvPr/>
        </p:nvGraphicFramePr>
        <p:xfrm>
          <a:off x="2413000" y="3657600"/>
          <a:ext cx="2743200" cy="958850"/>
        </p:xfrm>
        <a:graphic>
          <a:graphicData uri="http://schemas.openxmlformats.org/presentationml/2006/ole">
            <mc:AlternateContent>
              <mc:Choice xmlns:v="urn:schemas-microsoft-com:vml" Requires="v">
                <p:oleObj spid="_x0000_s1256" name="公式" r:id="rId6" imgW="2743200" imgH="958850" progId="Equation.3">
                  <p:embed/>
                </p:oleObj>
              </mc:Choice>
              <mc:Fallback>
                <p:oleObj name="公式" r:id="rId6" imgW="2743200" imgH="958850" progId="Equation.3">
                  <p:embed/>
                  <p:pic>
                    <p:nvPicPr>
                      <p:cNvPr id="0" name="OLE substitute image"/>
                      <p:cNvPicPr/>
                      <p:nvPr/>
                    </p:nvPicPr>
                    <p:blipFill>
                      <a:blip r:embed="rId7"/>
                      <a:stretch>
                        <a:fillRect/>
                      </a:stretch>
                    </p:blipFill>
                    <p:spPr>
                      <a:xfrm>
                        <a:off x="2413000" y="3657600"/>
                        <a:ext cx="2743200" cy="958850"/>
                      </a:xfrm>
                      <a:prstGeom prst="rect">
                        <a:avLst/>
                      </a:prstGeom>
                      <a:noFill/>
                      <a:ln>
                        <a:noFill/>
                        <a:miter lim="800000"/>
                      </a:ln>
                    </p:spPr>
                  </p:pic>
                </p:oleObj>
              </mc:Fallback>
            </mc:AlternateContent>
          </a:graphicData>
        </a:graphic>
      </p:graphicFrame>
      <p:graphicFrame>
        <p:nvGraphicFramePr>
          <p:cNvPr id="45061" name="Object 8" title=""/>
          <p:cNvGraphicFramePr>
            <a:graphicFrameLocks noChangeAspect="1"/>
          </p:cNvGraphicFramePr>
          <p:nvPr/>
        </p:nvGraphicFramePr>
        <p:xfrm>
          <a:off x="5257800" y="3625850"/>
          <a:ext cx="1371600" cy="925513"/>
        </p:xfrm>
        <a:graphic>
          <a:graphicData uri="http://schemas.openxmlformats.org/presentationml/2006/ole">
            <mc:AlternateContent>
              <mc:Choice xmlns:v="urn:schemas-microsoft-com:vml" Requires="v">
                <p:oleObj spid="_x0000_s1257" name="公式" r:id="rId8" imgW="1371600" imgH="925513" progId="Equation.3">
                  <p:embed/>
                </p:oleObj>
              </mc:Choice>
              <mc:Fallback>
                <p:oleObj name="公式" r:id="rId8" imgW="1371600" imgH="925513" progId="Equation.3">
                  <p:embed/>
                  <p:pic>
                    <p:nvPicPr>
                      <p:cNvPr id="0" name="OLE substitute image"/>
                      <p:cNvPicPr/>
                      <p:nvPr/>
                    </p:nvPicPr>
                    <p:blipFill>
                      <a:blip r:embed="rId9"/>
                      <a:stretch>
                        <a:fillRect/>
                      </a:stretch>
                    </p:blipFill>
                    <p:spPr>
                      <a:xfrm>
                        <a:off x="5257800" y="3625850"/>
                        <a:ext cx="1371600" cy="925513"/>
                      </a:xfrm>
                      <a:prstGeom prst="rect">
                        <a:avLst/>
                      </a:prstGeom>
                      <a:noFill/>
                      <a:ln>
                        <a:noFill/>
                        <a:miter lim="800000"/>
                      </a:ln>
                    </p:spPr>
                  </p:pic>
                </p:oleObj>
              </mc:Fallback>
            </mc:AlternateContent>
          </a:graphicData>
        </a:graphic>
      </p:graphicFrame>
      <p:graphicFrame>
        <p:nvGraphicFramePr>
          <p:cNvPr id="45062" name="Object 9" title=""/>
          <p:cNvGraphicFramePr>
            <a:graphicFrameLocks noChangeAspect="1"/>
          </p:cNvGraphicFramePr>
          <p:nvPr/>
        </p:nvGraphicFramePr>
        <p:xfrm>
          <a:off x="6827838" y="3810000"/>
          <a:ext cx="512762" cy="390525"/>
        </p:xfrm>
        <a:graphic>
          <a:graphicData uri="http://schemas.openxmlformats.org/presentationml/2006/ole">
            <mc:AlternateContent>
              <mc:Choice xmlns:v="urn:schemas-microsoft-com:vml" Requires="v">
                <p:oleObj spid="_x0000_s1258" name="公式" r:id="rId10" imgW="512762" imgH="390525" progId="Equation.3">
                  <p:embed/>
                </p:oleObj>
              </mc:Choice>
              <mc:Fallback>
                <p:oleObj name="公式" r:id="rId10" imgW="512762" imgH="390525" progId="Equation.3">
                  <p:embed/>
                  <p:pic>
                    <p:nvPicPr>
                      <p:cNvPr id="0" name="OLE substitute image"/>
                      <p:cNvPicPr/>
                      <p:nvPr/>
                    </p:nvPicPr>
                    <p:blipFill>
                      <a:blip r:embed="rId11"/>
                      <a:stretch>
                        <a:fillRect/>
                      </a:stretch>
                    </p:blipFill>
                    <p:spPr>
                      <a:xfrm>
                        <a:off x="6827838" y="3810000"/>
                        <a:ext cx="512762" cy="390525"/>
                      </a:xfrm>
                      <a:prstGeom prst="rect">
                        <a:avLst/>
                      </a:prstGeom>
                      <a:noFill/>
                      <a:ln>
                        <a:noFill/>
                        <a:miter lim="800000"/>
                      </a:ln>
                    </p:spPr>
                  </p:pic>
                </p:oleObj>
              </mc:Fallback>
            </mc:AlternateContent>
          </a:graphicData>
        </a:graphic>
      </p:graphicFrame>
      <p:sp>
        <p:nvSpPr>
          <p:cNvPr id="45068" name="Rectangle 10" title=""/>
          <p:cNvSpPr/>
          <p:nvPr/>
        </p:nvSpPr>
        <p:spPr>
          <a:xfrm>
            <a:off x="609600" y="4724400"/>
            <a:ext cx="2819400" cy="6096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zh-CN" altLang="en-US" sz="2800"/>
              <a:t>综上所述，可知</a:t>
            </a:r>
            <a:endParaRPr lang="zh-CN" altLang="en-US" sz="2800"/>
          </a:p>
        </p:txBody>
      </p:sp>
      <p:graphicFrame>
        <p:nvGraphicFramePr>
          <p:cNvPr id="45063" name="Object 11" title=""/>
          <p:cNvGraphicFramePr>
            <a:graphicFrameLocks noChangeAspect="1"/>
          </p:cNvGraphicFramePr>
          <p:nvPr/>
        </p:nvGraphicFramePr>
        <p:xfrm>
          <a:off x="2286000" y="5257800"/>
          <a:ext cx="5257800" cy="541338"/>
        </p:xfrm>
        <a:graphic>
          <a:graphicData uri="http://schemas.openxmlformats.org/presentationml/2006/ole">
            <mc:AlternateContent>
              <mc:Choice xmlns:v="urn:schemas-microsoft-com:vml" Requires="v">
                <p:oleObj spid="_x0000_s1259" name="公式" r:id="rId12" imgW="5257800" imgH="541338" progId="Equation.3">
                  <p:embed/>
                </p:oleObj>
              </mc:Choice>
              <mc:Fallback>
                <p:oleObj name="公式" r:id="rId12" imgW="5257800" imgH="541338" progId="Equation.3">
                  <p:embed/>
                  <p:pic>
                    <p:nvPicPr>
                      <p:cNvPr id="0" name="OLE substitute image"/>
                      <p:cNvPicPr/>
                      <p:nvPr/>
                    </p:nvPicPr>
                    <p:blipFill>
                      <a:blip r:embed="rId13"/>
                      <a:stretch>
                        <a:fillRect/>
                      </a:stretch>
                    </p:blipFill>
                    <p:spPr>
                      <a:xfrm>
                        <a:off x="2286000" y="5257800"/>
                        <a:ext cx="5257800" cy="541338"/>
                      </a:xfrm>
                      <a:prstGeom prst="rect">
                        <a:avLst/>
                      </a:prstGeom>
                      <a:noFill/>
                      <a:ln>
                        <a:noFill/>
                        <a:miter lim="800000"/>
                      </a:ln>
                    </p:spPr>
                  </p:pic>
                </p:oleObj>
              </mc:Fallback>
            </mc:AlternateContent>
          </a:graphicData>
        </a:graphic>
      </p:graphicFrame>
      <p:sp>
        <p:nvSpPr>
          <p:cNvPr id="45069" name="Rectangle 12" title=""/>
          <p:cNvSpPr/>
          <p:nvPr/>
        </p:nvSpPr>
        <p:spPr>
          <a:xfrm>
            <a:off x="609600" y="5715000"/>
            <a:ext cx="3048000" cy="6096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zh-CN" altLang="en-US" sz="2800"/>
              <a:t>是一分布律．</a:t>
            </a:r>
            <a:endParaRPr lang="zh-CN" altLang="en-US" sz="2800"/>
          </a:p>
        </p:txBody>
      </p:sp>
      <p:sp>
        <p:nvSpPr>
          <p:cNvPr id="45070" name="Rectangle 13"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45064" name="Object 15"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260" name="Image" r:id="rId14" imgW="7572375" imgH="19050" progId="Photoshop.Image.5">
                  <p:embed/>
                </p:oleObj>
              </mc:Choice>
              <mc:Fallback>
                <p:oleObj name="Image" r:id="rId14" imgW="7572375" imgH="19050" progId="Photoshop.Image.5">
                  <p:embed/>
                  <p:pic>
                    <p:nvPicPr>
                      <p:cNvPr id="0" name="OLE substitute image"/>
                      <p:cNvPicPr/>
                      <p:nvPr/>
                    </p:nvPicPr>
                    <p:blipFill>
                      <a:blip r:embed="rId15"/>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45071" name="Text Box 16"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45072" name="AutoShape 17" title="">
            <a:hlinkClick r:id="rId16"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45073" name="Text Box 18"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6"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grpId="0" nodeType="afterEffect">
                                  <p:stCondLst>
                                    <p:cond delay="0"/>
                                  </p:stCondLst>
                                  <p:childTnLst>
                                    <p:set>
                                      <p:cBhvr>
                                        <p:cTn id="6" dur="1" fill="hold">
                                          <p:stCondLst>
                                            <p:cond delay="0"/>
                                          </p:stCondLst>
                                        </p:cTn>
                                        <p:tgtEl>
                                          <p:spTgt spid="45065"/>
                                        </p:tgtEl>
                                        <p:attrNameLst>
                                          <p:attrName>style.visibility</p:attrName>
                                        </p:attrNameLst>
                                      </p:cBhvr>
                                      <p:to>
                                        <p:strVal val="visible"/>
                                      </p:to>
                                    </p:set>
                                    <p:animEffect transition="in" filter="wipe(left)">
                                      <p:cBhvr>
                                        <p:cTn id="7" dur="500"/>
                                        <p:tgtEl>
                                          <p:spTgt spid="45065"/>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45066">
                                            <p:txEl>
                                              <p:pRg st="0" end="0"/>
                                            </p:txEl>
                                          </p:spTgt>
                                        </p:tgtEl>
                                        <p:attrNameLst>
                                          <p:attrName>style.visibility</p:attrName>
                                        </p:attrNameLst>
                                      </p:cBhvr>
                                      <p:to>
                                        <p:strVal val="visible"/>
                                      </p:to>
                                    </p:set>
                                    <p:animEffect transition="in" filter="wipe(left)">
                                      <p:cBhvr>
                                        <p:cTn id="12" dur="500"/>
                                        <p:tgtEl>
                                          <p:spTgt spid="45066">
                                            <p:txEl>
                                              <p:pRg st="0" end="0"/>
                                            </p:txEl>
                                          </p:spTgt>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45059"/>
                                        </p:tgtEl>
                                        <p:attrNameLst>
                                          <p:attrName>style.visibility</p:attrName>
                                        </p:attrNameLst>
                                      </p:cBhvr>
                                      <p:to>
                                        <p:strVal val="visible"/>
                                      </p:to>
                                    </p:set>
                                    <p:animEffect transition="in" filter="wipe(left)">
                                      <p:cBhvr>
                                        <p:cTn id="17" dur="500"/>
                                        <p:tgtEl>
                                          <p:spTgt spid="45059"/>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45058"/>
                                        </p:tgtEl>
                                        <p:attrNameLst>
                                          <p:attrName>style.visibility</p:attrName>
                                        </p:attrNameLst>
                                      </p:cBhvr>
                                      <p:to>
                                        <p:strVal val="visible"/>
                                      </p:to>
                                    </p:set>
                                    <p:animEffect transition="in" filter="wipe(left)">
                                      <p:cBhvr>
                                        <p:cTn id="22" dur="500"/>
                                        <p:tgtEl>
                                          <p:spTgt spid="45058"/>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22" presetClass="entr" presetSubtype="8" dur="500" fill="hold" grpId="0" nodeType="clickEffect">
                                  <p:stCondLst>
                                    <p:cond delay="0"/>
                                  </p:stCondLst>
                                  <p:childTnLst>
                                    <p:set>
                                      <p:cBhvr>
                                        <p:cTn id="26" dur="1" fill="hold">
                                          <p:stCondLst>
                                            <p:cond delay="0"/>
                                          </p:stCondLst>
                                        </p:cTn>
                                        <p:tgtEl>
                                          <p:spTgt spid="45067"/>
                                        </p:tgtEl>
                                        <p:attrNameLst>
                                          <p:attrName>style.visibility</p:attrName>
                                        </p:attrNameLst>
                                      </p:cBhvr>
                                      <p:to>
                                        <p:strVal val="visible"/>
                                      </p:to>
                                    </p:set>
                                    <p:animEffect transition="in" filter="wipe(left)">
                                      <p:cBhvr>
                                        <p:cTn id="27" dur="500"/>
                                        <p:tgtEl>
                                          <p:spTgt spid="45067"/>
                                        </p:tgtEl>
                                      </p:cBhvr>
                                    </p:animEffect>
                                  </p:childTnLst>
                                </p:cTn>
                              </p:par>
                            </p:childTnLst>
                          </p:cTn>
                        </p:par>
                      </p:childTnLst>
                    </p:cTn>
                  </p:par>
                  <p:par>
                    <p:cTn id="28" fill="hold" nodeType="clickPar">
                      <p:stCondLst>
                        <p:cond delay="indefinite"/>
                        <p:cond evt="onBegin" delay="0">
                          <p:tn val="27"/>
                        </p:cond>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45060"/>
                                        </p:tgtEl>
                                        <p:attrNameLst>
                                          <p:attrName>style.visibility</p:attrName>
                                        </p:attrNameLst>
                                      </p:cBhvr>
                                      <p:to>
                                        <p:strVal val="visible"/>
                                      </p:to>
                                    </p:set>
                                    <p:animEffect transition="in" filter="wipe(left)">
                                      <p:cBhvr>
                                        <p:cTn id="32" dur="500"/>
                                        <p:tgtEl>
                                          <p:spTgt spid="45060"/>
                                        </p:tgtEl>
                                      </p:cBhvr>
                                    </p:animEffect>
                                  </p:childTnLst>
                                </p:cTn>
                              </p:par>
                            </p:childTnLst>
                          </p:cTn>
                        </p:par>
                      </p:childTnLst>
                    </p:cTn>
                  </p:par>
                  <p:par>
                    <p:cTn id="33" fill="hold" nodeType="clickPar">
                      <p:stCondLst>
                        <p:cond delay="indefinite"/>
                        <p:cond evt="onBegin" delay="0">
                          <p:tn val="32"/>
                        </p:cond>
                      </p:stCondLst>
                      <p:childTnLst>
                        <p:par>
                          <p:cTn id="34" fill="hold">
                            <p:stCondLst>
                              <p:cond delay="0"/>
                            </p:stCondLst>
                            <p:childTnLst>
                              <p:par>
                                <p:cTn id="35" presetID="22" presetClass="entr" presetSubtype="8" dur="500" fill="hold" nodeType="clickEffect">
                                  <p:stCondLst>
                                    <p:cond delay="0"/>
                                  </p:stCondLst>
                                  <p:childTnLst>
                                    <p:set>
                                      <p:cBhvr>
                                        <p:cTn id="36" dur="1" fill="hold">
                                          <p:stCondLst>
                                            <p:cond delay="0"/>
                                          </p:stCondLst>
                                        </p:cTn>
                                        <p:tgtEl>
                                          <p:spTgt spid="45061"/>
                                        </p:tgtEl>
                                        <p:attrNameLst>
                                          <p:attrName>style.visibility</p:attrName>
                                        </p:attrNameLst>
                                      </p:cBhvr>
                                      <p:to>
                                        <p:strVal val="visible"/>
                                      </p:to>
                                    </p:set>
                                    <p:animEffect transition="in" filter="wipe(left)">
                                      <p:cBhvr>
                                        <p:cTn id="37" dur="500"/>
                                        <p:tgtEl>
                                          <p:spTgt spid="45061"/>
                                        </p:tgtEl>
                                      </p:cBhvr>
                                    </p:animEffect>
                                  </p:childTnLst>
                                </p:cTn>
                              </p:par>
                            </p:childTnLst>
                          </p:cTn>
                        </p:par>
                      </p:childTnLst>
                    </p:cTn>
                  </p:par>
                  <p:par>
                    <p:cTn id="38" fill="hold" nodeType="clickPar">
                      <p:stCondLst>
                        <p:cond delay="indefinite"/>
                        <p:cond evt="onBegin" delay="0">
                          <p:tn val="37"/>
                        </p:cond>
                      </p:stCondLst>
                      <p:childTnLst>
                        <p:par>
                          <p:cTn id="39" fill="hold">
                            <p:stCondLst>
                              <p:cond delay="0"/>
                            </p:stCondLst>
                            <p:childTnLst>
                              <p:par>
                                <p:cTn id="40" presetID="22" presetClass="entr" presetSubtype="8" dur="500" fill="hold" nodeType="clickEffect">
                                  <p:stCondLst>
                                    <p:cond delay="0"/>
                                  </p:stCondLst>
                                  <p:childTnLst>
                                    <p:set>
                                      <p:cBhvr>
                                        <p:cTn id="41" dur="1" fill="hold">
                                          <p:stCondLst>
                                            <p:cond delay="0"/>
                                          </p:stCondLst>
                                        </p:cTn>
                                        <p:tgtEl>
                                          <p:spTgt spid="45062"/>
                                        </p:tgtEl>
                                        <p:attrNameLst>
                                          <p:attrName>style.visibility</p:attrName>
                                        </p:attrNameLst>
                                      </p:cBhvr>
                                      <p:to>
                                        <p:strVal val="visible"/>
                                      </p:to>
                                    </p:set>
                                    <p:animEffect transition="in" filter="wipe(left)">
                                      <p:cBhvr>
                                        <p:cTn id="42" dur="500"/>
                                        <p:tgtEl>
                                          <p:spTgt spid="45062"/>
                                        </p:tgtEl>
                                      </p:cBhvr>
                                    </p:animEffect>
                                  </p:childTnLst>
                                </p:cTn>
                              </p:par>
                            </p:childTnLst>
                          </p:cTn>
                        </p:par>
                      </p:childTnLst>
                    </p:cTn>
                  </p:par>
                  <p:par>
                    <p:cTn id="43" fill="hold" nodeType="clickPar">
                      <p:stCondLst>
                        <p:cond delay="indefinite"/>
                        <p:cond evt="onBegin" delay="0">
                          <p:tn val="42"/>
                        </p:cond>
                      </p:stCondLst>
                      <p:childTnLst>
                        <p:par>
                          <p:cTn id="44" fill="hold">
                            <p:stCondLst>
                              <p:cond delay="0"/>
                            </p:stCondLst>
                            <p:childTnLst>
                              <p:par>
                                <p:cTn id="45" presetID="22" presetClass="entr" presetSubtype="8" dur="500" fill="hold" grpId="0" nodeType="clickEffect">
                                  <p:stCondLst>
                                    <p:cond delay="0"/>
                                  </p:stCondLst>
                                  <p:childTnLst>
                                    <p:set>
                                      <p:cBhvr>
                                        <p:cTn id="46" dur="1" fill="hold">
                                          <p:stCondLst>
                                            <p:cond delay="0"/>
                                          </p:stCondLst>
                                        </p:cTn>
                                        <p:tgtEl>
                                          <p:spTgt spid="45068"/>
                                        </p:tgtEl>
                                        <p:attrNameLst>
                                          <p:attrName>style.visibility</p:attrName>
                                        </p:attrNameLst>
                                      </p:cBhvr>
                                      <p:to>
                                        <p:strVal val="visible"/>
                                      </p:to>
                                    </p:set>
                                    <p:animEffect transition="in" filter="wipe(left)">
                                      <p:cBhvr>
                                        <p:cTn id="47" dur="500"/>
                                        <p:tgtEl>
                                          <p:spTgt spid="45068"/>
                                        </p:tgtEl>
                                      </p:cBhvr>
                                    </p:animEffect>
                                  </p:childTnLst>
                                </p:cTn>
                              </p:par>
                            </p:childTnLst>
                          </p:cTn>
                        </p:par>
                      </p:childTnLst>
                    </p:cTn>
                  </p:par>
                  <p:par>
                    <p:cTn id="48" fill="hold" nodeType="clickPar">
                      <p:stCondLst>
                        <p:cond delay="indefinite"/>
                        <p:cond evt="onBegin" delay="0">
                          <p:tn val="47"/>
                        </p:cond>
                      </p:stCondLst>
                      <p:childTnLst>
                        <p:par>
                          <p:cTn id="49" fill="hold">
                            <p:stCondLst>
                              <p:cond delay="0"/>
                            </p:stCondLst>
                            <p:childTnLst>
                              <p:par>
                                <p:cTn id="50" presetID="22" presetClass="entr" presetSubtype="8" dur="500" fill="hold" nodeType="clickEffect">
                                  <p:stCondLst>
                                    <p:cond delay="0"/>
                                  </p:stCondLst>
                                  <p:childTnLst>
                                    <p:set>
                                      <p:cBhvr>
                                        <p:cTn id="51" dur="1" fill="hold">
                                          <p:stCondLst>
                                            <p:cond delay="0"/>
                                          </p:stCondLst>
                                        </p:cTn>
                                        <p:tgtEl>
                                          <p:spTgt spid="45063"/>
                                        </p:tgtEl>
                                        <p:attrNameLst>
                                          <p:attrName>style.visibility</p:attrName>
                                        </p:attrNameLst>
                                      </p:cBhvr>
                                      <p:to>
                                        <p:strVal val="visible"/>
                                      </p:to>
                                    </p:set>
                                    <p:animEffect transition="in" filter="wipe(left)">
                                      <p:cBhvr>
                                        <p:cTn id="52" dur="500"/>
                                        <p:tgtEl>
                                          <p:spTgt spid="45063"/>
                                        </p:tgtEl>
                                      </p:cBhvr>
                                    </p:animEffect>
                                  </p:childTnLst>
                                </p:cTn>
                              </p:par>
                            </p:childTnLst>
                          </p:cTn>
                        </p:par>
                      </p:childTnLst>
                    </p:cTn>
                  </p:par>
                  <p:par>
                    <p:cTn id="53" fill="hold" nodeType="clickPar">
                      <p:stCondLst>
                        <p:cond delay="indefinite"/>
                        <p:cond evt="onBegin" delay="0">
                          <p:tn val="52"/>
                        </p:cond>
                      </p:stCondLst>
                      <p:childTnLst>
                        <p:par>
                          <p:cTn id="54" fill="hold">
                            <p:stCondLst>
                              <p:cond delay="0"/>
                            </p:stCondLst>
                            <p:childTnLst>
                              <p:par>
                                <p:cTn id="55" presetID="22" presetClass="entr" presetSubtype="8" dur="500" fill="hold" grpId="0" nodeType="clickEffect">
                                  <p:stCondLst>
                                    <p:cond delay="0"/>
                                  </p:stCondLst>
                                  <p:childTnLst>
                                    <p:set>
                                      <p:cBhvr>
                                        <p:cTn id="56" dur="1" fill="hold">
                                          <p:stCondLst>
                                            <p:cond delay="0"/>
                                          </p:stCondLst>
                                        </p:cTn>
                                        <p:tgtEl>
                                          <p:spTgt spid="45069"/>
                                        </p:tgtEl>
                                        <p:attrNameLst>
                                          <p:attrName>style.visibility</p:attrName>
                                        </p:attrNameLst>
                                      </p:cBhvr>
                                      <p:to>
                                        <p:strVal val="visible"/>
                                      </p:to>
                                    </p:set>
                                    <p:animEffect transition="in" filter="wipe(left)">
                                      <p:cBhvr>
                                        <p:cTn id="57" dur="500"/>
                                        <p:tgtEl>
                                          <p:spTgt spid="45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5" grpId="0"/>
      <p:bldP spid="45066" grpId="0" build="p"/>
      <p:bldP spid="45067" grpId="0"/>
      <p:bldP spid="45068" grpId="0"/>
      <p:bldP spid="45069" grpId="0"/>
    </p:bldLst>
  </p:timing>
</p:sld>
</file>

<file path=ppt/slides/slide5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6087" name="Rectangle 2" title=""/>
          <p:cNvSpPr>
            <a:spLocks noGrp="1"/>
          </p:cNvSpPr>
          <p:nvPr>
            <p:ph type="title"/>
          </p:nvPr>
        </p:nvSpPr>
        <p:spPr>
          <a:xfrm>
            <a:off x="457200" y="914400"/>
            <a:ext cx="3886200" cy="5334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lgn="l" eaLnBrk="1" hangingPunct="1"/>
            <a:r>
              <a:rPr lang="zh-CN" altLang="en-US" sz="3200">
                <a:solidFill>
                  <a:srgbClr val="FF0066"/>
                </a:solidFill>
                <a:ea typeface="隶书" pitchFamily="49" charset="-122"/>
              </a:rPr>
              <a:t>几何分布的概率背景</a:t>
            </a:r>
            <a:endParaRPr lang="zh-CN" altLang="en-US" sz="3200">
              <a:solidFill>
                <a:srgbClr val="FF0066"/>
              </a:solidFill>
              <a:ea typeface="隶书" pitchFamily="49" charset="-122"/>
            </a:endParaRPr>
          </a:p>
        </p:txBody>
      </p:sp>
      <p:sp>
        <p:nvSpPr>
          <p:cNvPr id="46088" name="Rectangle 3" title=""/>
          <p:cNvSpPr>
            <a:spLocks noGrp="1"/>
          </p:cNvSpPr>
          <p:nvPr>
            <p:ph type="body" sz="half" idx="1"/>
          </p:nvPr>
        </p:nvSpPr>
        <p:spPr>
          <a:xfrm>
            <a:off x="533400" y="1905000"/>
            <a:ext cx="3276600" cy="608013"/>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eaLnBrk="1" hangingPunct="1">
              <a:buNone/>
            </a:pPr>
            <a:r>
              <a:rPr lang="zh-CN" altLang="en-US"/>
              <a:t>在</a:t>
            </a:r>
            <a:r>
              <a:rPr lang="en-US" altLang="zh-CN"/>
              <a:t>Bernoulli</a:t>
            </a:r>
            <a:r>
              <a:rPr lang="zh-CN" altLang="en-US"/>
              <a:t>试验中，</a:t>
            </a:r>
            <a:endParaRPr lang="zh-CN" altLang="en-US"/>
          </a:p>
        </p:txBody>
      </p:sp>
      <p:graphicFrame>
        <p:nvGraphicFramePr>
          <p:cNvPr id="46082" name="Object 4" title=""/>
          <p:cNvGraphicFramePr>
            <a:graphicFrameLocks noChangeAspect="1"/>
          </p:cNvGraphicFramePr>
          <p:nvPr>
            <p:ph sz="half" idx="2"/>
          </p:nvPr>
        </p:nvGraphicFramePr>
        <p:xfrm>
          <a:off x="1773238" y="2271713"/>
          <a:ext cx="4816475" cy="679450"/>
        </p:xfrm>
        <a:graphic>
          <a:graphicData uri="http://schemas.openxmlformats.org/presentationml/2006/ole">
            <mc:AlternateContent>
              <mc:Choice xmlns:v="urn:schemas-microsoft-com:vml" Requires="v">
                <p:oleObj spid="_x0000_s1261" name="公式" r:id="rId2" imgW="4816475" imgH="679450" progId="Equation.3">
                  <p:embed/>
                </p:oleObj>
              </mc:Choice>
              <mc:Fallback>
                <p:oleObj name="公式" r:id="rId2" imgW="4816475" imgH="679450" progId="Equation.3">
                  <p:embed/>
                  <p:pic>
                    <p:nvPicPr>
                      <p:cNvPr id="0" name="OLE substitute image"/>
                      <p:cNvPicPr/>
                      <p:nvPr/>
                    </p:nvPicPr>
                    <p:blipFill>
                      <a:blip r:embed="rId3"/>
                      <a:stretch>
                        <a:fillRect/>
                      </a:stretch>
                    </p:blipFill>
                    <p:spPr>
                      <a:xfrm>
                        <a:off x="1773238" y="2271713"/>
                        <a:ext cx="4816475" cy="679450"/>
                      </a:xfrm>
                      <a:prstGeom prst="rect">
                        <a:avLst/>
                      </a:prstGeom>
                      <a:noFill/>
                      <a:ln>
                        <a:miter lim="800000"/>
                      </a:ln>
                    </p:spPr>
                  </p:pic>
                </p:oleObj>
              </mc:Fallback>
            </mc:AlternateContent>
          </a:graphicData>
        </a:graphic>
      </p:graphicFrame>
      <p:sp>
        <p:nvSpPr>
          <p:cNvPr id="46089" name="Rectangle 5" title=""/>
          <p:cNvSpPr/>
          <p:nvPr/>
        </p:nvSpPr>
        <p:spPr>
          <a:xfrm>
            <a:off x="533400" y="3505200"/>
            <a:ext cx="7696200" cy="5334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pPr>
            <a:r>
              <a:rPr lang="zh-CN" altLang="en-US" sz="2800"/>
              <a:t>试验进行到 </a:t>
            </a:r>
            <a:r>
              <a:rPr lang="en-US" altLang="zh-CN" sz="2800"/>
              <a:t>A </a:t>
            </a:r>
            <a:r>
              <a:rPr lang="zh-CN" altLang="en-US" sz="2800"/>
              <a:t>首次出现为止．</a:t>
            </a:r>
            <a:endParaRPr lang="zh-CN" altLang="en-US" sz="2800"/>
          </a:p>
        </p:txBody>
      </p:sp>
      <p:graphicFrame>
        <p:nvGraphicFramePr>
          <p:cNvPr id="46083" name="Object 6" title=""/>
          <p:cNvGraphicFramePr>
            <a:graphicFrameLocks noChangeAspect="1"/>
          </p:cNvGraphicFramePr>
          <p:nvPr/>
        </p:nvGraphicFramePr>
        <p:xfrm>
          <a:off x="609600" y="4419600"/>
          <a:ext cx="4114800" cy="536575"/>
        </p:xfrm>
        <a:graphic>
          <a:graphicData uri="http://schemas.openxmlformats.org/presentationml/2006/ole">
            <mc:AlternateContent>
              <mc:Choice xmlns:v="urn:schemas-microsoft-com:vml" Requires="v">
                <p:oleObj spid="_x0000_s1262" name="公式" r:id="rId4" imgW="4114800" imgH="536575" progId="Equation.3">
                  <p:embed/>
                </p:oleObj>
              </mc:Choice>
              <mc:Fallback>
                <p:oleObj name="公式" r:id="rId4" imgW="4114800" imgH="536575" progId="Equation.3">
                  <p:embed/>
                  <p:pic>
                    <p:nvPicPr>
                      <p:cNvPr id="0" name="OLE substitute image"/>
                      <p:cNvPicPr/>
                      <p:nvPr/>
                    </p:nvPicPr>
                    <p:blipFill>
                      <a:blip r:embed="rId5"/>
                      <a:stretch>
                        <a:fillRect/>
                      </a:stretch>
                    </p:blipFill>
                    <p:spPr>
                      <a:xfrm>
                        <a:off x="609600" y="4419600"/>
                        <a:ext cx="4114800" cy="536575"/>
                      </a:xfrm>
                      <a:prstGeom prst="rect">
                        <a:avLst/>
                      </a:prstGeom>
                      <a:noFill/>
                      <a:ln>
                        <a:noFill/>
                        <a:miter lim="800000"/>
                      </a:ln>
                    </p:spPr>
                  </p:pic>
                </p:oleObj>
              </mc:Fallback>
            </mc:AlternateContent>
          </a:graphicData>
        </a:graphic>
      </p:graphicFrame>
      <p:graphicFrame>
        <p:nvGraphicFramePr>
          <p:cNvPr id="46084" name="Object 7" title=""/>
          <p:cNvGraphicFramePr>
            <a:graphicFrameLocks noChangeAspect="1"/>
          </p:cNvGraphicFramePr>
          <p:nvPr/>
        </p:nvGraphicFramePr>
        <p:xfrm>
          <a:off x="609600" y="5032375"/>
          <a:ext cx="5181600" cy="547688"/>
        </p:xfrm>
        <a:graphic>
          <a:graphicData uri="http://schemas.openxmlformats.org/presentationml/2006/ole">
            <mc:AlternateContent>
              <mc:Choice xmlns:v="urn:schemas-microsoft-com:vml" Requires="v">
                <p:oleObj spid="_x0000_s1263" name="公式" r:id="rId6" imgW="5181600" imgH="547688" progId="Equation.3">
                  <p:embed/>
                </p:oleObj>
              </mc:Choice>
              <mc:Fallback>
                <p:oleObj name="公式" r:id="rId6" imgW="5181600" imgH="547688" progId="Equation.3">
                  <p:embed/>
                  <p:pic>
                    <p:nvPicPr>
                      <p:cNvPr id="0" name="OLE substitute image"/>
                      <p:cNvPicPr/>
                      <p:nvPr/>
                    </p:nvPicPr>
                    <p:blipFill>
                      <a:blip r:embed="rId7"/>
                      <a:stretch>
                        <a:fillRect/>
                      </a:stretch>
                    </p:blipFill>
                    <p:spPr>
                      <a:xfrm>
                        <a:off x="609600" y="5032375"/>
                        <a:ext cx="5181600" cy="547688"/>
                      </a:xfrm>
                      <a:prstGeom prst="rect">
                        <a:avLst/>
                      </a:prstGeom>
                      <a:noFill/>
                      <a:ln>
                        <a:noFill/>
                        <a:miter lim="800000"/>
                      </a:ln>
                    </p:spPr>
                  </p:pic>
                </p:oleObj>
              </mc:Fallback>
            </mc:AlternateContent>
          </a:graphicData>
        </a:graphic>
      </p:graphicFrame>
      <p:sp>
        <p:nvSpPr>
          <p:cNvPr id="46090" name="Rectangle 8"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46085" name="Object 10"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264" name="Image" r:id="rId8" imgW="7572375" imgH="19050" progId="Photoshop.Image.5">
                  <p:embed/>
                </p:oleObj>
              </mc:Choice>
              <mc:Fallback>
                <p:oleObj name="Image" r:id="rId8" imgW="7572375" imgH="19050" progId="Photoshop.Image.5">
                  <p:embed/>
                  <p:pic>
                    <p:nvPicPr>
                      <p:cNvPr id="0" name="OLE substitute image"/>
                      <p:cNvPicPr/>
                      <p:nvPr/>
                    </p:nvPicPr>
                    <p:blipFill>
                      <a:blip r:embed="rId9"/>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46091" name="Text Box 11"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46092" name="Text Box 16" title=""/>
          <p:cNvSpPr txBox="1"/>
          <p:nvPr/>
        </p:nvSpPr>
        <p:spPr>
          <a:xfrm>
            <a:off x="609600" y="5799138"/>
            <a:ext cx="762000" cy="519112"/>
          </a:xfrm>
          <a:prstGeom prst="rect">
            <a:avLst/>
          </a:prstGeom>
          <a:no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zh-CN" altLang="en-US" sz="2800">
                <a:latin typeface="Times New Roman" pitchFamily="18" charset="0"/>
              </a:rPr>
              <a:t>即</a:t>
            </a:r>
            <a:endParaRPr kumimoji="1" lang="zh-CN" altLang="en-US" sz="2800">
              <a:latin typeface="Times New Roman" pitchFamily="18" charset="0"/>
            </a:endParaRPr>
          </a:p>
        </p:txBody>
      </p:sp>
      <p:graphicFrame>
        <p:nvGraphicFramePr>
          <p:cNvPr id="46086" name="Object 17" title=""/>
          <p:cNvGraphicFramePr>
            <a:graphicFrameLocks noChangeAspect="1"/>
          </p:cNvGraphicFramePr>
          <p:nvPr/>
        </p:nvGraphicFramePr>
        <p:xfrm>
          <a:off x="1524000" y="5791200"/>
          <a:ext cx="5257800" cy="541338"/>
        </p:xfrm>
        <a:graphic>
          <a:graphicData uri="http://schemas.openxmlformats.org/presentationml/2006/ole">
            <mc:AlternateContent>
              <mc:Choice xmlns:v="urn:schemas-microsoft-com:vml" Requires="v">
                <p:oleObj spid="_x0000_s1265" name="公式" r:id="rId10" imgW="5257800" imgH="541338" progId="Equation.3">
                  <p:embed/>
                </p:oleObj>
              </mc:Choice>
              <mc:Fallback>
                <p:oleObj name="公式" r:id="rId10" imgW="5257800" imgH="541338" progId="Equation.3">
                  <p:embed/>
                  <p:pic>
                    <p:nvPicPr>
                      <p:cNvPr id="0" name="OLE substitute image"/>
                      <p:cNvPicPr/>
                      <p:nvPr/>
                    </p:nvPicPr>
                    <p:blipFill>
                      <a:blip r:embed="rId11"/>
                      <a:stretch>
                        <a:fillRect/>
                      </a:stretch>
                    </p:blipFill>
                    <p:spPr>
                      <a:xfrm>
                        <a:off x="1524000" y="5791200"/>
                        <a:ext cx="5257800" cy="541338"/>
                      </a:xfrm>
                      <a:prstGeom prst="rect">
                        <a:avLst/>
                      </a:prstGeom>
                      <a:noFill/>
                      <a:ln>
                        <a:noFill/>
                        <a:miter lim="800000"/>
                      </a:ln>
                    </p:spPr>
                  </p:pic>
                </p:oleObj>
              </mc:Fallback>
            </mc:AlternateContent>
          </a:graphicData>
        </a:graphic>
      </p:graphicFrame>
      <p:sp>
        <p:nvSpPr>
          <p:cNvPr id="46093" name="AutoShape 18" title="">
            <a:hlinkClick r:id="rId12"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46094" name="Text Box 19"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2"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grpId="0" nodeType="afterEffect">
                                  <p:stCondLst>
                                    <p:cond delay="0"/>
                                  </p:stCondLst>
                                  <p:childTnLst>
                                    <p:set>
                                      <p:cBhvr>
                                        <p:cTn id="6" dur="1" fill="hold">
                                          <p:stCondLst>
                                            <p:cond delay="0"/>
                                          </p:stCondLst>
                                        </p:cTn>
                                        <p:tgtEl>
                                          <p:spTgt spid="46087"/>
                                        </p:tgtEl>
                                        <p:attrNameLst>
                                          <p:attrName>style.visibility</p:attrName>
                                        </p:attrNameLst>
                                      </p:cBhvr>
                                      <p:to>
                                        <p:strVal val="visible"/>
                                      </p:to>
                                    </p:set>
                                    <p:animEffect transition="in" filter="wipe(left)">
                                      <p:cBhvr>
                                        <p:cTn id="7" dur="500"/>
                                        <p:tgtEl>
                                          <p:spTgt spid="46087"/>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300" fill="hold" grpId="0" nodeType="clickEffect">
                                  <p:stCondLst>
                                    <p:cond delay="0"/>
                                  </p:stCondLst>
                                  <p:iterate type="wd">
                                    <p:tmPct val="100000"/>
                                  </p:iterate>
                                  <p:childTnLst>
                                    <p:set>
                                      <p:cBhvr>
                                        <p:cTn id="11" dur="1" fill="hold">
                                          <p:stCondLst>
                                            <p:cond delay="0"/>
                                          </p:stCondLst>
                                        </p:cTn>
                                        <p:tgtEl>
                                          <p:spTgt spid="46088">
                                            <p:txEl>
                                              <p:pRg st="0" end="0"/>
                                            </p:txEl>
                                          </p:spTgt>
                                        </p:tgtEl>
                                        <p:attrNameLst>
                                          <p:attrName>style.visibility</p:attrName>
                                        </p:attrNameLst>
                                      </p:cBhvr>
                                      <p:to>
                                        <p:strVal val="visible"/>
                                      </p:to>
                                    </p:set>
                                    <p:animEffect transition="in" filter="wipe(left)">
                                      <p:cBhvr>
                                        <p:cTn id="12" dur="300"/>
                                        <p:tgtEl>
                                          <p:spTgt spid="46088">
                                            <p:txEl>
                                              <p:pRg st="0" end="0"/>
                                            </p:txEl>
                                          </p:spTgt>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46082"/>
                                        </p:tgtEl>
                                        <p:attrNameLst>
                                          <p:attrName>style.visibility</p:attrName>
                                        </p:attrNameLst>
                                      </p:cBhvr>
                                      <p:to>
                                        <p:strVal val="visible"/>
                                      </p:to>
                                    </p:set>
                                    <p:animEffect transition="in" filter="wipe(left)">
                                      <p:cBhvr>
                                        <p:cTn id="17" dur="500"/>
                                        <p:tgtEl>
                                          <p:spTgt spid="46082"/>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grpId="0" nodeType="clickEffect">
                                  <p:stCondLst>
                                    <p:cond delay="0"/>
                                  </p:stCondLst>
                                  <p:childTnLst>
                                    <p:set>
                                      <p:cBhvr>
                                        <p:cTn id="21" dur="1" fill="hold">
                                          <p:stCondLst>
                                            <p:cond delay="0"/>
                                          </p:stCondLst>
                                        </p:cTn>
                                        <p:tgtEl>
                                          <p:spTgt spid="46089"/>
                                        </p:tgtEl>
                                        <p:attrNameLst>
                                          <p:attrName>style.visibility</p:attrName>
                                        </p:attrNameLst>
                                      </p:cBhvr>
                                      <p:to>
                                        <p:strVal val="visible"/>
                                      </p:to>
                                    </p:set>
                                    <p:animEffect transition="in" filter="wipe(left)">
                                      <p:cBhvr>
                                        <p:cTn id="22" dur="500"/>
                                        <p:tgtEl>
                                          <p:spTgt spid="46089"/>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46083"/>
                                        </p:tgtEl>
                                        <p:attrNameLst>
                                          <p:attrName>style.visibility</p:attrName>
                                        </p:attrNameLst>
                                      </p:cBhvr>
                                      <p:to>
                                        <p:strVal val="visible"/>
                                      </p:to>
                                    </p:set>
                                    <p:animEffect transition="in" filter="wipe(left)">
                                      <p:cBhvr>
                                        <p:cTn id="27" dur="500"/>
                                        <p:tgtEl>
                                          <p:spTgt spid="46083"/>
                                        </p:tgtEl>
                                      </p:cBhvr>
                                    </p:animEffect>
                                  </p:childTnLst>
                                </p:cTn>
                              </p:par>
                            </p:childTnLst>
                          </p:cTn>
                        </p:par>
                      </p:childTnLst>
                    </p:cTn>
                  </p:par>
                  <p:par>
                    <p:cTn id="28" fill="hold" nodeType="clickPar">
                      <p:stCondLst>
                        <p:cond delay="indefinite"/>
                        <p:cond evt="onBegin" delay="0">
                          <p:tn val="27"/>
                        </p:cond>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46084"/>
                                        </p:tgtEl>
                                        <p:attrNameLst>
                                          <p:attrName>style.visibility</p:attrName>
                                        </p:attrNameLst>
                                      </p:cBhvr>
                                      <p:to>
                                        <p:strVal val="visible"/>
                                      </p:to>
                                    </p:set>
                                    <p:animEffect transition="in" filter="wipe(left)">
                                      <p:cBhvr>
                                        <p:cTn id="32" dur="500"/>
                                        <p:tgtEl>
                                          <p:spTgt spid="46084"/>
                                        </p:tgtEl>
                                      </p:cBhvr>
                                    </p:animEffect>
                                  </p:childTnLst>
                                </p:cTn>
                              </p:par>
                            </p:childTnLst>
                          </p:cTn>
                        </p:par>
                      </p:childTnLst>
                    </p:cTn>
                  </p:par>
                  <p:par>
                    <p:cTn id="33" fill="hold" nodeType="clickPar">
                      <p:stCondLst>
                        <p:cond delay="indefinite"/>
                        <p:cond evt="onBegin" delay="0">
                          <p:tn val="32"/>
                        </p:cond>
                      </p:stCondLst>
                      <p:childTnLst>
                        <p:par>
                          <p:cTn id="34" fill="hold">
                            <p:stCondLst>
                              <p:cond delay="0"/>
                            </p:stCondLst>
                            <p:childTnLst>
                              <p:par>
                                <p:cTn id="35" presetID="22" presetClass="entr" presetSubtype="8" dur="500" fill="hold" grpId="0" nodeType="clickEffect">
                                  <p:stCondLst>
                                    <p:cond delay="0"/>
                                  </p:stCondLst>
                                  <p:childTnLst>
                                    <p:set>
                                      <p:cBhvr>
                                        <p:cTn id="36" dur="1" fill="hold">
                                          <p:stCondLst>
                                            <p:cond delay="0"/>
                                          </p:stCondLst>
                                        </p:cTn>
                                        <p:tgtEl>
                                          <p:spTgt spid="46092"/>
                                        </p:tgtEl>
                                        <p:attrNameLst>
                                          <p:attrName>style.visibility</p:attrName>
                                        </p:attrNameLst>
                                      </p:cBhvr>
                                      <p:to>
                                        <p:strVal val="visible"/>
                                      </p:to>
                                    </p:set>
                                    <p:animEffect transition="in" filter="wipe(left)">
                                      <p:cBhvr>
                                        <p:cTn id="37" dur="500"/>
                                        <p:tgtEl>
                                          <p:spTgt spid="46092"/>
                                        </p:tgtEl>
                                      </p:cBhvr>
                                    </p:animEffect>
                                  </p:childTnLst>
                                </p:cTn>
                              </p:par>
                            </p:childTnLst>
                          </p:cTn>
                        </p:par>
                      </p:childTnLst>
                    </p:cTn>
                  </p:par>
                  <p:par>
                    <p:cTn id="38" fill="hold" nodeType="clickPar">
                      <p:stCondLst>
                        <p:cond delay="indefinite"/>
                        <p:cond evt="onBegin" delay="0">
                          <p:tn val="37"/>
                        </p:cond>
                      </p:stCondLst>
                      <p:childTnLst>
                        <p:par>
                          <p:cTn id="39" fill="hold">
                            <p:stCondLst>
                              <p:cond delay="0"/>
                            </p:stCondLst>
                            <p:childTnLst>
                              <p:par>
                                <p:cTn id="40" presetID="22" presetClass="entr" presetSubtype="8" dur="500" fill="hold" nodeType="clickEffect">
                                  <p:stCondLst>
                                    <p:cond delay="0"/>
                                  </p:stCondLst>
                                  <p:childTnLst>
                                    <p:set>
                                      <p:cBhvr>
                                        <p:cTn id="41" dur="1" fill="hold">
                                          <p:stCondLst>
                                            <p:cond delay="0"/>
                                          </p:stCondLst>
                                        </p:cTn>
                                        <p:tgtEl>
                                          <p:spTgt spid="46086"/>
                                        </p:tgtEl>
                                        <p:attrNameLst>
                                          <p:attrName>style.visibility</p:attrName>
                                        </p:attrNameLst>
                                      </p:cBhvr>
                                      <p:to>
                                        <p:strVal val="visible"/>
                                      </p:to>
                                    </p:set>
                                    <p:animEffect transition="in" filter="wipe(left)">
                                      <p:cBhvr>
                                        <p:cTn id="42" dur="500"/>
                                        <p:tgtEl>
                                          <p:spTgt spid="46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7" grpId="0"/>
      <p:bldP spid="46088" grpId="0" build="p"/>
      <p:bldP spid="46089" grpId="0"/>
      <p:bldP spid="46092" grpId="0"/>
    </p:bldLst>
  </p:timing>
</p:sld>
</file>

<file path=ppt/slides/slide5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7110" name="Rectangle 2" title=""/>
          <p:cNvSpPr>
            <a:spLocks noGrp="1"/>
          </p:cNvSpPr>
          <p:nvPr>
            <p:ph type="title"/>
          </p:nvPr>
        </p:nvSpPr>
        <p:spPr>
          <a:xfrm>
            <a:off x="609600" y="912813"/>
            <a:ext cx="1219200" cy="382587"/>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lgn="l" eaLnBrk="1" hangingPunct="1"/>
            <a:r>
              <a:rPr lang="zh-CN" altLang="en-US" sz="2800">
                <a:solidFill>
                  <a:srgbClr val="FF0066"/>
                </a:solidFill>
                <a:ea typeface="黑体" pitchFamily="2" charset="-122"/>
              </a:rPr>
              <a:t>例</a:t>
            </a:r>
            <a:r>
              <a:rPr lang="zh-CN" altLang="en-US" sz="2800">
                <a:solidFill>
                  <a:srgbClr val="FF0066"/>
                </a:solidFill>
              </a:rPr>
              <a:t> </a:t>
            </a:r>
            <a:r>
              <a:rPr lang="en-US" altLang="zh-CN" sz="2800">
                <a:solidFill>
                  <a:srgbClr val="FF0066"/>
                </a:solidFill>
              </a:rPr>
              <a:t>14</a:t>
            </a:r>
            <a:endParaRPr lang="en-US" altLang="zh-CN" sz="2800">
              <a:solidFill>
                <a:srgbClr val="FF0066"/>
              </a:solidFill>
            </a:endParaRPr>
          </a:p>
        </p:txBody>
      </p:sp>
      <p:sp>
        <p:nvSpPr>
          <p:cNvPr id="47111" name="Rectangle 3" title=""/>
          <p:cNvSpPr>
            <a:spLocks noGrp="1"/>
          </p:cNvSpPr>
          <p:nvPr>
            <p:ph type="body" sz="half" idx="1"/>
          </p:nvPr>
        </p:nvSpPr>
        <p:spPr>
          <a:xfrm>
            <a:off x="609600" y="1219200"/>
            <a:ext cx="8178800" cy="37338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eaLnBrk="1" hangingPunct="1">
              <a:buNone/>
            </a:pPr>
            <a:r>
              <a:rPr lang="zh-CN" altLang="en-US"/>
              <a:t>对同一目标进行射击，设每次射击时的命中率</a:t>
            </a:r>
            <a:endParaRPr lang="zh-CN" altLang="en-US"/>
          </a:p>
          <a:p>
            <a:pPr lvl="0" eaLnBrk="1" hangingPunct="1">
              <a:buNone/>
            </a:pPr>
            <a:r>
              <a:rPr lang="zh-CN" altLang="en-US"/>
              <a:t>为</a:t>
            </a:r>
            <a:r>
              <a:rPr lang="en-US" altLang="zh-CN"/>
              <a:t>0.64</a:t>
            </a:r>
            <a:r>
              <a:rPr lang="zh-CN" altLang="en-US"/>
              <a:t>，射击进行到击中目标时为止，令：</a:t>
            </a:r>
            <a:endParaRPr lang="zh-CN" altLang="en-US"/>
          </a:p>
          <a:p>
            <a:pPr lvl="0" eaLnBrk="1" hangingPunct="1">
              <a:buNone/>
            </a:pPr>
            <a:r>
              <a:rPr lang="zh-CN" altLang="en-US"/>
              <a:t>             </a:t>
            </a:r>
            <a:r>
              <a:rPr lang="en-US" altLang="zh-CN"/>
              <a:t>X</a:t>
            </a:r>
            <a:r>
              <a:rPr lang="zh-CN" altLang="en-US"/>
              <a:t>：所需射击次数．   </a:t>
            </a:r>
            <a:endParaRPr lang="zh-CN" altLang="en-US"/>
          </a:p>
          <a:p>
            <a:pPr lvl="0" eaLnBrk="1" hangingPunct="1">
              <a:buNone/>
            </a:pPr>
            <a:r>
              <a:rPr lang="zh-CN" altLang="en-US"/>
              <a:t>试求随机变量 </a:t>
            </a:r>
            <a:r>
              <a:rPr lang="en-US" altLang="zh-CN"/>
              <a:t>X </a:t>
            </a:r>
            <a:r>
              <a:rPr lang="zh-CN" altLang="en-US"/>
              <a:t>的分布律，并求至少进行</a:t>
            </a:r>
            <a:r>
              <a:rPr lang="en-US" altLang="zh-CN"/>
              <a:t>2</a:t>
            </a:r>
            <a:r>
              <a:rPr lang="zh-CN" altLang="en-US"/>
              <a:t>次射击</a:t>
            </a:r>
            <a:endParaRPr lang="zh-CN" altLang="en-US"/>
          </a:p>
          <a:p>
            <a:pPr lvl="0" eaLnBrk="1" hangingPunct="1">
              <a:buNone/>
            </a:pPr>
            <a:r>
              <a:rPr lang="zh-CN" altLang="en-US"/>
              <a:t>才能击中目标的概率．</a:t>
            </a:r>
            <a:endParaRPr lang="zh-CN" altLang="en-US"/>
          </a:p>
          <a:p>
            <a:pPr lvl="0" eaLnBrk="1" hangingPunct="1">
              <a:buNone/>
            </a:pPr>
            <a:endParaRPr lang="zh-CN" altLang="en-US"/>
          </a:p>
          <a:p>
            <a:pPr lvl="0" eaLnBrk="1" hangingPunct="1">
              <a:buNone/>
            </a:pPr>
            <a:r>
              <a:rPr lang="zh-CN" altLang="en-US"/>
              <a:t>解：  </a:t>
            </a:r>
            <a:endParaRPr lang="zh-CN" altLang="en-US"/>
          </a:p>
        </p:txBody>
      </p:sp>
      <p:graphicFrame>
        <p:nvGraphicFramePr>
          <p:cNvPr id="47106" name="Object 4" title=""/>
          <p:cNvGraphicFramePr>
            <a:graphicFrameLocks noChangeAspect="1"/>
          </p:cNvGraphicFramePr>
          <p:nvPr>
            <p:ph sz="half" idx="2"/>
          </p:nvPr>
        </p:nvGraphicFramePr>
        <p:xfrm>
          <a:off x="1263650" y="4197350"/>
          <a:ext cx="4841875" cy="536575"/>
        </p:xfrm>
        <a:graphic>
          <a:graphicData uri="http://schemas.openxmlformats.org/presentationml/2006/ole">
            <mc:AlternateContent>
              <mc:Choice xmlns:v="urn:schemas-microsoft-com:vml" Requires="v">
                <p:oleObj spid="_x0000_s1266" name="公式" r:id="rId2" imgW="4841875" imgH="536575" progId="Equation.3">
                  <p:embed/>
                </p:oleObj>
              </mc:Choice>
              <mc:Fallback>
                <p:oleObj name="公式" r:id="rId2" imgW="4841875" imgH="536575" progId="Equation.3">
                  <p:embed/>
                  <p:pic>
                    <p:nvPicPr>
                      <p:cNvPr id="0" name="OLE substitute image"/>
                      <p:cNvPicPr/>
                      <p:nvPr/>
                    </p:nvPicPr>
                    <p:blipFill>
                      <a:blip r:embed="rId3"/>
                      <a:stretch>
                        <a:fillRect/>
                      </a:stretch>
                    </p:blipFill>
                    <p:spPr>
                      <a:xfrm>
                        <a:off x="1263650" y="4197350"/>
                        <a:ext cx="4841875" cy="536575"/>
                      </a:xfrm>
                      <a:prstGeom prst="rect">
                        <a:avLst/>
                      </a:prstGeom>
                      <a:noFill/>
                      <a:ln>
                        <a:miter lim="800000"/>
                      </a:ln>
                    </p:spPr>
                  </p:pic>
                </p:oleObj>
              </mc:Fallback>
            </mc:AlternateContent>
          </a:graphicData>
        </a:graphic>
      </p:graphicFrame>
      <p:sp>
        <p:nvSpPr>
          <p:cNvPr id="47112" name="Rectangle 5"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47107" name="Object 7"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267" name="Image" r:id="rId4" imgW="7572375" imgH="19050" progId="Photoshop.Image.5">
                  <p:embed/>
                </p:oleObj>
              </mc:Choice>
              <mc:Fallback>
                <p:oleObj name="Image" r:id="rId4" imgW="7572375" imgH="19050" progId="Photoshop.Image.5">
                  <p:embed/>
                  <p:pic>
                    <p:nvPicPr>
                      <p:cNvPr id="0" name="OLE substitute image"/>
                      <p:cNvPicPr/>
                      <p:nvPr/>
                    </p:nvPicPr>
                    <p:blipFill>
                      <a:blip r:embed="rId5"/>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47113" name="Text Box 8"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graphicFrame>
        <p:nvGraphicFramePr>
          <p:cNvPr id="47108" name="Object 9" title=""/>
          <p:cNvGraphicFramePr>
            <a:graphicFrameLocks noChangeAspect="1"/>
          </p:cNvGraphicFramePr>
          <p:nvPr/>
        </p:nvGraphicFramePr>
        <p:xfrm>
          <a:off x="601663" y="4856163"/>
          <a:ext cx="7856537" cy="1033462"/>
        </p:xfrm>
        <a:graphic>
          <a:graphicData uri="http://schemas.openxmlformats.org/presentationml/2006/ole">
            <mc:AlternateContent>
              <mc:Choice xmlns:v="urn:schemas-microsoft-com:vml" Requires="v">
                <p:oleObj spid="_x0000_s1268" name="公式" r:id="rId6" imgW="7856537" imgH="1033462" progId="Equation.3">
                  <p:embed/>
                </p:oleObj>
              </mc:Choice>
              <mc:Fallback>
                <p:oleObj name="公式" r:id="rId6" imgW="7856537" imgH="1033462" progId="Equation.3">
                  <p:embed/>
                  <p:pic>
                    <p:nvPicPr>
                      <p:cNvPr id="0" name="OLE substitute image"/>
                      <p:cNvPicPr/>
                      <p:nvPr/>
                    </p:nvPicPr>
                    <p:blipFill>
                      <a:blip r:embed="rId7"/>
                      <a:stretch>
                        <a:fillRect/>
                      </a:stretch>
                    </p:blipFill>
                    <p:spPr>
                      <a:xfrm>
                        <a:off x="601663" y="4856163"/>
                        <a:ext cx="7856537" cy="1033462"/>
                      </a:xfrm>
                      <a:prstGeom prst="rect">
                        <a:avLst/>
                      </a:prstGeom>
                      <a:noFill/>
                      <a:ln>
                        <a:noFill/>
                        <a:miter lim="800000"/>
                      </a:ln>
                    </p:spPr>
                  </p:pic>
                </p:oleObj>
              </mc:Fallback>
            </mc:AlternateContent>
          </a:graphicData>
        </a:graphic>
      </p:graphicFrame>
      <p:graphicFrame>
        <p:nvGraphicFramePr>
          <p:cNvPr id="47109" name="Object 10" title=""/>
          <p:cNvGraphicFramePr>
            <a:graphicFrameLocks noChangeAspect="1"/>
          </p:cNvGraphicFramePr>
          <p:nvPr/>
        </p:nvGraphicFramePr>
        <p:xfrm>
          <a:off x="609600" y="5999163"/>
          <a:ext cx="8077200" cy="482600"/>
        </p:xfrm>
        <a:graphic>
          <a:graphicData uri="http://schemas.openxmlformats.org/presentationml/2006/ole">
            <mc:AlternateContent>
              <mc:Choice xmlns:v="urn:schemas-microsoft-com:vml" Requires="v">
                <p:oleObj spid="_x0000_s1269" name="公式" r:id="rId8" imgW="8077200" imgH="482600" progId="Equation.3">
                  <p:embed/>
                </p:oleObj>
              </mc:Choice>
              <mc:Fallback>
                <p:oleObj name="公式" r:id="rId8" imgW="8077200" imgH="482600" progId="Equation.3">
                  <p:embed/>
                  <p:pic>
                    <p:nvPicPr>
                      <p:cNvPr id="0" name="OLE substitute image"/>
                      <p:cNvPicPr/>
                      <p:nvPr/>
                    </p:nvPicPr>
                    <p:blipFill>
                      <a:blip r:embed="rId9"/>
                      <a:stretch>
                        <a:fillRect/>
                      </a:stretch>
                    </p:blipFill>
                    <p:spPr>
                      <a:xfrm>
                        <a:off x="609600" y="5999163"/>
                        <a:ext cx="8077200" cy="482600"/>
                      </a:xfrm>
                      <a:prstGeom prst="rect">
                        <a:avLst/>
                      </a:prstGeom>
                      <a:noFill/>
                      <a:ln>
                        <a:noFill/>
                        <a:miter lim="800000"/>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grpId="0" nodeType="afterEffect">
                                  <p:stCondLst>
                                    <p:cond delay="0"/>
                                  </p:stCondLst>
                                  <p:childTnLst>
                                    <p:set>
                                      <p:cBhvr>
                                        <p:cTn id="6" dur="1" fill="hold">
                                          <p:stCondLst>
                                            <p:cond delay="0"/>
                                          </p:stCondLst>
                                        </p:cTn>
                                        <p:tgtEl>
                                          <p:spTgt spid="47110"/>
                                        </p:tgtEl>
                                        <p:attrNameLst>
                                          <p:attrName>style.visibility</p:attrName>
                                        </p:attrNameLst>
                                      </p:cBhvr>
                                      <p:to>
                                        <p:strVal val="visible"/>
                                      </p:to>
                                    </p:set>
                                    <p:animEffect transition="in" filter="wipe(left)">
                                      <p:cBhvr>
                                        <p:cTn id="7" dur="500"/>
                                        <p:tgtEl>
                                          <p:spTgt spid="47110"/>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47111">
                                            <p:txEl>
                                              <p:pRg st="0" end="0"/>
                                            </p:txEl>
                                          </p:spTgt>
                                        </p:tgtEl>
                                        <p:attrNameLst>
                                          <p:attrName>style.visibility</p:attrName>
                                        </p:attrNameLst>
                                      </p:cBhvr>
                                      <p:to>
                                        <p:strVal val="visible"/>
                                      </p:to>
                                    </p:set>
                                    <p:animEffect transition="in" filter="wipe(left)">
                                      <p:cBhvr>
                                        <p:cTn id="12" dur="500"/>
                                        <p:tgtEl>
                                          <p:spTgt spid="47111">
                                            <p:txEl>
                                              <p:pRg st="0" end="0"/>
                                            </p:txEl>
                                          </p:spTgt>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grpId="0" nodeType="clickEffect">
                                  <p:stCondLst>
                                    <p:cond delay="0"/>
                                  </p:stCondLst>
                                  <p:childTnLst>
                                    <p:set>
                                      <p:cBhvr>
                                        <p:cTn id="16" dur="1" fill="hold">
                                          <p:stCondLst>
                                            <p:cond delay="0"/>
                                          </p:stCondLst>
                                        </p:cTn>
                                        <p:tgtEl>
                                          <p:spTgt spid="47111">
                                            <p:txEl>
                                              <p:pRg st="1" end="1"/>
                                            </p:txEl>
                                          </p:spTgt>
                                        </p:tgtEl>
                                        <p:attrNameLst>
                                          <p:attrName>style.visibility</p:attrName>
                                        </p:attrNameLst>
                                      </p:cBhvr>
                                      <p:to>
                                        <p:strVal val="visible"/>
                                      </p:to>
                                    </p:set>
                                    <p:animEffect transition="in" filter="wipe(left)">
                                      <p:cBhvr>
                                        <p:cTn id="17" dur="500"/>
                                        <p:tgtEl>
                                          <p:spTgt spid="47111">
                                            <p:txEl>
                                              <p:pRg st="1" end="1"/>
                                            </p:txEl>
                                          </p:spTgt>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grpId="0" nodeType="clickEffect">
                                  <p:stCondLst>
                                    <p:cond delay="0"/>
                                  </p:stCondLst>
                                  <p:childTnLst>
                                    <p:set>
                                      <p:cBhvr>
                                        <p:cTn id="21" dur="1" fill="hold">
                                          <p:stCondLst>
                                            <p:cond delay="0"/>
                                          </p:stCondLst>
                                        </p:cTn>
                                        <p:tgtEl>
                                          <p:spTgt spid="47111">
                                            <p:txEl>
                                              <p:pRg st="2" end="2"/>
                                            </p:txEl>
                                          </p:spTgt>
                                        </p:tgtEl>
                                        <p:attrNameLst>
                                          <p:attrName>style.visibility</p:attrName>
                                        </p:attrNameLst>
                                      </p:cBhvr>
                                      <p:to>
                                        <p:strVal val="visible"/>
                                      </p:to>
                                    </p:set>
                                    <p:animEffect transition="in" filter="wipe(left)">
                                      <p:cBhvr>
                                        <p:cTn id="22" dur="500"/>
                                        <p:tgtEl>
                                          <p:spTgt spid="47111">
                                            <p:txEl>
                                              <p:pRg st="2" end="2"/>
                                            </p:txEl>
                                          </p:spTgt>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22" presetClass="entr" presetSubtype="8" dur="500" fill="hold" grpId="0" nodeType="clickEffect">
                                  <p:stCondLst>
                                    <p:cond delay="0"/>
                                  </p:stCondLst>
                                  <p:childTnLst>
                                    <p:set>
                                      <p:cBhvr>
                                        <p:cTn id="26" dur="1" fill="hold">
                                          <p:stCondLst>
                                            <p:cond delay="0"/>
                                          </p:stCondLst>
                                        </p:cTn>
                                        <p:tgtEl>
                                          <p:spTgt spid="47111">
                                            <p:txEl>
                                              <p:pRg st="3" end="3"/>
                                            </p:txEl>
                                          </p:spTgt>
                                        </p:tgtEl>
                                        <p:attrNameLst>
                                          <p:attrName>style.visibility</p:attrName>
                                        </p:attrNameLst>
                                      </p:cBhvr>
                                      <p:to>
                                        <p:strVal val="visible"/>
                                      </p:to>
                                    </p:set>
                                    <p:animEffect transition="in" filter="wipe(left)">
                                      <p:cBhvr>
                                        <p:cTn id="27" dur="500"/>
                                        <p:tgtEl>
                                          <p:spTgt spid="47111">
                                            <p:txEl>
                                              <p:pRg st="3" end="3"/>
                                            </p:txEl>
                                          </p:spTgt>
                                        </p:tgtEl>
                                      </p:cBhvr>
                                    </p:animEffect>
                                  </p:childTnLst>
                                </p:cTn>
                              </p:par>
                            </p:childTnLst>
                          </p:cTn>
                        </p:par>
                      </p:childTnLst>
                    </p:cTn>
                  </p:par>
                  <p:par>
                    <p:cTn id="28" fill="hold" nodeType="clickPar">
                      <p:stCondLst>
                        <p:cond delay="indefinite"/>
                        <p:cond evt="onBegin" delay="0">
                          <p:tn val="27"/>
                        </p:cond>
                      </p:stCondLst>
                      <p:childTnLst>
                        <p:par>
                          <p:cTn id="29" fill="hold">
                            <p:stCondLst>
                              <p:cond delay="0"/>
                            </p:stCondLst>
                            <p:childTnLst>
                              <p:par>
                                <p:cTn id="30" presetID="22" presetClass="entr" presetSubtype="8" dur="500" fill="hold" grpId="0" nodeType="clickEffect">
                                  <p:stCondLst>
                                    <p:cond delay="0"/>
                                  </p:stCondLst>
                                  <p:childTnLst>
                                    <p:set>
                                      <p:cBhvr>
                                        <p:cTn id="31" dur="1" fill="hold">
                                          <p:stCondLst>
                                            <p:cond delay="0"/>
                                          </p:stCondLst>
                                        </p:cTn>
                                        <p:tgtEl>
                                          <p:spTgt spid="47111">
                                            <p:txEl>
                                              <p:pRg st="4" end="4"/>
                                            </p:txEl>
                                          </p:spTgt>
                                        </p:tgtEl>
                                        <p:attrNameLst>
                                          <p:attrName>style.visibility</p:attrName>
                                        </p:attrNameLst>
                                      </p:cBhvr>
                                      <p:to>
                                        <p:strVal val="visible"/>
                                      </p:to>
                                    </p:set>
                                    <p:animEffect transition="in" filter="wipe(left)">
                                      <p:cBhvr>
                                        <p:cTn id="32" dur="500"/>
                                        <p:tgtEl>
                                          <p:spTgt spid="47111">
                                            <p:txEl>
                                              <p:pRg st="4" end="4"/>
                                            </p:txEl>
                                          </p:spTgt>
                                        </p:tgtEl>
                                      </p:cBhvr>
                                    </p:animEffect>
                                  </p:childTnLst>
                                </p:cTn>
                              </p:par>
                            </p:childTnLst>
                          </p:cTn>
                        </p:par>
                      </p:childTnLst>
                    </p:cTn>
                  </p:par>
                  <p:par>
                    <p:cTn id="33" fill="hold" nodeType="clickPar">
                      <p:stCondLst>
                        <p:cond delay="indefinite"/>
                        <p:cond evt="onBegin" delay="0">
                          <p:tn val="32"/>
                        </p:cond>
                      </p:stCondLst>
                      <p:childTnLst>
                        <p:par>
                          <p:cTn id="34" fill="hold">
                            <p:stCondLst>
                              <p:cond delay="0"/>
                            </p:stCondLst>
                            <p:childTnLst>
                              <p:par>
                                <p:cTn id="35" presetID="22" presetClass="entr" presetSubtype="8" dur="500" fill="hold" grpId="0" nodeType="clickEffect">
                                  <p:stCondLst>
                                    <p:cond delay="0"/>
                                  </p:stCondLst>
                                  <p:childTnLst>
                                    <p:set>
                                      <p:cBhvr>
                                        <p:cTn id="36" dur="1" fill="hold">
                                          <p:stCondLst>
                                            <p:cond delay="0"/>
                                          </p:stCondLst>
                                        </p:cTn>
                                        <p:tgtEl>
                                          <p:spTgt spid="47111">
                                            <p:txEl>
                                              <p:pRg st="6" end="6"/>
                                            </p:txEl>
                                          </p:spTgt>
                                        </p:tgtEl>
                                        <p:attrNameLst>
                                          <p:attrName>style.visibility</p:attrName>
                                        </p:attrNameLst>
                                      </p:cBhvr>
                                      <p:to>
                                        <p:strVal val="visible"/>
                                      </p:to>
                                    </p:set>
                                    <p:animEffect transition="in" filter="wipe(left)">
                                      <p:cBhvr>
                                        <p:cTn id="37" dur="500"/>
                                        <p:tgtEl>
                                          <p:spTgt spid="47111">
                                            <p:txEl>
                                              <p:pRg st="6" end="6"/>
                                            </p:txEl>
                                          </p:spTgt>
                                        </p:tgtEl>
                                      </p:cBhvr>
                                    </p:animEffect>
                                  </p:childTnLst>
                                </p:cTn>
                              </p:par>
                            </p:childTnLst>
                          </p:cTn>
                        </p:par>
                      </p:childTnLst>
                    </p:cTn>
                  </p:par>
                  <p:par>
                    <p:cTn id="38" fill="hold" nodeType="clickPar">
                      <p:stCondLst>
                        <p:cond delay="indefinite"/>
                        <p:cond evt="onBegin" delay="0">
                          <p:tn val="37"/>
                        </p:cond>
                      </p:stCondLst>
                      <p:childTnLst>
                        <p:par>
                          <p:cTn id="39" fill="hold">
                            <p:stCondLst>
                              <p:cond delay="0"/>
                            </p:stCondLst>
                            <p:childTnLst>
                              <p:par>
                                <p:cTn id="40" presetID="22" presetClass="entr" presetSubtype="8" dur="500" fill="hold" nodeType="clickEffect">
                                  <p:stCondLst>
                                    <p:cond delay="0"/>
                                  </p:stCondLst>
                                  <p:childTnLst>
                                    <p:set>
                                      <p:cBhvr>
                                        <p:cTn id="41" dur="1" fill="hold">
                                          <p:stCondLst>
                                            <p:cond delay="0"/>
                                          </p:stCondLst>
                                        </p:cTn>
                                        <p:tgtEl>
                                          <p:spTgt spid="47106"/>
                                        </p:tgtEl>
                                        <p:attrNameLst>
                                          <p:attrName>style.visibility</p:attrName>
                                        </p:attrNameLst>
                                      </p:cBhvr>
                                      <p:to>
                                        <p:strVal val="visible"/>
                                      </p:to>
                                    </p:set>
                                    <p:animEffect transition="in" filter="wipe(left)">
                                      <p:cBhvr>
                                        <p:cTn id="42" dur="500"/>
                                        <p:tgtEl>
                                          <p:spTgt spid="47106"/>
                                        </p:tgtEl>
                                      </p:cBhvr>
                                    </p:animEffect>
                                  </p:childTnLst>
                                </p:cTn>
                              </p:par>
                            </p:childTnLst>
                          </p:cTn>
                        </p:par>
                      </p:childTnLst>
                    </p:cTn>
                  </p:par>
                  <p:par>
                    <p:cTn id="43" fill="hold" nodeType="clickPar">
                      <p:stCondLst>
                        <p:cond delay="indefinite"/>
                        <p:cond evt="onBegin" delay="0">
                          <p:tn val="42"/>
                        </p:cond>
                      </p:stCondLst>
                      <p:childTnLst>
                        <p:par>
                          <p:cTn id="44" fill="hold">
                            <p:stCondLst>
                              <p:cond delay="0"/>
                            </p:stCondLst>
                            <p:childTnLst>
                              <p:par>
                                <p:cTn id="45" presetID="22" presetClass="entr" presetSubtype="8" dur="500" fill="hold" nodeType="clickEffect">
                                  <p:stCondLst>
                                    <p:cond delay="0"/>
                                  </p:stCondLst>
                                  <p:childTnLst>
                                    <p:set>
                                      <p:cBhvr>
                                        <p:cTn id="46" dur="1" fill="hold">
                                          <p:stCondLst>
                                            <p:cond delay="0"/>
                                          </p:stCondLst>
                                        </p:cTn>
                                        <p:tgtEl>
                                          <p:spTgt spid="47108"/>
                                        </p:tgtEl>
                                        <p:attrNameLst>
                                          <p:attrName>style.visibility</p:attrName>
                                        </p:attrNameLst>
                                      </p:cBhvr>
                                      <p:to>
                                        <p:strVal val="visible"/>
                                      </p:to>
                                    </p:set>
                                    <p:animEffect transition="in" filter="wipe(left)">
                                      <p:cBhvr>
                                        <p:cTn id="47" dur="500"/>
                                        <p:tgtEl>
                                          <p:spTgt spid="47108"/>
                                        </p:tgtEl>
                                      </p:cBhvr>
                                    </p:animEffect>
                                  </p:childTnLst>
                                </p:cTn>
                              </p:par>
                            </p:childTnLst>
                          </p:cTn>
                        </p:par>
                      </p:childTnLst>
                    </p:cTn>
                  </p:par>
                  <p:par>
                    <p:cTn id="48" fill="hold" nodeType="clickPar">
                      <p:stCondLst>
                        <p:cond delay="indefinite"/>
                        <p:cond evt="onBegin" delay="0">
                          <p:tn val="47"/>
                        </p:cond>
                      </p:stCondLst>
                      <p:childTnLst>
                        <p:par>
                          <p:cTn id="49" fill="hold">
                            <p:stCondLst>
                              <p:cond delay="0"/>
                            </p:stCondLst>
                            <p:childTnLst>
                              <p:par>
                                <p:cTn id="50" presetID="22" presetClass="entr" presetSubtype="8" dur="500" fill="hold" nodeType="clickEffect">
                                  <p:stCondLst>
                                    <p:cond delay="0"/>
                                  </p:stCondLst>
                                  <p:childTnLst>
                                    <p:set>
                                      <p:cBhvr>
                                        <p:cTn id="51" dur="1" fill="hold">
                                          <p:stCondLst>
                                            <p:cond delay="0"/>
                                          </p:stCondLst>
                                        </p:cTn>
                                        <p:tgtEl>
                                          <p:spTgt spid="47109"/>
                                        </p:tgtEl>
                                        <p:attrNameLst>
                                          <p:attrName>style.visibility</p:attrName>
                                        </p:attrNameLst>
                                      </p:cBhvr>
                                      <p:to>
                                        <p:strVal val="visible"/>
                                      </p:to>
                                    </p:set>
                                    <p:animEffect transition="in" filter="wipe(left)">
                                      <p:cBhvr>
                                        <p:cTn id="52" dur="500"/>
                                        <p:tgtEl>
                                          <p:spTgt spid="47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0" grpId="0"/>
      <p:bldP spid="47111" grpId="0" uiExpand="1" build="p"/>
    </p:bldLst>
  </p:timing>
</p:sld>
</file>

<file path=ppt/slides/slide5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8141" name="Rectangle 2" title=""/>
          <p:cNvSpPr>
            <a:spLocks noGrp="1"/>
          </p:cNvSpPr>
          <p:nvPr>
            <p:ph type="title"/>
          </p:nvPr>
        </p:nvSpPr>
        <p:spPr>
          <a:xfrm>
            <a:off x="457200" y="274638"/>
            <a:ext cx="8229600" cy="11430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lgn="l" eaLnBrk="1" hangingPunct="1"/>
            <a:r>
              <a:rPr lang="zh-CN" altLang="en-US" sz="3200">
                <a:solidFill>
                  <a:srgbClr val="FF0066"/>
                </a:solidFill>
                <a:ea typeface="黑体" pitchFamily="2" charset="-122"/>
              </a:rPr>
              <a:t>例</a:t>
            </a:r>
            <a:r>
              <a:rPr lang="zh-CN" altLang="en-US" sz="3200">
                <a:solidFill>
                  <a:srgbClr val="FF0066"/>
                </a:solidFill>
              </a:rPr>
              <a:t> </a:t>
            </a:r>
            <a:r>
              <a:rPr lang="en-US" altLang="zh-CN" sz="3200">
                <a:solidFill>
                  <a:srgbClr val="FF0066"/>
                </a:solidFill>
              </a:rPr>
              <a:t>14</a:t>
            </a:r>
            <a:r>
              <a:rPr lang="zh-CN" altLang="en-US" sz="3200">
                <a:solidFill>
                  <a:srgbClr val="FF0066"/>
                </a:solidFill>
                <a:ea typeface="黑体" pitchFamily="2" charset="-122"/>
              </a:rPr>
              <a:t>（续）</a:t>
            </a:r>
            <a:endParaRPr lang="zh-CN" altLang="en-US" sz="3200">
              <a:solidFill>
                <a:srgbClr val="FF0066"/>
              </a:solidFill>
            </a:endParaRPr>
          </a:p>
        </p:txBody>
      </p:sp>
      <p:graphicFrame>
        <p:nvGraphicFramePr>
          <p:cNvPr id="48130" name="Object 18" title=""/>
          <p:cNvGraphicFramePr>
            <a:graphicFrameLocks noChangeAspect="1"/>
          </p:cNvGraphicFramePr>
          <p:nvPr>
            <p:ph sz="quarter" idx="1"/>
          </p:nvPr>
        </p:nvGraphicFramePr>
        <p:xfrm>
          <a:off x="1692275" y="2349500"/>
          <a:ext cx="5256213" cy="446088"/>
        </p:xfrm>
        <a:graphic>
          <a:graphicData uri="http://schemas.openxmlformats.org/presentationml/2006/ole">
            <mc:AlternateContent>
              <mc:Choice xmlns:v="urn:schemas-microsoft-com:vml" Requires="v">
                <p:oleObj spid="_x0000_s1270" name="公式" r:id="rId2" imgW="5256213" imgH="446088" progId="Equation.3">
                  <p:embed/>
                </p:oleObj>
              </mc:Choice>
              <mc:Fallback>
                <p:oleObj name="公式" r:id="rId2" imgW="5256213" imgH="446088" progId="Equation.3">
                  <p:embed/>
                  <p:pic>
                    <p:nvPicPr>
                      <p:cNvPr id="0" name="OLE substitute image"/>
                      <p:cNvPicPr/>
                      <p:nvPr/>
                    </p:nvPicPr>
                    <p:blipFill>
                      <a:blip r:embed="rId3"/>
                      <a:stretch>
                        <a:fillRect/>
                      </a:stretch>
                    </p:blipFill>
                    <p:spPr>
                      <a:xfrm>
                        <a:off x="1692275" y="2349500"/>
                        <a:ext cx="5256213" cy="446088"/>
                      </a:xfrm>
                      <a:prstGeom prst="rect">
                        <a:avLst/>
                      </a:prstGeom>
                      <a:noFill/>
                      <a:ln w="12700" cap="sq" cmpd="sng">
                        <a:noFill/>
                        <a:prstDash val="solid"/>
                        <a:miter lim="800000"/>
                      </a:ln>
                      <a:effectLst/>
                    </p:spPr>
                  </p:pic>
                </p:oleObj>
              </mc:Fallback>
            </mc:AlternateContent>
          </a:graphicData>
        </a:graphic>
      </p:graphicFrame>
      <p:sp>
        <p:nvSpPr>
          <p:cNvPr id="48142" name="Rectangle 4" title=""/>
          <p:cNvSpPr>
            <a:spLocks noGrp="1"/>
          </p:cNvSpPr>
          <p:nvPr>
            <p:ph type="body" sz="half" idx="3"/>
          </p:nvPr>
        </p:nvSpPr>
        <p:spPr>
          <a:xfrm>
            <a:off x="323850" y="1484313"/>
            <a:ext cx="8229600" cy="2187575"/>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eaLnBrk="1" hangingPunct="1">
              <a:buNone/>
            </a:pPr>
            <a:r>
              <a:rPr lang="zh-CN" altLang="en-US"/>
              <a:t>由独立性，得 </a:t>
            </a:r>
            <a:r>
              <a:rPr lang="en-US" altLang="zh-CN"/>
              <a:t>X </a:t>
            </a:r>
            <a:r>
              <a:rPr lang="zh-CN" altLang="en-US"/>
              <a:t>的分布律为：</a:t>
            </a:r>
            <a:endParaRPr lang="zh-CN" altLang="en-US"/>
          </a:p>
        </p:txBody>
      </p:sp>
      <p:graphicFrame>
        <p:nvGraphicFramePr>
          <p:cNvPr id="48131" name="Object 6" title=""/>
          <p:cNvGraphicFramePr>
            <a:graphicFrameLocks noChangeAspect="1"/>
          </p:cNvGraphicFramePr>
          <p:nvPr/>
        </p:nvGraphicFramePr>
        <p:xfrm flipV="1">
          <a:off x="4202113" y="2528888"/>
          <a:ext cx="266700" cy="501650"/>
        </p:xfrm>
        <a:graphic>
          <a:graphicData uri="http://schemas.openxmlformats.org/presentationml/2006/ole">
            <mc:AlternateContent>
              <mc:Choice xmlns:v="urn:schemas-microsoft-com:vml" Requires="v">
                <p:oleObj spid="_x0000_s1271" name="公式" r:id="rId4" imgW="266700" imgH="501650" progId="Equation.3">
                  <p:embed/>
                </p:oleObj>
              </mc:Choice>
              <mc:Fallback>
                <p:oleObj name="公式" r:id="rId4" imgW="266700" imgH="501650" progId="Equation.3">
                  <p:embed/>
                  <p:pic>
                    <p:nvPicPr>
                      <p:cNvPr id="0" name="OLE substitute image"/>
                      <p:cNvPicPr/>
                      <p:nvPr/>
                    </p:nvPicPr>
                    <p:blipFill>
                      <a:blip r:embed="rId5"/>
                      <a:stretch>
                        <a:fillRect/>
                      </a:stretch>
                    </p:blipFill>
                    <p:spPr>
                      <a:xfrm flipV="1">
                        <a:off x="4202113" y="2528888"/>
                        <a:ext cx="266700" cy="501650"/>
                      </a:xfrm>
                      <a:prstGeom prst="rect">
                        <a:avLst/>
                      </a:prstGeom>
                      <a:noFill/>
                      <a:ln>
                        <a:noFill/>
                        <a:miter lim="800000"/>
                      </a:ln>
                    </p:spPr>
                  </p:pic>
                </p:oleObj>
              </mc:Fallback>
            </mc:AlternateContent>
          </a:graphicData>
        </a:graphic>
      </p:graphicFrame>
      <p:graphicFrame>
        <p:nvGraphicFramePr>
          <p:cNvPr id="48132" name="Object 7" title=""/>
          <p:cNvGraphicFramePr>
            <a:graphicFrameLocks noChangeAspect="1"/>
          </p:cNvGraphicFramePr>
          <p:nvPr/>
        </p:nvGraphicFramePr>
        <p:xfrm flipV="1">
          <a:off x="3638550" y="3962400"/>
          <a:ext cx="266700" cy="498475"/>
        </p:xfrm>
        <a:graphic>
          <a:graphicData uri="http://schemas.openxmlformats.org/presentationml/2006/ole">
            <mc:AlternateContent>
              <mc:Choice xmlns:v="urn:schemas-microsoft-com:vml" Requires="v">
                <p:oleObj spid="_x0000_s1272" name="公式" r:id="rId6" imgW="266700" imgH="498475" progId="Equation.3">
                  <p:embed/>
                </p:oleObj>
              </mc:Choice>
              <mc:Fallback>
                <p:oleObj name="公式" r:id="rId6" imgW="266700" imgH="498475" progId="Equation.3">
                  <p:embed/>
                  <p:pic>
                    <p:nvPicPr>
                      <p:cNvPr id="0" name="OLE substitute image"/>
                      <p:cNvPicPr/>
                      <p:nvPr/>
                    </p:nvPicPr>
                    <p:blipFill>
                      <a:blip r:embed="rId5"/>
                      <a:stretch>
                        <a:fillRect/>
                      </a:stretch>
                    </p:blipFill>
                    <p:spPr>
                      <a:xfrm flipV="1">
                        <a:off x="3638550" y="3962400"/>
                        <a:ext cx="266700" cy="498475"/>
                      </a:xfrm>
                      <a:prstGeom prst="rect">
                        <a:avLst/>
                      </a:prstGeom>
                      <a:noFill/>
                      <a:ln>
                        <a:noFill/>
                        <a:miter lim="800000"/>
                      </a:ln>
                    </p:spPr>
                  </p:pic>
                </p:oleObj>
              </mc:Fallback>
            </mc:AlternateContent>
          </a:graphicData>
        </a:graphic>
      </p:graphicFrame>
      <p:graphicFrame>
        <p:nvGraphicFramePr>
          <p:cNvPr id="48133" name="Object 8" title=""/>
          <p:cNvGraphicFramePr>
            <a:graphicFrameLocks noChangeAspect="1"/>
          </p:cNvGraphicFramePr>
          <p:nvPr/>
        </p:nvGraphicFramePr>
        <p:xfrm flipV="1">
          <a:off x="2470150" y="4757738"/>
          <a:ext cx="266700" cy="501650"/>
        </p:xfrm>
        <a:graphic>
          <a:graphicData uri="http://schemas.openxmlformats.org/presentationml/2006/ole">
            <mc:AlternateContent>
              <mc:Choice xmlns:v="urn:schemas-microsoft-com:vml" Requires="v">
                <p:oleObj spid="_x0000_s1273" name="公式" r:id="rId7" imgW="266700" imgH="501650" progId="Equation.3">
                  <p:embed/>
                </p:oleObj>
              </mc:Choice>
              <mc:Fallback>
                <p:oleObj name="公式" r:id="rId7" imgW="266700" imgH="501650" progId="Equation.3">
                  <p:embed/>
                  <p:pic>
                    <p:nvPicPr>
                      <p:cNvPr id="0" name="OLE substitute image"/>
                      <p:cNvPicPr/>
                      <p:nvPr/>
                    </p:nvPicPr>
                    <p:blipFill>
                      <a:blip r:embed="rId5"/>
                      <a:stretch>
                        <a:fillRect/>
                      </a:stretch>
                    </p:blipFill>
                    <p:spPr>
                      <a:xfrm flipV="1">
                        <a:off x="2470150" y="4757738"/>
                        <a:ext cx="266700" cy="501650"/>
                      </a:xfrm>
                      <a:prstGeom prst="rect">
                        <a:avLst/>
                      </a:prstGeom>
                      <a:noFill/>
                      <a:ln>
                        <a:noFill/>
                        <a:miter lim="800000"/>
                      </a:ln>
                    </p:spPr>
                  </p:pic>
                </p:oleObj>
              </mc:Fallback>
            </mc:AlternateContent>
          </a:graphicData>
        </a:graphic>
      </p:graphicFrame>
      <p:graphicFrame>
        <p:nvGraphicFramePr>
          <p:cNvPr id="48134" name="Object 9" title=""/>
          <p:cNvGraphicFramePr>
            <a:graphicFrameLocks noChangeAspect="1"/>
          </p:cNvGraphicFramePr>
          <p:nvPr/>
        </p:nvGraphicFramePr>
        <p:xfrm flipV="1">
          <a:off x="5043488" y="4713288"/>
          <a:ext cx="266700" cy="501650"/>
        </p:xfrm>
        <a:graphic>
          <a:graphicData uri="http://schemas.openxmlformats.org/presentationml/2006/ole">
            <mc:AlternateContent>
              <mc:Choice xmlns:v="urn:schemas-microsoft-com:vml" Requires="v">
                <p:oleObj spid="_x0000_s1274" name="公式" r:id="rId8" imgW="266700" imgH="501650" progId="Equation.3">
                  <p:embed/>
                </p:oleObj>
              </mc:Choice>
              <mc:Fallback>
                <p:oleObj name="公式" r:id="rId8" imgW="266700" imgH="501650" progId="Equation.3">
                  <p:embed/>
                  <p:pic>
                    <p:nvPicPr>
                      <p:cNvPr id="0" name="OLE substitute image"/>
                      <p:cNvPicPr/>
                      <p:nvPr/>
                    </p:nvPicPr>
                    <p:blipFill>
                      <a:blip r:embed="rId5"/>
                      <a:stretch>
                        <a:fillRect/>
                      </a:stretch>
                    </p:blipFill>
                    <p:spPr>
                      <a:xfrm flipV="1">
                        <a:off x="5043488" y="4713288"/>
                        <a:ext cx="266700" cy="501650"/>
                      </a:xfrm>
                      <a:prstGeom prst="rect">
                        <a:avLst/>
                      </a:prstGeom>
                      <a:noFill/>
                      <a:ln>
                        <a:noFill/>
                        <a:miter lim="800000"/>
                      </a:ln>
                    </p:spPr>
                  </p:pic>
                </p:oleObj>
              </mc:Fallback>
            </mc:AlternateContent>
          </a:graphicData>
        </a:graphic>
      </p:graphicFrame>
      <p:graphicFrame>
        <p:nvGraphicFramePr>
          <p:cNvPr id="48135" name="Object 10" title=""/>
          <p:cNvGraphicFramePr>
            <a:graphicFrameLocks noChangeAspect="1"/>
          </p:cNvGraphicFramePr>
          <p:nvPr/>
        </p:nvGraphicFramePr>
        <p:xfrm flipV="1">
          <a:off x="6958013" y="4676775"/>
          <a:ext cx="290512" cy="547688"/>
        </p:xfrm>
        <a:graphic>
          <a:graphicData uri="http://schemas.openxmlformats.org/presentationml/2006/ole">
            <mc:AlternateContent>
              <mc:Choice xmlns:v="urn:schemas-microsoft-com:vml" Requires="v">
                <p:oleObj spid="_x0000_s1275" name="公式" r:id="rId9" imgW="290512" imgH="547688" progId="Equation.3">
                  <p:embed/>
                </p:oleObj>
              </mc:Choice>
              <mc:Fallback>
                <p:oleObj name="公式" r:id="rId9" imgW="290512" imgH="547688" progId="Equation.3">
                  <p:embed/>
                  <p:pic>
                    <p:nvPicPr>
                      <p:cNvPr id="0" name="OLE substitute image"/>
                      <p:cNvPicPr/>
                      <p:nvPr/>
                    </p:nvPicPr>
                    <p:blipFill>
                      <a:blip r:embed="rId5"/>
                      <a:stretch>
                        <a:fillRect/>
                      </a:stretch>
                    </p:blipFill>
                    <p:spPr>
                      <a:xfrm flipV="1">
                        <a:off x="6958013" y="4676775"/>
                        <a:ext cx="290512" cy="547688"/>
                      </a:xfrm>
                      <a:prstGeom prst="rect">
                        <a:avLst/>
                      </a:prstGeom>
                      <a:noFill/>
                      <a:ln>
                        <a:noFill/>
                        <a:miter lim="800000"/>
                      </a:ln>
                    </p:spPr>
                  </p:pic>
                </p:oleObj>
              </mc:Fallback>
            </mc:AlternateContent>
          </a:graphicData>
        </a:graphic>
      </p:graphicFrame>
      <p:sp>
        <p:nvSpPr>
          <p:cNvPr id="48143" name="Rectangle 11"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48136" name="Object 13"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276" name="Image" r:id="rId10" imgW="7572375" imgH="19050" progId="Photoshop.Image.5">
                  <p:embed/>
                </p:oleObj>
              </mc:Choice>
              <mc:Fallback>
                <p:oleObj name="Image" r:id="rId10" imgW="7572375" imgH="19050" progId="Photoshop.Image.5">
                  <p:embed/>
                  <p:pic>
                    <p:nvPicPr>
                      <p:cNvPr id="0" name="OLE substitute image"/>
                      <p:cNvPicPr/>
                      <p:nvPr/>
                    </p:nvPicPr>
                    <p:blipFill>
                      <a:blip r:embed="rId11"/>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48144" name="Text Box 14"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48145" name="AutoShape 16" title="">
            <a:hlinkClick r:id="rId12"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48146" name="Text Box 17"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2" action="ppaction://hlinkpres"/>
              </a:rPr>
              <a:t>返回主目录</a:t>
            </a:r>
            <a:endParaRPr kumimoji="1" lang="zh-CN" altLang="en-US" sz="2000">
              <a:latin typeface="Times New Roman" pitchFamily="18" charset="0"/>
              <a:ea typeface="隶书" pitchFamily="49" charset="-122"/>
            </a:endParaRPr>
          </a:p>
        </p:txBody>
      </p:sp>
      <p:graphicFrame>
        <p:nvGraphicFramePr>
          <p:cNvPr id="48137" name="Object 26" title=""/>
          <p:cNvGraphicFramePr>
            <a:graphicFrameLocks noChangeAspect="1"/>
          </p:cNvGraphicFramePr>
          <p:nvPr>
            <p:ph sz="quarter" idx="2"/>
          </p:nvPr>
        </p:nvGraphicFramePr>
        <p:xfrm>
          <a:off x="1763713" y="3500438"/>
          <a:ext cx="4824412" cy="458787"/>
        </p:xfrm>
        <a:graphic>
          <a:graphicData uri="http://schemas.openxmlformats.org/presentationml/2006/ole">
            <mc:AlternateContent>
              <mc:Choice xmlns:v="urn:schemas-microsoft-com:vml" Requires="v">
                <p:oleObj spid="_x0000_s1277" name="公式" r:id="rId13" imgW="4824412" imgH="458787" progId="Equation.3">
                  <p:embed/>
                </p:oleObj>
              </mc:Choice>
              <mc:Fallback>
                <p:oleObj name="公式" r:id="rId13" imgW="4824412" imgH="458787" progId="Equation.3">
                  <p:embed/>
                  <p:pic>
                    <p:nvPicPr>
                      <p:cNvPr id="0" name="OLE substitute image"/>
                      <p:cNvPicPr/>
                      <p:nvPr/>
                    </p:nvPicPr>
                    <p:blipFill>
                      <a:blip r:embed="rId14"/>
                      <a:stretch>
                        <a:fillRect/>
                      </a:stretch>
                    </p:blipFill>
                    <p:spPr>
                      <a:xfrm>
                        <a:off x="1763713" y="3500438"/>
                        <a:ext cx="4824412" cy="458787"/>
                      </a:xfrm>
                      <a:prstGeom prst="rect">
                        <a:avLst/>
                      </a:prstGeom>
                      <a:noFill/>
                      <a:ln w="12700" cap="sq" cmpd="sng">
                        <a:noFill/>
                        <a:prstDash val="solid"/>
                        <a:miter lim="800000"/>
                      </a:ln>
                      <a:effectLst/>
                    </p:spPr>
                  </p:pic>
                </p:oleObj>
              </mc:Fallback>
            </mc:AlternateContent>
          </a:graphicData>
        </a:graphic>
      </p:graphicFrame>
      <p:graphicFrame>
        <p:nvGraphicFramePr>
          <p:cNvPr id="48138" name="Object 28" title=""/>
          <p:cNvGraphicFramePr>
            <a:graphicFrameLocks noChangeAspect="1"/>
          </p:cNvGraphicFramePr>
          <p:nvPr/>
        </p:nvGraphicFramePr>
        <p:xfrm>
          <a:off x="1547813" y="4437063"/>
          <a:ext cx="1800225" cy="673100"/>
        </p:xfrm>
        <a:graphic>
          <a:graphicData uri="http://schemas.openxmlformats.org/presentationml/2006/ole">
            <mc:AlternateContent>
              <mc:Choice xmlns:v="urn:schemas-microsoft-com:vml" Requires="v">
                <p:oleObj spid="_x0000_s1278" name="公式" r:id="rId15" imgW="1800225" imgH="673100" progId="Equation.3">
                  <p:embed/>
                </p:oleObj>
              </mc:Choice>
              <mc:Fallback>
                <p:oleObj name="公式" r:id="rId15" imgW="1800225" imgH="673100" progId="Equation.3">
                  <p:embed/>
                  <p:pic>
                    <p:nvPicPr>
                      <p:cNvPr id="0" name="OLE substitute image"/>
                      <p:cNvPicPr/>
                      <p:nvPr/>
                    </p:nvPicPr>
                    <p:blipFill>
                      <a:blip r:embed="rId16"/>
                      <a:stretch>
                        <a:fillRect/>
                      </a:stretch>
                    </p:blipFill>
                    <p:spPr>
                      <a:xfrm>
                        <a:off x="1547813" y="4437063"/>
                        <a:ext cx="1800225" cy="673100"/>
                      </a:xfrm>
                      <a:prstGeom prst="rect">
                        <a:avLst/>
                      </a:prstGeom>
                      <a:noFill/>
                      <a:ln w="12700" cap="sq">
                        <a:noFill/>
                        <a:miter lim="800000"/>
                      </a:ln>
                      <a:effectLst/>
                    </p:spPr>
                  </p:pic>
                </p:oleObj>
              </mc:Fallback>
            </mc:AlternateContent>
          </a:graphicData>
        </a:graphic>
      </p:graphicFrame>
      <p:graphicFrame>
        <p:nvGraphicFramePr>
          <p:cNvPr id="48139" name="Object 29" title=""/>
          <p:cNvGraphicFramePr>
            <a:graphicFrameLocks noChangeAspect="1"/>
          </p:cNvGraphicFramePr>
          <p:nvPr/>
        </p:nvGraphicFramePr>
        <p:xfrm>
          <a:off x="3419475" y="4437063"/>
          <a:ext cx="1800225" cy="696912"/>
        </p:xfrm>
        <a:graphic>
          <a:graphicData uri="http://schemas.openxmlformats.org/presentationml/2006/ole">
            <mc:AlternateContent>
              <mc:Choice xmlns:v="urn:schemas-microsoft-com:vml" Requires="v">
                <p:oleObj spid="_x0000_s1279" name="公式" r:id="rId17" imgW="1800225" imgH="696912" progId="Equation.3">
                  <p:embed/>
                </p:oleObj>
              </mc:Choice>
              <mc:Fallback>
                <p:oleObj name="公式" r:id="rId17" imgW="1800225" imgH="696912" progId="Equation.3">
                  <p:embed/>
                  <p:pic>
                    <p:nvPicPr>
                      <p:cNvPr id="0" name="OLE substitute image"/>
                      <p:cNvPicPr/>
                      <p:nvPr/>
                    </p:nvPicPr>
                    <p:blipFill>
                      <a:blip r:embed="rId18"/>
                      <a:stretch>
                        <a:fillRect/>
                      </a:stretch>
                    </p:blipFill>
                    <p:spPr>
                      <a:xfrm>
                        <a:off x="3419475" y="4437063"/>
                        <a:ext cx="1800225" cy="696912"/>
                      </a:xfrm>
                      <a:prstGeom prst="rect">
                        <a:avLst/>
                      </a:prstGeom>
                      <a:noFill/>
                      <a:ln w="12700" cap="sq">
                        <a:noFill/>
                        <a:miter lim="800000"/>
                      </a:ln>
                      <a:effectLst/>
                    </p:spPr>
                  </p:pic>
                </p:oleObj>
              </mc:Fallback>
            </mc:AlternateContent>
          </a:graphicData>
        </a:graphic>
      </p:graphicFrame>
      <p:graphicFrame>
        <p:nvGraphicFramePr>
          <p:cNvPr id="48140" name="Object 30" title=""/>
          <p:cNvGraphicFramePr>
            <a:graphicFrameLocks noChangeAspect="1"/>
          </p:cNvGraphicFramePr>
          <p:nvPr/>
        </p:nvGraphicFramePr>
        <p:xfrm>
          <a:off x="5292725" y="4581525"/>
          <a:ext cx="1079500" cy="444500"/>
        </p:xfrm>
        <a:graphic>
          <a:graphicData uri="http://schemas.openxmlformats.org/presentationml/2006/ole">
            <mc:AlternateContent>
              <mc:Choice xmlns:v="urn:schemas-microsoft-com:vml" Requires="v">
                <p:oleObj spid="_x0000_s1280" name="公式" r:id="rId19" imgW="1079500" imgH="444500" progId="Equation.3">
                  <p:embed/>
                </p:oleObj>
              </mc:Choice>
              <mc:Fallback>
                <p:oleObj name="公式" r:id="rId19" imgW="1079500" imgH="444500" progId="Equation.3">
                  <p:embed/>
                  <p:pic>
                    <p:nvPicPr>
                      <p:cNvPr id="0" name="OLE substitute image"/>
                      <p:cNvPicPr/>
                      <p:nvPr/>
                    </p:nvPicPr>
                    <p:blipFill>
                      <a:blip r:embed="rId20"/>
                      <a:stretch>
                        <a:fillRect/>
                      </a:stretch>
                    </p:blipFill>
                    <p:spPr>
                      <a:xfrm>
                        <a:off x="5292725" y="4581525"/>
                        <a:ext cx="1079500" cy="444500"/>
                      </a:xfrm>
                      <a:prstGeom prst="rect">
                        <a:avLst/>
                      </a:prstGeom>
                      <a:noFill/>
                      <a:ln w="12700" cap="sq">
                        <a:noFill/>
                        <a:miter lim="800000"/>
                      </a:ln>
                      <a:effec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grpId="0" nodeType="afterEffect">
                                  <p:stCondLst>
                                    <p:cond delay="0"/>
                                  </p:stCondLst>
                                  <p:childTnLst>
                                    <p:set>
                                      <p:cBhvr>
                                        <p:cTn id="6" dur="1" fill="hold">
                                          <p:stCondLst>
                                            <p:cond delay="0"/>
                                          </p:stCondLst>
                                        </p:cTn>
                                        <p:tgtEl>
                                          <p:spTgt spid="48141"/>
                                        </p:tgtEl>
                                        <p:attrNameLst>
                                          <p:attrName>style.visibility</p:attrName>
                                        </p:attrNameLst>
                                      </p:cBhvr>
                                      <p:to>
                                        <p:strVal val="visible"/>
                                      </p:to>
                                    </p:set>
                                    <p:animEffect transition="in" filter="wipe(left)">
                                      <p:cBhvr>
                                        <p:cTn id="7" dur="500"/>
                                        <p:tgtEl>
                                          <p:spTgt spid="48141"/>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48142">
                                            <p:txEl>
                                              <p:pRg st="0" end="0"/>
                                            </p:txEl>
                                          </p:spTgt>
                                        </p:tgtEl>
                                        <p:attrNameLst>
                                          <p:attrName>style.visibility</p:attrName>
                                        </p:attrNameLst>
                                      </p:cBhvr>
                                      <p:to>
                                        <p:strVal val="visible"/>
                                      </p:to>
                                    </p:set>
                                    <p:animEffect transition="in" filter="wipe(left)">
                                      <p:cBhvr>
                                        <p:cTn id="12" dur="500"/>
                                        <p:tgtEl>
                                          <p:spTgt spid="48142">
                                            <p:txEl>
                                              <p:pRg st="0" end="0"/>
                                            </p:txEl>
                                          </p:spTgt>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48130"/>
                                        </p:tgtEl>
                                        <p:attrNameLst>
                                          <p:attrName>style.visibility</p:attrName>
                                        </p:attrNameLst>
                                      </p:cBhvr>
                                      <p:to>
                                        <p:strVal val="visible"/>
                                      </p:to>
                                    </p:set>
                                    <p:animEffect transition="in" filter="wipe(left)">
                                      <p:cBhvr>
                                        <p:cTn id="17" dur="500"/>
                                        <p:tgtEl>
                                          <p:spTgt spid="48130"/>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48137"/>
                                        </p:tgtEl>
                                        <p:attrNameLst>
                                          <p:attrName>style.visibility</p:attrName>
                                        </p:attrNameLst>
                                      </p:cBhvr>
                                      <p:to>
                                        <p:strVal val="visible"/>
                                      </p:to>
                                    </p:set>
                                    <p:animEffect transition="in" filter="wipe(left)">
                                      <p:cBhvr>
                                        <p:cTn id="22" dur="500"/>
                                        <p:tgtEl>
                                          <p:spTgt spid="48137"/>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48133"/>
                                        </p:tgtEl>
                                        <p:attrNameLst>
                                          <p:attrName>style.visibility</p:attrName>
                                        </p:attrNameLst>
                                      </p:cBhvr>
                                      <p:to>
                                        <p:strVal val="visible"/>
                                      </p:to>
                                    </p:set>
                                    <p:animEffect transition="in" filter="wipe(left)">
                                      <p:cBhvr>
                                        <p:cTn id="27" dur="500"/>
                                        <p:tgtEl>
                                          <p:spTgt spid="48133"/>
                                        </p:tgtEl>
                                      </p:cBhvr>
                                    </p:animEffect>
                                  </p:childTnLst>
                                </p:cTn>
                              </p:par>
                              <p:par>
                                <p:cTn id="28" presetID="22" presetClass="entr" presetSubtype="8" dur="500" fill="hold" nodeType="withEffect">
                                  <p:stCondLst>
                                    <p:cond delay="0"/>
                                  </p:stCondLst>
                                  <p:childTnLst>
                                    <p:set>
                                      <p:cBhvr>
                                        <p:cTn id="29" dur="1" fill="hold">
                                          <p:stCondLst>
                                            <p:cond delay="0"/>
                                          </p:stCondLst>
                                        </p:cTn>
                                        <p:tgtEl>
                                          <p:spTgt spid="48134"/>
                                        </p:tgtEl>
                                        <p:attrNameLst>
                                          <p:attrName>style.visibility</p:attrName>
                                        </p:attrNameLst>
                                      </p:cBhvr>
                                      <p:to>
                                        <p:strVal val="visible"/>
                                      </p:to>
                                    </p:set>
                                    <p:animEffect transition="in" filter="wipe(left)">
                                      <p:cBhvr>
                                        <p:cTn id="30" dur="500"/>
                                        <p:tgtEl>
                                          <p:spTgt spid="48134"/>
                                        </p:tgtEl>
                                      </p:cBhvr>
                                    </p:animEffect>
                                  </p:childTnLst>
                                </p:cTn>
                              </p:par>
                              <p:par>
                                <p:cTn id="31" presetID="22" presetClass="entr" presetSubtype="8" dur="500" fill="hold" nodeType="withEffect">
                                  <p:stCondLst>
                                    <p:cond delay="0"/>
                                  </p:stCondLst>
                                  <p:childTnLst>
                                    <p:set>
                                      <p:cBhvr>
                                        <p:cTn id="32" dur="1" fill="hold">
                                          <p:stCondLst>
                                            <p:cond delay="0"/>
                                          </p:stCondLst>
                                        </p:cTn>
                                        <p:tgtEl>
                                          <p:spTgt spid="48135"/>
                                        </p:tgtEl>
                                        <p:attrNameLst>
                                          <p:attrName>style.visibility</p:attrName>
                                        </p:attrNameLst>
                                      </p:cBhvr>
                                      <p:to>
                                        <p:strVal val="visible"/>
                                      </p:to>
                                    </p:set>
                                    <p:animEffect transition="in" filter="wipe(left)">
                                      <p:cBhvr>
                                        <p:cTn id="33" dur="500"/>
                                        <p:tgtEl>
                                          <p:spTgt spid="48135"/>
                                        </p:tgtEl>
                                      </p:cBhvr>
                                    </p:animEffect>
                                  </p:childTnLst>
                                </p:cTn>
                              </p:par>
                              <p:par>
                                <p:cTn id="34" presetID="22" presetClass="entr" presetSubtype="8" dur="500" fill="hold" nodeType="withEffect">
                                  <p:stCondLst>
                                    <p:cond delay="0"/>
                                  </p:stCondLst>
                                  <p:childTnLst>
                                    <p:set>
                                      <p:cBhvr>
                                        <p:cTn id="35" dur="1" fill="hold">
                                          <p:stCondLst>
                                            <p:cond delay="0"/>
                                          </p:stCondLst>
                                        </p:cTn>
                                        <p:tgtEl>
                                          <p:spTgt spid="48138"/>
                                        </p:tgtEl>
                                        <p:attrNameLst>
                                          <p:attrName>style.visibility</p:attrName>
                                        </p:attrNameLst>
                                      </p:cBhvr>
                                      <p:to>
                                        <p:strVal val="visible"/>
                                      </p:to>
                                    </p:set>
                                    <p:animEffect transition="in" filter="wipe(left)">
                                      <p:cBhvr>
                                        <p:cTn id="36" dur="500"/>
                                        <p:tgtEl>
                                          <p:spTgt spid="48138"/>
                                        </p:tgtEl>
                                      </p:cBhvr>
                                    </p:animEffect>
                                  </p:childTnLst>
                                </p:cTn>
                              </p:par>
                              <p:par>
                                <p:cTn id="37" presetID="22" presetClass="entr" presetSubtype="8" dur="500" fill="hold" nodeType="withEffect">
                                  <p:stCondLst>
                                    <p:cond delay="0"/>
                                  </p:stCondLst>
                                  <p:childTnLst>
                                    <p:set>
                                      <p:cBhvr>
                                        <p:cTn id="38" dur="1" fill="hold">
                                          <p:stCondLst>
                                            <p:cond delay="0"/>
                                          </p:stCondLst>
                                        </p:cTn>
                                        <p:tgtEl>
                                          <p:spTgt spid="48139"/>
                                        </p:tgtEl>
                                        <p:attrNameLst>
                                          <p:attrName>style.visibility</p:attrName>
                                        </p:attrNameLst>
                                      </p:cBhvr>
                                      <p:to>
                                        <p:strVal val="visible"/>
                                      </p:to>
                                    </p:set>
                                    <p:animEffect transition="in" filter="wipe(left)">
                                      <p:cBhvr>
                                        <p:cTn id="39" dur="500"/>
                                        <p:tgtEl>
                                          <p:spTgt spid="48139"/>
                                        </p:tgtEl>
                                      </p:cBhvr>
                                    </p:animEffect>
                                  </p:childTnLst>
                                </p:cTn>
                              </p:par>
                              <p:par>
                                <p:cTn id="40" presetID="22" presetClass="entr" presetSubtype="8" dur="500" fill="hold" nodeType="withEffect">
                                  <p:stCondLst>
                                    <p:cond delay="0"/>
                                  </p:stCondLst>
                                  <p:childTnLst>
                                    <p:set>
                                      <p:cBhvr>
                                        <p:cTn id="41" dur="1" fill="hold">
                                          <p:stCondLst>
                                            <p:cond delay="0"/>
                                          </p:stCondLst>
                                        </p:cTn>
                                        <p:tgtEl>
                                          <p:spTgt spid="48140"/>
                                        </p:tgtEl>
                                        <p:attrNameLst>
                                          <p:attrName>style.visibility</p:attrName>
                                        </p:attrNameLst>
                                      </p:cBhvr>
                                      <p:to>
                                        <p:strVal val="visible"/>
                                      </p:to>
                                    </p:set>
                                    <p:animEffect transition="in" filter="wipe(left)">
                                      <p:cBhvr>
                                        <p:cTn id="42" dur="500"/>
                                        <p:tgtEl>
                                          <p:spTgt spid="48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41" grpId="0"/>
      <p:bldP spid="48142" grpId="0" build="p"/>
    </p:bldLst>
  </p:timing>
</p:sld>
</file>

<file path=ppt/slides/slide5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9158" name="Rectangle 2" title=""/>
          <p:cNvSpPr>
            <a:spLocks noGrp="1"/>
          </p:cNvSpPr>
          <p:nvPr>
            <p:ph type="title"/>
          </p:nvPr>
        </p:nvSpPr>
        <p:spPr>
          <a:xfrm>
            <a:off x="609600" y="1143000"/>
            <a:ext cx="3657600" cy="4572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lgn="l" eaLnBrk="1" hangingPunct="1"/>
            <a:r>
              <a:rPr lang="en-US" altLang="zh-CN" sz="2800">
                <a:latin typeface="宋体" pitchFamily="2" charset="-122"/>
              </a:rPr>
              <a:t>5</a:t>
            </a:r>
            <a:r>
              <a:rPr lang="zh-CN" altLang="en-US" sz="2800">
                <a:latin typeface="宋体" pitchFamily="2" charset="-122"/>
              </a:rPr>
              <a:t>）超 几 何 分 布</a:t>
            </a:r>
            <a:endParaRPr lang="zh-CN" altLang="en-US" sz="2800">
              <a:latin typeface="宋体" pitchFamily="2" charset="-122"/>
            </a:endParaRPr>
          </a:p>
        </p:txBody>
      </p:sp>
      <p:sp>
        <p:nvSpPr>
          <p:cNvPr id="49159" name="Rectangle 3" title=""/>
          <p:cNvSpPr>
            <a:spLocks noGrp="1"/>
          </p:cNvSpPr>
          <p:nvPr>
            <p:ph type="body" sz="half" idx="1"/>
          </p:nvPr>
        </p:nvSpPr>
        <p:spPr>
          <a:xfrm>
            <a:off x="609600" y="1905000"/>
            <a:ext cx="4800600" cy="531813"/>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eaLnBrk="1" hangingPunct="1">
              <a:buNone/>
            </a:pPr>
            <a:r>
              <a:rPr lang="zh-CN" altLang="en-US"/>
              <a:t>如果随机变量 </a:t>
            </a:r>
            <a:r>
              <a:rPr lang="en-US" altLang="zh-CN"/>
              <a:t>X </a:t>
            </a:r>
            <a:r>
              <a:rPr lang="zh-CN" altLang="en-US"/>
              <a:t>的分布律为</a:t>
            </a:r>
            <a:endParaRPr lang="zh-CN" altLang="en-US">
              <a:ea typeface="黑体" pitchFamily="2" charset="-122"/>
            </a:endParaRPr>
          </a:p>
        </p:txBody>
      </p:sp>
      <p:graphicFrame>
        <p:nvGraphicFramePr>
          <p:cNvPr id="49154" name="Object 4" title=""/>
          <p:cNvGraphicFramePr>
            <a:graphicFrameLocks noChangeAspect="1"/>
          </p:cNvGraphicFramePr>
          <p:nvPr>
            <p:ph sz="half" idx="2"/>
          </p:nvPr>
        </p:nvGraphicFramePr>
        <p:xfrm>
          <a:off x="993775" y="2187575"/>
          <a:ext cx="7515225" cy="1135063"/>
        </p:xfrm>
        <a:graphic>
          <a:graphicData uri="http://schemas.openxmlformats.org/presentationml/2006/ole">
            <mc:AlternateContent>
              <mc:Choice xmlns:v="urn:schemas-microsoft-com:vml" Requires="v">
                <p:oleObj spid="_x0000_s1281" name="公式" r:id="rId2" imgW="7515225" imgH="1135063" progId="Equation.3">
                  <p:embed/>
                </p:oleObj>
              </mc:Choice>
              <mc:Fallback>
                <p:oleObj name="公式" r:id="rId2" imgW="7515225" imgH="1135063" progId="Equation.3">
                  <p:embed/>
                  <p:pic>
                    <p:nvPicPr>
                      <p:cNvPr id="0" name="OLE substitute image"/>
                      <p:cNvPicPr/>
                      <p:nvPr/>
                    </p:nvPicPr>
                    <p:blipFill>
                      <a:blip r:embed="rId3"/>
                      <a:stretch>
                        <a:fillRect/>
                      </a:stretch>
                    </p:blipFill>
                    <p:spPr>
                      <a:xfrm>
                        <a:off x="993775" y="2187575"/>
                        <a:ext cx="7515225" cy="1135063"/>
                      </a:xfrm>
                      <a:prstGeom prst="rect">
                        <a:avLst/>
                      </a:prstGeom>
                      <a:noFill/>
                      <a:ln>
                        <a:miter lim="800000"/>
                      </a:ln>
                    </p:spPr>
                  </p:pic>
                </p:oleObj>
              </mc:Fallback>
            </mc:AlternateContent>
          </a:graphicData>
        </a:graphic>
      </p:graphicFrame>
      <p:graphicFrame>
        <p:nvGraphicFramePr>
          <p:cNvPr id="49155" name="Object 5" title=""/>
          <p:cNvGraphicFramePr>
            <a:graphicFrameLocks noChangeAspect="1"/>
          </p:cNvGraphicFramePr>
          <p:nvPr/>
        </p:nvGraphicFramePr>
        <p:xfrm>
          <a:off x="762000" y="3657600"/>
          <a:ext cx="4165600" cy="474663"/>
        </p:xfrm>
        <a:graphic>
          <a:graphicData uri="http://schemas.openxmlformats.org/presentationml/2006/ole">
            <mc:AlternateContent>
              <mc:Choice xmlns:v="urn:schemas-microsoft-com:vml" Requires="v">
                <p:oleObj spid="_x0000_s1282" name="公式" r:id="rId4" imgW="4165600" imgH="474663" progId="Equation.3">
                  <p:embed/>
                </p:oleObj>
              </mc:Choice>
              <mc:Fallback>
                <p:oleObj name="公式" r:id="rId4" imgW="4165600" imgH="474663" progId="Equation.3">
                  <p:embed/>
                  <p:pic>
                    <p:nvPicPr>
                      <p:cNvPr id="0" name="OLE substitute image"/>
                      <p:cNvPicPr/>
                      <p:nvPr/>
                    </p:nvPicPr>
                    <p:blipFill>
                      <a:blip r:embed="rId5"/>
                      <a:stretch>
                        <a:fillRect/>
                      </a:stretch>
                    </p:blipFill>
                    <p:spPr>
                      <a:xfrm>
                        <a:off x="762000" y="3657600"/>
                        <a:ext cx="4165600" cy="474663"/>
                      </a:xfrm>
                      <a:prstGeom prst="rect">
                        <a:avLst/>
                      </a:prstGeom>
                      <a:noFill/>
                      <a:ln>
                        <a:noFill/>
                        <a:miter lim="800000"/>
                      </a:ln>
                    </p:spPr>
                  </p:pic>
                </p:oleObj>
              </mc:Fallback>
            </mc:AlternateContent>
          </a:graphicData>
        </a:graphic>
      </p:graphicFrame>
      <p:graphicFrame>
        <p:nvGraphicFramePr>
          <p:cNvPr id="49156" name="Object 6" title=""/>
          <p:cNvGraphicFramePr>
            <a:graphicFrameLocks noChangeAspect="1"/>
          </p:cNvGraphicFramePr>
          <p:nvPr/>
        </p:nvGraphicFramePr>
        <p:xfrm>
          <a:off x="585788" y="4876800"/>
          <a:ext cx="7872412" cy="519113"/>
        </p:xfrm>
        <a:graphic>
          <a:graphicData uri="http://schemas.openxmlformats.org/presentationml/2006/ole">
            <mc:AlternateContent>
              <mc:Choice xmlns:v="urn:schemas-microsoft-com:vml" Requires="v">
                <p:oleObj spid="_x0000_s1283" name="公式" r:id="rId6" imgW="7872412" imgH="519113" progId="Equation.3">
                  <p:embed/>
                </p:oleObj>
              </mc:Choice>
              <mc:Fallback>
                <p:oleObj name="公式" r:id="rId6" imgW="7872412" imgH="519113" progId="Equation.3">
                  <p:embed/>
                  <p:pic>
                    <p:nvPicPr>
                      <p:cNvPr id="0" name="OLE substitute image"/>
                      <p:cNvPicPr/>
                      <p:nvPr/>
                    </p:nvPicPr>
                    <p:blipFill>
                      <a:blip r:embed="rId7"/>
                      <a:stretch>
                        <a:fillRect/>
                      </a:stretch>
                    </p:blipFill>
                    <p:spPr>
                      <a:xfrm>
                        <a:off x="585788" y="4876800"/>
                        <a:ext cx="7872412" cy="519113"/>
                      </a:xfrm>
                      <a:prstGeom prst="rect">
                        <a:avLst/>
                      </a:prstGeom>
                      <a:noFill/>
                      <a:ln>
                        <a:noFill/>
                        <a:miter lim="800000"/>
                      </a:ln>
                    </p:spPr>
                  </p:pic>
                </p:oleObj>
              </mc:Fallback>
            </mc:AlternateContent>
          </a:graphicData>
        </a:graphic>
      </p:graphicFrame>
      <p:sp>
        <p:nvSpPr>
          <p:cNvPr id="49160" name="Rectangle 7"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graphicFrame>
        <p:nvGraphicFramePr>
          <p:cNvPr id="49157" name="Object 9"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284" name="Image" r:id="rId8" imgW="7572375" imgH="19050" progId="Photoshop.Image.5">
                  <p:embed/>
                </p:oleObj>
              </mc:Choice>
              <mc:Fallback>
                <p:oleObj name="Image" r:id="rId8" imgW="7572375" imgH="19050" progId="Photoshop.Image.5">
                  <p:embed/>
                  <p:pic>
                    <p:nvPicPr>
                      <p:cNvPr id="0" name="OLE substitute image"/>
                      <p:cNvPicPr/>
                      <p:nvPr/>
                    </p:nvPicPr>
                    <p:blipFill>
                      <a:blip r:embed="rId9"/>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49161" name="Text Box 10"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49162" name="AutoShape 11" title="">
            <a:hlinkClick r:id="rId10"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49163" name="Text Box 12"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0"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grpId="0" nodeType="afterEffect">
                                  <p:stCondLst>
                                    <p:cond delay="0"/>
                                  </p:stCondLst>
                                  <p:childTnLst>
                                    <p:set>
                                      <p:cBhvr>
                                        <p:cTn id="6" dur="1" fill="hold">
                                          <p:stCondLst>
                                            <p:cond delay="0"/>
                                          </p:stCondLst>
                                        </p:cTn>
                                        <p:tgtEl>
                                          <p:spTgt spid="49158"/>
                                        </p:tgtEl>
                                        <p:attrNameLst>
                                          <p:attrName>style.visibility</p:attrName>
                                        </p:attrNameLst>
                                      </p:cBhvr>
                                      <p:to>
                                        <p:strVal val="visible"/>
                                      </p:to>
                                    </p:set>
                                    <p:animEffect transition="in" filter="wipe(left)">
                                      <p:cBhvr>
                                        <p:cTn id="7" dur="500"/>
                                        <p:tgtEl>
                                          <p:spTgt spid="49158"/>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49159">
                                            <p:txEl>
                                              <p:pRg st="0" end="0"/>
                                            </p:txEl>
                                          </p:spTgt>
                                        </p:tgtEl>
                                        <p:attrNameLst>
                                          <p:attrName>style.visibility</p:attrName>
                                        </p:attrNameLst>
                                      </p:cBhvr>
                                      <p:to>
                                        <p:strVal val="visible"/>
                                      </p:to>
                                    </p:set>
                                    <p:animEffect transition="in" filter="wipe(left)">
                                      <p:cBhvr>
                                        <p:cTn id="12" dur="500"/>
                                        <p:tgtEl>
                                          <p:spTgt spid="49159">
                                            <p:txEl>
                                              <p:pRg st="0" end="0"/>
                                            </p:txEl>
                                          </p:spTgt>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49154"/>
                                        </p:tgtEl>
                                        <p:attrNameLst>
                                          <p:attrName>style.visibility</p:attrName>
                                        </p:attrNameLst>
                                      </p:cBhvr>
                                      <p:to>
                                        <p:strVal val="visible"/>
                                      </p:to>
                                    </p:set>
                                    <p:animEffect transition="in" filter="wipe(left)">
                                      <p:cBhvr>
                                        <p:cTn id="17" dur="500"/>
                                        <p:tgtEl>
                                          <p:spTgt spid="49154"/>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49155"/>
                                        </p:tgtEl>
                                        <p:attrNameLst>
                                          <p:attrName>style.visibility</p:attrName>
                                        </p:attrNameLst>
                                      </p:cBhvr>
                                      <p:to>
                                        <p:strVal val="visible"/>
                                      </p:to>
                                    </p:set>
                                    <p:animEffect transition="in" filter="wipe(left)">
                                      <p:cBhvr>
                                        <p:cTn id="22" dur="500"/>
                                        <p:tgtEl>
                                          <p:spTgt spid="49155"/>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49156"/>
                                        </p:tgtEl>
                                        <p:attrNameLst>
                                          <p:attrName>style.visibility</p:attrName>
                                        </p:attrNameLst>
                                      </p:cBhvr>
                                      <p:to>
                                        <p:strVal val="visible"/>
                                      </p:to>
                                    </p:set>
                                    <p:animEffect transition="in" filter="wipe(left)">
                                      <p:cBhvr>
                                        <p:cTn id="27" dur="500"/>
                                        <p:tgtEl>
                                          <p:spTgt spid="4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 grpId="0"/>
      <p:bldP spid="49159" grpId="0" build="p"/>
    </p:bldLst>
  </p:timing>
</p:sld>
</file>

<file path=ppt/slides/slide5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0181" name="Rectangle 2" title=""/>
          <p:cNvSpPr>
            <a:spLocks noGrp="1"/>
          </p:cNvSpPr>
          <p:nvPr>
            <p:ph type="title"/>
          </p:nvPr>
        </p:nvSpPr>
        <p:spPr>
          <a:xfrm>
            <a:off x="533400" y="990600"/>
            <a:ext cx="4267200" cy="6096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algn="l" eaLnBrk="1" hangingPunct="1"/>
            <a:r>
              <a:rPr lang="zh-CN" altLang="en-US" sz="3200">
                <a:solidFill>
                  <a:srgbClr val="FF0066"/>
                </a:solidFill>
                <a:ea typeface="隶书" pitchFamily="49" charset="-122"/>
              </a:rPr>
              <a:t>超几何分布的概率背景</a:t>
            </a:r>
            <a:endParaRPr lang="zh-CN" altLang="en-US" sz="3200">
              <a:solidFill>
                <a:srgbClr val="FF0066"/>
              </a:solidFill>
              <a:ea typeface="隶书" pitchFamily="49" charset="-122"/>
            </a:endParaRPr>
          </a:p>
        </p:txBody>
      </p:sp>
      <p:sp>
        <p:nvSpPr>
          <p:cNvPr id="50182" name="Rectangle 3" title=""/>
          <p:cNvSpPr>
            <a:spLocks noGrp="1"/>
          </p:cNvSpPr>
          <p:nvPr>
            <p:ph type="body" sz="half" idx="1"/>
          </p:nvPr>
        </p:nvSpPr>
        <p:spPr>
          <a:xfrm>
            <a:off x="533400" y="1795463"/>
            <a:ext cx="8178800" cy="20574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eaLnBrk="1" hangingPunct="1">
              <a:buNone/>
            </a:pPr>
            <a:r>
              <a:rPr lang="zh-CN" altLang="en-US"/>
              <a:t>一批产品有 </a:t>
            </a:r>
            <a:r>
              <a:rPr lang="en-US" altLang="zh-CN"/>
              <a:t>N </a:t>
            </a:r>
            <a:r>
              <a:rPr lang="zh-CN" altLang="en-US"/>
              <a:t>件，其中有 </a:t>
            </a:r>
            <a:r>
              <a:rPr lang="en-US" altLang="zh-CN"/>
              <a:t>M </a:t>
            </a:r>
            <a:r>
              <a:rPr lang="zh-CN" altLang="en-US"/>
              <a:t>件次品，其余 </a:t>
            </a:r>
            <a:r>
              <a:rPr lang="en-US" altLang="zh-CN"/>
              <a:t>N-M </a:t>
            </a:r>
            <a:r>
              <a:rPr lang="zh-CN" altLang="en-US"/>
              <a:t>件</a:t>
            </a:r>
            <a:endParaRPr lang="zh-CN" altLang="en-US"/>
          </a:p>
          <a:p>
            <a:pPr lvl="0" eaLnBrk="1" hangingPunct="1">
              <a:buNone/>
            </a:pPr>
            <a:r>
              <a:rPr lang="zh-CN" altLang="en-US"/>
              <a:t>为正品．现从中取出 </a:t>
            </a:r>
            <a:r>
              <a:rPr lang="en-US" altLang="zh-CN"/>
              <a:t>n </a:t>
            </a:r>
            <a:r>
              <a:rPr lang="zh-CN" altLang="en-US"/>
              <a:t>件．</a:t>
            </a:r>
            <a:endParaRPr lang="zh-CN" altLang="en-US"/>
          </a:p>
          <a:p>
            <a:pPr lvl="0" eaLnBrk="1" hangingPunct="1">
              <a:buNone/>
            </a:pPr>
            <a:r>
              <a:rPr lang="zh-CN" altLang="en-US"/>
              <a:t> 令：    </a:t>
            </a:r>
            <a:r>
              <a:rPr lang="en-US" altLang="zh-CN"/>
              <a:t>X</a:t>
            </a:r>
            <a:r>
              <a:rPr lang="zh-CN" altLang="en-US"/>
              <a:t>：取出 </a:t>
            </a:r>
            <a:r>
              <a:rPr lang="en-US" altLang="zh-CN"/>
              <a:t>n </a:t>
            </a:r>
            <a:r>
              <a:rPr lang="zh-CN" altLang="en-US"/>
              <a:t>件产品中的次品数．    则 </a:t>
            </a:r>
            <a:r>
              <a:rPr lang="en-US" altLang="zh-CN"/>
              <a:t>X </a:t>
            </a:r>
            <a:r>
              <a:rPr lang="zh-CN" altLang="en-US"/>
              <a:t>的分布律为</a:t>
            </a:r>
            <a:endParaRPr lang="zh-CN" altLang="en-US"/>
          </a:p>
        </p:txBody>
      </p:sp>
      <p:graphicFrame>
        <p:nvGraphicFramePr>
          <p:cNvPr id="50178" name="Object 4" title=""/>
          <p:cNvGraphicFramePr>
            <a:graphicFrameLocks noChangeAspect="1"/>
          </p:cNvGraphicFramePr>
          <p:nvPr>
            <p:ph sz="half" idx="2"/>
          </p:nvPr>
        </p:nvGraphicFramePr>
        <p:xfrm>
          <a:off x="1047750" y="3925888"/>
          <a:ext cx="7562850" cy="1100137"/>
        </p:xfrm>
        <a:graphic>
          <a:graphicData uri="http://schemas.openxmlformats.org/presentationml/2006/ole">
            <mc:AlternateContent>
              <mc:Choice xmlns:v="urn:schemas-microsoft-com:vml" Requires="v">
                <p:oleObj spid="_x0000_s1285" name="公式" r:id="rId2" imgW="7562850" imgH="1100137" progId="Equation.3">
                  <p:embed/>
                </p:oleObj>
              </mc:Choice>
              <mc:Fallback>
                <p:oleObj name="公式" r:id="rId2" imgW="7562850" imgH="1100137" progId="Equation.3">
                  <p:embed/>
                  <p:pic>
                    <p:nvPicPr>
                      <p:cNvPr id="0" name="OLE substitute image"/>
                      <p:cNvPicPr/>
                      <p:nvPr/>
                    </p:nvPicPr>
                    <p:blipFill>
                      <a:blip r:embed="rId3"/>
                      <a:stretch>
                        <a:fillRect/>
                      </a:stretch>
                    </p:blipFill>
                    <p:spPr>
                      <a:xfrm>
                        <a:off x="1047750" y="3925888"/>
                        <a:ext cx="7562850" cy="1100137"/>
                      </a:xfrm>
                      <a:prstGeom prst="rect">
                        <a:avLst/>
                      </a:prstGeom>
                      <a:noFill/>
                      <a:ln>
                        <a:noFill/>
                        <a:miter lim="800000"/>
                      </a:ln>
                    </p:spPr>
                  </p:pic>
                </p:oleObj>
              </mc:Fallback>
            </mc:AlternateContent>
          </a:graphicData>
        </a:graphic>
      </p:graphicFrame>
      <p:graphicFrame>
        <p:nvGraphicFramePr>
          <p:cNvPr id="50179" name="Object 5" title=""/>
          <p:cNvGraphicFramePr>
            <a:graphicFrameLocks noChangeAspect="1"/>
          </p:cNvGraphicFramePr>
          <p:nvPr/>
        </p:nvGraphicFramePr>
        <p:xfrm>
          <a:off x="685800" y="5029200"/>
          <a:ext cx="7772400" cy="979488"/>
        </p:xfrm>
        <a:graphic>
          <a:graphicData uri="http://schemas.openxmlformats.org/presentationml/2006/ole">
            <mc:AlternateContent>
              <mc:Choice xmlns:v="urn:schemas-microsoft-com:vml" Requires="v">
                <p:oleObj spid="_x0000_s1286" name="公式" r:id="rId4" imgW="7772400" imgH="979488" progId="Equation.3">
                  <p:embed/>
                </p:oleObj>
              </mc:Choice>
              <mc:Fallback>
                <p:oleObj name="公式" r:id="rId4" imgW="7772400" imgH="979488" progId="Equation.3">
                  <p:embed/>
                  <p:pic>
                    <p:nvPicPr>
                      <p:cNvPr id="0" name="OLE substitute image"/>
                      <p:cNvPicPr/>
                      <p:nvPr/>
                    </p:nvPicPr>
                    <p:blipFill>
                      <a:blip r:embed="rId5"/>
                      <a:stretch>
                        <a:fillRect/>
                      </a:stretch>
                    </p:blipFill>
                    <p:spPr>
                      <a:xfrm>
                        <a:off x="685800" y="5029200"/>
                        <a:ext cx="7772400" cy="979488"/>
                      </a:xfrm>
                      <a:prstGeom prst="rect">
                        <a:avLst/>
                      </a:prstGeom>
                      <a:noFill/>
                      <a:ln>
                        <a:noFill/>
                        <a:miter lim="800000"/>
                      </a:ln>
                    </p:spPr>
                  </p:pic>
                </p:oleObj>
              </mc:Fallback>
            </mc:AlternateContent>
          </a:graphicData>
        </a:graphic>
      </p:graphicFrame>
      <p:graphicFrame>
        <p:nvGraphicFramePr>
          <p:cNvPr id="50180" name="Object 6"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287" name="Image" r:id="rId6" imgW="7572375" imgH="19050" progId="Photoshop.Image.5">
                  <p:embed/>
                </p:oleObj>
              </mc:Choice>
              <mc:Fallback>
                <p:oleObj name="Image" r:id="rId6" imgW="7572375" imgH="19050" progId="Photoshop.Image.5">
                  <p:embed/>
                  <p:pic>
                    <p:nvPicPr>
                      <p:cNvPr id="0" name="OLE substitute image"/>
                      <p:cNvPicPr/>
                      <p:nvPr/>
                    </p:nvPicPr>
                    <p:blipFill>
                      <a:blip r:embed="rId7"/>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50183" name="Text Box 7" title=""/>
          <p:cNvSpPr txBox="1"/>
          <p:nvPr/>
        </p:nvSpPr>
        <p:spPr>
          <a:xfrm>
            <a:off x="6781800" y="914400"/>
            <a:ext cx="2133600" cy="366713"/>
          </a:xfrm>
          <a:prstGeom prst="rect">
            <a:avLst/>
          </a:prstGeom>
          <a:solidFill>
            <a:srgbClr val="FF9933"/>
          </a:solid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a:latin typeface="Times New Roman" pitchFamily="18" charset="0"/>
              </a:rPr>
              <a:t>§2</a:t>
            </a:r>
            <a:r>
              <a:rPr kumimoji="1" lang="zh-CN" altLang="en-US">
                <a:latin typeface="Times New Roman" pitchFamily="18" charset="0"/>
              </a:rPr>
              <a:t>离散型随机变量</a:t>
            </a:r>
            <a:endParaRPr kumimoji="1" lang="zh-CN" altLang="en-US">
              <a:latin typeface="Times New Roman" pitchFamily="18" charset="0"/>
            </a:endParaRPr>
          </a:p>
        </p:txBody>
      </p:sp>
      <p:sp>
        <p:nvSpPr>
          <p:cNvPr id="50184" name="Rectangle 8" title=""/>
          <p:cNvSpPr/>
          <p:nvPr/>
        </p:nvSpPr>
        <p:spPr>
          <a:xfrm>
            <a:off x="685800" y="401638"/>
            <a:ext cx="7772400" cy="228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lgn="ctr" eaLnBrk="1" hangingPunct="1"/>
            <a:r>
              <a:rPr lang="zh-CN" altLang="en-US" sz="2400">
                <a:solidFill>
                  <a:schemeClr val="tx2"/>
                </a:solidFill>
                <a:latin typeface="隶书" pitchFamily="49" charset="-122"/>
                <a:ea typeface="隶书" pitchFamily="49" charset="-122"/>
              </a:rPr>
              <a:t>第二章  </a:t>
            </a:r>
            <a:r>
              <a:rPr lang="zh-CN" altLang="en-US" sz="2400">
                <a:solidFill>
                  <a:schemeClr val="tx2"/>
                </a:solidFill>
                <a:ea typeface="隶书" pitchFamily="49" charset="-122"/>
              </a:rPr>
              <a:t>随机变量及其分布</a:t>
            </a:r>
            <a:endParaRPr lang="zh-CN" altLang="en-US" sz="3600">
              <a:solidFill>
                <a:schemeClr val="tx2"/>
              </a:solidFill>
            </a:endParaRPr>
          </a:p>
        </p:txBody>
      </p:sp>
      <p:sp>
        <p:nvSpPr>
          <p:cNvPr id="50185" name="AutoShape 10" title="">
            <a:hlinkClick r:id="rId8"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50186" name="Text Box 11"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8"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grpId="0" nodeType="afterEffect">
                                  <p:stCondLst>
                                    <p:cond delay="0"/>
                                  </p:stCondLst>
                                  <p:childTnLst>
                                    <p:set>
                                      <p:cBhvr>
                                        <p:cTn id="6" dur="1" fill="hold">
                                          <p:stCondLst>
                                            <p:cond delay="0"/>
                                          </p:stCondLst>
                                        </p:cTn>
                                        <p:tgtEl>
                                          <p:spTgt spid="50181"/>
                                        </p:tgtEl>
                                        <p:attrNameLst>
                                          <p:attrName>style.visibility</p:attrName>
                                        </p:attrNameLst>
                                      </p:cBhvr>
                                      <p:to>
                                        <p:strVal val="visible"/>
                                      </p:to>
                                    </p:set>
                                    <p:animEffect transition="in" filter="wipe(left)">
                                      <p:cBhvr>
                                        <p:cTn id="7" dur="500"/>
                                        <p:tgtEl>
                                          <p:spTgt spid="50181"/>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50182">
                                            <p:txEl>
                                              <p:pRg st="0" end="0"/>
                                            </p:txEl>
                                          </p:spTgt>
                                        </p:tgtEl>
                                        <p:attrNameLst>
                                          <p:attrName>style.visibility</p:attrName>
                                        </p:attrNameLst>
                                      </p:cBhvr>
                                      <p:to>
                                        <p:strVal val="visible"/>
                                      </p:to>
                                    </p:set>
                                    <p:animEffect transition="in" filter="wipe(left)">
                                      <p:cBhvr>
                                        <p:cTn id="12" dur="500"/>
                                        <p:tgtEl>
                                          <p:spTgt spid="50182">
                                            <p:txEl>
                                              <p:pRg st="0" end="0"/>
                                            </p:txEl>
                                          </p:spTgt>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grpId="0" nodeType="clickEffect">
                                  <p:stCondLst>
                                    <p:cond delay="0"/>
                                  </p:stCondLst>
                                  <p:childTnLst>
                                    <p:set>
                                      <p:cBhvr>
                                        <p:cTn id="16" dur="1" fill="hold">
                                          <p:stCondLst>
                                            <p:cond delay="0"/>
                                          </p:stCondLst>
                                        </p:cTn>
                                        <p:tgtEl>
                                          <p:spTgt spid="50182">
                                            <p:txEl>
                                              <p:pRg st="1" end="1"/>
                                            </p:txEl>
                                          </p:spTgt>
                                        </p:tgtEl>
                                        <p:attrNameLst>
                                          <p:attrName>style.visibility</p:attrName>
                                        </p:attrNameLst>
                                      </p:cBhvr>
                                      <p:to>
                                        <p:strVal val="visible"/>
                                      </p:to>
                                    </p:set>
                                    <p:animEffect transition="in" filter="wipe(left)">
                                      <p:cBhvr>
                                        <p:cTn id="17" dur="500"/>
                                        <p:tgtEl>
                                          <p:spTgt spid="50182">
                                            <p:txEl>
                                              <p:pRg st="1" end="1"/>
                                            </p:txEl>
                                          </p:spTgt>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grpId="0" nodeType="clickEffect">
                                  <p:stCondLst>
                                    <p:cond delay="0"/>
                                  </p:stCondLst>
                                  <p:childTnLst>
                                    <p:set>
                                      <p:cBhvr>
                                        <p:cTn id="21" dur="1" fill="hold">
                                          <p:stCondLst>
                                            <p:cond delay="0"/>
                                          </p:stCondLst>
                                        </p:cTn>
                                        <p:tgtEl>
                                          <p:spTgt spid="50182">
                                            <p:txEl>
                                              <p:pRg st="2" end="2"/>
                                            </p:txEl>
                                          </p:spTgt>
                                        </p:tgtEl>
                                        <p:attrNameLst>
                                          <p:attrName>style.visibility</p:attrName>
                                        </p:attrNameLst>
                                      </p:cBhvr>
                                      <p:to>
                                        <p:strVal val="visible"/>
                                      </p:to>
                                    </p:set>
                                    <p:animEffect transition="in" filter="wipe(left)">
                                      <p:cBhvr>
                                        <p:cTn id="22" dur="500"/>
                                        <p:tgtEl>
                                          <p:spTgt spid="50182">
                                            <p:txEl>
                                              <p:pRg st="2" end="2"/>
                                            </p:txEl>
                                          </p:spTgt>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50178"/>
                                        </p:tgtEl>
                                        <p:attrNameLst>
                                          <p:attrName>style.visibility</p:attrName>
                                        </p:attrNameLst>
                                      </p:cBhvr>
                                      <p:to>
                                        <p:strVal val="visible"/>
                                      </p:to>
                                    </p:set>
                                    <p:animEffect transition="in" filter="wipe(left)">
                                      <p:cBhvr>
                                        <p:cTn id="27" dur="500"/>
                                        <p:tgtEl>
                                          <p:spTgt spid="50178"/>
                                        </p:tgtEl>
                                      </p:cBhvr>
                                    </p:animEffect>
                                  </p:childTnLst>
                                </p:cTn>
                              </p:par>
                            </p:childTnLst>
                          </p:cTn>
                        </p:par>
                      </p:childTnLst>
                    </p:cTn>
                  </p:par>
                  <p:par>
                    <p:cTn id="28" fill="hold" nodeType="clickPar">
                      <p:stCondLst>
                        <p:cond delay="indefinite"/>
                        <p:cond evt="onBegin" delay="0">
                          <p:tn val="27"/>
                        </p:cond>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50179"/>
                                        </p:tgtEl>
                                        <p:attrNameLst>
                                          <p:attrName>style.visibility</p:attrName>
                                        </p:attrNameLst>
                                      </p:cBhvr>
                                      <p:to>
                                        <p:strVal val="visible"/>
                                      </p:to>
                                    </p:set>
                                    <p:animEffect transition="in" filter="wipe(left)">
                                      <p:cBhvr>
                                        <p:cTn id="32" dur="500"/>
                                        <p:tgtEl>
                                          <p:spTgt spid="50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p:bldP spid="50182" grpId="0" uiExpand="1" build="p"/>
    </p:bldLst>
  </p:timing>
</p:sld>
</file>

<file path=ppt/slides/slide5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2226" name="Rectangle 2" title=""/>
          <p:cNvSpPr>
            <a:spLocks noGrp="1"/>
          </p:cNvSpPr>
          <p:nvPr>
            <p:ph type="title"/>
          </p:nvPr>
        </p:nvSpPr>
        <p:spPr>
          <a:xfrm>
            <a:off x="457200" y="274638"/>
            <a:ext cx="8229600" cy="1143000"/>
          </a:xfrm>
          <a:noFill/>
          <a:ln>
            <a:miter lim="800000"/>
          </a:ln>
        </p:spPr>
        <p:txBody>
          <a:bodyPr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baseline="0">
                <a:solidFill>
                  <a:schemeClr val="tx2"/>
                </a:solidFill>
                <a:latin typeface="Arial"/>
                <a:ea typeface="宋体" pitchFamily="2" charset="-122"/>
                <a:cs typeface="+mj-cs"/>
              </a:defRPr>
            </a:lvl1pPr>
          </a:lstStyle>
          <a:p>
            <a:pPr lvl="0" eaLnBrk="1" hangingPunct="1"/>
            <a:endParaRPr lang="zh-CN" altLang="zh-CN"/>
          </a:p>
        </p:txBody>
      </p:sp>
      <p:sp>
        <p:nvSpPr>
          <p:cNvPr id="52227" name="Rectangle 3" title=""/>
          <p:cNvSpPr>
            <a:spLocks noGrp="1"/>
          </p:cNvSpPr>
          <p:nvPr>
            <p:ph type="body" idx="4294967295"/>
          </p:nvPr>
        </p:nvSpPr>
        <p:spPr>
          <a:xfrm>
            <a:off x="457200" y="1600200"/>
            <a:ext cx="8229600" cy="4525963"/>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800" b="0" i="0" u="none" baseline="0">
                <a:solidFill>
                  <a:schemeClr val="tx1"/>
                </a:solidFill>
                <a:effectLst/>
                <a:latin typeface="+mn-lt"/>
                <a:ea typeface="+mn-ea"/>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baseline="0">
                <a:solidFill>
                  <a:schemeClr val="tx1"/>
                </a:solidFill>
                <a:effectLst/>
                <a:latin typeface="+mn-lt"/>
                <a:ea typeface="+mn-ea"/>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mn-lt"/>
                <a:ea typeface="+mn-ea"/>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baseline="0">
                <a:solidFill>
                  <a:schemeClr val="tx1"/>
                </a:solidFill>
                <a:effectLst/>
                <a:latin typeface="+mn-lt"/>
                <a:ea typeface="+mn-ea"/>
              </a:defRPr>
            </a:lvl5pPr>
            <a:lvl6pPr marL="2514600" indent="-228600" algn="l" rtl="0" fontAlgn="base">
              <a:spcBef>
                <a:spcPct val="20000"/>
              </a:spcBef>
              <a:spcAft>
                <a:spcPct val="0"/>
              </a:spcAft>
              <a:buChar char="»"/>
              <a:defRPr lang="zh-CN" altLang="en-US" sz="2000">
                <a:solidFill>
                  <a:schemeClr val="tx1"/>
                </a:solidFill>
                <a:latin typeface="+mn-lt"/>
                <a:ea typeface="+mn-ea"/>
              </a:defRPr>
            </a:lvl6pPr>
            <a:lvl7pPr marL="2971800" indent="-228600" algn="l" rtl="0" fontAlgn="base">
              <a:spcBef>
                <a:spcPct val="20000"/>
              </a:spcBef>
              <a:spcAft>
                <a:spcPct val="0"/>
              </a:spcAft>
              <a:buChar char="»"/>
              <a:defRPr lang="zh-CN" altLang="en-US" sz="2000">
                <a:solidFill>
                  <a:schemeClr val="tx1"/>
                </a:solidFill>
                <a:latin typeface="+mn-lt"/>
                <a:ea typeface="+mn-ea"/>
              </a:defRPr>
            </a:lvl7pPr>
            <a:lvl8pPr marL="3429000" indent="-228600" algn="l" rtl="0" fontAlgn="base">
              <a:spcBef>
                <a:spcPct val="20000"/>
              </a:spcBef>
              <a:spcAft>
                <a:spcPct val="0"/>
              </a:spcAft>
              <a:buChar char="»"/>
              <a:defRPr lang="zh-CN" altLang="en-US" sz="2000">
                <a:solidFill>
                  <a:schemeClr val="tx1"/>
                </a:solidFill>
                <a:latin typeface="+mn-lt"/>
                <a:ea typeface="+mn-ea"/>
              </a:defRPr>
            </a:lvl8pPr>
            <a:lvl9pPr marL="3886200" indent="-228600" algn="l" rtl="0" fontAlgn="base">
              <a:spcBef>
                <a:spcPct val="20000"/>
              </a:spcBef>
              <a:spcAft>
                <a:spcPct val="0"/>
              </a:spcAft>
              <a:buChar char="»"/>
              <a:defRPr lang="zh-CN" altLang="en-US" sz="2000">
                <a:solidFill>
                  <a:schemeClr val="tx1"/>
                </a:solidFill>
                <a:latin typeface="+mn-lt"/>
                <a:ea typeface="+mn-ea"/>
              </a:defRPr>
            </a:lvl9pPr>
          </a:lstStyle>
          <a:p>
            <a:pPr lvl="0" eaLnBrk="1" hangingPunct="1"/>
            <a:r>
              <a:rPr lang="zh-CN" altLang="en-US"/>
              <a:t>作业</a:t>
            </a:r>
            <a:r>
              <a:rPr lang="en-US" altLang="zh-CN"/>
              <a:t>:2,4,5,6,9</a:t>
            </a:r>
            <a:endParaRPr lang="en-US" altLang="zh-CN"/>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0050" name="NotDefined 2" title=""/>
          <p:cNvSpPr/>
          <p:nvPr>
            <p:ph type="title" idx="4294967295"/>
          </p:nvPr>
        </p:nvSpPr>
        <p:spPr>
          <a:xfrm>
            <a:off x="619125" y="504825"/>
            <a:ext cx="1612900" cy="682625"/>
          </a:xfr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lang="zh-CN" altLang="en-US" sz="4400" b="0" i="0" u="none" baseline="0">
                <a:solidFill>
                  <a:schemeClr val="tx2"/>
                </a:solidFill>
                <a:effectLst/>
                <a:latin typeface="Arial"/>
                <a:ea typeface="宋体" pitchFamily="2" charset="-122"/>
              </a:defRPr>
            </a:lvl1pPr>
          </a:lstStyle>
          <a:p>
            <a:pPr lvl="0" algn="l"/>
            <a:r>
              <a:rPr sz="3200">
                <a:solidFill>
                  <a:srgbClr val="FF0066"/>
                </a:solidFill>
                <a:ea typeface="隶书" pitchFamily="49" charset="-122"/>
              </a:rPr>
              <a:t>说    明</a:t>
            </a:r>
            <a:endParaRPr sz="3200">
              <a:solidFill>
                <a:srgbClr val="FF0066"/>
              </a:solidFill>
              <a:ea typeface="隶书" pitchFamily="49" charset="-122"/>
            </a:endParaRPr>
          </a:p>
        </p:txBody>
      </p:sp>
      <p:graphicFrame>
        <p:nvGraphicFramePr>
          <p:cNvPr id="130051" name="Object 3" title=""/>
          <p:cNvGraphicFramePr>
            <a:graphicFrameLocks noChangeAspect="1"/>
          </p:cNvGraphicFramePr>
          <p:nvPr>
            <p:ph sz="half" idx="1"/>
          </p:nvPr>
        </p:nvGraphicFramePr>
        <p:xfrm>
          <a:off x="1208088" y="1524000"/>
          <a:ext cx="4973637" cy="1035050"/>
        </p:xfrm>
        <a:graphic>
          <a:graphicData uri="http://schemas.openxmlformats.org/presentationml/2006/ole">
            <mc:AlternateContent>
              <mc:Choice xmlns:v="urn:schemas-microsoft-com:vml" Requires="v">
                <p:oleObj spid="_x0000_s1051" name="公式" r:id="rId2" imgW="4973637" imgH="1035050" progId="Equation.3">
                  <p:embed/>
                </p:oleObj>
              </mc:Choice>
              <mc:Fallback>
                <p:oleObj name="公式" r:id="rId2" imgW="4973637" imgH="1035050" progId="Equation.3">
                  <p:embed/>
                  <p:pic>
                    <p:nvPicPr>
                      <p:cNvPr id="0" name="OLE substitute image"/>
                      <p:cNvPicPr/>
                      <p:nvPr/>
                    </p:nvPicPr>
                    <p:blipFill>
                      <a:blip r:embed="rId3"/>
                      <a:stretch>
                        <a:fillRect/>
                      </a:stretch>
                    </p:blipFill>
                    <p:spPr>
                      <a:xfrm>
                        <a:off x="1208088" y="1524000"/>
                        <a:ext cx="4973637" cy="1035050"/>
                      </a:xfrm>
                      <a:prstGeom prst="rect">
                        <a:avLst/>
                      </a:prstGeom>
                      <a:noFill/>
                      <a:ln>
                        <a:miter lim="800000"/>
                      </a:ln>
                    </p:spPr>
                  </p:pic>
                </p:oleObj>
              </mc:Fallback>
            </mc:AlternateContent>
          </a:graphicData>
        </a:graphic>
      </p:graphicFrame>
      <p:graphicFrame>
        <p:nvGraphicFramePr>
          <p:cNvPr id="130052" name="Object 4" title=""/>
          <p:cNvGraphicFramePr>
            <a:graphicFrameLocks noChangeAspect="1"/>
          </p:cNvGraphicFramePr>
          <p:nvPr/>
        </p:nvGraphicFramePr>
        <p:xfrm>
          <a:off x="990600" y="2590800"/>
          <a:ext cx="3429000" cy="1563688"/>
        </p:xfrm>
        <a:graphic>
          <a:graphicData uri="http://schemas.openxmlformats.org/presentationml/2006/ole">
            <mc:AlternateContent>
              <mc:Choice xmlns:v="urn:schemas-microsoft-com:vml" Requires="v">
                <p:oleObj spid="_x0000_s1052" name="公式" r:id="rId4" imgW="3429000" imgH="1563688" progId="Equation.3">
                  <p:embed/>
                </p:oleObj>
              </mc:Choice>
              <mc:Fallback>
                <p:oleObj name="公式" r:id="rId4" imgW="3429000" imgH="1563688" progId="Equation.3">
                  <p:embed/>
                  <p:pic>
                    <p:nvPicPr>
                      <p:cNvPr id="0" name="OLE substitute image"/>
                      <p:cNvPicPr/>
                      <p:nvPr/>
                    </p:nvPicPr>
                    <p:blipFill>
                      <a:blip r:embed="rId5"/>
                      <a:stretch>
                        <a:fillRect/>
                      </a:stretch>
                    </p:blipFill>
                    <p:spPr>
                      <a:xfrm>
                        <a:off x="990600" y="2590800"/>
                        <a:ext cx="3429000" cy="1563688"/>
                      </a:xfrm>
                      <a:prstGeom prst="rect">
                        <a:avLst/>
                      </a:prstGeom>
                      <a:noFill/>
                      <a:ln>
                        <a:noFill/>
                        <a:miter lim="800000"/>
                      </a:ln>
                    </p:spPr>
                  </p:pic>
                </p:oleObj>
              </mc:Fallback>
            </mc:AlternateContent>
          </a:graphicData>
        </a:graphic>
      </p:graphicFrame>
      <p:graphicFrame>
        <p:nvGraphicFramePr>
          <p:cNvPr id="130053" name="Object 5" title=""/>
          <p:cNvGraphicFramePr>
            <a:graphicFrameLocks noChangeAspect="1"/>
          </p:cNvGraphicFramePr>
          <p:nvPr/>
        </p:nvGraphicFramePr>
        <p:xfrm>
          <a:off x="1123950" y="4267200"/>
          <a:ext cx="6970713" cy="1008063"/>
        </p:xfrm>
        <a:graphic>
          <a:graphicData uri="http://schemas.openxmlformats.org/presentationml/2006/ole">
            <mc:AlternateContent>
              <mc:Choice xmlns:v="urn:schemas-microsoft-com:vml" Requires="v">
                <p:oleObj spid="_x0000_s1053" name="公式" r:id="rId6" imgW="6970713" imgH="1008063" progId="Equation.3">
                  <p:embed/>
                </p:oleObj>
              </mc:Choice>
              <mc:Fallback>
                <p:oleObj name="公式" r:id="rId6" imgW="6970713" imgH="1008063" progId="Equation.3">
                  <p:embed/>
                  <p:pic>
                    <p:nvPicPr>
                      <p:cNvPr id="0" name="OLE substitute image"/>
                      <p:cNvPicPr/>
                      <p:nvPr/>
                    </p:nvPicPr>
                    <p:blipFill>
                      <a:blip r:embed="rId7"/>
                      <a:stretch>
                        <a:fillRect/>
                      </a:stretch>
                    </p:blipFill>
                    <p:spPr>
                      <a:xfrm>
                        <a:off x="1123950" y="4267200"/>
                        <a:ext cx="6970713" cy="1008063"/>
                      </a:xfrm>
                      <a:prstGeom prst="rect">
                        <a:avLst/>
                      </a:prstGeom>
                      <a:noFill/>
                      <a:ln>
                        <a:noFill/>
                        <a:miter lim="800000"/>
                      </a:ln>
                    </p:spPr>
                  </p:pic>
                </p:oleObj>
              </mc:Fallback>
            </mc:AlternateContent>
          </a:graphicData>
        </a:graphic>
      </p:graphicFrame>
      <p:graphicFrame>
        <p:nvGraphicFramePr>
          <p:cNvPr id="130054" name="Object 6" title=""/>
          <p:cNvGraphicFramePr>
            <a:graphicFrameLocks noChangeAspect="1"/>
          </p:cNvGraphicFramePr>
          <p:nvPr/>
        </p:nvGraphicFramePr>
        <p:xfrm>
          <a:off x="1123950" y="5334000"/>
          <a:ext cx="6970713" cy="1006475"/>
        </p:xfrm>
        <a:graphic>
          <a:graphicData uri="http://schemas.openxmlformats.org/presentationml/2006/ole">
            <mc:AlternateContent>
              <mc:Choice xmlns:v="urn:schemas-microsoft-com:vml" Requires="v">
                <p:oleObj spid="_x0000_s1054" name="公式" r:id="rId8" imgW="6970713" imgH="1006475" progId="Equation.3">
                  <p:embed/>
                </p:oleObj>
              </mc:Choice>
              <mc:Fallback>
                <p:oleObj name="公式" r:id="rId8" imgW="6970713" imgH="1006475" progId="Equation.3">
                  <p:embed/>
                  <p:pic>
                    <p:nvPicPr>
                      <p:cNvPr id="0" name="OLE substitute image"/>
                      <p:cNvPicPr/>
                      <p:nvPr/>
                    </p:nvPicPr>
                    <p:blipFill>
                      <a:blip r:embed="rId9"/>
                      <a:stretch>
                        <a:fillRect/>
                      </a:stretch>
                    </p:blipFill>
                    <p:spPr>
                      <a:xfrm>
                        <a:off x="1123950" y="5334000"/>
                        <a:ext cx="6970713" cy="1006475"/>
                      </a:xfrm>
                      <a:prstGeom prst="rect">
                        <a:avLst/>
                      </a:prstGeom>
                      <a:noFill/>
                      <a:ln>
                        <a:noFill/>
                        <a:miter lim="800000"/>
                      </a:ln>
                    </p:spPr>
                  </p:pic>
                </p:oleObj>
              </mc:Fallback>
            </mc:AlternateContent>
          </a:graphicData>
        </a:graphic>
      </p:graphicFrame>
      <p:sp>
        <p:nvSpPr>
          <p:cNvPr id="130055" name="Rectangle 7" title=""/>
          <p:cNvSpPr/>
          <p:nvPr/>
        </p:nvSpPr>
        <p:spPr>
          <a:xfrm>
            <a:off x="685800" y="401638"/>
            <a:ext cx="7772400" cy="228600"/>
          </a:xfrm>
          <a:prstGeom prst="rect">
            <a:avLst/>
          </a:prstGeom>
          <a:noFill/>
          <a:ln>
            <a:noFill/>
            <a:miter lim="800000"/>
          </a:ln>
        </p:spPr>
        <p:txBody>
          <a:bodyPr anchor="ctr" anchorCtr="0"/>
          <a:lstStyle>
            <a:defPPr>
              <a:defRPr lang="zh-CN" altLang="en-US"/>
            </a:defPPr>
            <a:lvl1pPr marL="0" indent="0" algn="ctr" defTabSz="914400" rtl="0" eaLnBrk="1" fontAlgn="base" hangingPunct="1">
              <a:lnSpc>
                <a:spcPct val="100000"/>
              </a:lnSpc>
              <a:spcBef>
                <a:spcPct val="0"/>
              </a:spcBef>
              <a:spcAft>
                <a:spcPct val="0"/>
              </a:spcAft>
              <a:buClrTx/>
              <a:buSzTx/>
              <a:buFontTx/>
              <a:buNone/>
              <a:defRPr kumimoji="0" lang="zh-CN" altLang="en-US" sz="4400" b="0" i="0" u="none" baseline="0">
                <a:solidFill>
                  <a:schemeClr val="tx2"/>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400">
                <a:latin typeface="隶书" pitchFamily="49" charset="-122"/>
                <a:ea typeface="隶书" pitchFamily="49" charset="-122"/>
              </a:rPr>
              <a:t>第二章  </a:t>
            </a:r>
            <a:r>
              <a:rPr sz="2400">
                <a:ea typeface="隶书" pitchFamily="49" charset="-122"/>
              </a:rPr>
              <a:t>随机变量及其分布</a:t>
            </a:r>
            <a:endParaRPr sz="3600"/>
          </a:p>
        </p:txBody>
      </p:sp>
      <p:graphicFrame>
        <p:nvGraphicFramePr>
          <p:cNvPr id="130056" name="Object 8"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055" name="Image" r:id="rId10" imgW="7572375" imgH="19050" progId="Photoshop.Image.5">
                  <p:embed/>
                </p:oleObj>
              </mc:Choice>
              <mc:Fallback>
                <p:oleObj name="Image" r:id="rId10" imgW="7572375" imgH="19050" progId="Photoshop.Image.5">
                  <p:embed/>
                  <p:pic>
                    <p:nvPicPr>
                      <p:cNvPr id="0" name="OLE substitute image"/>
                      <p:cNvPicPr/>
                      <p:nvPr/>
                    </p:nvPicPr>
                    <p:blipFill>
                      <a:blip r:embed="rId11"/>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130057" name="Text Box 9" title=""/>
          <p:cNvSpPr txBox="1"/>
          <p:nvPr/>
        </p:nvSpPr>
        <p:spPr>
          <a:xfrm>
            <a:off x="6781800" y="928688"/>
            <a:ext cx="1524000" cy="366712"/>
          </a:xfrm>
          <a:prstGeom prst="rect">
            <a:avLst/>
          </a:prstGeom>
          <a:solidFill>
            <a:srgbClr val="FF9933"/>
          </a:solidFill>
          <a:ln w="12700" cap="sq">
            <a:noFill/>
            <a:miter lim="800000"/>
          </a:ln>
          <a:effectLst/>
        </p:spPr>
        <p:txBody>
          <a:bodyPr>
            <a:spAutoFit/>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eaLnBrk="1" hangingPunct="1">
              <a:spcBef>
                <a:spcPct val="50000"/>
              </a:spcBef>
            </a:pPr>
            <a:r>
              <a:rPr sz="1800"/>
              <a:t>§1 随机变量</a:t>
            </a:r>
            <a:endParaRPr sz="1800"/>
          </a:p>
        </p:txBody>
      </p:sp>
      <p:sp>
        <p:nvSpPr>
          <p:cNvPr id="130058" name="" title="">
            <a:hlinkClick r:id="rId12"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130059"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2"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130051"/>
                                        </p:tgtEl>
                                        <p:attrNameLst>
                                          <p:attrName>style.visibility</p:attrName>
                                        </p:attrNameLst>
                                      </p:cBhvr>
                                      <p:to>
                                        <p:strVal val="visible"/>
                                      </p:to>
                                    </p:set>
                                    <p:animEffect transition="in" filter="wipe(left)">
                                      <p:cBhvr>
                                        <p:cTn id="7" dur="500"/>
                                        <p:tgtEl>
                                          <p:spTgt spid="130051"/>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130052"/>
                                        </p:tgtEl>
                                        <p:attrNameLst>
                                          <p:attrName>style.visibility</p:attrName>
                                        </p:attrNameLst>
                                      </p:cBhvr>
                                      <p:to>
                                        <p:strVal val="visible"/>
                                      </p:to>
                                    </p:set>
                                    <p:animEffect transition="in" filter="wipe(left)">
                                      <p:cBhvr>
                                        <p:cTn id="12" dur="500"/>
                                        <p:tgtEl>
                                          <p:spTgt spid="130052"/>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130053"/>
                                        </p:tgtEl>
                                        <p:attrNameLst>
                                          <p:attrName>style.visibility</p:attrName>
                                        </p:attrNameLst>
                                      </p:cBhvr>
                                      <p:to>
                                        <p:strVal val="visible"/>
                                      </p:to>
                                    </p:set>
                                    <p:animEffect transition="in" filter="wipe(left)">
                                      <p:cBhvr>
                                        <p:cTn id="17" dur="500"/>
                                        <p:tgtEl>
                                          <p:spTgt spid="130053"/>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130054"/>
                                        </p:tgtEl>
                                        <p:attrNameLst>
                                          <p:attrName>style.visibility</p:attrName>
                                        </p:attrNameLst>
                                      </p:cBhvr>
                                      <p:to>
                                        <p:strVal val="visible"/>
                                      </p:to>
                                    </p:set>
                                    <p:animEffect transition="in" filter="wipe(left)">
                                      <p:cBhvr>
                                        <p:cTn id="22" dur="500"/>
                                        <p:tgtEl>
                                          <p:spTgt spid="130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name="">
    <p:spTree>
      <p:nvGrpSpPr>
        <p:cNvPr id="1" name="" title=""/>
        <p:cNvGrpSpPr/>
        <p:nvPr/>
      </p:nvGrpSpPr>
      <p:grpSpPr>
        <a:xfrm>
          <a:off x="0" y="0"/>
          <a:ext cx="0" cy="0"/>
        </a:xfrm>
      </p:grpSpPr>
      <p:sp>
        <p:nvSpPr>
          <p:cNvPr id="1030" name="Rectangle 2" title=""/>
          <p:cNvSpPr>
            <a:spLocks noGrp="1"/>
          </p:cNvSpPr>
          <p:nvPr>
            <p:ph type="title"/>
          </p:nvPr>
        </p:nvSpPr>
        <p:spPr>
          <a:xfrm>
            <a:off x="304800" y="1219200"/>
            <a:ext cx="2057400" cy="5334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0"/>
              </a:spcBef>
              <a:spcAft>
                <a:spcPct val="0"/>
              </a:spcAft>
              <a:buClrTx/>
              <a:buSzTx/>
              <a:buFontTx/>
              <a:buNone/>
              <a:defRPr kumimoji="0" lang="zh-CN" altLang="en-US" sz="4200" b="0" i="0" u="none" baseline="0">
                <a:solidFill>
                  <a:schemeClr val="tx2"/>
                </a:solidFill>
                <a:latin typeface="Garamond" pitchFamily="18" charset="0"/>
                <a:ea typeface="宋体" pitchFamily="2" charset="-122"/>
                <a:cs typeface="+mj-cs"/>
              </a:defRPr>
            </a:lvl1pPr>
          </a:lstStyle>
          <a:p>
            <a:pPr lvl="0" eaLnBrk="1" hangingPunct="1"/>
            <a:r>
              <a:rPr lang="en-US" altLang="zh-CN" sz="2900">
                <a:solidFill>
                  <a:schemeClr val="tx1"/>
                </a:solidFill>
              </a:rPr>
              <a:t>1.     </a:t>
            </a:r>
            <a:r>
              <a:rPr lang="zh-CN" altLang="en-US" sz="2900">
                <a:solidFill>
                  <a:schemeClr val="tx1"/>
                </a:solidFill>
              </a:rPr>
              <a:t>概  念</a:t>
            </a:r>
            <a:endParaRPr lang="zh-CN" altLang="en-US" sz="3400"/>
          </a:p>
        </p:txBody>
      </p:sp>
      <p:sp>
        <p:nvSpPr>
          <p:cNvPr id="1031" name="Rectangle 3" title=""/>
          <p:cNvSpPr>
            <a:spLocks noGrp="1"/>
          </p:cNvSpPr>
          <p:nvPr>
            <p:ph type="body" idx="4294967295"/>
          </p:nvPr>
        </p:nvSpPr>
        <p:spPr>
          <a:xfrm>
            <a:off x="228600" y="1905000"/>
            <a:ext cx="8077200" cy="8382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
                <a:schemeClr val="accent1"/>
              </a:buClr>
              <a:buSzPct val="65000"/>
              <a:buFont typeface="Wingdings" pitchFamily="2" charset="2"/>
              <a:buChar char="n"/>
              <a:defRPr kumimoji="0" lang="zh-CN" altLang="en-US" sz="3000" b="0" i="0" u="none" baseline="0">
                <a:solidFill>
                  <a:schemeClr val="tx1"/>
                </a:solidFill>
                <a:effectLst/>
                <a:latin typeface="+mn-lt"/>
                <a:ea typeface="+mn-ea"/>
                <a:cs typeface="+mn-cs"/>
              </a:defRPr>
            </a:lvl1pPr>
            <a:lvl2pPr marL="669925" indent="-325438" algn="l" defTabSz="914400" rtl="0" eaLnBrk="0" fontAlgn="base" hangingPunct="0">
              <a:lnSpc>
                <a:spcPct val="100000"/>
              </a:lnSpc>
              <a:spcBef>
                <a:spcPct val="20000"/>
              </a:spcBef>
              <a:spcAft>
                <a:spcPct val="0"/>
              </a:spcAft>
              <a:buClr>
                <a:schemeClr val="accent2"/>
              </a:buClr>
              <a:buSzPct val="60000"/>
              <a:buFont typeface="Wingdings" pitchFamily="2" charset="2"/>
              <a:buChar char="q"/>
              <a:defRPr kumimoji="0" lang="zh-CN" altLang="en-US" sz="2600" b="0" i="0" u="none" baseline="0">
                <a:solidFill>
                  <a:schemeClr val="tx1"/>
                </a:solidFill>
                <a:effectLst/>
                <a:latin typeface="+mn-lt"/>
                <a:ea typeface="+mn-ea"/>
              </a:defRPr>
            </a:lvl2pPr>
            <a:lvl3pPr marL="1022350" indent="-350838" algn="l" defTabSz="914400" rtl="0" eaLnBrk="0" fontAlgn="base" hangingPunct="0">
              <a:lnSpc>
                <a:spcPct val="100000"/>
              </a:lnSpc>
              <a:spcBef>
                <a:spcPct val="20000"/>
              </a:spcBef>
              <a:spcAft>
                <a:spcPct val="0"/>
              </a:spcAft>
              <a:buClr>
                <a:schemeClr val="accent1"/>
              </a:buClr>
              <a:buSzPct val="65000"/>
              <a:buFont typeface="Wingdings" pitchFamily="2" charset="2"/>
              <a:buChar char="n"/>
              <a:defRPr kumimoji="0" lang="zh-CN" altLang="en-US" sz="2200" b="0" i="0" u="none" baseline="0">
                <a:solidFill>
                  <a:schemeClr val="tx1"/>
                </a:solidFill>
                <a:effectLst/>
                <a:latin typeface="+mn-lt"/>
                <a:ea typeface="+mn-ea"/>
              </a:defRPr>
            </a:lvl3pPr>
            <a:lvl4pPr marL="1339850" indent="-315913" algn="l" defTabSz="914400" rtl="0" eaLnBrk="0" fontAlgn="base" hangingPunct="0">
              <a:lnSpc>
                <a:spcPct val="100000"/>
              </a:lnSpc>
              <a:spcBef>
                <a:spcPct val="20000"/>
              </a:spcBef>
              <a:spcAft>
                <a:spcPct val="0"/>
              </a:spcAft>
              <a:buClr>
                <a:schemeClr val="accent2"/>
              </a:buClr>
              <a:buSzPct val="70000"/>
              <a:buFont typeface="Wingdings" pitchFamily="2" charset="2"/>
              <a:buChar char="q"/>
              <a:defRPr kumimoji="0" lang="zh-CN" altLang="en-US" sz="2000" b="0" i="0" u="none" baseline="0">
                <a:solidFill>
                  <a:schemeClr val="tx1"/>
                </a:solidFill>
                <a:effectLst/>
                <a:latin typeface="+mn-lt"/>
                <a:ea typeface="+mn-ea"/>
              </a:defRPr>
            </a:lvl4pPr>
            <a:lvl5pPr marL="1681163" indent="-339725" algn="l" defTabSz="914400" rtl="0" eaLnBrk="0" fontAlgn="base" hangingPunct="0">
              <a:lnSpc>
                <a:spcPct val="100000"/>
              </a:lnSpc>
              <a:spcBef>
                <a:spcPct val="20000"/>
              </a:spcBef>
              <a:spcAft>
                <a:spcPct val="0"/>
              </a:spcAft>
              <a:buClr>
                <a:schemeClr val="accent1"/>
              </a:buClr>
              <a:buSzPct val="75000"/>
              <a:buFont typeface="Wingdings" pitchFamily="2" charset="2"/>
              <a:buChar char="§"/>
              <a:defRPr kumimoji="0" lang="zh-CN" altLang="en-US" sz="2000" b="0" i="0" u="none" baseline="0">
                <a:solidFill>
                  <a:schemeClr val="tx1"/>
                </a:solidFill>
                <a:effectLst/>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lang="zh-CN" altLang="en-US"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lang="zh-CN" altLang="en-US"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lang="zh-CN" altLang="en-US"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lang="zh-CN" altLang="en-US" sz="2000">
                <a:solidFill>
                  <a:schemeClr val="tx1"/>
                </a:solidFill>
                <a:latin typeface="+mn-lt"/>
                <a:ea typeface="+mn-ea"/>
              </a:defRPr>
            </a:lvl9pPr>
          </a:lstStyle>
          <a:p>
            <a:pPr marL="342900" lvl="0" indent="-342900" eaLnBrk="1" hangingPunct="1">
              <a:buNone/>
            </a:pPr>
            <a:r>
              <a:rPr lang="en-US" altLang="zh-CN"/>
              <a:t> </a:t>
            </a:r>
            <a:r>
              <a:rPr lang="zh-CN" altLang="en-US" sz="2600" b="1">
                <a:solidFill>
                  <a:schemeClr val="hlink"/>
                </a:solidFill>
              </a:rPr>
              <a:t>定义</a:t>
            </a:r>
            <a:r>
              <a:rPr lang="zh-CN" altLang="en-US" sz="2600" b="1"/>
              <a:t>   </a:t>
            </a:r>
            <a:r>
              <a:rPr lang="zh-CN" altLang="en-US" sz="2600"/>
              <a:t>设 </a:t>
            </a:r>
            <a:r>
              <a:rPr lang="en-US" altLang="zh-CN" sz="2600" i="1">
                <a:solidFill>
                  <a:schemeClr val="folHlink"/>
                </a:solidFill>
              </a:rPr>
              <a:t>X </a:t>
            </a:r>
            <a:r>
              <a:rPr lang="zh-CN" altLang="en-US" sz="2600"/>
              <a:t>是一个随机变量，</a:t>
            </a:r>
            <a:r>
              <a:rPr lang="en-US" altLang="zh-CN" sz="2600" i="1">
                <a:solidFill>
                  <a:schemeClr val="folHlink"/>
                </a:solidFill>
              </a:rPr>
              <a:t>x</a:t>
            </a:r>
            <a:r>
              <a:rPr lang="en-US" altLang="zh-CN" sz="2600" i="1"/>
              <a:t> </a:t>
            </a:r>
            <a:r>
              <a:rPr lang="zh-CN" altLang="en-US" sz="2600"/>
              <a:t>是任意实数，函数</a:t>
            </a:r>
            <a:endParaRPr lang="zh-CN" altLang="en-US"/>
          </a:p>
        </p:txBody>
      </p:sp>
      <p:graphicFrame>
        <p:nvGraphicFramePr>
          <p:cNvPr id="1026" name="Object 4" title=""/>
          <p:cNvGraphicFramePr>
            <a:graphicFrameLocks noChangeAspect="1"/>
          </p:cNvGraphicFramePr>
          <p:nvPr/>
        </p:nvGraphicFramePr>
        <p:xfrm>
          <a:off x="2514600" y="2590800"/>
          <a:ext cx="2819400" cy="487363"/>
        </p:xfrm>
        <a:graphic>
          <a:graphicData uri="http://schemas.openxmlformats.org/presentationml/2006/ole">
            <mc:AlternateContent>
              <mc:Choice xmlns:v="urn:schemas-microsoft-com:vml" Requires="v">
                <p:oleObj spid="_x0000_s1288" name="公式" r:id="rId2" imgW="2819400" imgH="487363" progId="Equation.3">
                  <p:embed/>
                </p:oleObj>
              </mc:Choice>
              <mc:Fallback>
                <p:oleObj name="公式" r:id="rId2" imgW="2819400" imgH="487363" progId="Equation.3">
                  <p:embed/>
                  <p:pic>
                    <p:nvPicPr>
                      <p:cNvPr id="0" name="OLE substitute image"/>
                      <p:cNvPicPr/>
                      <p:nvPr/>
                    </p:nvPicPr>
                    <p:blipFill>
                      <a:blip r:embed="rId3"/>
                      <a:stretch>
                        <a:fillRect/>
                      </a:stretch>
                    </p:blipFill>
                    <p:spPr>
                      <a:xfrm>
                        <a:off x="2514600" y="2590800"/>
                        <a:ext cx="2819400" cy="487363"/>
                      </a:xfrm>
                      <a:prstGeom prst="rect">
                        <a:avLst/>
                      </a:prstGeom>
                      <a:noFill/>
                      <a:ln>
                        <a:noFill/>
                        <a:miter lim="800000"/>
                      </a:ln>
                      <a:effectLst/>
                    </p:spPr>
                  </p:pic>
                </p:oleObj>
              </mc:Fallback>
            </mc:AlternateContent>
          </a:graphicData>
        </a:graphic>
      </p:graphicFrame>
      <p:sp>
        <p:nvSpPr>
          <p:cNvPr id="1032" name="Text Box 9" title=""/>
          <p:cNvSpPr txBox="1"/>
          <p:nvPr/>
        </p:nvSpPr>
        <p:spPr>
          <a:xfrm>
            <a:off x="1371600" y="3124200"/>
            <a:ext cx="38100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zh-CN" altLang="en-US" sz="2800">
                <a:latin typeface="Times New Roman" pitchFamily="18" charset="0"/>
              </a:rPr>
              <a:t>称为</a:t>
            </a:r>
            <a:r>
              <a:rPr kumimoji="1" lang="zh-CN" altLang="en-US" sz="2800">
                <a:solidFill>
                  <a:schemeClr val="folHlink"/>
                </a:solidFill>
                <a:latin typeface="Times New Roman" pitchFamily="18" charset="0"/>
              </a:rPr>
              <a:t> </a:t>
            </a:r>
            <a:r>
              <a:rPr kumimoji="1" lang="en-US" altLang="zh-CN" sz="2800" i="1">
                <a:solidFill>
                  <a:schemeClr val="folHlink"/>
                </a:solidFill>
                <a:latin typeface="Times New Roman" pitchFamily="18" charset="0"/>
              </a:rPr>
              <a:t>X</a:t>
            </a:r>
            <a:r>
              <a:rPr kumimoji="1" lang="en-US" altLang="zh-CN" sz="2800" i="1">
                <a:latin typeface="Times New Roman" pitchFamily="18" charset="0"/>
              </a:rPr>
              <a:t> </a:t>
            </a:r>
            <a:r>
              <a:rPr kumimoji="1" lang="zh-CN" altLang="en-US" sz="2800">
                <a:latin typeface="Times New Roman" pitchFamily="18" charset="0"/>
              </a:rPr>
              <a:t>的</a:t>
            </a:r>
            <a:r>
              <a:rPr kumimoji="1" lang="zh-CN" altLang="en-US" sz="2800">
                <a:solidFill>
                  <a:schemeClr val="tx2"/>
                </a:solidFill>
                <a:latin typeface="Times New Roman" pitchFamily="18" charset="0"/>
              </a:rPr>
              <a:t>分布函数．</a:t>
            </a:r>
            <a:endParaRPr kumimoji="1" lang="zh-CN" altLang="en-US" sz="3200">
              <a:latin typeface="Times New Roman" pitchFamily="18" charset="0"/>
            </a:endParaRPr>
          </a:p>
        </p:txBody>
      </p:sp>
      <p:sp>
        <p:nvSpPr>
          <p:cNvPr id="1033" name="Text Box 15" title=""/>
          <p:cNvSpPr txBox="1"/>
          <p:nvPr/>
        </p:nvSpPr>
        <p:spPr>
          <a:xfrm>
            <a:off x="533400" y="4129088"/>
            <a:ext cx="7391400" cy="519112"/>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zh-CN" altLang="en-US" sz="2800">
                <a:latin typeface="Times New Roman" pitchFamily="18" charset="0"/>
              </a:rPr>
              <a:t>对于任意的实数 </a:t>
            </a:r>
            <a:r>
              <a:rPr kumimoji="1" lang="en-US" altLang="zh-CN" sz="2800" i="1">
                <a:solidFill>
                  <a:schemeClr val="tx2"/>
                </a:solidFill>
                <a:latin typeface="Times New Roman" pitchFamily="18" charset="0"/>
              </a:rPr>
              <a:t>x</a:t>
            </a:r>
            <a:r>
              <a:rPr kumimoji="1" lang="en-US" altLang="zh-CN" sz="2800" baseline="-25000">
                <a:solidFill>
                  <a:schemeClr val="tx2"/>
                </a:solidFill>
                <a:latin typeface="Times New Roman" pitchFamily="18" charset="0"/>
              </a:rPr>
              <a:t>1</a:t>
            </a:r>
            <a:r>
              <a:rPr kumimoji="1" lang="en-US" altLang="zh-CN" sz="2800">
                <a:solidFill>
                  <a:schemeClr val="tx2"/>
                </a:solidFill>
                <a:latin typeface="Times New Roman" pitchFamily="18" charset="0"/>
              </a:rPr>
              <a:t>, </a:t>
            </a:r>
            <a:r>
              <a:rPr kumimoji="1" lang="en-US" altLang="zh-CN" sz="2800" i="1">
                <a:solidFill>
                  <a:schemeClr val="tx2"/>
                </a:solidFill>
                <a:latin typeface="Times New Roman" pitchFamily="18" charset="0"/>
              </a:rPr>
              <a:t>x</a:t>
            </a:r>
            <a:r>
              <a:rPr kumimoji="1" lang="en-US" altLang="zh-CN" sz="2800" baseline="-25000">
                <a:solidFill>
                  <a:schemeClr val="tx2"/>
                </a:solidFill>
                <a:latin typeface="Times New Roman" pitchFamily="18" charset="0"/>
              </a:rPr>
              <a:t>2 </a:t>
            </a:r>
            <a:r>
              <a:rPr kumimoji="1" lang="en-US" altLang="zh-CN" sz="2800">
                <a:latin typeface="Times New Roman" pitchFamily="18" charset="0"/>
              </a:rPr>
              <a:t>(</a:t>
            </a:r>
            <a:r>
              <a:rPr kumimoji="1" lang="en-US" altLang="zh-CN" sz="2800" i="1">
                <a:latin typeface="Times New Roman" pitchFamily="18" charset="0"/>
              </a:rPr>
              <a:t>x</a:t>
            </a:r>
            <a:r>
              <a:rPr kumimoji="1" lang="en-US" altLang="zh-CN" sz="2800" baseline="-25000">
                <a:latin typeface="Times New Roman" pitchFamily="18" charset="0"/>
              </a:rPr>
              <a:t>1</a:t>
            </a:r>
            <a:r>
              <a:rPr kumimoji="1" lang="en-US" altLang="zh-CN" sz="2800">
                <a:latin typeface="Times New Roman" pitchFamily="18" charset="0"/>
              </a:rPr>
              <a:t>&lt; </a:t>
            </a:r>
            <a:r>
              <a:rPr kumimoji="1" lang="en-US" altLang="zh-CN" sz="2800" i="1">
                <a:latin typeface="Times New Roman" pitchFamily="18" charset="0"/>
              </a:rPr>
              <a:t>x</a:t>
            </a:r>
            <a:r>
              <a:rPr kumimoji="1" lang="en-US" altLang="zh-CN" sz="2800" baseline="-25000">
                <a:latin typeface="Times New Roman" pitchFamily="18" charset="0"/>
              </a:rPr>
              <a:t>2</a:t>
            </a:r>
            <a:r>
              <a:rPr kumimoji="1" lang="en-US" altLang="zh-CN" sz="2800">
                <a:latin typeface="Times New Roman" pitchFamily="18" charset="0"/>
              </a:rPr>
              <a:t>) </a:t>
            </a:r>
            <a:r>
              <a:rPr kumimoji="1" lang="zh-CN" altLang="en-US" sz="2800">
                <a:latin typeface="Times New Roman" pitchFamily="18" charset="0"/>
              </a:rPr>
              <a:t>，有</a:t>
            </a:r>
            <a:r>
              <a:rPr kumimoji="1" lang="zh-CN" altLang="en-US" sz="2800" b="1">
                <a:latin typeface="Times New Roman" pitchFamily="18" charset="0"/>
              </a:rPr>
              <a:t>：</a:t>
            </a:r>
            <a:endParaRPr kumimoji="1" lang="zh-CN" altLang="en-US" sz="2800" baseline="-25000">
              <a:latin typeface="Times New Roman" pitchFamily="18" charset="0"/>
            </a:endParaRPr>
          </a:p>
        </p:txBody>
      </p:sp>
      <p:graphicFrame>
        <p:nvGraphicFramePr>
          <p:cNvPr id="1027" name="Object 16" title=""/>
          <p:cNvGraphicFramePr>
            <a:graphicFrameLocks noChangeAspect="1"/>
          </p:cNvGraphicFramePr>
          <p:nvPr/>
        </p:nvGraphicFramePr>
        <p:xfrm>
          <a:off x="2667000" y="4840288"/>
          <a:ext cx="6477000" cy="1103312"/>
        </p:xfrm>
        <a:graphic>
          <a:graphicData uri="http://schemas.openxmlformats.org/presentationml/2006/ole">
            <mc:AlternateContent>
              <mc:Choice xmlns:v="urn:schemas-microsoft-com:vml" Requires="v">
                <p:oleObj spid="_x0000_s1289" name="公式" r:id="rId4" imgW="6477000" imgH="1103312" progId="Equation.3">
                  <p:embed/>
                </p:oleObj>
              </mc:Choice>
              <mc:Fallback>
                <p:oleObj name="公式" r:id="rId4" imgW="6477000" imgH="1103312" progId="Equation.3">
                  <p:embed/>
                  <p:pic>
                    <p:nvPicPr>
                      <p:cNvPr id="0" name="OLE substitute image"/>
                      <p:cNvPicPr/>
                      <p:nvPr/>
                    </p:nvPicPr>
                    <p:blipFill>
                      <a:blip r:embed="rId5"/>
                      <a:stretch>
                        <a:fillRect/>
                      </a:stretch>
                    </p:blipFill>
                    <p:spPr>
                      <a:xfrm>
                        <a:off x="2667000" y="4840288"/>
                        <a:ext cx="6477000" cy="1103312"/>
                      </a:xfrm>
                      <a:prstGeom prst="rect">
                        <a:avLst/>
                      </a:prstGeom>
                      <a:noFill/>
                      <a:ln>
                        <a:noFill/>
                        <a:miter lim="800000"/>
                      </a:ln>
                      <a:effectLst/>
                    </p:spPr>
                  </p:pic>
                </p:oleObj>
              </mc:Fallback>
            </mc:AlternateContent>
          </a:graphicData>
        </a:graphic>
      </p:graphicFrame>
      <p:grpSp>
        <p:nvGrpSpPr>
          <p:cNvPr id="1034" name="Group 50" title=""/>
          <p:cNvGrpSpPr/>
          <p:nvPr/>
        </p:nvGrpSpPr>
        <p:grpSpPr>
          <a:xfrm>
            <a:off x="304800" y="5105400"/>
            <a:ext cx="3886200" cy="1295400"/>
            <a:chOff x="192" y="3504"/>
            <a:chExt cx="2448" cy="816"/>
          </a:xfrm>
        </p:grpSpPr>
        <p:sp>
          <p:nvSpPr>
            <p:cNvPr id="1048" name="Text Box 29" title=""/>
            <p:cNvSpPr txBox="1"/>
            <p:nvPr/>
          </p:nvSpPr>
          <p:spPr>
            <a:xfrm>
              <a:off x="672" y="3955"/>
              <a:ext cx="336" cy="36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3200" i="1">
                  <a:solidFill>
                    <a:schemeClr val="folHlink"/>
                  </a:solidFill>
                  <a:latin typeface="Times New Roman" pitchFamily="18" charset="0"/>
                </a:rPr>
                <a:t>x</a:t>
              </a:r>
              <a:r>
                <a:rPr kumimoji="1" lang="en-US" altLang="zh-CN" sz="3200" baseline="-25000">
                  <a:solidFill>
                    <a:schemeClr val="folHlink"/>
                  </a:solidFill>
                  <a:latin typeface="Times New Roman" pitchFamily="18" charset="0"/>
                </a:rPr>
                <a:t>1</a:t>
              </a:r>
              <a:r>
                <a:rPr kumimoji="1" lang="en-US" altLang="zh-CN" sz="2800">
                  <a:latin typeface="Times New Roman" pitchFamily="18" charset="0"/>
                </a:rPr>
                <a:t> </a:t>
              </a:r>
              <a:endParaRPr kumimoji="1" lang="en-US" altLang="zh-CN" sz="2800">
                <a:latin typeface="Times New Roman" pitchFamily="18" charset="0"/>
              </a:endParaRPr>
            </a:p>
          </p:txBody>
        </p:sp>
        <p:sp>
          <p:nvSpPr>
            <p:cNvPr id="1049" name="Text Box 30" title=""/>
            <p:cNvSpPr txBox="1"/>
            <p:nvPr/>
          </p:nvSpPr>
          <p:spPr>
            <a:xfrm>
              <a:off x="1584" y="3955"/>
              <a:ext cx="336" cy="36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3200" i="1">
                  <a:solidFill>
                    <a:schemeClr val="folHlink"/>
                  </a:solidFill>
                  <a:latin typeface="Times New Roman" pitchFamily="18" charset="0"/>
                </a:rPr>
                <a:t>x</a:t>
              </a:r>
              <a:r>
                <a:rPr kumimoji="1" lang="en-US" altLang="zh-CN" sz="3200" baseline="-25000">
                  <a:solidFill>
                    <a:schemeClr val="folHlink"/>
                  </a:solidFill>
                  <a:latin typeface="Times New Roman" pitchFamily="18" charset="0"/>
                </a:rPr>
                <a:t>2</a:t>
              </a:r>
              <a:r>
                <a:rPr kumimoji="1" lang="en-US" altLang="zh-CN" sz="2800" i="1">
                  <a:latin typeface="Times New Roman" pitchFamily="18" charset="0"/>
                </a:rPr>
                <a:t> </a:t>
              </a:r>
              <a:endParaRPr kumimoji="1" lang="en-US" altLang="zh-CN" sz="2800" i="1">
                <a:latin typeface="Times New Roman" pitchFamily="18" charset="0"/>
              </a:endParaRPr>
            </a:p>
          </p:txBody>
        </p:sp>
        <p:grpSp>
          <p:nvGrpSpPr>
            <p:cNvPr id="1050" name="Group 49" title=""/>
            <p:cNvGrpSpPr/>
            <p:nvPr/>
          </p:nvGrpSpPr>
          <p:grpSpPr>
            <a:xfrm>
              <a:off x="192" y="3504"/>
              <a:ext cx="2448" cy="778"/>
              <a:chOff x="192" y="3504"/>
              <a:chExt cx="2448" cy="778"/>
            </a:xfrm>
          </p:grpSpPr>
          <p:cxnSp>
            <p:nvCxnSpPr>
              <p:cNvPr id="1051" name="Line 26" title=""/>
              <p:cNvCxnSpPr/>
              <p:nvPr/>
            </p:nvCxnSpPr>
            <p:spPr>
              <a:xfrm>
                <a:off x="192" y="4003"/>
                <a:ext cx="2208" cy="0"/>
              </a:xfrm>
              <a:prstGeom prst="line">
                <a:avLst/>
              </a:prstGeom>
              <a:noFill/>
              <a:ln w="38100">
                <a:solidFill>
                  <a:schemeClr val="tx1"/>
                </a:solidFill>
                <a:prstDash val="dashDot"/>
                <a:miter lim="800000"/>
                <a:tailEnd type="triangle"/>
              </a:ln>
            </p:spPr>
          </p:cxnSp>
          <p:cxnSp>
            <p:nvCxnSpPr>
              <p:cNvPr id="1052" name="Line 27" title=""/>
              <p:cNvCxnSpPr/>
              <p:nvPr/>
            </p:nvCxnSpPr>
            <p:spPr>
              <a:xfrm flipH="1" flipV="1">
                <a:off x="768" y="3715"/>
                <a:ext cx="0" cy="240"/>
              </a:xfrm>
              <a:prstGeom prst="line">
                <a:avLst/>
              </a:prstGeom>
              <a:noFill/>
              <a:ln>
                <a:solidFill>
                  <a:schemeClr val="tx1"/>
                </a:solidFill>
                <a:miter lim="800000"/>
              </a:ln>
            </p:spPr>
          </p:cxnSp>
          <p:cxnSp>
            <p:nvCxnSpPr>
              <p:cNvPr id="1053" name="Line 28" title=""/>
              <p:cNvCxnSpPr/>
              <p:nvPr/>
            </p:nvCxnSpPr>
            <p:spPr>
              <a:xfrm flipH="1" flipV="1">
                <a:off x="1680" y="3715"/>
                <a:ext cx="0" cy="288"/>
              </a:xfrm>
              <a:prstGeom prst="line">
                <a:avLst/>
              </a:prstGeom>
              <a:noFill/>
              <a:ln>
                <a:solidFill>
                  <a:schemeClr val="tx1"/>
                </a:solidFill>
                <a:miter lim="800000"/>
              </a:ln>
            </p:spPr>
          </p:cxnSp>
          <p:sp>
            <p:nvSpPr>
              <p:cNvPr id="1054" name="Text Box 31" title=""/>
              <p:cNvSpPr txBox="1"/>
              <p:nvPr/>
            </p:nvSpPr>
            <p:spPr>
              <a:xfrm>
                <a:off x="2304" y="3955"/>
                <a:ext cx="336" cy="327"/>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i="1">
                    <a:latin typeface="Times New Roman" pitchFamily="18" charset="0"/>
                  </a:rPr>
                  <a:t>x</a:t>
                </a:r>
                <a:endParaRPr kumimoji="1" lang="en-US" altLang="zh-CN" sz="2800" i="1">
                  <a:latin typeface="Times New Roman" pitchFamily="18" charset="0"/>
                </a:endParaRPr>
              </a:p>
            </p:txBody>
          </p:sp>
          <p:cxnSp>
            <p:nvCxnSpPr>
              <p:cNvPr id="1055" name="Line 32" title=""/>
              <p:cNvCxnSpPr/>
              <p:nvPr/>
            </p:nvCxnSpPr>
            <p:spPr>
              <a:xfrm flipH="1">
                <a:off x="768" y="3715"/>
                <a:ext cx="912" cy="0"/>
              </a:xfrm>
              <a:prstGeom prst="line">
                <a:avLst/>
              </a:prstGeom>
              <a:noFill/>
              <a:ln>
                <a:solidFill>
                  <a:schemeClr val="tx1"/>
                </a:solidFill>
                <a:miter lim="800000"/>
              </a:ln>
            </p:spPr>
          </p:cxnSp>
          <p:cxnSp>
            <p:nvCxnSpPr>
              <p:cNvPr id="1056" name="Line 33" title=""/>
              <p:cNvCxnSpPr/>
              <p:nvPr/>
            </p:nvCxnSpPr>
            <p:spPr>
              <a:xfrm flipH="1">
                <a:off x="816" y="3715"/>
                <a:ext cx="240" cy="288"/>
              </a:xfrm>
              <a:prstGeom prst="line">
                <a:avLst/>
              </a:prstGeom>
              <a:noFill/>
              <a:ln>
                <a:solidFill>
                  <a:schemeClr val="tx1"/>
                </a:solidFill>
                <a:miter lim="800000"/>
              </a:ln>
            </p:spPr>
          </p:cxnSp>
          <p:cxnSp>
            <p:nvCxnSpPr>
              <p:cNvPr id="1057" name="Line 34" title=""/>
              <p:cNvCxnSpPr/>
              <p:nvPr/>
            </p:nvCxnSpPr>
            <p:spPr>
              <a:xfrm flipH="1">
                <a:off x="960" y="3715"/>
                <a:ext cx="240" cy="288"/>
              </a:xfrm>
              <a:prstGeom prst="line">
                <a:avLst/>
              </a:prstGeom>
              <a:noFill/>
              <a:ln>
                <a:solidFill>
                  <a:schemeClr val="tx1"/>
                </a:solidFill>
                <a:miter lim="800000"/>
              </a:ln>
            </p:spPr>
          </p:cxnSp>
          <p:cxnSp>
            <p:nvCxnSpPr>
              <p:cNvPr id="1058" name="Line 35" title=""/>
              <p:cNvCxnSpPr/>
              <p:nvPr/>
            </p:nvCxnSpPr>
            <p:spPr>
              <a:xfrm flipH="1">
                <a:off x="1104" y="3715"/>
                <a:ext cx="240" cy="288"/>
              </a:xfrm>
              <a:prstGeom prst="line">
                <a:avLst/>
              </a:prstGeom>
              <a:noFill/>
              <a:ln>
                <a:solidFill>
                  <a:schemeClr val="tx1"/>
                </a:solidFill>
                <a:miter lim="800000"/>
              </a:ln>
            </p:spPr>
          </p:cxnSp>
          <p:cxnSp>
            <p:nvCxnSpPr>
              <p:cNvPr id="1059" name="Line 36" title=""/>
              <p:cNvCxnSpPr/>
              <p:nvPr/>
            </p:nvCxnSpPr>
            <p:spPr>
              <a:xfrm flipH="1">
                <a:off x="1248" y="3715"/>
                <a:ext cx="240" cy="288"/>
              </a:xfrm>
              <a:prstGeom prst="line">
                <a:avLst/>
              </a:prstGeom>
              <a:noFill/>
              <a:ln>
                <a:solidFill>
                  <a:schemeClr val="tx1"/>
                </a:solidFill>
                <a:miter lim="800000"/>
              </a:ln>
            </p:spPr>
          </p:cxnSp>
          <p:cxnSp>
            <p:nvCxnSpPr>
              <p:cNvPr id="1060" name="Line 37" title=""/>
              <p:cNvCxnSpPr/>
              <p:nvPr/>
            </p:nvCxnSpPr>
            <p:spPr>
              <a:xfrm flipH="1">
                <a:off x="1392" y="3715"/>
                <a:ext cx="240" cy="288"/>
              </a:xfrm>
              <a:prstGeom prst="line">
                <a:avLst/>
              </a:prstGeom>
              <a:noFill/>
              <a:ln>
                <a:solidFill>
                  <a:schemeClr val="tx1"/>
                </a:solidFill>
                <a:miter lim="800000"/>
              </a:ln>
            </p:spPr>
          </p:cxnSp>
          <p:sp>
            <p:nvSpPr>
              <p:cNvPr id="1061" name="Text Box 38" title=""/>
              <p:cNvSpPr txBox="1"/>
              <p:nvPr/>
            </p:nvSpPr>
            <p:spPr>
              <a:xfrm>
                <a:off x="864" y="3504"/>
                <a:ext cx="480" cy="327"/>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i="1">
                    <a:solidFill>
                      <a:srgbClr val="FF0000"/>
                    </a:solidFill>
                    <a:latin typeface="Times New Roman" pitchFamily="18" charset="0"/>
                  </a:rPr>
                  <a:t>X</a:t>
                </a:r>
                <a:endParaRPr kumimoji="1" lang="en-US" altLang="zh-CN" sz="2800">
                  <a:solidFill>
                    <a:srgbClr val="FF0000"/>
                  </a:solidFill>
                  <a:latin typeface="Times New Roman" pitchFamily="18" charset="0"/>
                </a:endParaRPr>
              </a:p>
            </p:txBody>
          </p:sp>
          <p:sp>
            <p:nvSpPr>
              <p:cNvPr id="1062" name="Text Box 39" title=""/>
              <p:cNvSpPr txBox="1"/>
              <p:nvPr/>
            </p:nvSpPr>
            <p:spPr>
              <a:xfrm>
                <a:off x="672" y="3859"/>
                <a:ext cx="432" cy="250"/>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000">
                    <a:latin typeface="Times New Roman" pitchFamily="18" charset="0"/>
                  </a:rPr>
                  <a:t>o</a:t>
                </a:r>
                <a:endParaRPr kumimoji="1" lang="en-US" altLang="zh-CN" sz="1600">
                  <a:solidFill>
                    <a:schemeClr val="folHlink"/>
                  </a:solidFill>
                  <a:latin typeface="Times New Roman" pitchFamily="18" charset="0"/>
                </a:endParaRPr>
              </a:p>
            </p:txBody>
          </p:sp>
          <p:cxnSp>
            <p:nvCxnSpPr>
              <p:cNvPr id="1063" name="Line 40" title=""/>
              <p:cNvCxnSpPr/>
              <p:nvPr/>
            </p:nvCxnSpPr>
            <p:spPr>
              <a:xfrm>
                <a:off x="208" y="4003"/>
                <a:ext cx="528" cy="0"/>
              </a:xfrm>
              <a:prstGeom prst="line">
                <a:avLst/>
              </a:prstGeom>
              <a:noFill/>
              <a:ln w="38100">
                <a:solidFill>
                  <a:schemeClr val="tx1"/>
                </a:solidFill>
                <a:miter lim="800000"/>
              </a:ln>
            </p:spPr>
          </p:cxnSp>
          <p:cxnSp>
            <p:nvCxnSpPr>
              <p:cNvPr id="1064" name="Line 41" title=""/>
              <p:cNvCxnSpPr/>
              <p:nvPr/>
            </p:nvCxnSpPr>
            <p:spPr>
              <a:xfrm>
                <a:off x="816" y="4003"/>
                <a:ext cx="1488" cy="0"/>
              </a:xfrm>
              <a:prstGeom prst="line">
                <a:avLst/>
              </a:prstGeom>
              <a:noFill/>
              <a:ln w="38100">
                <a:solidFill>
                  <a:schemeClr val="tx1"/>
                </a:solidFill>
                <a:miter lim="800000"/>
              </a:ln>
            </p:spPr>
          </p:cxnSp>
        </p:grpSp>
      </p:grpSp>
      <p:graphicFrame>
        <p:nvGraphicFramePr>
          <p:cNvPr id="1028" name="Object 43" title=""/>
          <p:cNvGraphicFramePr>
            <a:graphicFrameLocks noChangeAspect="1"/>
          </p:cNvGraphicFramePr>
          <p:nvPr/>
        </p:nvGraphicFramePr>
        <p:xfrm>
          <a:off x="5943600" y="3527425"/>
          <a:ext cx="2514600" cy="434975"/>
        </p:xfrm>
        <a:graphic>
          <a:graphicData uri="http://schemas.openxmlformats.org/presentationml/2006/ole">
            <mc:AlternateContent>
              <mc:Choice xmlns:v="urn:schemas-microsoft-com:vml" Requires="v">
                <p:oleObj spid="_x0000_s1290" name="公式" r:id="rId6" imgW="2514600" imgH="434975" progId="Equation.3">
                  <p:embed/>
                </p:oleObj>
              </mc:Choice>
              <mc:Fallback>
                <p:oleObj name="公式" r:id="rId6" imgW="2514600" imgH="434975" progId="Equation.3">
                  <p:embed/>
                  <p:pic>
                    <p:nvPicPr>
                      <p:cNvPr id="0" name="OLE substitute image"/>
                      <p:cNvPicPr/>
                      <p:nvPr/>
                    </p:nvPicPr>
                    <p:blipFill>
                      <a:blip r:embed="rId3"/>
                      <a:stretch>
                        <a:fillRect/>
                      </a:stretch>
                    </p:blipFill>
                    <p:spPr>
                      <a:xfrm>
                        <a:off x="5943600" y="3527425"/>
                        <a:ext cx="2514600" cy="434975"/>
                      </a:xfrm>
                      <a:prstGeom prst="rect">
                        <a:avLst/>
                      </a:prstGeom>
                      <a:noFill/>
                      <a:ln>
                        <a:noFill/>
                        <a:miter lim="800000"/>
                      </a:ln>
                      <a:effectLst/>
                    </p:spPr>
                  </p:pic>
                </p:oleObj>
              </mc:Fallback>
            </mc:AlternateContent>
          </a:graphicData>
        </a:graphic>
      </p:graphicFrame>
      <p:grpSp>
        <p:nvGrpSpPr>
          <p:cNvPr id="1035" name="Group 48" title=""/>
          <p:cNvGrpSpPr/>
          <p:nvPr/>
        </p:nvGrpSpPr>
        <p:grpSpPr>
          <a:xfrm>
            <a:off x="5410200" y="2286000"/>
            <a:ext cx="3886200" cy="1227138"/>
            <a:chOff x="3408" y="1728"/>
            <a:chExt cx="2448" cy="773"/>
          </a:xfrm>
        </p:grpSpPr>
        <p:cxnSp>
          <p:nvCxnSpPr>
            <p:cNvPr id="1039" name="Line 19" title=""/>
            <p:cNvCxnSpPr/>
            <p:nvPr/>
          </p:nvCxnSpPr>
          <p:spPr>
            <a:xfrm>
              <a:off x="3408" y="2174"/>
              <a:ext cx="2208" cy="0"/>
            </a:xfrm>
            <a:prstGeom prst="line">
              <a:avLst/>
            </a:prstGeom>
            <a:noFill/>
            <a:ln w="38100">
              <a:solidFill>
                <a:schemeClr val="tx1"/>
              </a:solidFill>
              <a:miter lim="800000"/>
              <a:tailEnd type="triangle"/>
            </a:ln>
          </p:spPr>
        </p:cxnSp>
        <p:sp>
          <p:nvSpPr>
            <p:cNvPr id="1040" name="Text Box 22" title=""/>
            <p:cNvSpPr txBox="1"/>
            <p:nvPr/>
          </p:nvSpPr>
          <p:spPr>
            <a:xfrm>
              <a:off x="4224" y="2174"/>
              <a:ext cx="288" cy="327"/>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a:latin typeface="Times New Roman" pitchFamily="18" charset="0"/>
                </a:rPr>
                <a:t>0</a:t>
              </a:r>
              <a:endParaRPr kumimoji="1" lang="en-US" altLang="zh-CN" sz="2800">
                <a:latin typeface="Times New Roman" pitchFamily="18" charset="0"/>
              </a:endParaRPr>
            </a:p>
          </p:txBody>
        </p:sp>
        <p:grpSp>
          <p:nvGrpSpPr>
            <p:cNvPr id="1041" name="Group 47" title=""/>
            <p:cNvGrpSpPr/>
            <p:nvPr/>
          </p:nvGrpSpPr>
          <p:grpSpPr>
            <a:xfrm>
              <a:off x="3408" y="1728"/>
              <a:ext cx="2448" cy="725"/>
              <a:chOff x="3408" y="1728"/>
              <a:chExt cx="2448" cy="725"/>
            </a:xfrm>
          </p:grpSpPr>
          <p:cxnSp>
            <p:nvCxnSpPr>
              <p:cNvPr id="1042" name="Line 20" title=""/>
              <p:cNvCxnSpPr/>
              <p:nvPr/>
            </p:nvCxnSpPr>
            <p:spPr>
              <a:xfrm flipH="1" flipV="1">
                <a:off x="4368" y="2078"/>
                <a:ext cx="0" cy="96"/>
              </a:xfrm>
              <a:prstGeom prst="line">
                <a:avLst/>
              </a:prstGeom>
              <a:noFill/>
              <a:ln>
                <a:solidFill>
                  <a:schemeClr val="tx1"/>
                </a:solidFill>
                <a:miter lim="800000"/>
              </a:ln>
            </p:spPr>
          </p:cxnSp>
          <p:cxnSp>
            <p:nvCxnSpPr>
              <p:cNvPr id="1043" name="Line 21" title=""/>
              <p:cNvCxnSpPr/>
              <p:nvPr/>
            </p:nvCxnSpPr>
            <p:spPr>
              <a:xfrm flipH="1" flipV="1">
                <a:off x="4896" y="1728"/>
                <a:ext cx="0" cy="446"/>
              </a:xfrm>
              <a:prstGeom prst="line">
                <a:avLst/>
              </a:prstGeom>
              <a:noFill/>
              <a:ln cap="rnd">
                <a:solidFill>
                  <a:schemeClr val="tx1"/>
                </a:solidFill>
                <a:prstDash val="sysDot"/>
                <a:miter lim="800000"/>
              </a:ln>
            </p:spPr>
          </p:cxnSp>
          <p:sp>
            <p:nvSpPr>
              <p:cNvPr id="1044" name="Text Box 23" title=""/>
              <p:cNvSpPr txBox="1"/>
              <p:nvPr/>
            </p:nvSpPr>
            <p:spPr>
              <a:xfrm>
                <a:off x="4800" y="2126"/>
                <a:ext cx="336" cy="327"/>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i="1">
                    <a:solidFill>
                      <a:schemeClr val="folHlink"/>
                    </a:solidFill>
                    <a:latin typeface="Times New Roman" pitchFamily="18" charset="0"/>
                  </a:rPr>
                  <a:t>x</a:t>
                </a:r>
                <a:endParaRPr kumimoji="1" lang="en-US" altLang="zh-CN" sz="2800" i="1">
                  <a:latin typeface="Times New Roman" pitchFamily="18" charset="0"/>
                </a:endParaRPr>
              </a:p>
            </p:txBody>
          </p:sp>
          <p:sp>
            <p:nvSpPr>
              <p:cNvPr id="1045" name="Text Box 24" title=""/>
              <p:cNvSpPr txBox="1"/>
              <p:nvPr/>
            </p:nvSpPr>
            <p:spPr>
              <a:xfrm>
                <a:off x="5520" y="2126"/>
                <a:ext cx="336" cy="327"/>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i="1">
                    <a:latin typeface="Times New Roman" pitchFamily="18" charset="0"/>
                  </a:rPr>
                  <a:t>x</a:t>
                </a:r>
                <a:endParaRPr kumimoji="1" lang="en-US" altLang="zh-CN" sz="2800" i="1">
                  <a:latin typeface="Times New Roman" pitchFamily="18" charset="0"/>
                </a:endParaRPr>
              </a:p>
            </p:txBody>
          </p:sp>
          <p:cxnSp>
            <p:nvCxnSpPr>
              <p:cNvPr id="1046" name="Line 25" title=""/>
              <p:cNvCxnSpPr/>
              <p:nvPr/>
            </p:nvCxnSpPr>
            <p:spPr>
              <a:xfrm flipH="1">
                <a:off x="3408" y="1886"/>
                <a:ext cx="1488" cy="0"/>
              </a:xfrm>
              <a:prstGeom prst="line">
                <a:avLst/>
              </a:prstGeom>
              <a:noFill/>
              <a:ln>
                <a:solidFill>
                  <a:schemeClr val="tx1"/>
                </a:solidFill>
                <a:miter lim="800000"/>
              </a:ln>
            </p:spPr>
          </p:cxnSp>
          <p:sp>
            <p:nvSpPr>
              <p:cNvPr id="1047" name="Text Box 44" title=""/>
              <p:cNvSpPr txBox="1"/>
              <p:nvPr/>
            </p:nvSpPr>
            <p:spPr>
              <a:xfrm>
                <a:off x="3936" y="1881"/>
                <a:ext cx="480" cy="327"/>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i="1">
                    <a:solidFill>
                      <a:srgbClr val="FF0000"/>
                    </a:solidFill>
                    <a:latin typeface="Times New Roman" pitchFamily="18" charset="0"/>
                  </a:rPr>
                  <a:t>X</a:t>
                </a:r>
                <a:endParaRPr kumimoji="1" lang="en-US" altLang="zh-CN" sz="2800">
                  <a:solidFill>
                    <a:srgbClr val="FF0000"/>
                  </a:solidFill>
                  <a:latin typeface="Times New Roman" pitchFamily="18" charset="0"/>
                </a:endParaRPr>
              </a:p>
            </p:txBody>
          </p:sp>
        </p:grpSp>
      </p:grpSp>
      <p:sp>
        <p:nvSpPr>
          <p:cNvPr id="1036" name="Rectangle 46" title=""/>
          <p:cNvSpPr/>
          <p:nvPr/>
        </p:nvSpPr>
        <p:spPr>
          <a:xfrm>
            <a:off x="2133600" y="457200"/>
            <a:ext cx="51816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r>
              <a:rPr kumimoji="1" lang="en-US" altLang="zh-CN" sz="2800">
                <a:latin typeface="Times New Roman" pitchFamily="18" charset="0"/>
              </a:rPr>
              <a:t> §3     </a:t>
            </a:r>
            <a:r>
              <a:rPr kumimoji="1" lang="zh-CN" altLang="en-US" sz="2800">
                <a:latin typeface="Times New Roman" pitchFamily="18" charset="0"/>
              </a:rPr>
              <a:t>随机变量的分布函数</a:t>
            </a:r>
            <a:endParaRPr kumimoji="1" lang="zh-CN" altLang="en-US" sz="2800">
              <a:latin typeface="Times New Roman" pitchFamily="18" charset="0"/>
            </a:endParaRPr>
          </a:p>
        </p:txBody>
      </p:sp>
      <p:sp>
        <p:nvSpPr>
          <p:cNvPr id="1037" name="AutoShape 51" title="">
            <a:hlinkClick r:id="rId7"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1038" name="Text Box 52"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7" action="ppaction://hlinkpres"/>
              </a:rPr>
              <a:t>返回主目录</a:t>
            </a:r>
            <a:endParaRPr kumimoji="1" lang="zh-CN" altLang="en-US" sz="2000">
              <a:latin typeface="Times New Roman" pitchFamily="18" charset="0"/>
              <a:ea typeface="隶书" pitchFamily="49" charset="-122"/>
            </a:endParaRPr>
          </a:p>
        </p:txBody>
      </p:sp>
      <p:graphicFrame>
        <p:nvGraphicFramePr>
          <p:cNvPr id="1029" name="Object 53" title=""/>
          <p:cNvGraphicFramePr>
            <a:graphicFrameLocks noChangeAspect="1"/>
          </p:cNvGraphicFramePr>
          <p:nvPr/>
        </p:nvGraphicFramePr>
        <p:xfrm>
          <a:off x="785813" y="1066800"/>
          <a:ext cx="7572375" cy="28575"/>
        </p:xfrm>
        <a:graphic>
          <a:graphicData uri="http://schemas.openxmlformats.org/presentationml/2006/ole">
            <mc:AlternateContent>
              <mc:Choice xmlns:v="urn:schemas-microsoft-com:vml" Requires="v">
                <p:oleObj spid="_x0000_s1291" name="Image" r:id="rId8" imgW="7572375" imgH="28575" progId="Photoshop.Image.5">
                  <p:embed/>
                </p:oleObj>
              </mc:Choice>
              <mc:Fallback>
                <p:oleObj name="Image" r:id="rId8" imgW="7572375" imgH="28575" progId="Photoshop.Image.5">
                  <p:embed/>
                  <p:pic>
                    <p:nvPicPr>
                      <p:cNvPr id="0" name="OLE substitute image"/>
                      <p:cNvPicPr/>
                      <p:nvPr/>
                    </p:nvPicPr>
                    <p:blipFill>
                      <a:blip r:embed="rId9"/>
                      <a:stretch>
                        <a:fillRect/>
                      </a:stretch>
                    </p:blipFill>
                    <p:spPr>
                      <a:xfrm>
                        <a:off x="785813" y="1066800"/>
                        <a:ext cx="7572375" cy="28575"/>
                      </a:xfrm>
                      <a:prstGeom prst="rect">
                        <a:avLst/>
                      </a:prstGeom>
                      <a:noFill/>
                      <a:ln>
                        <a:noFill/>
                        <a:miter lim="800000"/>
                      </a:ln>
                      <a:effec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grpId="0" nodeType="clickEffect">
                                  <p:stCondLst>
                                    <p:cond delay="0"/>
                                  </p:stCondLst>
                                  <p:childTnLst>
                                    <p:set>
                                      <p:cBhvr>
                                        <p:cTn id="6" dur="1" fill="hold">
                                          <p:stCondLst>
                                            <p:cond delay="0"/>
                                          </p:stCondLst>
                                        </p:cTn>
                                        <p:tgtEl>
                                          <p:spTgt spid="1031">
                                            <p:txEl>
                                              <p:pRg st="0" end="0"/>
                                            </p:txEl>
                                          </p:spTgt>
                                        </p:tgtEl>
                                        <p:attrNameLst>
                                          <p:attrName>style.visibility</p:attrName>
                                        </p:attrNameLst>
                                      </p:cBhvr>
                                      <p:to>
                                        <p:strVal val="visible"/>
                                      </p:to>
                                    </p:set>
                                    <p:animEffect transition="in" filter="wipe(left)">
                                      <p:cBhvr>
                                        <p:cTn id="7" dur="500"/>
                                        <p:tgtEl>
                                          <p:spTgt spid="1031">
                                            <p:txEl>
                                              <p:pRg st="0" end="0"/>
                                            </p:txEl>
                                          </p:spTgt>
                                        </p:tgtEl>
                                      </p:cBhvr>
                                    </p:animEffect>
                                  </p:childTnLst>
                                </p:cTn>
                              </p:par>
                            </p:childTnLst>
                          </p:cTn>
                        </p:par>
                        <p:par>
                          <p:cTn id="8" fill="hold" nodeType="afterGroup">
                            <p:stCondLst>
                              <p:cond delay="500"/>
                            </p:stCondLst>
                            <p:childTnLst>
                              <p:par>
                                <p:cTn id="9" presetID="22" presetClass="entr" presetSubtype="8" dur="50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wipe(left)">
                                      <p:cBhvr>
                                        <p:cTn id="11" dur="500"/>
                                        <p:tgtEl>
                                          <p:spTgt spid="1026"/>
                                        </p:tgtEl>
                                      </p:cBhvr>
                                    </p:animEffect>
                                  </p:childTnLst>
                                </p:cTn>
                              </p:par>
                            </p:childTnLst>
                          </p:cTn>
                        </p:par>
                        <p:par>
                          <p:cTn id="12" fill="hold" nodeType="afterGroup">
                            <p:stCondLst>
                              <p:cond delay="1000"/>
                            </p:stCondLst>
                            <p:childTnLst>
                              <p:par>
                                <p:cTn id="13" presetID="22" presetClass="entr" presetSubtype="8" dur="500" fill="hold" grpId="0" nodeType="afterEffect">
                                  <p:stCondLst>
                                    <p:cond delay="0"/>
                                  </p:stCondLst>
                                  <p:childTnLst>
                                    <p:set>
                                      <p:cBhvr>
                                        <p:cTn id="14" dur="1" fill="hold">
                                          <p:stCondLst>
                                            <p:cond delay="0"/>
                                          </p:stCondLst>
                                        </p:cTn>
                                        <p:tgtEl>
                                          <p:spTgt spid="1032"/>
                                        </p:tgtEl>
                                        <p:attrNameLst>
                                          <p:attrName>style.visibility</p:attrName>
                                        </p:attrNameLst>
                                      </p:cBhvr>
                                      <p:to>
                                        <p:strVal val="visible"/>
                                      </p:to>
                                    </p:set>
                                    <p:animEffect transition="in" filter="wipe(left)">
                                      <p:cBhvr>
                                        <p:cTn id="15" dur="500"/>
                                        <p:tgtEl>
                                          <p:spTgt spid="1032"/>
                                        </p:tgtEl>
                                      </p:cBhvr>
                                    </p:animEffect>
                                  </p:childTnLst>
                                </p:cTn>
                              </p:par>
                            </p:childTnLst>
                          </p:cTn>
                        </p:par>
                        <p:par>
                          <p:cTn id="16" fill="hold" nodeType="afterGroup">
                            <p:stCondLst>
                              <p:cond delay="1500"/>
                            </p:stCondLst>
                            <p:childTnLst>
                              <p:par>
                                <p:cTn id="17" presetID="22" presetClass="entr" presetSubtype="8" dur="500" fill="hold" nodeType="afterEffect">
                                  <p:stCondLst>
                                    <p:cond delay="0"/>
                                  </p:stCondLst>
                                  <p:childTnLst>
                                    <p:set>
                                      <p:cBhvr>
                                        <p:cTn id="18" dur="1" fill="hold">
                                          <p:stCondLst>
                                            <p:cond delay="0"/>
                                          </p:stCondLst>
                                        </p:cTn>
                                        <p:tgtEl>
                                          <p:spTgt spid="1028"/>
                                        </p:tgtEl>
                                        <p:attrNameLst>
                                          <p:attrName>style.visibility</p:attrName>
                                        </p:attrNameLst>
                                      </p:cBhvr>
                                      <p:to>
                                        <p:strVal val="visible"/>
                                      </p:to>
                                    </p:set>
                                    <p:animEffect transition="in" filter="wipe(left)">
                                      <p:cBhvr>
                                        <p:cTn id="19" dur="500"/>
                                        <p:tgtEl>
                                          <p:spTgt spid="1028"/>
                                        </p:tgtEl>
                                      </p:cBhvr>
                                    </p:animEffect>
                                  </p:childTnLst>
                                </p:cTn>
                              </p:par>
                            </p:childTnLst>
                          </p:cTn>
                        </p:par>
                      </p:childTnLst>
                    </p:cTn>
                  </p:par>
                  <p:par>
                    <p:cTn id="20" fill="hold" nodeType="clickPar">
                      <p:stCondLst>
                        <p:cond delay="indefinite"/>
                      </p:stCondLst>
                      <p:childTnLst>
                        <p:par>
                          <p:cTn id="21" fill="hold">
                            <p:stCondLst>
                              <p:cond delay="0"/>
                            </p:stCondLst>
                            <p:childTnLst>
                              <p:par>
                                <p:cTn id="22" presetID="22" presetClass="entr" presetSubtype="8" dur="500" fill="hold" nodeType="clickEffect">
                                  <p:stCondLst>
                                    <p:cond delay="0"/>
                                  </p:stCondLst>
                                  <p:childTnLst>
                                    <p:set>
                                      <p:cBhvr>
                                        <p:cTn id="23" dur="1" fill="hold">
                                          <p:stCondLst>
                                            <p:cond delay="0"/>
                                          </p:stCondLst>
                                        </p:cTn>
                                        <p:tgtEl>
                                          <p:spTgt spid="1035"/>
                                        </p:tgtEl>
                                        <p:attrNameLst>
                                          <p:attrName>style.visibility</p:attrName>
                                        </p:attrNameLst>
                                      </p:cBhvr>
                                      <p:to>
                                        <p:strVal val="visible"/>
                                      </p:to>
                                    </p:set>
                                    <p:animEffect transition="in" filter="wipe(left)">
                                      <p:cBhvr>
                                        <p:cTn id="24" dur="500"/>
                                        <p:tgtEl>
                                          <p:spTgt spid="1035"/>
                                        </p:tgtEl>
                                      </p:cBhvr>
                                    </p:animEffect>
                                  </p:childTnLst>
                                </p:cTn>
                              </p:par>
                            </p:childTnLst>
                          </p:cTn>
                        </p:par>
                      </p:childTnLst>
                    </p:cTn>
                  </p:par>
                  <p:par>
                    <p:cTn id="25" fill="hold" nodeType="clickPar">
                      <p:stCondLst>
                        <p:cond delay="indefinite"/>
                      </p:stCondLst>
                      <p:childTnLst>
                        <p:par>
                          <p:cTn id="26" fill="hold">
                            <p:stCondLst>
                              <p:cond delay="0"/>
                            </p:stCondLst>
                            <p:childTnLst>
                              <p:par>
                                <p:cTn id="27" presetID="22" presetClass="entr" presetSubtype="8" dur="500" fill="hold" grpId="0" nodeType="clickEffect">
                                  <p:stCondLst>
                                    <p:cond delay="0"/>
                                  </p:stCondLst>
                                  <p:childTnLst>
                                    <p:set>
                                      <p:cBhvr>
                                        <p:cTn id="28" dur="1" fill="hold">
                                          <p:stCondLst>
                                            <p:cond delay="0"/>
                                          </p:stCondLst>
                                        </p:cTn>
                                        <p:tgtEl>
                                          <p:spTgt spid="1033"/>
                                        </p:tgtEl>
                                        <p:attrNameLst>
                                          <p:attrName>style.visibility</p:attrName>
                                        </p:attrNameLst>
                                      </p:cBhvr>
                                      <p:to>
                                        <p:strVal val="visible"/>
                                      </p:to>
                                    </p:set>
                                    <p:animEffect transition="in" filter="wipe(left)">
                                      <p:cBhvr>
                                        <p:cTn id="29" dur="500"/>
                                        <p:tgtEl>
                                          <p:spTgt spid="1033"/>
                                        </p:tgtEl>
                                      </p:cBhvr>
                                    </p:animEffect>
                                  </p:childTnLst>
                                </p:cTn>
                              </p:par>
                            </p:childTnLst>
                          </p:cTn>
                        </p:par>
                        <p:par>
                          <p:cTn id="30" fill="hold" nodeType="afterGroup">
                            <p:stCondLst>
                              <p:cond delay="500"/>
                            </p:stCondLst>
                            <p:childTnLst>
                              <p:par>
                                <p:cTn id="31" presetID="22" presetClass="entr" presetSubtype="8" dur="500" fill="hold" nodeType="afterEffect">
                                  <p:stCondLst>
                                    <p:cond delay="0"/>
                                  </p:stCondLst>
                                  <p:childTnLst>
                                    <p:set>
                                      <p:cBhvr>
                                        <p:cTn id="32" dur="1" fill="hold">
                                          <p:stCondLst>
                                            <p:cond delay="0"/>
                                          </p:stCondLst>
                                        </p:cTn>
                                        <p:tgtEl>
                                          <p:spTgt spid="1027"/>
                                        </p:tgtEl>
                                        <p:attrNameLst>
                                          <p:attrName>style.visibility</p:attrName>
                                        </p:attrNameLst>
                                      </p:cBhvr>
                                      <p:to>
                                        <p:strVal val="visible"/>
                                      </p:to>
                                    </p:set>
                                    <p:animEffect transition="in" filter="wipe(left)">
                                      <p:cBhvr>
                                        <p:cTn id="33" dur="500"/>
                                        <p:tgtEl>
                                          <p:spTgt spid="1027"/>
                                        </p:tgtEl>
                                      </p:cBhvr>
                                    </p:animEffect>
                                  </p:childTnLst>
                                </p:cTn>
                              </p:par>
                            </p:childTnLst>
                          </p:cTn>
                        </p:par>
                      </p:childTnLst>
                    </p:cTn>
                  </p:par>
                  <p:par>
                    <p:cTn id="34" fill="hold" nodeType="clickPar">
                      <p:stCondLst>
                        <p:cond delay="indefinite"/>
                      </p:stCondLst>
                      <p:childTnLst>
                        <p:par>
                          <p:cTn id="35" fill="hold">
                            <p:stCondLst>
                              <p:cond delay="0"/>
                            </p:stCondLst>
                            <p:childTnLst>
                              <p:par>
                                <p:cTn id="36" presetID="22" presetClass="entr" presetSubtype="8" dur="500" fill="hold" nodeType="clickEffect">
                                  <p:stCondLst>
                                    <p:cond delay="0"/>
                                  </p:stCondLst>
                                  <p:childTnLst>
                                    <p:set>
                                      <p:cBhvr>
                                        <p:cTn id="37" dur="1" fill="hold">
                                          <p:stCondLst>
                                            <p:cond delay="0"/>
                                          </p:stCondLst>
                                        </p:cTn>
                                        <p:tgtEl>
                                          <p:spTgt spid="1034"/>
                                        </p:tgtEl>
                                        <p:attrNameLst>
                                          <p:attrName>style.visibility</p:attrName>
                                        </p:attrNameLst>
                                      </p:cBhvr>
                                      <p:to>
                                        <p:strVal val="visible"/>
                                      </p:to>
                                    </p:set>
                                    <p:animEffect transition="in" filter="wipe(left)">
                                      <p:cBhvr>
                                        <p:cTn id="38"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 grpId="0" build="p"/>
      <p:bldP spid="1032" grpId="0"/>
      <p:bldP spid="1033" grpId="0"/>
    </p:bldLst>
  </p:timing>
</p:sld>
</file>

<file path=ppt/slides/slide6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name="">
    <p:spTree>
      <p:nvGrpSpPr>
        <p:cNvPr id="1" name="" title=""/>
        <p:cNvGrpSpPr/>
        <p:nvPr/>
      </p:nvGrpSpPr>
      <p:grpSpPr>
        <a:xfrm>
          <a:off x="0" y="0"/>
          <a:ext cx="0" cy="0"/>
        </a:xfrm>
      </p:grpSpPr>
      <p:sp>
        <p:nvSpPr>
          <p:cNvPr id="2056" name="Text Box 25" title=""/>
          <p:cNvSpPr txBox="1"/>
          <p:nvPr/>
        </p:nvSpPr>
        <p:spPr>
          <a:xfrm>
            <a:off x="381000" y="2346325"/>
            <a:ext cx="4953000" cy="946150"/>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zh-CN" altLang="en-US" sz="2800" b="1">
                <a:solidFill>
                  <a:schemeClr val="hlink"/>
                </a:solidFill>
                <a:latin typeface="Times New Roman" pitchFamily="18" charset="0"/>
              </a:rPr>
              <a:t>例 </a:t>
            </a:r>
            <a:r>
              <a:rPr kumimoji="1" lang="en-US" altLang="zh-CN" sz="2800" b="1">
                <a:solidFill>
                  <a:schemeClr val="hlink"/>
                </a:solidFill>
                <a:latin typeface="Times New Roman" pitchFamily="18" charset="0"/>
              </a:rPr>
              <a:t>1</a:t>
            </a:r>
            <a:r>
              <a:rPr kumimoji="1" lang="en-US" altLang="zh-CN" sz="2800" b="1">
                <a:solidFill>
                  <a:schemeClr val="accent1"/>
                </a:solidFill>
                <a:latin typeface="Times New Roman" pitchFamily="18" charset="0"/>
              </a:rPr>
              <a:t>   </a:t>
            </a:r>
            <a:r>
              <a:rPr kumimoji="1" lang="zh-CN" altLang="en-US" sz="2800">
                <a:latin typeface="Times New Roman" pitchFamily="18" charset="0"/>
              </a:rPr>
              <a:t>设随机变量 </a:t>
            </a:r>
            <a:r>
              <a:rPr kumimoji="1" lang="en-US" altLang="zh-CN" sz="2800" i="1">
                <a:solidFill>
                  <a:schemeClr val="tx2"/>
                </a:solidFill>
                <a:latin typeface="Times New Roman" pitchFamily="18" charset="0"/>
              </a:rPr>
              <a:t>X </a:t>
            </a:r>
            <a:r>
              <a:rPr kumimoji="1" lang="en-US" altLang="zh-CN" sz="2800" i="1">
                <a:latin typeface="Times New Roman" pitchFamily="18" charset="0"/>
              </a:rPr>
              <a:t> </a:t>
            </a:r>
            <a:r>
              <a:rPr kumimoji="1" lang="zh-CN" altLang="en-US" sz="2800">
                <a:latin typeface="Times New Roman" pitchFamily="18" charset="0"/>
              </a:rPr>
              <a:t>的分布律为：  求</a:t>
            </a:r>
            <a:r>
              <a:rPr kumimoji="1" lang="zh-CN" altLang="en-US" sz="2800">
                <a:solidFill>
                  <a:schemeClr val="tx2"/>
                </a:solidFill>
                <a:latin typeface="Times New Roman" pitchFamily="18" charset="0"/>
              </a:rPr>
              <a:t> </a:t>
            </a:r>
            <a:r>
              <a:rPr kumimoji="1" lang="en-US" altLang="zh-CN" sz="2800" i="1">
                <a:solidFill>
                  <a:schemeClr val="tx2"/>
                </a:solidFill>
                <a:latin typeface="Times New Roman" pitchFamily="18" charset="0"/>
              </a:rPr>
              <a:t>X  </a:t>
            </a:r>
            <a:r>
              <a:rPr kumimoji="1" lang="zh-CN" altLang="en-US" sz="2800">
                <a:latin typeface="Times New Roman" pitchFamily="18" charset="0"/>
              </a:rPr>
              <a:t>的分布函数</a:t>
            </a:r>
            <a:r>
              <a:rPr kumimoji="1" lang="en-US" altLang="zh-CN" sz="2800" b="1">
                <a:latin typeface="Times New Roman" pitchFamily="18" charset="0"/>
              </a:rPr>
              <a:t>. </a:t>
            </a:r>
            <a:endParaRPr kumimoji="1" lang="en-US" altLang="zh-CN" sz="2800" b="1">
              <a:latin typeface="Times New Roman" pitchFamily="18" charset="0"/>
            </a:endParaRPr>
          </a:p>
        </p:txBody>
      </p:sp>
      <p:cxnSp>
        <p:nvCxnSpPr>
          <p:cNvPr id="2057" name="Line 26" title=""/>
          <p:cNvCxnSpPr/>
          <p:nvPr/>
        </p:nvCxnSpPr>
        <p:spPr>
          <a:xfrm flipH="1">
            <a:off x="5791200" y="1943100"/>
            <a:ext cx="0" cy="1295400"/>
          </a:xfrm>
          <a:prstGeom prst="line">
            <a:avLst/>
          </a:prstGeom>
          <a:noFill/>
          <a:ln w="12700" cap="sq">
            <a:solidFill>
              <a:schemeClr val="tx2"/>
            </a:solidFill>
            <a:miter lim="800000"/>
          </a:ln>
        </p:spPr>
      </p:cxnSp>
      <p:sp>
        <p:nvSpPr>
          <p:cNvPr id="2058" name="Text Box 27" title=""/>
          <p:cNvSpPr txBox="1"/>
          <p:nvPr/>
        </p:nvSpPr>
        <p:spPr>
          <a:xfrm>
            <a:off x="5410200" y="1887538"/>
            <a:ext cx="609600" cy="1160462"/>
          </a:xfrm>
          <a:prstGeom prst="rect">
            <a:avLst/>
          </a:prstGeom>
          <a:no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i="1">
                <a:solidFill>
                  <a:schemeClr val="tx2"/>
                </a:solidFill>
                <a:latin typeface="Times New Roman" pitchFamily="18" charset="0"/>
              </a:rPr>
              <a:t>X</a:t>
            </a:r>
            <a:endParaRPr kumimoji="1" lang="en-US" altLang="zh-CN" sz="2800" i="1">
              <a:solidFill>
                <a:schemeClr val="tx2"/>
              </a:solidFill>
              <a:latin typeface="Times New Roman" pitchFamily="18" charset="0"/>
            </a:endParaRPr>
          </a:p>
          <a:p>
            <a:pPr marL="0" lvl="0" indent="0" eaLnBrk="1" hangingPunct="1">
              <a:spcBef>
                <a:spcPct val="50000"/>
              </a:spcBef>
            </a:pPr>
            <a:r>
              <a:rPr kumimoji="1" lang="en-US" altLang="zh-CN" sz="2800" i="1">
                <a:solidFill>
                  <a:schemeClr val="tx2"/>
                </a:solidFill>
                <a:latin typeface="Times New Roman" pitchFamily="18" charset="0"/>
              </a:rPr>
              <a:t>p</a:t>
            </a:r>
            <a:r>
              <a:rPr kumimoji="1" lang="en-US" altLang="zh-CN" sz="2800" i="1" baseline="-25000">
                <a:solidFill>
                  <a:schemeClr val="tx2"/>
                </a:solidFill>
                <a:latin typeface="Times New Roman" pitchFamily="18" charset="0"/>
              </a:rPr>
              <a:t>k</a:t>
            </a:r>
            <a:endParaRPr kumimoji="1" lang="en-US" altLang="zh-CN" sz="2400">
              <a:solidFill>
                <a:srgbClr val="99FFCC"/>
              </a:solidFill>
              <a:latin typeface="Times New Roman" pitchFamily="18" charset="0"/>
            </a:endParaRPr>
          </a:p>
        </p:txBody>
      </p:sp>
      <p:graphicFrame>
        <p:nvGraphicFramePr>
          <p:cNvPr id="2050" name="Object 30" title=""/>
          <p:cNvGraphicFramePr>
            <a:graphicFrameLocks noChangeAspect="1"/>
          </p:cNvGraphicFramePr>
          <p:nvPr/>
        </p:nvGraphicFramePr>
        <p:xfrm>
          <a:off x="6934200" y="2400300"/>
          <a:ext cx="533400" cy="838200"/>
        </p:xfrm>
        <a:graphic>
          <a:graphicData uri="http://schemas.openxmlformats.org/presentationml/2006/ole">
            <mc:AlternateContent>
              <mc:Choice xmlns:v="urn:schemas-microsoft-com:vml" Requires="v">
                <p:oleObj spid="_x0000_s1292" name="公式" r:id="rId3" imgW="533400" imgH="838200" progId="Equation.3">
                  <p:embed/>
                </p:oleObj>
              </mc:Choice>
              <mc:Fallback>
                <p:oleObj name="公式" r:id="rId3" imgW="533400" imgH="838200" progId="Equation.3">
                  <p:embed/>
                  <p:pic>
                    <p:nvPicPr>
                      <p:cNvPr id="0" name="OLE substitute image"/>
                      <p:cNvPicPr/>
                      <p:nvPr/>
                    </p:nvPicPr>
                    <p:blipFill>
                      <a:blip r:embed="rId4"/>
                      <a:stretch>
                        <a:fillRect/>
                      </a:stretch>
                    </p:blipFill>
                    <p:spPr>
                      <a:xfrm>
                        <a:off x="6934200" y="2400300"/>
                        <a:ext cx="533400" cy="838200"/>
                      </a:xfrm>
                      <a:prstGeom prst="rect">
                        <a:avLst/>
                      </a:prstGeom>
                      <a:noFill/>
                      <a:ln>
                        <a:noFill/>
                        <a:miter lim="800000"/>
                      </a:ln>
                      <a:effectLst/>
                    </p:spPr>
                  </p:pic>
                </p:oleObj>
              </mc:Fallback>
            </mc:AlternateContent>
          </a:graphicData>
        </a:graphic>
      </p:graphicFrame>
      <p:sp>
        <p:nvSpPr>
          <p:cNvPr id="2059" name="Text Box 31" title=""/>
          <p:cNvSpPr txBox="1"/>
          <p:nvPr/>
        </p:nvSpPr>
        <p:spPr>
          <a:xfrm>
            <a:off x="5791200" y="1828800"/>
            <a:ext cx="3200400" cy="519113"/>
          </a:xfrm>
          <a:prstGeom prst="rect">
            <a:avLst/>
          </a:prstGeom>
          <a:no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en-US" sz="2800" b="1" baseline="30000">
                <a:latin typeface="Times New Roman" pitchFamily="18" charset="0"/>
              </a:rPr>
              <a:t> </a:t>
            </a:r>
            <a:r>
              <a:rPr kumimoji="1" lang="en-US" altLang="en-US" sz="2800">
                <a:solidFill>
                  <a:schemeClr val="folHlink"/>
                </a:solidFill>
                <a:latin typeface="Times New Roman" pitchFamily="18" charset="0"/>
              </a:rPr>
              <a:t>-1        2        3</a:t>
            </a:r>
            <a:endParaRPr kumimoji="1" lang="en-US" altLang="zh-CN" sz="2800" baseline="30000">
              <a:latin typeface="Times New Roman" pitchFamily="18" charset="0"/>
            </a:endParaRPr>
          </a:p>
        </p:txBody>
      </p:sp>
      <p:graphicFrame>
        <p:nvGraphicFramePr>
          <p:cNvPr id="2051" name="Object 32" title=""/>
          <p:cNvGraphicFramePr>
            <a:graphicFrameLocks noChangeAspect="1"/>
          </p:cNvGraphicFramePr>
          <p:nvPr/>
        </p:nvGraphicFramePr>
        <p:xfrm>
          <a:off x="7772400" y="2416175"/>
          <a:ext cx="533400" cy="838200"/>
        </p:xfrm>
        <a:graphic>
          <a:graphicData uri="http://schemas.openxmlformats.org/presentationml/2006/ole">
            <mc:AlternateContent>
              <mc:Choice xmlns:v="urn:schemas-microsoft-com:vml" Requires="v">
                <p:oleObj spid="_x0000_s1293" name="公式" r:id="rId5" imgW="533400" imgH="838200" progId="Equation.3">
                  <p:embed/>
                </p:oleObj>
              </mc:Choice>
              <mc:Fallback>
                <p:oleObj name="公式" r:id="rId5" imgW="533400" imgH="838200" progId="Equation.3">
                  <p:embed/>
                  <p:pic>
                    <p:nvPicPr>
                      <p:cNvPr id="0" name="OLE substitute image"/>
                      <p:cNvPicPr/>
                      <p:nvPr/>
                    </p:nvPicPr>
                    <p:blipFill>
                      <a:blip r:embed="rId6"/>
                      <a:stretch>
                        <a:fillRect/>
                      </a:stretch>
                    </p:blipFill>
                    <p:spPr>
                      <a:xfrm>
                        <a:off x="7772400" y="2416175"/>
                        <a:ext cx="533400" cy="838200"/>
                      </a:xfrm>
                      <a:prstGeom prst="rect">
                        <a:avLst/>
                      </a:prstGeom>
                      <a:noFill/>
                      <a:ln>
                        <a:noFill/>
                        <a:miter lim="800000"/>
                      </a:ln>
                      <a:effectLst/>
                    </p:spPr>
                  </p:pic>
                </p:oleObj>
              </mc:Fallback>
            </mc:AlternateContent>
          </a:graphicData>
        </a:graphic>
      </p:graphicFrame>
      <p:graphicFrame>
        <p:nvGraphicFramePr>
          <p:cNvPr id="2052" name="Object 33" title=""/>
          <p:cNvGraphicFramePr>
            <a:graphicFrameLocks noChangeAspect="1"/>
          </p:cNvGraphicFramePr>
          <p:nvPr/>
        </p:nvGraphicFramePr>
        <p:xfrm>
          <a:off x="5943600" y="2400300"/>
          <a:ext cx="534988" cy="838200"/>
        </p:xfrm>
        <a:graphic>
          <a:graphicData uri="http://schemas.openxmlformats.org/presentationml/2006/ole">
            <mc:AlternateContent>
              <mc:Choice xmlns:v="urn:schemas-microsoft-com:vml" Requires="v">
                <p:oleObj spid="_x0000_s1294" name="公式" r:id="rId7" imgW="534988" imgH="838200" progId="Equation.3">
                  <p:embed/>
                </p:oleObj>
              </mc:Choice>
              <mc:Fallback>
                <p:oleObj name="公式" r:id="rId7" imgW="534988" imgH="838200" progId="Equation.3">
                  <p:embed/>
                  <p:pic>
                    <p:nvPicPr>
                      <p:cNvPr id="0" name="OLE substitute image"/>
                      <p:cNvPicPr/>
                      <p:nvPr/>
                    </p:nvPicPr>
                    <p:blipFill>
                      <a:blip r:embed="rId6"/>
                      <a:stretch>
                        <a:fillRect/>
                      </a:stretch>
                    </p:blipFill>
                    <p:spPr>
                      <a:xfrm>
                        <a:off x="5943600" y="2400300"/>
                        <a:ext cx="534988" cy="838200"/>
                      </a:xfrm>
                      <a:prstGeom prst="rect">
                        <a:avLst/>
                      </a:prstGeom>
                      <a:noFill/>
                      <a:ln>
                        <a:noFill/>
                        <a:miter lim="800000"/>
                      </a:ln>
                      <a:effectLst/>
                    </p:spPr>
                  </p:pic>
                </p:oleObj>
              </mc:Fallback>
            </mc:AlternateContent>
          </a:graphicData>
        </a:graphic>
      </p:graphicFrame>
      <p:cxnSp>
        <p:nvCxnSpPr>
          <p:cNvPr id="2060" name="Line 28" title=""/>
          <p:cNvCxnSpPr/>
          <p:nvPr/>
        </p:nvCxnSpPr>
        <p:spPr>
          <a:xfrm>
            <a:off x="5257800" y="2400300"/>
            <a:ext cx="3200400" cy="0"/>
          </a:xfrm>
          <a:prstGeom prst="line">
            <a:avLst/>
          </a:prstGeom>
          <a:noFill/>
          <a:ln w="12700" cap="sq">
            <a:solidFill>
              <a:schemeClr val="tx2"/>
            </a:solidFill>
            <a:miter lim="800000"/>
          </a:ln>
        </p:spPr>
      </p:cxnSp>
      <p:sp>
        <p:nvSpPr>
          <p:cNvPr id="2061" name="Text Box 51" title=""/>
          <p:cNvSpPr txBox="1"/>
          <p:nvPr/>
        </p:nvSpPr>
        <p:spPr>
          <a:xfrm>
            <a:off x="457200" y="3702050"/>
            <a:ext cx="73152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zh-CN" altLang="en-US" sz="2800" b="1">
                <a:solidFill>
                  <a:schemeClr val="hlink"/>
                </a:solidFill>
                <a:latin typeface="Times New Roman" pitchFamily="18" charset="0"/>
              </a:rPr>
              <a:t>解：</a:t>
            </a:r>
            <a:r>
              <a:rPr kumimoji="1" lang="zh-CN" altLang="zh-CN" sz="2800">
                <a:latin typeface="Times New Roman" pitchFamily="18" charset="0"/>
              </a:rPr>
              <a:t>当</a:t>
            </a:r>
            <a:r>
              <a:rPr kumimoji="1" lang="zh-CN" altLang="zh-CN" sz="2800">
                <a:solidFill>
                  <a:srgbClr val="FFCC99"/>
                </a:solidFill>
                <a:latin typeface="Times New Roman" pitchFamily="18" charset="0"/>
              </a:rPr>
              <a:t> </a:t>
            </a:r>
            <a:r>
              <a:rPr kumimoji="1" lang="en-US" altLang="zh-CN" sz="2800" i="1">
                <a:solidFill>
                  <a:schemeClr val="folHlink"/>
                </a:solidFill>
                <a:latin typeface="Times New Roman" pitchFamily="18" charset="0"/>
              </a:rPr>
              <a:t>x </a:t>
            </a:r>
            <a:r>
              <a:rPr kumimoji="1" lang="en-US" altLang="zh-CN" sz="2800">
                <a:solidFill>
                  <a:schemeClr val="folHlink"/>
                </a:solidFill>
                <a:latin typeface="Times New Roman" pitchFamily="18" charset="0"/>
              </a:rPr>
              <a:t>&lt;-1</a:t>
            </a:r>
            <a:r>
              <a:rPr kumimoji="1" lang="en-US" altLang="zh-CN" sz="2800">
                <a:solidFill>
                  <a:srgbClr val="FFCC99"/>
                </a:solidFill>
                <a:latin typeface="Times New Roman" pitchFamily="18" charset="0"/>
              </a:rPr>
              <a:t> </a:t>
            </a:r>
            <a:r>
              <a:rPr kumimoji="1" lang="zh-CN" altLang="zh-CN" sz="2800">
                <a:latin typeface="Times New Roman" pitchFamily="18" charset="0"/>
              </a:rPr>
              <a:t>时，满足</a:t>
            </a:r>
            <a:endParaRPr kumimoji="1" lang="zh-CN" altLang="en-US" sz="2800" i="1">
              <a:solidFill>
                <a:srgbClr val="FFCC99"/>
              </a:solidFill>
              <a:latin typeface="Times New Roman" pitchFamily="18" charset="0"/>
            </a:endParaRPr>
          </a:p>
        </p:txBody>
      </p:sp>
      <p:graphicFrame>
        <p:nvGraphicFramePr>
          <p:cNvPr id="2053" name="Object 54" title=""/>
          <p:cNvGraphicFramePr>
            <a:graphicFrameLocks noChangeAspect="1"/>
          </p:cNvGraphicFramePr>
          <p:nvPr/>
        </p:nvGraphicFramePr>
        <p:xfrm>
          <a:off x="4267200" y="3722688"/>
          <a:ext cx="3962400" cy="544512"/>
        </p:xfrm>
        <a:graphic>
          <a:graphicData uri="http://schemas.openxmlformats.org/presentationml/2006/ole">
            <mc:AlternateContent>
              <mc:Choice xmlns:v="urn:schemas-microsoft-com:vml" Requires="v">
                <p:oleObj spid="_x0000_s1295" name="公式" r:id="rId8" imgW="3962400" imgH="544512" progId="Equation.3">
                  <p:embed/>
                </p:oleObj>
              </mc:Choice>
              <mc:Fallback>
                <p:oleObj name="公式" r:id="rId8" imgW="3962400" imgH="544512" progId="Equation.3">
                  <p:embed/>
                  <p:pic>
                    <p:nvPicPr>
                      <p:cNvPr id="0" name="OLE substitute image"/>
                      <p:cNvPicPr/>
                      <p:nvPr/>
                    </p:nvPicPr>
                    <p:blipFill>
                      <a:blip r:embed="rId9"/>
                      <a:stretch>
                        <a:fillRect/>
                      </a:stretch>
                    </p:blipFill>
                    <p:spPr>
                      <a:xfrm>
                        <a:off x="4267200" y="3722688"/>
                        <a:ext cx="3962400" cy="544512"/>
                      </a:xfrm>
                      <a:prstGeom prst="rect">
                        <a:avLst/>
                      </a:prstGeom>
                      <a:noFill/>
                      <a:ln>
                        <a:noFill/>
                        <a:miter lim="800000"/>
                      </a:ln>
                      <a:effectLst/>
                    </p:spPr>
                  </p:pic>
                </p:oleObj>
              </mc:Fallback>
            </mc:AlternateContent>
          </a:graphicData>
        </a:graphic>
      </p:graphicFrame>
      <p:cxnSp>
        <p:nvCxnSpPr>
          <p:cNvPr id="2062" name="Line 57" title=""/>
          <p:cNvCxnSpPr/>
          <p:nvPr/>
        </p:nvCxnSpPr>
        <p:spPr>
          <a:xfrm flipV="1">
            <a:off x="1295400" y="5730875"/>
            <a:ext cx="6477000" cy="14288"/>
          </a:xfrm>
          <a:prstGeom prst="line">
            <a:avLst/>
          </a:prstGeom>
          <a:noFill/>
          <a:ln w="38100">
            <a:solidFill>
              <a:schemeClr val="tx2"/>
            </a:solidFill>
            <a:miter lim="800000"/>
            <a:tailEnd type="triangle"/>
          </a:ln>
        </p:spPr>
      </p:cxnSp>
      <p:cxnSp>
        <p:nvCxnSpPr>
          <p:cNvPr id="2063" name="Line 58" title=""/>
          <p:cNvCxnSpPr/>
          <p:nvPr/>
        </p:nvCxnSpPr>
        <p:spPr>
          <a:xfrm flipH="1" flipV="1">
            <a:off x="6477000" y="5592763"/>
            <a:ext cx="0" cy="152400"/>
          </a:xfrm>
          <a:prstGeom prst="line">
            <a:avLst/>
          </a:prstGeom>
          <a:noFill/>
          <a:ln>
            <a:solidFill>
              <a:srgbClr val="FF0000"/>
            </a:solidFill>
            <a:miter lim="800000"/>
          </a:ln>
        </p:spPr>
      </p:cxnSp>
      <p:cxnSp>
        <p:nvCxnSpPr>
          <p:cNvPr id="2064" name="Line 59" title=""/>
          <p:cNvCxnSpPr/>
          <p:nvPr/>
        </p:nvCxnSpPr>
        <p:spPr>
          <a:xfrm flipH="1" flipV="1">
            <a:off x="4191000" y="5273675"/>
            <a:ext cx="0" cy="457200"/>
          </a:xfrm>
          <a:prstGeom prst="line">
            <a:avLst/>
          </a:prstGeom>
          <a:noFill/>
          <a:ln>
            <a:solidFill>
              <a:schemeClr val="tx1"/>
            </a:solidFill>
            <a:miter lim="800000"/>
          </a:ln>
        </p:spPr>
      </p:cxnSp>
      <p:sp>
        <p:nvSpPr>
          <p:cNvPr id="2065" name="Text Box 60" title=""/>
          <p:cNvSpPr txBox="1"/>
          <p:nvPr/>
        </p:nvSpPr>
        <p:spPr>
          <a:xfrm>
            <a:off x="5562600" y="5730875"/>
            <a:ext cx="4572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a:latin typeface="Times New Roman" pitchFamily="18" charset="0"/>
              </a:rPr>
              <a:t>0</a:t>
            </a:r>
            <a:endParaRPr kumimoji="1" lang="en-US" altLang="zh-CN" sz="2800">
              <a:latin typeface="Times New Roman" pitchFamily="18" charset="0"/>
            </a:endParaRPr>
          </a:p>
        </p:txBody>
      </p:sp>
      <p:sp>
        <p:nvSpPr>
          <p:cNvPr id="2066" name="Text Box 61" title=""/>
          <p:cNvSpPr txBox="1"/>
          <p:nvPr/>
        </p:nvSpPr>
        <p:spPr>
          <a:xfrm>
            <a:off x="6172200" y="5730875"/>
            <a:ext cx="6096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zh-CN" altLang="en-US" sz="2800">
                <a:solidFill>
                  <a:schemeClr val="folHlink"/>
                </a:solidFill>
                <a:latin typeface="Times New Roman" pitchFamily="18" charset="0"/>
              </a:rPr>
              <a:t>２</a:t>
            </a:r>
            <a:endParaRPr kumimoji="1" lang="zh-CN" altLang="en-US" sz="2800" i="1">
              <a:latin typeface="Times New Roman" pitchFamily="18" charset="0"/>
            </a:endParaRPr>
          </a:p>
        </p:txBody>
      </p:sp>
      <p:sp>
        <p:nvSpPr>
          <p:cNvPr id="2067" name="Text Box 62" title=""/>
          <p:cNvSpPr txBox="1"/>
          <p:nvPr/>
        </p:nvSpPr>
        <p:spPr>
          <a:xfrm>
            <a:off x="7620000" y="5654675"/>
            <a:ext cx="5334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i="1">
                <a:latin typeface="Times New Roman" pitchFamily="18" charset="0"/>
              </a:rPr>
              <a:t>x</a:t>
            </a:r>
            <a:endParaRPr kumimoji="1" lang="en-US" altLang="zh-CN" sz="2800" i="1">
              <a:latin typeface="Times New Roman" pitchFamily="18" charset="0"/>
            </a:endParaRPr>
          </a:p>
        </p:txBody>
      </p:sp>
      <p:cxnSp>
        <p:nvCxnSpPr>
          <p:cNvPr id="2068" name="Line 63" title=""/>
          <p:cNvCxnSpPr/>
          <p:nvPr/>
        </p:nvCxnSpPr>
        <p:spPr>
          <a:xfrm flipH="1">
            <a:off x="1828800" y="5319713"/>
            <a:ext cx="2362200" cy="0"/>
          </a:xfrm>
          <a:prstGeom prst="line">
            <a:avLst/>
          </a:prstGeom>
          <a:noFill/>
          <a:ln>
            <a:solidFill>
              <a:schemeClr val="tx1"/>
            </a:solidFill>
            <a:miter lim="800000"/>
          </a:ln>
        </p:spPr>
      </p:cxnSp>
      <p:sp>
        <p:nvSpPr>
          <p:cNvPr id="2069" name="Text Box 64" title=""/>
          <p:cNvSpPr txBox="1"/>
          <p:nvPr/>
        </p:nvSpPr>
        <p:spPr>
          <a:xfrm>
            <a:off x="2667000" y="5257800"/>
            <a:ext cx="7620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i="1">
                <a:solidFill>
                  <a:srgbClr val="FF0000"/>
                </a:solidFill>
                <a:latin typeface="Times New Roman" pitchFamily="18" charset="0"/>
              </a:rPr>
              <a:t>X</a:t>
            </a:r>
            <a:endParaRPr kumimoji="1" lang="en-US" altLang="zh-CN" sz="2800">
              <a:solidFill>
                <a:srgbClr val="FF0000"/>
              </a:solidFill>
              <a:latin typeface="Times New Roman" pitchFamily="18" charset="0"/>
            </a:endParaRPr>
          </a:p>
        </p:txBody>
      </p:sp>
      <p:sp>
        <p:nvSpPr>
          <p:cNvPr id="2070" name="Text Box 65" title=""/>
          <p:cNvSpPr txBox="1"/>
          <p:nvPr/>
        </p:nvSpPr>
        <p:spPr>
          <a:xfrm>
            <a:off x="6934200" y="5745163"/>
            <a:ext cx="685800" cy="519112"/>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zh-CN" altLang="en-US" sz="2800">
                <a:solidFill>
                  <a:schemeClr val="folHlink"/>
                </a:solidFill>
                <a:latin typeface="Times New Roman" pitchFamily="18" charset="0"/>
              </a:rPr>
              <a:t>３</a:t>
            </a:r>
            <a:endParaRPr kumimoji="1" lang="zh-CN" altLang="en-US" sz="2800" i="1">
              <a:latin typeface="Times New Roman" pitchFamily="18" charset="0"/>
            </a:endParaRPr>
          </a:p>
        </p:txBody>
      </p:sp>
      <p:sp>
        <p:nvSpPr>
          <p:cNvPr id="2071" name="Text Box 66" title=""/>
          <p:cNvSpPr txBox="1"/>
          <p:nvPr/>
        </p:nvSpPr>
        <p:spPr>
          <a:xfrm>
            <a:off x="4648200" y="5745163"/>
            <a:ext cx="533400" cy="519112"/>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a:solidFill>
                  <a:schemeClr val="folHlink"/>
                </a:solidFill>
                <a:latin typeface="Times New Roman" pitchFamily="18" charset="0"/>
              </a:rPr>
              <a:t>-1</a:t>
            </a:r>
            <a:endParaRPr kumimoji="1" lang="en-US" altLang="zh-CN" sz="2800" i="1">
              <a:latin typeface="Times New Roman" pitchFamily="18" charset="0"/>
            </a:endParaRPr>
          </a:p>
        </p:txBody>
      </p:sp>
      <p:cxnSp>
        <p:nvCxnSpPr>
          <p:cNvPr id="2072" name="Line 67" title=""/>
          <p:cNvCxnSpPr/>
          <p:nvPr/>
        </p:nvCxnSpPr>
        <p:spPr>
          <a:xfrm flipH="1" flipV="1">
            <a:off x="4876800" y="5592763"/>
            <a:ext cx="0" cy="152400"/>
          </a:xfrm>
          <a:prstGeom prst="line">
            <a:avLst/>
          </a:prstGeom>
          <a:noFill/>
          <a:ln>
            <a:solidFill>
              <a:srgbClr val="FF0000"/>
            </a:solidFill>
            <a:miter lim="800000"/>
          </a:ln>
        </p:spPr>
      </p:cxnSp>
      <p:sp>
        <p:nvSpPr>
          <p:cNvPr id="2073" name="Text Box 68" title=""/>
          <p:cNvSpPr txBox="1"/>
          <p:nvPr/>
        </p:nvSpPr>
        <p:spPr>
          <a:xfrm>
            <a:off x="3962400" y="5668963"/>
            <a:ext cx="533400" cy="641350"/>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3600" i="1">
                <a:solidFill>
                  <a:schemeClr val="folHlink"/>
                </a:solidFill>
                <a:latin typeface="Times New Roman" pitchFamily="18" charset="0"/>
              </a:rPr>
              <a:t>x</a:t>
            </a:r>
            <a:endParaRPr kumimoji="1" lang="en-US" altLang="zh-CN" sz="3600" i="1">
              <a:latin typeface="Times New Roman" pitchFamily="18" charset="0"/>
            </a:endParaRPr>
          </a:p>
        </p:txBody>
      </p:sp>
      <p:cxnSp>
        <p:nvCxnSpPr>
          <p:cNvPr id="2074" name="Line 69" title=""/>
          <p:cNvCxnSpPr/>
          <p:nvPr/>
        </p:nvCxnSpPr>
        <p:spPr>
          <a:xfrm flipH="1" flipV="1">
            <a:off x="7162800" y="5592763"/>
            <a:ext cx="0" cy="152400"/>
          </a:xfrm>
          <a:prstGeom prst="line">
            <a:avLst/>
          </a:prstGeom>
          <a:noFill/>
          <a:ln>
            <a:solidFill>
              <a:srgbClr val="FF0000"/>
            </a:solidFill>
            <a:miter lim="800000"/>
          </a:ln>
        </p:spPr>
      </p:cxnSp>
      <p:graphicFrame>
        <p:nvGraphicFramePr>
          <p:cNvPr id="2054" name="Object 71" title=""/>
          <p:cNvGraphicFramePr>
            <a:graphicFrameLocks noChangeAspect="1"/>
          </p:cNvGraphicFramePr>
          <p:nvPr/>
        </p:nvGraphicFramePr>
        <p:xfrm>
          <a:off x="2133600" y="4572000"/>
          <a:ext cx="4724400" cy="485775"/>
        </p:xfrm>
        <a:graphic>
          <a:graphicData uri="http://schemas.openxmlformats.org/presentationml/2006/ole">
            <mc:AlternateContent>
              <mc:Choice xmlns:v="urn:schemas-microsoft-com:vml" Requires="v">
                <p:oleObj spid="_x0000_s1296" name="公式" r:id="rId10" imgW="4724400" imgH="485775" progId="Equation.3">
                  <p:embed/>
                </p:oleObj>
              </mc:Choice>
              <mc:Fallback>
                <p:oleObj name="公式" r:id="rId10" imgW="4724400" imgH="485775" progId="Equation.3">
                  <p:embed/>
                  <p:pic>
                    <p:nvPicPr>
                      <p:cNvPr id="0" name="OLE substitute image"/>
                      <p:cNvPicPr/>
                      <p:nvPr/>
                    </p:nvPicPr>
                    <p:blipFill>
                      <a:blip r:embed="rId11"/>
                      <a:stretch>
                        <a:fillRect/>
                      </a:stretch>
                    </p:blipFill>
                    <p:spPr>
                      <a:xfrm>
                        <a:off x="2133600" y="4572000"/>
                        <a:ext cx="4724400" cy="485775"/>
                      </a:xfrm>
                      <a:prstGeom prst="rect">
                        <a:avLst/>
                      </a:prstGeom>
                      <a:noFill/>
                      <a:ln>
                        <a:noFill/>
                        <a:miter lim="800000"/>
                      </a:ln>
                      <a:effectLst/>
                    </p:spPr>
                  </p:pic>
                </p:oleObj>
              </mc:Fallback>
            </mc:AlternateContent>
          </a:graphicData>
        </a:graphic>
      </p:graphicFrame>
      <p:sp>
        <p:nvSpPr>
          <p:cNvPr id="2075" name="Rectangle 72" title=""/>
          <p:cNvSpPr/>
          <p:nvPr/>
        </p:nvSpPr>
        <p:spPr>
          <a:xfrm>
            <a:off x="533400" y="1295400"/>
            <a:ext cx="2133600" cy="6096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r>
              <a:rPr kumimoji="1" lang="en-US" altLang="zh-CN" sz="3200">
                <a:latin typeface="Times New Roman" pitchFamily="18" charset="0"/>
              </a:rPr>
              <a:t>2.   </a:t>
            </a:r>
            <a:r>
              <a:rPr kumimoji="1" lang="zh-CN" altLang="en-US" sz="3200">
                <a:latin typeface="Times New Roman" pitchFamily="18" charset="0"/>
              </a:rPr>
              <a:t>例  子</a:t>
            </a:r>
            <a:endParaRPr kumimoji="1" lang="zh-CN" altLang="en-US" sz="3600">
              <a:latin typeface="Times New Roman" pitchFamily="18" charset="0"/>
            </a:endParaRPr>
          </a:p>
        </p:txBody>
      </p:sp>
      <p:sp>
        <p:nvSpPr>
          <p:cNvPr id="2076" name="Rectangle 74" title=""/>
          <p:cNvSpPr/>
          <p:nvPr/>
        </p:nvSpPr>
        <p:spPr>
          <a:xfrm>
            <a:off x="2133600" y="457200"/>
            <a:ext cx="51816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r>
              <a:rPr kumimoji="1" lang="en-US" altLang="zh-CN" sz="2800">
                <a:latin typeface="Times New Roman" pitchFamily="18" charset="0"/>
              </a:rPr>
              <a:t> §3     </a:t>
            </a:r>
            <a:r>
              <a:rPr kumimoji="1" lang="zh-CN" altLang="en-US" sz="2800">
                <a:latin typeface="Times New Roman" pitchFamily="18" charset="0"/>
              </a:rPr>
              <a:t>随机变量的分布函数</a:t>
            </a:r>
            <a:endParaRPr kumimoji="1" lang="zh-CN" altLang="en-US" sz="2800">
              <a:latin typeface="Times New Roman" pitchFamily="18" charset="0"/>
            </a:endParaRPr>
          </a:p>
        </p:txBody>
      </p:sp>
      <p:graphicFrame>
        <p:nvGraphicFramePr>
          <p:cNvPr id="2055" name="Object 76" title=""/>
          <p:cNvGraphicFramePr>
            <a:graphicFrameLocks noChangeAspect="1"/>
          </p:cNvGraphicFramePr>
          <p:nvPr/>
        </p:nvGraphicFramePr>
        <p:xfrm>
          <a:off x="785813" y="1066800"/>
          <a:ext cx="7572375" cy="28575"/>
        </p:xfrm>
        <a:graphic>
          <a:graphicData uri="http://schemas.openxmlformats.org/presentationml/2006/ole">
            <mc:AlternateContent>
              <mc:Choice xmlns:v="urn:schemas-microsoft-com:vml" Requires="v">
                <p:oleObj spid="_x0000_s1297" name="Image" r:id="rId12" imgW="7572375" imgH="28575" progId="Photoshop.Image.5">
                  <p:embed/>
                </p:oleObj>
              </mc:Choice>
              <mc:Fallback>
                <p:oleObj name="Image" r:id="rId12" imgW="7572375" imgH="28575" progId="Photoshop.Image.5">
                  <p:embed/>
                  <p:pic>
                    <p:nvPicPr>
                      <p:cNvPr id="0" name="OLE substitute image"/>
                      <p:cNvPicPr/>
                      <p:nvPr/>
                    </p:nvPicPr>
                    <p:blipFill>
                      <a:blip r:embed="rId13"/>
                      <a:stretch>
                        <a:fillRect/>
                      </a:stretch>
                    </p:blipFill>
                    <p:spPr>
                      <a:xfrm>
                        <a:off x="785813" y="1066800"/>
                        <a:ext cx="7572375" cy="28575"/>
                      </a:xfrm>
                      <a:prstGeom prst="rect">
                        <a:avLst/>
                      </a:prstGeom>
                      <a:noFill/>
                      <a:ln>
                        <a:noFill/>
                        <a:miter lim="800000"/>
                      </a:ln>
                      <a:effectLst/>
                    </p:spPr>
                  </p:pic>
                </p:oleObj>
              </mc:Fallback>
            </mc:AlternateContent>
          </a:graphicData>
        </a:graphic>
      </p:graphicFrame>
      <p:sp>
        <p:nvSpPr>
          <p:cNvPr id="2077" name="AutoShape 77" title="">
            <a:hlinkClick r:id="rId14"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2078" name="Text Box 78"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4"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500" fill="hold" grpId="0" nodeType="clickEffect">
                                  <p:stCondLst>
                                    <p:cond delay="0"/>
                                  </p:stCondLst>
                                  <p:childTnLst>
                                    <p:set>
                                      <p:cBhvr>
                                        <p:cTn id="6" dur="1" fill="hold">
                                          <p:stCondLst>
                                            <p:cond delay="499"/>
                                          </p:stCondLst>
                                        </p:cTn>
                                        <p:tgtEl>
                                          <p:spTgt spid="205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dur="500" fill="hold" nodeType="afterEffect">
                                  <p:stCondLst>
                                    <p:cond delay="0"/>
                                  </p:stCondLst>
                                  <p:childTnLst>
                                    <p:set>
                                      <p:cBhvr>
                                        <p:cTn id="9" dur="1" fill="hold">
                                          <p:stCondLst>
                                            <p:cond delay="499"/>
                                          </p:stCondLst>
                                        </p:cTn>
                                        <p:tgtEl>
                                          <p:spTgt spid="2057"/>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dur="500" fill="hold" grpId="0" nodeType="afterEffect">
                                  <p:stCondLst>
                                    <p:cond delay="0"/>
                                  </p:stCondLst>
                                  <p:childTnLst>
                                    <p:set>
                                      <p:cBhvr>
                                        <p:cTn id="12" dur="1" fill="hold">
                                          <p:stCondLst>
                                            <p:cond delay="499"/>
                                          </p:stCondLst>
                                        </p:cTn>
                                        <p:tgtEl>
                                          <p:spTgt spid="2058">
                                            <p:txEl>
                                              <p:pRg st="0" end="0"/>
                                            </p:txEl>
                                          </p:spTgt>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dur="500" fill="hold" grpId="0" nodeType="afterEffect">
                                  <p:stCondLst>
                                    <p:cond delay="0"/>
                                  </p:stCondLst>
                                  <p:childTnLst>
                                    <p:set>
                                      <p:cBhvr>
                                        <p:cTn id="15" dur="1" fill="hold">
                                          <p:stCondLst>
                                            <p:cond delay="499"/>
                                          </p:stCondLst>
                                        </p:cTn>
                                        <p:tgtEl>
                                          <p:spTgt spid="2058">
                                            <p:txEl>
                                              <p:pRg st="1" end="1"/>
                                            </p:txEl>
                                          </p:spTgt>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dur="500" fill="hold" nodeType="afterEffect">
                                  <p:stCondLst>
                                    <p:cond delay="0"/>
                                  </p:stCondLst>
                                  <p:childTnLst>
                                    <p:set>
                                      <p:cBhvr>
                                        <p:cTn id="18" dur="1" fill="hold">
                                          <p:stCondLst>
                                            <p:cond delay="499"/>
                                          </p:stCondLst>
                                        </p:cTn>
                                        <p:tgtEl>
                                          <p:spTgt spid="2050"/>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dur="500" fill="hold" grpId="0" nodeType="afterEffect">
                                  <p:stCondLst>
                                    <p:cond delay="0"/>
                                  </p:stCondLst>
                                  <p:childTnLst>
                                    <p:set>
                                      <p:cBhvr>
                                        <p:cTn id="21" dur="1" fill="hold">
                                          <p:stCondLst>
                                            <p:cond delay="499"/>
                                          </p:stCondLst>
                                        </p:cTn>
                                        <p:tgtEl>
                                          <p:spTgt spid="2059">
                                            <p:txEl>
                                              <p:pRg st="0" end="0"/>
                                            </p:txEl>
                                          </p:spTgt>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dur="500" fill="hold" nodeType="afterEffect">
                                  <p:stCondLst>
                                    <p:cond delay="0"/>
                                  </p:stCondLst>
                                  <p:childTnLst>
                                    <p:set>
                                      <p:cBhvr>
                                        <p:cTn id="24" dur="1" fill="hold">
                                          <p:stCondLst>
                                            <p:cond delay="499"/>
                                          </p:stCondLst>
                                        </p:cTn>
                                        <p:tgtEl>
                                          <p:spTgt spid="2051"/>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dur="500" fill="hold" nodeType="afterEffect">
                                  <p:stCondLst>
                                    <p:cond delay="0"/>
                                  </p:stCondLst>
                                  <p:childTnLst>
                                    <p:set>
                                      <p:cBhvr>
                                        <p:cTn id="27" dur="1" fill="hold">
                                          <p:stCondLst>
                                            <p:cond delay="499"/>
                                          </p:stCondLst>
                                        </p:cTn>
                                        <p:tgtEl>
                                          <p:spTgt spid="2052"/>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dur="500" fill="hold" nodeType="afterEffect">
                                  <p:stCondLst>
                                    <p:cond delay="0"/>
                                  </p:stCondLst>
                                  <p:childTnLst>
                                    <p:set>
                                      <p:cBhvr>
                                        <p:cTn id="30" dur="1" fill="hold">
                                          <p:stCondLst>
                                            <p:cond delay="499"/>
                                          </p:stCondLst>
                                        </p:cTn>
                                        <p:tgtEl>
                                          <p:spTgt spid="206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dur="500" fill="hold" grpId="0" nodeType="clickEffect">
                                  <p:stCondLst>
                                    <p:cond delay="0"/>
                                  </p:stCondLst>
                                  <p:childTnLst>
                                    <p:set>
                                      <p:cBhvr>
                                        <p:cTn id="34" dur="1" fill="hold">
                                          <p:stCondLst>
                                            <p:cond delay="499"/>
                                          </p:stCondLst>
                                        </p:cTn>
                                        <p:tgtEl>
                                          <p:spTgt spid="2061">
                                            <p:txEl>
                                              <p:pRg st="0" end="0"/>
                                            </p:txEl>
                                          </p:spTgt>
                                        </p:tgtEl>
                                        <p:attrNameLst>
                                          <p:attrName>style.visibility</p:attrName>
                                        </p:attrNameLst>
                                      </p:cBhvr>
                                      <p:to>
                                        <p:strVal val="visible"/>
                                      </p:to>
                                    </p:set>
                                  </p:childTnLst>
                                </p:cTn>
                              </p:par>
                            </p:childTnLst>
                          </p:cTn>
                        </p:par>
                        <p:par>
                          <p:cTn id="35" fill="hold" nodeType="afterGroup">
                            <p:stCondLst>
                              <p:cond delay="500"/>
                            </p:stCondLst>
                            <p:childTnLst>
                              <p:par>
                                <p:cTn id="36" presetID="1" presetClass="entr" presetSubtype="0" dur="500" fill="hold" nodeType="afterEffect">
                                  <p:stCondLst>
                                    <p:cond delay="0"/>
                                  </p:stCondLst>
                                  <p:childTnLst>
                                    <p:set>
                                      <p:cBhvr>
                                        <p:cTn id="37" dur="1" fill="hold">
                                          <p:stCondLst>
                                            <p:cond delay="499"/>
                                          </p:stCondLst>
                                        </p:cTn>
                                        <p:tgtEl>
                                          <p:spTgt spid="2053"/>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p:stCondLst>
                              <p:cond delay="0"/>
                            </p:stCondLst>
                            <p:childTnLst>
                              <p:par>
                                <p:cTn id="40" presetID="1" presetClass="entr" presetSubtype="0" dur="500" fill="hold" nodeType="clickEffect">
                                  <p:stCondLst>
                                    <p:cond delay="0"/>
                                  </p:stCondLst>
                                  <p:childTnLst>
                                    <p:set>
                                      <p:cBhvr>
                                        <p:cTn id="41" dur="1" fill="hold">
                                          <p:stCondLst>
                                            <p:cond delay="499"/>
                                          </p:stCondLst>
                                        </p:cTn>
                                        <p:tgtEl>
                                          <p:spTgt spid="2054"/>
                                        </p:tgtEl>
                                        <p:attrNameLst>
                                          <p:attrName>style.visibility</p:attrName>
                                        </p:attrNameLst>
                                      </p:cBhvr>
                                      <p:to>
                                        <p:strVal val="visible"/>
                                      </p:to>
                                    </p:set>
                                  </p:childTnLst>
                                </p:cTn>
                              </p:par>
                            </p:childTnLst>
                          </p:cTn>
                        </p:par>
                        <p:par>
                          <p:cTn id="42" fill="hold" nodeType="afterGroup">
                            <p:stCondLst>
                              <p:cond delay="500"/>
                            </p:stCondLst>
                            <p:childTnLst>
                              <p:par>
                                <p:cTn id="43" presetID="1" presetClass="entr" presetSubtype="0" dur="500" fill="hold" nodeType="afterEffect">
                                  <p:stCondLst>
                                    <p:cond delay="0"/>
                                  </p:stCondLst>
                                  <p:childTnLst>
                                    <p:set>
                                      <p:cBhvr>
                                        <p:cTn id="44" dur="1" fill="hold">
                                          <p:stCondLst>
                                            <p:cond delay="499"/>
                                          </p:stCondLst>
                                        </p:cTn>
                                        <p:tgtEl>
                                          <p:spTgt spid="2062"/>
                                        </p:tgtEl>
                                        <p:attrNameLst>
                                          <p:attrName>style.visibility</p:attrName>
                                        </p:attrNameLst>
                                      </p:cBhvr>
                                      <p:to>
                                        <p:strVal val="visible"/>
                                      </p:to>
                                    </p:set>
                                  </p:childTnLst>
                                </p:cTn>
                              </p:par>
                            </p:childTnLst>
                          </p:cTn>
                        </p:par>
                        <p:par>
                          <p:cTn id="45" fill="hold" nodeType="afterGroup">
                            <p:stCondLst>
                              <p:cond delay="1000"/>
                            </p:stCondLst>
                            <p:childTnLst>
                              <p:par>
                                <p:cTn id="46" presetID="1" presetClass="entr" presetSubtype="0" dur="500" fill="hold" nodeType="afterEffect">
                                  <p:stCondLst>
                                    <p:cond delay="0"/>
                                  </p:stCondLst>
                                  <p:childTnLst>
                                    <p:set>
                                      <p:cBhvr>
                                        <p:cTn id="47" dur="1" fill="hold">
                                          <p:stCondLst>
                                            <p:cond delay="499"/>
                                          </p:stCondLst>
                                        </p:cTn>
                                        <p:tgtEl>
                                          <p:spTgt spid="2063"/>
                                        </p:tgtEl>
                                        <p:attrNameLst>
                                          <p:attrName>style.visibility</p:attrName>
                                        </p:attrNameLst>
                                      </p:cBhvr>
                                      <p:to>
                                        <p:strVal val="visible"/>
                                      </p:to>
                                    </p:set>
                                  </p:childTnLst>
                                </p:cTn>
                              </p:par>
                            </p:childTnLst>
                          </p:cTn>
                        </p:par>
                        <p:par>
                          <p:cTn id="48" fill="hold" nodeType="afterGroup">
                            <p:stCondLst>
                              <p:cond delay="1500"/>
                            </p:stCondLst>
                            <p:childTnLst>
                              <p:par>
                                <p:cTn id="49" presetID="1" presetClass="entr" presetSubtype="0" dur="500" fill="hold" nodeType="afterEffect">
                                  <p:stCondLst>
                                    <p:cond delay="0"/>
                                  </p:stCondLst>
                                  <p:childTnLst>
                                    <p:set>
                                      <p:cBhvr>
                                        <p:cTn id="50" dur="1" fill="hold">
                                          <p:stCondLst>
                                            <p:cond delay="499"/>
                                          </p:stCondLst>
                                        </p:cTn>
                                        <p:tgtEl>
                                          <p:spTgt spid="2064"/>
                                        </p:tgtEl>
                                        <p:attrNameLst>
                                          <p:attrName>style.visibility</p:attrName>
                                        </p:attrNameLst>
                                      </p:cBhvr>
                                      <p:to>
                                        <p:strVal val="visible"/>
                                      </p:to>
                                    </p:set>
                                  </p:childTnLst>
                                </p:cTn>
                              </p:par>
                            </p:childTnLst>
                          </p:cTn>
                        </p:par>
                        <p:par>
                          <p:cTn id="51" fill="hold" nodeType="afterGroup">
                            <p:stCondLst>
                              <p:cond delay="2000"/>
                            </p:stCondLst>
                            <p:childTnLst>
                              <p:par>
                                <p:cTn id="52" presetID="1" presetClass="entr" presetSubtype="0" dur="500" fill="hold" grpId="0" nodeType="afterEffect">
                                  <p:stCondLst>
                                    <p:cond delay="0"/>
                                  </p:stCondLst>
                                  <p:childTnLst>
                                    <p:set>
                                      <p:cBhvr>
                                        <p:cTn id="53" dur="1" fill="hold">
                                          <p:stCondLst>
                                            <p:cond delay="499"/>
                                          </p:stCondLst>
                                        </p:cTn>
                                        <p:tgtEl>
                                          <p:spTgt spid="2065">
                                            <p:txEl>
                                              <p:pRg st="0" end="0"/>
                                            </p:txEl>
                                          </p:spTgt>
                                        </p:tgtEl>
                                        <p:attrNameLst>
                                          <p:attrName>style.visibility</p:attrName>
                                        </p:attrNameLst>
                                      </p:cBhvr>
                                      <p:to>
                                        <p:strVal val="visible"/>
                                      </p:to>
                                    </p:set>
                                  </p:childTnLst>
                                </p:cTn>
                              </p:par>
                            </p:childTnLst>
                          </p:cTn>
                        </p:par>
                        <p:par>
                          <p:cTn id="54" fill="hold" nodeType="afterGroup">
                            <p:stCondLst>
                              <p:cond delay="2500"/>
                            </p:stCondLst>
                            <p:childTnLst>
                              <p:par>
                                <p:cTn id="55" presetID="1" presetClass="entr" presetSubtype="0" dur="500" fill="hold" grpId="0" nodeType="afterEffect">
                                  <p:stCondLst>
                                    <p:cond delay="0"/>
                                  </p:stCondLst>
                                  <p:childTnLst>
                                    <p:set>
                                      <p:cBhvr>
                                        <p:cTn id="56" dur="1" fill="hold">
                                          <p:stCondLst>
                                            <p:cond delay="499"/>
                                          </p:stCondLst>
                                        </p:cTn>
                                        <p:tgtEl>
                                          <p:spTgt spid="2066">
                                            <p:txEl>
                                              <p:pRg st="0" end="0"/>
                                            </p:txEl>
                                          </p:spTgt>
                                        </p:tgtEl>
                                        <p:attrNameLst>
                                          <p:attrName>style.visibility</p:attrName>
                                        </p:attrNameLst>
                                      </p:cBhvr>
                                      <p:to>
                                        <p:strVal val="visible"/>
                                      </p:to>
                                    </p:set>
                                  </p:childTnLst>
                                </p:cTn>
                              </p:par>
                            </p:childTnLst>
                          </p:cTn>
                        </p:par>
                        <p:par>
                          <p:cTn id="57" fill="hold" nodeType="afterGroup">
                            <p:stCondLst>
                              <p:cond delay="3000"/>
                            </p:stCondLst>
                            <p:childTnLst>
                              <p:par>
                                <p:cTn id="58" presetID="1" presetClass="entr" presetSubtype="0" dur="500" fill="hold" grpId="0" nodeType="afterEffect">
                                  <p:stCondLst>
                                    <p:cond delay="0"/>
                                  </p:stCondLst>
                                  <p:childTnLst>
                                    <p:set>
                                      <p:cBhvr>
                                        <p:cTn id="59" dur="1" fill="hold">
                                          <p:stCondLst>
                                            <p:cond delay="499"/>
                                          </p:stCondLst>
                                        </p:cTn>
                                        <p:tgtEl>
                                          <p:spTgt spid="2067">
                                            <p:txEl>
                                              <p:pRg st="0" end="0"/>
                                            </p:txEl>
                                          </p:spTgt>
                                        </p:tgtEl>
                                        <p:attrNameLst>
                                          <p:attrName>style.visibility</p:attrName>
                                        </p:attrNameLst>
                                      </p:cBhvr>
                                      <p:to>
                                        <p:strVal val="visible"/>
                                      </p:to>
                                    </p:set>
                                  </p:childTnLst>
                                </p:cTn>
                              </p:par>
                            </p:childTnLst>
                          </p:cTn>
                        </p:par>
                        <p:par>
                          <p:cTn id="60" fill="hold" nodeType="afterGroup">
                            <p:stCondLst>
                              <p:cond delay="3500"/>
                            </p:stCondLst>
                            <p:childTnLst>
                              <p:par>
                                <p:cTn id="61" presetID="1" presetClass="entr" presetSubtype="0" dur="500" fill="hold" nodeType="afterEffect">
                                  <p:stCondLst>
                                    <p:cond delay="0"/>
                                  </p:stCondLst>
                                  <p:childTnLst>
                                    <p:set>
                                      <p:cBhvr>
                                        <p:cTn id="62" dur="1" fill="hold">
                                          <p:stCondLst>
                                            <p:cond delay="499"/>
                                          </p:stCondLst>
                                        </p:cTn>
                                        <p:tgtEl>
                                          <p:spTgt spid="2068"/>
                                        </p:tgtEl>
                                        <p:attrNameLst>
                                          <p:attrName>style.visibility</p:attrName>
                                        </p:attrNameLst>
                                      </p:cBhvr>
                                      <p:to>
                                        <p:strVal val="visible"/>
                                      </p:to>
                                    </p:set>
                                  </p:childTnLst>
                                </p:cTn>
                              </p:par>
                            </p:childTnLst>
                          </p:cTn>
                        </p:par>
                        <p:par>
                          <p:cTn id="63" fill="hold" nodeType="afterGroup">
                            <p:stCondLst>
                              <p:cond delay="4000"/>
                            </p:stCondLst>
                            <p:childTnLst>
                              <p:par>
                                <p:cTn id="64" presetID="1" presetClass="entr" presetSubtype="0" dur="500" fill="hold" grpId="0" nodeType="afterEffect">
                                  <p:stCondLst>
                                    <p:cond delay="0"/>
                                  </p:stCondLst>
                                  <p:childTnLst>
                                    <p:set>
                                      <p:cBhvr>
                                        <p:cTn id="65" dur="1" fill="hold">
                                          <p:stCondLst>
                                            <p:cond delay="499"/>
                                          </p:stCondLst>
                                        </p:cTn>
                                        <p:tgtEl>
                                          <p:spTgt spid="2069">
                                            <p:txEl>
                                              <p:pRg st="0" end="0"/>
                                            </p:txEl>
                                          </p:spTgt>
                                        </p:tgtEl>
                                        <p:attrNameLst>
                                          <p:attrName>style.visibility</p:attrName>
                                        </p:attrNameLst>
                                      </p:cBhvr>
                                      <p:to>
                                        <p:strVal val="visible"/>
                                      </p:to>
                                    </p:set>
                                  </p:childTnLst>
                                </p:cTn>
                              </p:par>
                            </p:childTnLst>
                          </p:cTn>
                        </p:par>
                        <p:par>
                          <p:cTn id="66" fill="hold" nodeType="afterGroup">
                            <p:stCondLst>
                              <p:cond delay="4500"/>
                            </p:stCondLst>
                            <p:childTnLst>
                              <p:par>
                                <p:cTn id="67" presetID="1" presetClass="entr" presetSubtype="0" dur="500" fill="hold" grpId="0" nodeType="afterEffect">
                                  <p:stCondLst>
                                    <p:cond delay="0"/>
                                  </p:stCondLst>
                                  <p:childTnLst>
                                    <p:set>
                                      <p:cBhvr>
                                        <p:cTn id="68" dur="1" fill="hold">
                                          <p:stCondLst>
                                            <p:cond delay="499"/>
                                          </p:stCondLst>
                                        </p:cTn>
                                        <p:tgtEl>
                                          <p:spTgt spid="2070">
                                            <p:txEl>
                                              <p:pRg st="0" end="0"/>
                                            </p:txEl>
                                          </p:spTgt>
                                        </p:tgtEl>
                                        <p:attrNameLst>
                                          <p:attrName>style.visibility</p:attrName>
                                        </p:attrNameLst>
                                      </p:cBhvr>
                                      <p:to>
                                        <p:strVal val="visible"/>
                                      </p:to>
                                    </p:set>
                                  </p:childTnLst>
                                </p:cTn>
                              </p:par>
                            </p:childTnLst>
                          </p:cTn>
                        </p:par>
                        <p:par>
                          <p:cTn id="69" fill="hold" nodeType="afterGroup">
                            <p:stCondLst>
                              <p:cond delay="5000"/>
                            </p:stCondLst>
                            <p:childTnLst>
                              <p:par>
                                <p:cTn id="70" presetID="1" presetClass="entr" presetSubtype="0" dur="500" fill="hold" grpId="0" nodeType="afterEffect">
                                  <p:stCondLst>
                                    <p:cond delay="0"/>
                                  </p:stCondLst>
                                  <p:childTnLst>
                                    <p:set>
                                      <p:cBhvr>
                                        <p:cTn id="71" dur="1" fill="hold">
                                          <p:stCondLst>
                                            <p:cond delay="499"/>
                                          </p:stCondLst>
                                        </p:cTn>
                                        <p:tgtEl>
                                          <p:spTgt spid="2071">
                                            <p:txEl>
                                              <p:pRg st="0" end="0"/>
                                            </p:txEl>
                                          </p:spTgt>
                                        </p:tgtEl>
                                        <p:attrNameLst>
                                          <p:attrName>style.visibility</p:attrName>
                                        </p:attrNameLst>
                                      </p:cBhvr>
                                      <p:to>
                                        <p:strVal val="visible"/>
                                      </p:to>
                                    </p:set>
                                  </p:childTnLst>
                                </p:cTn>
                              </p:par>
                            </p:childTnLst>
                          </p:cTn>
                        </p:par>
                        <p:par>
                          <p:cTn id="72" fill="hold" nodeType="afterGroup">
                            <p:stCondLst>
                              <p:cond delay="5500"/>
                            </p:stCondLst>
                            <p:childTnLst>
                              <p:par>
                                <p:cTn id="73" presetID="1" presetClass="entr" presetSubtype="0" dur="500" fill="hold" nodeType="afterEffect">
                                  <p:stCondLst>
                                    <p:cond delay="0"/>
                                  </p:stCondLst>
                                  <p:childTnLst>
                                    <p:set>
                                      <p:cBhvr>
                                        <p:cTn id="74" dur="1" fill="hold">
                                          <p:stCondLst>
                                            <p:cond delay="499"/>
                                          </p:stCondLst>
                                        </p:cTn>
                                        <p:tgtEl>
                                          <p:spTgt spid="2072"/>
                                        </p:tgtEl>
                                        <p:attrNameLst>
                                          <p:attrName>style.visibility</p:attrName>
                                        </p:attrNameLst>
                                      </p:cBhvr>
                                      <p:to>
                                        <p:strVal val="visible"/>
                                      </p:to>
                                    </p:set>
                                  </p:childTnLst>
                                </p:cTn>
                              </p:par>
                            </p:childTnLst>
                          </p:cTn>
                        </p:par>
                        <p:par>
                          <p:cTn id="75" fill="hold" nodeType="afterGroup">
                            <p:stCondLst>
                              <p:cond delay="6000"/>
                            </p:stCondLst>
                            <p:childTnLst>
                              <p:par>
                                <p:cTn id="76" presetID="1" presetClass="entr" presetSubtype="0" dur="500" fill="hold" grpId="0" nodeType="afterEffect">
                                  <p:stCondLst>
                                    <p:cond delay="0"/>
                                  </p:stCondLst>
                                  <p:childTnLst>
                                    <p:set>
                                      <p:cBhvr>
                                        <p:cTn id="77" dur="1" fill="hold">
                                          <p:stCondLst>
                                            <p:cond delay="499"/>
                                          </p:stCondLst>
                                        </p:cTn>
                                        <p:tgtEl>
                                          <p:spTgt spid="2073">
                                            <p:txEl>
                                              <p:pRg st="0" end="0"/>
                                            </p:txEl>
                                          </p:spTgt>
                                        </p:tgtEl>
                                        <p:attrNameLst>
                                          <p:attrName>style.visibility</p:attrName>
                                        </p:attrNameLst>
                                      </p:cBhvr>
                                      <p:to>
                                        <p:strVal val="visible"/>
                                      </p:to>
                                    </p:set>
                                  </p:childTnLst>
                                </p:cTn>
                              </p:par>
                            </p:childTnLst>
                          </p:cTn>
                        </p:par>
                        <p:par>
                          <p:cTn id="78" fill="hold" nodeType="afterGroup">
                            <p:stCondLst>
                              <p:cond delay="6500"/>
                            </p:stCondLst>
                            <p:childTnLst>
                              <p:par>
                                <p:cTn id="79" presetID="1" presetClass="entr" presetSubtype="0" dur="500" fill="hold" nodeType="afterEffect">
                                  <p:stCondLst>
                                    <p:cond delay="0"/>
                                  </p:stCondLst>
                                  <p:childTnLst>
                                    <p:set>
                                      <p:cBhvr>
                                        <p:cTn id="80" dur="1" fill="hold">
                                          <p:stCondLst>
                                            <p:cond delay="499"/>
                                          </p:stCondLst>
                                        </p:cTn>
                                        <p:tgtEl>
                                          <p:spTgt spid="2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 grpId="0"/>
      <p:bldP spid="2058" grpId="0" uiExpand="1" build="p"/>
      <p:bldP spid="2059" grpId="0" build="p"/>
      <p:bldP spid="2061" grpId="0" build="p"/>
      <p:bldP spid="2065" grpId="0" build="p"/>
      <p:bldP spid="2066" grpId="0" build="p"/>
      <p:bldP spid="2067" grpId="0" build="p"/>
      <p:bldP spid="2069" grpId="0" build="p"/>
      <p:bldP spid="2070" grpId="0" build="p"/>
      <p:bldP spid="2071" grpId="0" build="p"/>
      <p:bldP spid="2073" grpId="0" build="p"/>
    </p:bldLst>
  </p:timing>
</p:sld>
</file>

<file path=ppt/slides/slide6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name="">
    <p:spTree>
      <p:nvGrpSpPr>
        <p:cNvPr id="1" name="" title=""/>
        <p:cNvGrpSpPr/>
        <p:nvPr/>
      </p:nvGrpSpPr>
      <p:grpSpPr>
        <a:xfrm>
          <a:off x="0" y="0"/>
          <a:ext cx="0" cy="0"/>
        </a:xfrm>
      </p:grpSpPr>
      <p:sp>
        <p:nvSpPr>
          <p:cNvPr id="3084" name="Text Box 22" title=""/>
          <p:cNvSpPr txBox="1"/>
          <p:nvPr/>
        </p:nvSpPr>
        <p:spPr>
          <a:xfrm>
            <a:off x="304800" y="1295400"/>
            <a:ext cx="6096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zh-CN" altLang="en-US" sz="2800">
                <a:latin typeface="Times New Roman" pitchFamily="18" charset="0"/>
              </a:rPr>
              <a:t>当</a:t>
            </a:r>
            <a:endParaRPr kumimoji="1" lang="zh-CN" altLang="en-US" sz="3200">
              <a:latin typeface="Times New Roman" pitchFamily="18" charset="0"/>
            </a:endParaRPr>
          </a:p>
        </p:txBody>
      </p:sp>
      <p:graphicFrame>
        <p:nvGraphicFramePr>
          <p:cNvPr id="3074" name="Object 23" title=""/>
          <p:cNvGraphicFramePr>
            <a:graphicFrameLocks noChangeAspect="1"/>
          </p:cNvGraphicFramePr>
          <p:nvPr/>
        </p:nvGraphicFramePr>
        <p:xfrm>
          <a:off x="838200" y="1279525"/>
          <a:ext cx="2282825" cy="601663"/>
        </p:xfrm>
        <a:graphic>
          <a:graphicData uri="http://schemas.openxmlformats.org/presentationml/2006/ole">
            <mc:AlternateContent>
              <mc:Choice xmlns:v="urn:schemas-microsoft-com:vml" Requires="v">
                <p:oleObj spid="_x0000_s1298" name="公式" r:id="rId2" imgW="2282825" imgH="601663" progId="Equation.3">
                  <p:embed/>
                </p:oleObj>
              </mc:Choice>
              <mc:Fallback>
                <p:oleObj name="公式" r:id="rId2" imgW="2282825" imgH="601663" progId="Equation.3">
                  <p:embed/>
                  <p:pic>
                    <p:nvPicPr>
                      <p:cNvPr id="0" name="OLE substitute image"/>
                      <p:cNvPicPr/>
                      <p:nvPr/>
                    </p:nvPicPr>
                    <p:blipFill>
                      <a:blip r:embed="rId3"/>
                      <a:stretch>
                        <a:fillRect/>
                      </a:stretch>
                    </p:blipFill>
                    <p:spPr>
                      <a:xfrm>
                        <a:off x="838200" y="1279525"/>
                        <a:ext cx="2282825" cy="601663"/>
                      </a:xfrm>
                      <a:prstGeom prst="rect">
                        <a:avLst/>
                      </a:prstGeom>
                      <a:noFill/>
                      <a:ln>
                        <a:noFill/>
                        <a:miter lim="800000"/>
                      </a:ln>
                      <a:effectLst/>
                    </p:spPr>
                  </p:pic>
                </p:oleObj>
              </mc:Fallback>
            </mc:AlternateContent>
          </a:graphicData>
        </a:graphic>
      </p:graphicFrame>
      <p:sp>
        <p:nvSpPr>
          <p:cNvPr id="3085" name="Text Box 24" title=""/>
          <p:cNvSpPr txBox="1"/>
          <p:nvPr/>
        </p:nvSpPr>
        <p:spPr>
          <a:xfrm>
            <a:off x="3200400" y="1295400"/>
            <a:ext cx="39624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zh-CN" altLang="en-US" sz="2800">
                <a:latin typeface="Times New Roman" pitchFamily="18" charset="0"/>
              </a:rPr>
              <a:t>满足 </a:t>
            </a:r>
            <a:r>
              <a:rPr kumimoji="1" lang="en-US" altLang="zh-CN" sz="2800" i="1">
                <a:latin typeface="Times New Roman" pitchFamily="18" charset="0"/>
              </a:rPr>
              <a:t>X</a:t>
            </a:r>
            <a:endParaRPr kumimoji="1" lang="en-US" altLang="zh-CN" sz="2800">
              <a:latin typeface="Times New Roman" pitchFamily="18" charset="0"/>
            </a:endParaRPr>
          </a:p>
        </p:txBody>
      </p:sp>
      <p:graphicFrame>
        <p:nvGraphicFramePr>
          <p:cNvPr id="3075" name="Object 28" title=""/>
          <p:cNvGraphicFramePr>
            <a:graphicFrameLocks noChangeAspect="1"/>
          </p:cNvGraphicFramePr>
          <p:nvPr/>
        </p:nvGraphicFramePr>
        <p:xfrm>
          <a:off x="4419600" y="1295400"/>
          <a:ext cx="409575" cy="492125"/>
        </p:xfrm>
        <a:graphic>
          <a:graphicData uri="http://schemas.openxmlformats.org/presentationml/2006/ole">
            <mc:AlternateContent>
              <mc:Choice xmlns:v="urn:schemas-microsoft-com:vml" Requires="v">
                <p:oleObj spid="_x0000_s1299" name="公式" r:id="rId4" imgW="409575" imgH="492125" progId="Equation.3">
                  <p:embed/>
                </p:oleObj>
              </mc:Choice>
              <mc:Fallback>
                <p:oleObj name="公式" r:id="rId4" imgW="409575" imgH="492125" progId="Equation.3">
                  <p:embed/>
                  <p:pic>
                    <p:nvPicPr>
                      <p:cNvPr id="0" name="OLE substitute image"/>
                      <p:cNvPicPr/>
                      <p:nvPr/>
                    </p:nvPicPr>
                    <p:blipFill>
                      <a:blip r:embed="rId5"/>
                      <a:stretch>
                        <a:fillRect/>
                      </a:stretch>
                    </p:blipFill>
                    <p:spPr>
                      <a:xfrm>
                        <a:off x="4419600" y="1295400"/>
                        <a:ext cx="409575" cy="492125"/>
                      </a:xfrm>
                      <a:prstGeom prst="rect">
                        <a:avLst/>
                      </a:prstGeom>
                      <a:noFill/>
                      <a:ln>
                        <a:noFill/>
                        <a:miter lim="800000"/>
                      </a:ln>
                      <a:effectLst/>
                    </p:spPr>
                  </p:pic>
                </p:oleObj>
              </mc:Fallback>
            </mc:AlternateContent>
          </a:graphicData>
        </a:graphic>
      </p:graphicFrame>
      <p:sp>
        <p:nvSpPr>
          <p:cNvPr id="3086" name="Text Box 29" title=""/>
          <p:cNvSpPr txBox="1"/>
          <p:nvPr/>
        </p:nvSpPr>
        <p:spPr>
          <a:xfrm>
            <a:off x="4859338" y="1125538"/>
            <a:ext cx="4038600" cy="641350"/>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i="1">
                <a:latin typeface="Times New Roman" pitchFamily="18" charset="0"/>
              </a:rPr>
              <a:t>x </a:t>
            </a:r>
            <a:r>
              <a:rPr kumimoji="1" lang="zh-CN" altLang="zh-CN" sz="2800">
                <a:latin typeface="Times New Roman" pitchFamily="18" charset="0"/>
              </a:rPr>
              <a:t>的 </a:t>
            </a:r>
            <a:r>
              <a:rPr kumimoji="1" lang="en-US" altLang="zh-CN" sz="2800" i="1">
                <a:latin typeface="Times New Roman" pitchFamily="18" charset="0"/>
              </a:rPr>
              <a:t>X </a:t>
            </a:r>
            <a:r>
              <a:rPr kumimoji="1" lang="zh-CN" altLang="zh-CN" sz="2800">
                <a:latin typeface="Times New Roman" pitchFamily="18" charset="0"/>
              </a:rPr>
              <a:t>取值为 </a:t>
            </a:r>
            <a:r>
              <a:rPr kumimoji="1" lang="en-US" altLang="zh-CN" sz="2800" i="1">
                <a:latin typeface="Times New Roman" pitchFamily="18" charset="0"/>
              </a:rPr>
              <a:t>X </a:t>
            </a:r>
            <a:r>
              <a:rPr kumimoji="1" lang="en-US" altLang="zh-CN" sz="2800">
                <a:latin typeface="Times New Roman" pitchFamily="18" charset="0"/>
              </a:rPr>
              <a:t>= </a:t>
            </a:r>
            <a:r>
              <a:rPr kumimoji="1" lang="en-US" altLang="zh-CN" sz="2800">
                <a:solidFill>
                  <a:schemeClr val="folHlink"/>
                </a:solidFill>
                <a:latin typeface="Times New Roman" pitchFamily="18" charset="0"/>
              </a:rPr>
              <a:t>-1</a:t>
            </a:r>
            <a:r>
              <a:rPr kumimoji="1" lang="en-US" altLang="zh-CN" sz="2800">
                <a:latin typeface="Times New Roman" pitchFamily="18" charset="0"/>
              </a:rPr>
              <a:t>,</a:t>
            </a:r>
            <a:r>
              <a:rPr kumimoji="1" lang="en-US" altLang="zh-CN" sz="3600" i="1">
                <a:latin typeface="Times New Roman" pitchFamily="18" charset="0"/>
              </a:rPr>
              <a:t> </a:t>
            </a:r>
            <a:endParaRPr kumimoji="1" lang="en-US" altLang="zh-CN" sz="3600" i="1">
              <a:latin typeface="Times New Roman" pitchFamily="18" charset="0"/>
            </a:endParaRPr>
          </a:p>
        </p:txBody>
      </p:sp>
      <p:graphicFrame>
        <p:nvGraphicFramePr>
          <p:cNvPr id="3076" name="Object 33" title=""/>
          <p:cNvGraphicFramePr>
            <a:graphicFrameLocks noChangeAspect="1"/>
          </p:cNvGraphicFramePr>
          <p:nvPr/>
        </p:nvGraphicFramePr>
        <p:xfrm>
          <a:off x="1219200" y="1752600"/>
          <a:ext cx="5827713" cy="976313"/>
        </p:xfrm>
        <a:graphic>
          <a:graphicData uri="http://schemas.openxmlformats.org/presentationml/2006/ole">
            <mc:AlternateContent>
              <mc:Choice xmlns:v="urn:schemas-microsoft-com:vml" Requires="v">
                <p:oleObj spid="_x0000_s1300" name="公式" r:id="rId6" imgW="5827713" imgH="976313" progId="Equation.3">
                  <p:embed/>
                </p:oleObj>
              </mc:Choice>
              <mc:Fallback>
                <p:oleObj name="公式" r:id="rId6" imgW="5827713" imgH="976313" progId="Equation.3">
                  <p:embed/>
                  <p:pic>
                    <p:nvPicPr>
                      <p:cNvPr id="0" name="OLE substitute image"/>
                      <p:cNvPicPr/>
                      <p:nvPr/>
                    </p:nvPicPr>
                    <p:blipFill>
                      <a:blip r:embed="rId7"/>
                      <a:stretch>
                        <a:fillRect/>
                      </a:stretch>
                    </p:blipFill>
                    <p:spPr>
                      <a:xfrm>
                        <a:off x="1219200" y="1752600"/>
                        <a:ext cx="5827713" cy="976313"/>
                      </a:xfrm>
                      <a:prstGeom prst="rect">
                        <a:avLst/>
                      </a:prstGeom>
                      <a:noFill/>
                      <a:ln>
                        <a:noFill/>
                        <a:miter lim="800000"/>
                      </a:ln>
                      <a:effectLst/>
                    </p:spPr>
                  </p:pic>
                </p:oleObj>
              </mc:Fallback>
            </mc:AlternateContent>
          </a:graphicData>
        </a:graphic>
      </p:graphicFrame>
      <p:cxnSp>
        <p:nvCxnSpPr>
          <p:cNvPr id="3087" name="Line 34" title=""/>
          <p:cNvCxnSpPr/>
          <p:nvPr/>
        </p:nvCxnSpPr>
        <p:spPr>
          <a:xfrm>
            <a:off x="228600" y="3429000"/>
            <a:ext cx="4572000" cy="0"/>
          </a:xfrm>
          <a:prstGeom prst="line">
            <a:avLst/>
          </a:prstGeom>
          <a:noFill/>
          <a:ln w="38100">
            <a:solidFill>
              <a:schemeClr val="tx1"/>
            </a:solidFill>
            <a:miter lim="800000"/>
            <a:tailEnd type="triangle"/>
          </a:ln>
        </p:spPr>
      </p:cxnSp>
      <p:cxnSp>
        <p:nvCxnSpPr>
          <p:cNvPr id="3088" name="Line 35" title=""/>
          <p:cNvCxnSpPr/>
          <p:nvPr/>
        </p:nvCxnSpPr>
        <p:spPr>
          <a:xfrm flipH="1" flipV="1">
            <a:off x="3505200" y="3352800"/>
            <a:ext cx="0" cy="152400"/>
          </a:xfrm>
          <a:prstGeom prst="line">
            <a:avLst/>
          </a:prstGeom>
          <a:noFill/>
          <a:ln>
            <a:solidFill>
              <a:srgbClr val="FF0000"/>
            </a:solidFill>
            <a:miter lim="800000"/>
          </a:ln>
        </p:spPr>
      </p:cxnSp>
      <p:cxnSp>
        <p:nvCxnSpPr>
          <p:cNvPr id="3089" name="Line 36" title=""/>
          <p:cNvCxnSpPr/>
          <p:nvPr/>
        </p:nvCxnSpPr>
        <p:spPr>
          <a:xfrm flipH="1" flipV="1">
            <a:off x="2667000" y="3033713"/>
            <a:ext cx="0" cy="457200"/>
          </a:xfrm>
          <a:prstGeom prst="line">
            <a:avLst/>
          </a:prstGeom>
          <a:noFill/>
          <a:ln>
            <a:solidFill>
              <a:schemeClr val="tx1"/>
            </a:solidFill>
            <a:miter lim="800000"/>
          </a:ln>
        </p:spPr>
      </p:cxnSp>
      <p:sp>
        <p:nvSpPr>
          <p:cNvPr id="3090" name="Text Box 38" title=""/>
          <p:cNvSpPr txBox="1"/>
          <p:nvPr/>
        </p:nvSpPr>
        <p:spPr>
          <a:xfrm>
            <a:off x="3200400" y="3595688"/>
            <a:ext cx="685800" cy="519112"/>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zh-CN" altLang="en-US" sz="2800">
                <a:solidFill>
                  <a:schemeClr val="folHlink"/>
                </a:solidFill>
                <a:latin typeface="Times New Roman" pitchFamily="18" charset="0"/>
              </a:rPr>
              <a:t>２</a:t>
            </a:r>
            <a:endParaRPr kumimoji="1" lang="zh-CN" altLang="en-US" sz="2800" i="1">
              <a:latin typeface="Times New Roman" pitchFamily="18" charset="0"/>
            </a:endParaRPr>
          </a:p>
        </p:txBody>
      </p:sp>
      <p:sp>
        <p:nvSpPr>
          <p:cNvPr id="3091" name="Text Box 39" title=""/>
          <p:cNvSpPr txBox="1"/>
          <p:nvPr/>
        </p:nvSpPr>
        <p:spPr>
          <a:xfrm>
            <a:off x="4648200" y="3414713"/>
            <a:ext cx="533400" cy="519112"/>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i="1">
                <a:latin typeface="Times New Roman" pitchFamily="18" charset="0"/>
              </a:rPr>
              <a:t>x</a:t>
            </a:r>
            <a:endParaRPr kumimoji="1" lang="en-US" altLang="zh-CN" sz="2800" i="1">
              <a:latin typeface="Times New Roman" pitchFamily="18" charset="0"/>
            </a:endParaRPr>
          </a:p>
        </p:txBody>
      </p:sp>
      <p:cxnSp>
        <p:nvCxnSpPr>
          <p:cNvPr id="3092" name="Line 40" title=""/>
          <p:cNvCxnSpPr/>
          <p:nvPr/>
        </p:nvCxnSpPr>
        <p:spPr>
          <a:xfrm flipH="1">
            <a:off x="304800" y="3033713"/>
            <a:ext cx="2362200" cy="0"/>
          </a:xfrm>
          <a:prstGeom prst="line">
            <a:avLst/>
          </a:prstGeom>
          <a:noFill/>
          <a:ln>
            <a:solidFill>
              <a:schemeClr val="tx1"/>
            </a:solidFill>
            <a:miter lim="800000"/>
          </a:ln>
        </p:spPr>
      </p:cxnSp>
      <p:sp>
        <p:nvSpPr>
          <p:cNvPr id="3093" name="Text Box 41" title=""/>
          <p:cNvSpPr txBox="1"/>
          <p:nvPr/>
        </p:nvSpPr>
        <p:spPr>
          <a:xfrm>
            <a:off x="1143000" y="2667000"/>
            <a:ext cx="7620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i="1">
                <a:solidFill>
                  <a:srgbClr val="FF0000"/>
                </a:solidFill>
                <a:latin typeface="Times New Roman" pitchFamily="18" charset="0"/>
              </a:rPr>
              <a:t>X</a:t>
            </a:r>
            <a:endParaRPr kumimoji="1" lang="en-US" altLang="zh-CN" sz="2800">
              <a:solidFill>
                <a:srgbClr val="FF0000"/>
              </a:solidFill>
              <a:latin typeface="Times New Roman" pitchFamily="18" charset="0"/>
            </a:endParaRPr>
          </a:p>
        </p:txBody>
      </p:sp>
      <p:sp>
        <p:nvSpPr>
          <p:cNvPr id="3094" name="Text Box 42" title=""/>
          <p:cNvSpPr txBox="1"/>
          <p:nvPr/>
        </p:nvSpPr>
        <p:spPr>
          <a:xfrm>
            <a:off x="3962400" y="3595688"/>
            <a:ext cx="609600" cy="519112"/>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zh-CN" altLang="en-US" sz="2800">
                <a:solidFill>
                  <a:schemeClr val="folHlink"/>
                </a:solidFill>
                <a:latin typeface="Times New Roman" pitchFamily="18" charset="0"/>
              </a:rPr>
              <a:t>３</a:t>
            </a:r>
            <a:endParaRPr kumimoji="1" lang="zh-CN" altLang="en-US" sz="2800" i="1">
              <a:latin typeface="Times New Roman" pitchFamily="18" charset="0"/>
            </a:endParaRPr>
          </a:p>
        </p:txBody>
      </p:sp>
      <p:sp>
        <p:nvSpPr>
          <p:cNvPr id="3095" name="Text Box 43" title=""/>
          <p:cNvSpPr txBox="1"/>
          <p:nvPr/>
        </p:nvSpPr>
        <p:spPr>
          <a:xfrm>
            <a:off x="1676400" y="3567113"/>
            <a:ext cx="609600" cy="519112"/>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a:solidFill>
                  <a:schemeClr val="folHlink"/>
                </a:solidFill>
                <a:latin typeface="Times New Roman" pitchFamily="18" charset="0"/>
              </a:rPr>
              <a:t>-1</a:t>
            </a:r>
            <a:endParaRPr kumimoji="1" lang="en-US" altLang="zh-CN" sz="2800" i="1">
              <a:latin typeface="Times New Roman" pitchFamily="18" charset="0"/>
            </a:endParaRPr>
          </a:p>
        </p:txBody>
      </p:sp>
      <p:cxnSp>
        <p:nvCxnSpPr>
          <p:cNvPr id="3096" name="Line 44" title=""/>
          <p:cNvCxnSpPr/>
          <p:nvPr/>
        </p:nvCxnSpPr>
        <p:spPr>
          <a:xfrm flipH="1" flipV="1">
            <a:off x="1905000" y="3352800"/>
            <a:ext cx="0" cy="152400"/>
          </a:xfrm>
          <a:prstGeom prst="line">
            <a:avLst/>
          </a:prstGeom>
          <a:noFill/>
          <a:ln>
            <a:solidFill>
              <a:srgbClr val="FF0000"/>
            </a:solidFill>
            <a:miter lim="800000"/>
          </a:ln>
        </p:spPr>
      </p:cxnSp>
      <p:sp>
        <p:nvSpPr>
          <p:cNvPr id="3097" name="Text Box 45" title=""/>
          <p:cNvSpPr txBox="1"/>
          <p:nvPr/>
        </p:nvSpPr>
        <p:spPr>
          <a:xfrm>
            <a:off x="2514600" y="3473450"/>
            <a:ext cx="533400" cy="641350"/>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3600" i="1">
                <a:solidFill>
                  <a:schemeClr val="folHlink"/>
                </a:solidFill>
                <a:latin typeface="Times New Roman" pitchFamily="18" charset="0"/>
              </a:rPr>
              <a:t>x</a:t>
            </a:r>
            <a:endParaRPr kumimoji="1" lang="en-US" altLang="zh-CN" sz="3600" i="1">
              <a:latin typeface="Times New Roman" pitchFamily="18" charset="0"/>
            </a:endParaRPr>
          </a:p>
        </p:txBody>
      </p:sp>
      <p:cxnSp>
        <p:nvCxnSpPr>
          <p:cNvPr id="3098" name="Line 46" title=""/>
          <p:cNvCxnSpPr/>
          <p:nvPr/>
        </p:nvCxnSpPr>
        <p:spPr>
          <a:xfrm flipH="1" flipV="1">
            <a:off x="4191000" y="3352800"/>
            <a:ext cx="0" cy="152400"/>
          </a:xfrm>
          <a:prstGeom prst="line">
            <a:avLst/>
          </a:prstGeom>
          <a:noFill/>
          <a:ln>
            <a:solidFill>
              <a:srgbClr val="FF0000"/>
            </a:solidFill>
            <a:miter lim="800000"/>
          </a:ln>
        </p:spPr>
      </p:cxnSp>
      <p:cxnSp>
        <p:nvCxnSpPr>
          <p:cNvPr id="3099" name="Line 47" title=""/>
          <p:cNvCxnSpPr/>
          <p:nvPr/>
        </p:nvCxnSpPr>
        <p:spPr>
          <a:xfrm>
            <a:off x="1447800" y="3048000"/>
            <a:ext cx="457200" cy="304800"/>
          </a:xfrm>
          <a:prstGeom prst="line">
            <a:avLst/>
          </a:prstGeom>
          <a:noFill/>
          <a:ln w="57150">
            <a:solidFill>
              <a:schemeClr val="tx1"/>
            </a:solidFill>
            <a:miter lim="800000"/>
            <a:tailEnd type="triangle"/>
          </a:ln>
        </p:spPr>
      </p:cxnSp>
      <p:sp>
        <p:nvSpPr>
          <p:cNvPr id="3100" name="Text Box 76" title=""/>
          <p:cNvSpPr txBox="1"/>
          <p:nvPr/>
        </p:nvSpPr>
        <p:spPr>
          <a:xfrm>
            <a:off x="304800" y="4281488"/>
            <a:ext cx="609600" cy="519112"/>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zh-CN" altLang="en-US" sz="2800">
                <a:latin typeface="Times New Roman" pitchFamily="18" charset="0"/>
              </a:rPr>
              <a:t>当</a:t>
            </a:r>
            <a:endParaRPr kumimoji="1" lang="zh-CN" altLang="en-US" sz="3200">
              <a:latin typeface="Times New Roman" pitchFamily="18" charset="0"/>
            </a:endParaRPr>
          </a:p>
        </p:txBody>
      </p:sp>
      <p:graphicFrame>
        <p:nvGraphicFramePr>
          <p:cNvPr id="3077" name="Object 77" title=""/>
          <p:cNvGraphicFramePr>
            <a:graphicFrameLocks noChangeAspect="1"/>
          </p:cNvGraphicFramePr>
          <p:nvPr/>
        </p:nvGraphicFramePr>
        <p:xfrm>
          <a:off x="762000" y="4311650"/>
          <a:ext cx="2100263" cy="617538"/>
        </p:xfrm>
        <a:graphic>
          <a:graphicData uri="http://schemas.openxmlformats.org/presentationml/2006/ole">
            <mc:AlternateContent>
              <mc:Choice xmlns:v="urn:schemas-microsoft-com:vml" Requires="v">
                <p:oleObj spid="_x0000_s1301" name="公式" r:id="rId8" imgW="2100263" imgH="617538" progId="Equation.3">
                  <p:embed/>
                </p:oleObj>
              </mc:Choice>
              <mc:Fallback>
                <p:oleObj name="公式" r:id="rId8" imgW="2100263" imgH="617538" progId="Equation.3">
                  <p:embed/>
                  <p:pic>
                    <p:nvPicPr>
                      <p:cNvPr id="0" name="OLE substitute image"/>
                      <p:cNvPicPr/>
                      <p:nvPr/>
                    </p:nvPicPr>
                    <p:blipFill>
                      <a:blip r:embed="rId9"/>
                      <a:stretch>
                        <a:fillRect/>
                      </a:stretch>
                    </p:blipFill>
                    <p:spPr>
                      <a:xfrm>
                        <a:off x="762000" y="4311650"/>
                        <a:ext cx="2100263" cy="617538"/>
                      </a:xfrm>
                      <a:prstGeom prst="rect">
                        <a:avLst/>
                      </a:prstGeom>
                      <a:noFill/>
                      <a:ln>
                        <a:noFill/>
                        <a:miter lim="800000"/>
                      </a:ln>
                      <a:effectLst/>
                    </p:spPr>
                  </p:pic>
                </p:oleObj>
              </mc:Fallback>
            </mc:AlternateContent>
          </a:graphicData>
        </a:graphic>
      </p:graphicFrame>
      <p:sp>
        <p:nvSpPr>
          <p:cNvPr id="3101" name="Text Box 78" title=""/>
          <p:cNvSpPr txBox="1"/>
          <p:nvPr/>
        </p:nvSpPr>
        <p:spPr>
          <a:xfrm>
            <a:off x="2895600" y="4356100"/>
            <a:ext cx="39624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zh-CN" altLang="en-US" sz="2800">
                <a:latin typeface="Times New Roman" pitchFamily="18" charset="0"/>
              </a:rPr>
              <a:t>满足 </a:t>
            </a:r>
            <a:r>
              <a:rPr kumimoji="1" lang="en-US" altLang="zh-CN" sz="2800" i="1">
                <a:latin typeface="Times New Roman" pitchFamily="18" charset="0"/>
              </a:rPr>
              <a:t>X</a:t>
            </a:r>
            <a:endParaRPr kumimoji="1" lang="en-US" altLang="zh-CN" sz="2800">
              <a:latin typeface="Times New Roman" pitchFamily="18" charset="0"/>
            </a:endParaRPr>
          </a:p>
        </p:txBody>
      </p:sp>
      <p:graphicFrame>
        <p:nvGraphicFramePr>
          <p:cNvPr id="3078" name="Object 80" title=""/>
          <p:cNvGraphicFramePr>
            <a:graphicFrameLocks noChangeAspect="1"/>
          </p:cNvGraphicFramePr>
          <p:nvPr/>
        </p:nvGraphicFramePr>
        <p:xfrm>
          <a:off x="4010025" y="4343400"/>
          <a:ext cx="409575" cy="492125"/>
        </p:xfrm>
        <a:graphic>
          <a:graphicData uri="http://schemas.openxmlformats.org/presentationml/2006/ole">
            <mc:AlternateContent>
              <mc:Choice xmlns:v="urn:schemas-microsoft-com:vml" Requires="v">
                <p:oleObj spid="_x0000_s1302" name="公式" r:id="rId10" imgW="409575" imgH="492125" progId="Equation.3">
                  <p:embed/>
                </p:oleObj>
              </mc:Choice>
              <mc:Fallback>
                <p:oleObj name="公式" r:id="rId10" imgW="409575" imgH="492125" progId="Equation.3">
                  <p:embed/>
                  <p:pic>
                    <p:nvPicPr>
                      <p:cNvPr id="0" name="OLE substitute image"/>
                      <p:cNvPicPr/>
                      <p:nvPr/>
                    </p:nvPicPr>
                    <p:blipFill>
                      <a:blip r:embed="rId5"/>
                      <a:stretch>
                        <a:fillRect/>
                      </a:stretch>
                    </p:blipFill>
                    <p:spPr>
                      <a:xfrm>
                        <a:off x="4010025" y="4343400"/>
                        <a:ext cx="409575" cy="492125"/>
                      </a:xfrm>
                      <a:prstGeom prst="rect">
                        <a:avLst/>
                      </a:prstGeom>
                      <a:noFill/>
                      <a:ln>
                        <a:noFill/>
                        <a:miter lim="800000"/>
                      </a:ln>
                      <a:effectLst/>
                    </p:spPr>
                  </p:pic>
                </p:oleObj>
              </mc:Fallback>
            </mc:AlternateContent>
          </a:graphicData>
        </a:graphic>
      </p:graphicFrame>
      <p:sp>
        <p:nvSpPr>
          <p:cNvPr id="3102" name="Text Box 81" title=""/>
          <p:cNvSpPr txBox="1"/>
          <p:nvPr/>
        </p:nvSpPr>
        <p:spPr>
          <a:xfrm>
            <a:off x="4267200" y="4221163"/>
            <a:ext cx="4876800" cy="641350"/>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i="1">
                <a:latin typeface="Times New Roman" pitchFamily="18" charset="0"/>
              </a:rPr>
              <a:t>x </a:t>
            </a:r>
            <a:r>
              <a:rPr kumimoji="1" lang="zh-CN" altLang="zh-CN" sz="2800">
                <a:latin typeface="Times New Roman" pitchFamily="18" charset="0"/>
              </a:rPr>
              <a:t>的 </a:t>
            </a:r>
            <a:r>
              <a:rPr kumimoji="1" lang="en-US" altLang="zh-CN" sz="2800" i="1">
                <a:latin typeface="Times New Roman" pitchFamily="18" charset="0"/>
              </a:rPr>
              <a:t>X </a:t>
            </a:r>
            <a:r>
              <a:rPr kumimoji="1" lang="zh-CN" altLang="zh-CN" sz="2800">
                <a:latin typeface="Times New Roman" pitchFamily="18" charset="0"/>
              </a:rPr>
              <a:t>取值为 </a:t>
            </a:r>
            <a:r>
              <a:rPr kumimoji="1" lang="en-US" altLang="zh-CN" sz="2800" i="1">
                <a:latin typeface="Times New Roman" pitchFamily="18" charset="0"/>
              </a:rPr>
              <a:t>X </a:t>
            </a:r>
            <a:r>
              <a:rPr kumimoji="1" lang="en-US" altLang="zh-CN" sz="2800">
                <a:latin typeface="Times New Roman" pitchFamily="18" charset="0"/>
              </a:rPr>
              <a:t>= </a:t>
            </a:r>
            <a:r>
              <a:rPr kumimoji="1" lang="en-US" altLang="zh-CN" sz="2800">
                <a:solidFill>
                  <a:schemeClr val="folHlink"/>
                </a:solidFill>
                <a:latin typeface="Times New Roman" pitchFamily="18" charset="0"/>
              </a:rPr>
              <a:t>-1, </a:t>
            </a:r>
            <a:r>
              <a:rPr kumimoji="1" lang="zh-CN" altLang="zh-CN" sz="2800">
                <a:latin typeface="Times New Roman" pitchFamily="18" charset="0"/>
              </a:rPr>
              <a:t>或</a:t>
            </a:r>
            <a:r>
              <a:rPr kumimoji="1" lang="zh-CN" altLang="en-US" sz="2800">
                <a:solidFill>
                  <a:schemeClr val="folHlink"/>
                </a:solidFill>
                <a:latin typeface="Times New Roman" pitchFamily="18" charset="0"/>
              </a:rPr>
              <a:t> </a:t>
            </a:r>
            <a:r>
              <a:rPr kumimoji="1" lang="en-US" altLang="zh-CN" sz="2800">
                <a:solidFill>
                  <a:schemeClr val="folHlink"/>
                </a:solidFill>
                <a:latin typeface="Times New Roman" pitchFamily="18" charset="0"/>
              </a:rPr>
              <a:t>2</a:t>
            </a:r>
            <a:r>
              <a:rPr kumimoji="1" lang="zh-CN" altLang="zh-CN" sz="3200">
                <a:latin typeface="Times New Roman" pitchFamily="18" charset="0"/>
              </a:rPr>
              <a:t>　　</a:t>
            </a:r>
            <a:r>
              <a:rPr kumimoji="1" lang="zh-CN" altLang="en-US" sz="3600" i="1">
                <a:latin typeface="Times New Roman" pitchFamily="18" charset="0"/>
              </a:rPr>
              <a:t> </a:t>
            </a:r>
            <a:endParaRPr kumimoji="1" lang="zh-CN" altLang="en-US" sz="3600" i="1">
              <a:latin typeface="Times New Roman" pitchFamily="18" charset="0"/>
            </a:endParaRPr>
          </a:p>
        </p:txBody>
      </p:sp>
      <p:graphicFrame>
        <p:nvGraphicFramePr>
          <p:cNvPr id="3079" name="Object 83" title=""/>
          <p:cNvGraphicFramePr>
            <a:graphicFrameLocks noChangeAspect="1"/>
          </p:cNvGraphicFramePr>
          <p:nvPr/>
        </p:nvGraphicFramePr>
        <p:xfrm>
          <a:off x="838200" y="4953000"/>
          <a:ext cx="7543800" cy="947738"/>
        </p:xfrm>
        <a:graphic>
          <a:graphicData uri="http://schemas.openxmlformats.org/presentationml/2006/ole">
            <mc:AlternateContent>
              <mc:Choice xmlns:v="urn:schemas-microsoft-com:vml" Requires="v">
                <p:oleObj spid="_x0000_s1303" name="公式" r:id="rId11" imgW="7543800" imgH="947738" progId="Equation.3">
                  <p:embed/>
                </p:oleObj>
              </mc:Choice>
              <mc:Fallback>
                <p:oleObj name="公式" r:id="rId11" imgW="7543800" imgH="947738" progId="Equation.3">
                  <p:embed/>
                  <p:pic>
                    <p:nvPicPr>
                      <p:cNvPr id="0" name="OLE substitute image"/>
                      <p:cNvPicPr/>
                      <p:nvPr/>
                    </p:nvPicPr>
                    <p:blipFill>
                      <a:blip r:embed="rId12"/>
                      <a:stretch>
                        <a:fillRect/>
                      </a:stretch>
                    </p:blipFill>
                    <p:spPr>
                      <a:xfrm>
                        <a:off x="838200" y="4953000"/>
                        <a:ext cx="7543800" cy="947738"/>
                      </a:xfrm>
                      <a:prstGeom prst="rect">
                        <a:avLst/>
                      </a:prstGeom>
                      <a:noFill/>
                      <a:ln>
                        <a:noFill/>
                        <a:miter lim="800000"/>
                      </a:ln>
                      <a:effectLst/>
                    </p:spPr>
                  </p:pic>
                </p:oleObj>
              </mc:Fallback>
            </mc:AlternateContent>
          </a:graphicData>
        </a:graphic>
      </p:graphicFrame>
      <p:cxnSp>
        <p:nvCxnSpPr>
          <p:cNvPr id="3103" name="Line 84" title=""/>
          <p:cNvCxnSpPr/>
          <p:nvPr/>
        </p:nvCxnSpPr>
        <p:spPr>
          <a:xfrm flipH="1">
            <a:off x="5943600" y="2895600"/>
            <a:ext cx="0" cy="1295400"/>
          </a:xfrm>
          <a:prstGeom prst="line">
            <a:avLst/>
          </a:prstGeom>
          <a:noFill/>
          <a:ln w="12700" cap="sq">
            <a:solidFill>
              <a:schemeClr val="tx2"/>
            </a:solidFill>
            <a:miter lim="800000"/>
          </a:ln>
        </p:spPr>
      </p:cxnSp>
      <p:sp>
        <p:nvSpPr>
          <p:cNvPr id="3104" name="Text Box 85" title=""/>
          <p:cNvSpPr txBox="1"/>
          <p:nvPr/>
        </p:nvSpPr>
        <p:spPr>
          <a:xfrm>
            <a:off x="5486400" y="2801938"/>
            <a:ext cx="609600" cy="1160462"/>
          </a:xfrm>
          <a:prstGeom prst="rect">
            <a:avLst/>
          </a:prstGeom>
          <a:no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i="1">
                <a:latin typeface="Times New Roman" pitchFamily="18" charset="0"/>
              </a:rPr>
              <a:t>X</a:t>
            </a:r>
            <a:endParaRPr kumimoji="1" lang="en-US" altLang="zh-CN" sz="2800" i="1">
              <a:latin typeface="Times New Roman" pitchFamily="18" charset="0"/>
            </a:endParaRPr>
          </a:p>
          <a:p>
            <a:pPr marL="0" lvl="0" indent="0" eaLnBrk="1" hangingPunct="1">
              <a:spcBef>
                <a:spcPct val="50000"/>
              </a:spcBef>
            </a:pPr>
            <a:r>
              <a:rPr kumimoji="1" lang="en-US" altLang="zh-CN" sz="2800" i="1">
                <a:solidFill>
                  <a:schemeClr val="tx2"/>
                </a:solidFill>
                <a:latin typeface="Times New Roman" pitchFamily="18" charset="0"/>
              </a:rPr>
              <a:t>p</a:t>
            </a:r>
            <a:r>
              <a:rPr kumimoji="1" lang="en-US" altLang="zh-CN" sz="2800" i="1" baseline="-25000">
                <a:solidFill>
                  <a:schemeClr val="tx2"/>
                </a:solidFill>
                <a:latin typeface="Times New Roman" pitchFamily="18" charset="0"/>
              </a:rPr>
              <a:t>k</a:t>
            </a:r>
            <a:endParaRPr kumimoji="1" lang="en-US" altLang="zh-CN" sz="2400">
              <a:solidFill>
                <a:srgbClr val="99FFCC"/>
              </a:solidFill>
              <a:latin typeface="Times New Roman" pitchFamily="18" charset="0"/>
            </a:endParaRPr>
          </a:p>
        </p:txBody>
      </p:sp>
      <p:graphicFrame>
        <p:nvGraphicFramePr>
          <p:cNvPr id="3080" name="Object 86" title=""/>
          <p:cNvGraphicFramePr>
            <a:graphicFrameLocks noChangeAspect="1"/>
          </p:cNvGraphicFramePr>
          <p:nvPr/>
        </p:nvGraphicFramePr>
        <p:xfrm>
          <a:off x="7086600" y="3352800"/>
          <a:ext cx="533400" cy="838200"/>
        </p:xfrm>
        <a:graphic>
          <a:graphicData uri="http://schemas.openxmlformats.org/presentationml/2006/ole">
            <mc:AlternateContent>
              <mc:Choice xmlns:v="urn:schemas-microsoft-com:vml" Requires="v">
                <p:oleObj spid="_x0000_s1304" name="公式" r:id="rId13" imgW="533400" imgH="838200" progId="Equation.3">
                  <p:embed/>
                </p:oleObj>
              </mc:Choice>
              <mc:Fallback>
                <p:oleObj name="公式" r:id="rId13" imgW="533400" imgH="838200" progId="Equation.3">
                  <p:embed/>
                  <p:pic>
                    <p:nvPicPr>
                      <p:cNvPr id="0" name="OLE substitute image"/>
                      <p:cNvPicPr/>
                      <p:nvPr/>
                    </p:nvPicPr>
                    <p:blipFill>
                      <a:blip r:embed="rId14"/>
                      <a:stretch>
                        <a:fillRect/>
                      </a:stretch>
                    </p:blipFill>
                    <p:spPr>
                      <a:xfrm>
                        <a:off x="7086600" y="3352800"/>
                        <a:ext cx="533400" cy="838200"/>
                      </a:xfrm>
                      <a:prstGeom prst="rect">
                        <a:avLst/>
                      </a:prstGeom>
                      <a:noFill/>
                      <a:ln>
                        <a:noFill/>
                        <a:miter lim="800000"/>
                      </a:ln>
                      <a:effectLst/>
                    </p:spPr>
                  </p:pic>
                </p:oleObj>
              </mc:Fallback>
            </mc:AlternateContent>
          </a:graphicData>
        </a:graphic>
      </p:graphicFrame>
      <p:sp>
        <p:nvSpPr>
          <p:cNvPr id="3105" name="Text Box 87" title=""/>
          <p:cNvSpPr txBox="1"/>
          <p:nvPr/>
        </p:nvSpPr>
        <p:spPr>
          <a:xfrm>
            <a:off x="5943600" y="2781300"/>
            <a:ext cx="3200400" cy="952500"/>
          </a:xfrm>
          <a:prstGeom prst="rect">
            <a:avLst/>
          </a:prstGeom>
          <a:no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en-US" sz="2800" b="1" baseline="30000">
                <a:latin typeface="Times New Roman" pitchFamily="18" charset="0"/>
              </a:rPr>
              <a:t> </a:t>
            </a:r>
            <a:r>
              <a:rPr kumimoji="1" lang="en-US" altLang="en-US" sz="2800">
                <a:solidFill>
                  <a:schemeClr val="folHlink"/>
                </a:solidFill>
                <a:latin typeface="Times New Roman" pitchFamily="18" charset="0"/>
              </a:rPr>
              <a:t>-1        2        3</a:t>
            </a:r>
            <a:endParaRPr kumimoji="1" lang="en-US" altLang="en-US" sz="2800">
              <a:solidFill>
                <a:schemeClr val="folHlink"/>
              </a:solidFill>
              <a:latin typeface="Times New Roman" pitchFamily="18" charset="0"/>
            </a:endParaRPr>
          </a:p>
          <a:p>
            <a:pPr marL="0" lvl="0" indent="0" eaLnBrk="1" hangingPunct="1">
              <a:spcBef>
                <a:spcPct val="50000"/>
              </a:spcBef>
            </a:pPr>
            <a:endParaRPr kumimoji="1" lang="en-US" altLang="zh-CN" sz="2800" baseline="30000">
              <a:latin typeface="Times New Roman" pitchFamily="18" charset="0"/>
            </a:endParaRPr>
          </a:p>
        </p:txBody>
      </p:sp>
      <p:graphicFrame>
        <p:nvGraphicFramePr>
          <p:cNvPr id="3081" name="Object 88" title=""/>
          <p:cNvGraphicFramePr>
            <a:graphicFrameLocks noChangeAspect="1"/>
          </p:cNvGraphicFramePr>
          <p:nvPr/>
        </p:nvGraphicFramePr>
        <p:xfrm>
          <a:off x="7924800" y="3352800"/>
          <a:ext cx="533400" cy="838200"/>
        </p:xfrm>
        <a:graphic>
          <a:graphicData uri="http://schemas.openxmlformats.org/presentationml/2006/ole">
            <mc:AlternateContent>
              <mc:Choice xmlns:v="urn:schemas-microsoft-com:vml" Requires="v">
                <p:oleObj spid="_x0000_s1305" name="公式" r:id="rId15" imgW="533400" imgH="838200" progId="Equation.3">
                  <p:embed/>
                </p:oleObj>
              </mc:Choice>
              <mc:Fallback>
                <p:oleObj name="公式" r:id="rId15" imgW="533400" imgH="838200" progId="Equation.3">
                  <p:embed/>
                  <p:pic>
                    <p:nvPicPr>
                      <p:cNvPr id="0" name="OLE substitute image"/>
                      <p:cNvPicPr/>
                      <p:nvPr/>
                    </p:nvPicPr>
                    <p:blipFill>
                      <a:blip r:embed="rId16"/>
                      <a:stretch>
                        <a:fillRect/>
                      </a:stretch>
                    </p:blipFill>
                    <p:spPr>
                      <a:xfrm>
                        <a:off x="7924800" y="3352800"/>
                        <a:ext cx="533400" cy="838200"/>
                      </a:xfrm>
                      <a:prstGeom prst="rect">
                        <a:avLst/>
                      </a:prstGeom>
                      <a:noFill/>
                      <a:ln>
                        <a:noFill/>
                        <a:miter lim="800000"/>
                      </a:ln>
                      <a:effectLst/>
                    </p:spPr>
                  </p:pic>
                </p:oleObj>
              </mc:Fallback>
            </mc:AlternateContent>
          </a:graphicData>
        </a:graphic>
      </p:graphicFrame>
      <p:graphicFrame>
        <p:nvGraphicFramePr>
          <p:cNvPr id="3082" name="Object 89" title=""/>
          <p:cNvGraphicFramePr>
            <a:graphicFrameLocks noChangeAspect="1"/>
          </p:cNvGraphicFramePr>
          <p:nvPr/>
        </p:nvGraphicFramePr>
        <p:xfrm>
          <a:off x="6096000" y="3352800"/>
          <a:ext cx="534988" cy="838200"/>
        </p:xfrm>
        <a:graphic>
          <a:graphicData uri="http://schemas.openxmlformats.org/presentationml/2006/ole">
            <mc:AlternateContent>
              <mc:Choice xmlns:v="urn:schemas-microsoft-com:vml" Requires="v">
                <p:oleObj spid="_x0000_s1306" name="公式" r:id="rId17" imgW="534988" imgH="838200" progId="Equation.3">
                  <p:embed/>
                </p:oleObj>
              </mc:Choice>
              <mc:Fallback>
                <p:oleObj name="公式" r:id="rId17" imgW="534988" imgH="838200" progId="Equation.3">
                  <p:embed/>
                  <p:pic>
                    <p:nvPicPr>
                      <p:cNvPr id="0" name="OLE substitute image"/>
                      <p:cNvPicPr/>
                      <p:nvPr/>
                    </p:nvPicPr>
                    <p:blipFill>
                      <a:blip r:embed="rId16"/>
                      <a:stretch>
                        <a:fillRect/>
                      </a:stretch>
                    </p:blipFill>
                    <p:spPr>
                      <a:xfrm>
                        <a:off x="6096000" y="3352800"/>
                        <a:ext cx="534988" cy="838200"/>
                      </a:xfrm>
                      <a:prstGeom prst="rect">
                        <a:avLst/>
                      </a:prstGeom>
                      <a:noFill/>
                      <a:ln>
                        <a:noFill/>
                        <a:miter lim="800000"/>
                      </a:ln>
                      <a:effectLst/>
                    </p:spPr>
                  </p:pic>
                </p:oleObj>
              </mc:Fallback>
            </mc:AlternateContent>
          </a:graphicData>
        </a:graphic>
      </p:graphicFrame>
      <p:cxnSp>
        <p:nvCxnSpPr>
          <p:cNvPr id="3106" name="Line 90" title=""/>
          <p:cNvCxnSpPr/>
          <p:nvPr/>
        </p:nvCxnSpPr>
        <p:spPr>
          <a:xfrm>
            <a:off x="5410200" y="3352800"/>
            <a:ext cx="3200400" cy="0"/>
          </a:xfrm>
          <a:prstGeom prst="line">
            <a:avLst/>
          </a:prstGeom>
          <a:noFill/>
          <a:ln w="12700" cap="sq">
            <a:solidFill>
              <a:schemeClr val="tx2"/>
            </a:solidFill>
            <a:miter lim="800000"/>
          </a:ln>
        </p:spPr>
      </p:cxnSp>
      <p:sp>
        <p:nvSpPr>
          <p:cNvPr id="3107" name="Rectangle 92" title=""/>
          <p:cNvSpPr/>
          <p:nvPr/>
        </p:nvSpPr>
        <p:spPr>
          <a:xfrm>
            <a:off x="2133600" y="381000"/>
            <a:ext cx="51816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r>
              <a:rPr kumimoji="1" lang="en-US" altLang="zh-CN" sz="2800">
                <a:latin typeface="Times New Roman" pitchFamily="18" charset="0"/>
              </a:rPr>
              <a:t> §3     </a:t>
            </a:r>
            <a:r>
              <a:rPr kumimoji="1" lang="zh-CN" altLang="en-US" sz="2800">
                <a:latin typeface="Times New Roman" pitchFamily="18" charset="0"/>
              </a:rPr>
              <a:t>随机变量的分布函数</a:t>
            </a:r>
            <a:endParaRPr kumimoji="1" lang="zh-CN" altLang="en-US" sz="2800">
              <a:latin typeface="Times New Roman" pitchFamily="18" charset="0"/>
            </a:endParaRPr>
          </a:p>
        </p:txBody>
      </p:sp>
      <p:sp>
        <p:nvSpPr>
          <p:cNvPr id="3108" name="AutoShape 93" title="">
            <a:hlinkClick r:id="rId18"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3109" name="Text Box 94"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8" action="ppaction://hlinkpres"/>
              </a:rPr>
              <a:t>返回主目录</a:t>
            </a:r>
            <a:endParaRPr kumimoji="1" lang="zh-CN" altLang="en-US" sz="2000">
              <a:latin typeface="Times New Roman" pitchFamily="18" charset="0"/>
              <a:ea typeface="隶书" pitchFamily="49" charset="-122"/>
            </a:endParaRPr>
          </a:p>
        </p:txBody>
      </p:sp>
      <p:graphicFrame>
        <p:nvGraphicFramePr>
          <p:cNvPr id="3083" name="Object 95" title=""/>
          <p:cNvGraphicFramePr>
            <a:graphicFrameLocks noChangeAspect="1"/>
          </p:cNvGraphicFramePr>
          <p:nvPr/>
        </p:nvGraphicFramePr>
        <p:xfrm>
          <a:off x="785813" y="990600"/>
          <a:ext cx="7572375" cy="28575"/>
        </p:xfrm>
        <a:graphic>
          <a:graphicData uri="http://schemas.openxmlformats.org/presentationml/2006/ole">
            <mc:AlternateContent>
              <mc:Choice xmlns:v="urn:schemas-microsoft-com:vml" Requires="v">
                <p:oleObj spid="_x0000_s1307" name="Image" r:id="rId19" imgW="7572375" imgH="28575" progId="Photoshop.Image.5">
                  <p:embed/>
                </p:oleObj>
              </mc:Choice>
              <mc:Fallback>
                <p:oleObj name="Image" r:id="rId19" imgW="7572375" imgH="28575" progId="Photoshop.Image.5">
                  <p:embed/>
                  <p:pic>
                    <p:nvPicPr>
                      <p:cNvPr id="0" name="OLE substitute image"/>
                      <p:cNvPicPr/>
                      <p:nvPr/>
                    </p:nvPicPr>
                    <p:blipFill>
                      <a:blip r:embed="rId20"/>
                      <a:stretch>
                        <a:fillRect/>
                      </a:stretch>
                    </p:blipFill>
                    <p:spPr>
                      <a:xfrm>
                        <a:off x="785813" y="990600"/>
                        <a:ext cx="7572375" cy="28575"/>
                      </a:xfrm>
                      <a:prstGeom prst="rect">
                        <a:avLst/>
                      </a:prstGeom>
                      <a:noFill/>
                      <a:ln>
                        <a:noFill/>
                        <a:miter lim="800000"/>
                      </a:ln>
                      <a:effec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500" fill="hold" grpId="0" nodeType="clickEffect">
                                  <p:stCondLst>
                                    <p:cond delay="0"/>
                                  </p:stCondLst>
                                  <p:childTnLst>
                                    <p:set>
                                      <p:cBhvr>
                                        <p:cTn id="6" dur="1" fill="hold">
                                          <p:stCondLst>
                                            <p:cond delay="499"/>
                                          </p:stCondLst>
                                        </p:cTn>
                                        <p:tgtEl>
                                          <p:spTgt spid="3084">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dur="500" fill="hold" nodeType="afterEffect">
                                  <p:stCondLst>
                                    <p:cond delay="0"/>
                                  </p:stCondLst>
                                  <p:childTnLst>
                                    <p:set>
                                      <p:cBhvr>
                                        <p:cTn id="9" dur="1" fill="hold">
                                          <p:stCondLst>
                                            <p:cond delay="499"/>
                                          </p:stCondLst>
                                        </p:cTn>
                                        <p:tgtEl>
                                          <p:spTgt spid="3074"/>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dur="500" fill="hold" grpId="0" nodeType="afterEffect">
                                  <p:stCondLst>
                                    <p:cond delay="0"/>
                                  </p:stCondLst>
                                  <p:childTnLst>
                                    <p:set>
                                      <p:cBhvr>
                                        <p:cTn id="12" dur="1" fill="hold">
                                          <p:stCondLst>
                                            <p:cond delay="499"/>
                                          </p:stCondLst>
                                        </p:cTn>
                                        <p:tgtEl>
                                          <p:spTgt spid="3085">
                                            <p:txEl>
                                              <p:pRg st="0" end="0"/>
                                            </p:txEl>
                                          </p:spTgt>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dur="500" fill="hold" grpId="0" nodeType="afterEffect">
                                  <p:stCondLst>
                                    <p:cond delay="0"/>
                                  </p:stCondLst>
                                  <p:childTnLst>
                                    <p:set>
                                      <p:cBhvr>
                                        <p:cTn id="15" dur="1" fill="hold">
                                          <p:stCondLst>
                                            <p:cond delay="499"/>
                                          </p:stCondLst>
                                        </p:cTn>
                                        <p:tgtEl>
                                          <p:spTgt spid="3086">
                                            <p:txEl>
                                              <p:pRg st="0" end="0"/>
                                            </p:txEl>
                                          </p:spTgt>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dur="500" fill="hold" nodeType="afterEffect">
                                  <p:stCondLst>
                                    <p:cond delay="0"/>
                                  </p:stCondLst>
                                  <p:childTnLst>
                                    <p:set>
                                      <p:cBhvr>
                                        <p:cTn id="18" dur="1" fill="hold">
                                          <p:stCondLst>
                                            <p:cond delay="499"/>
                                          </p:stCondLst>
                                        </p:cTn>
                                        <p:tgtEl>
                                          <p:spTgt spid="30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dur="500" fill="hold" nodeType="clickEffect">
                                  <p:stCondLst>
                                    <p:cond delay="0"/>
                                  </p:stCondLst>
                                  <p:childTnLst>
                                    <p:set>
                                      <p:cBhvr>
                                        <p:cTn id="22" dur="1" fill="hold">
                                          <p:stCondLst>
                                            <p:cond delay="499"/>
                                          </p:stCondLst>
                                        </p:cTn>
                                        <p:tgtEl>
                                          <p:spTgt spid="3103"/>
                                        </p:tgtEl>
                                        <p:attrNameLst>
                                          <p:attrName>style.visibility</p:attrName>
                                        </p:attrNameLst>
                                      </p:cBhvr>
                                      <p:to>
                                        <p:strVal val="visible"/>
                                      </p:to>
                                    </p:set>
                                  </p:childTnLst>
                                </p:cTn>
                              </p:par>
                            </p:childTnLst>
                          </p:cTn>
                        </p:par>
                        <p:par>
                          <p:cTn id="23" fill="hold" nodeType="afterGroup">
                            <p:stCondLst>
                              <p:cond delay="500"/>
                            </p:stCondLst>
                            <p:childTnLst>
                              <p:par>
                                <p:cTn id="24" presetID="1" presetClass="entr" presetSubtype="0" dur="500" fill="hold" grpId="0" nodeType="afterEffect">
                                  <p:stCondLst>
                                    <p:cond delay="0"/>
                                  </p:stCondLst>
                                  <p:childTnLst>
                                    <p:set>
                                      <p:cBhvr>
                                        <p:cTn id="25" dur="1" fill="hold">
                                          <p:stCondLst>
                                            <p:cond delay="499"/>
                                          </p:stCondLst>
                                        </p:cTn>
                                        <p:tgtEl>
                                          <p:spTgt spid="3104">
                                            <p:txEl>
                                              <p:pRg st="0" end="0"/>
                                            </p:txEl>
                                          </p:spTgt>
                                        </p:tgtEl>
                                        <p:attrNameLst>
                                          <p:attrName>style.visibility</p:attrName>
                                        </p:attrNameLst>
                                      </p:cBhvr>
                                      <p:to>
                                        <p:strVal val="visible"/>
                                      </p:to>
                                    </p:set>
                                  </p:childTnLst>
                                </p:cTn>
                              </p:par>
                            </p:childTnLst>
                          </p:cTn>
                        </p:par>
                        <p:par>
                          <p:cTn id="26" fill="hold" nodeType="afterGroup">
                            <p:stCondLst>
                              <p:cond delay="1000"/>
                            </p:stCondLst>
                            <p:childTnLst>
                              <p:par>
                                <p:cTn id="27" presetID="1" presetClass="entr" presetSubtype="0" dur="500" fill="hold" grpId="0" nodeType="afterEffect">
                                  <p:stCondLst>
                                    <p:cond delay="0"/>
                                  </p:stCondLst>
                                  <p:childTnLst>
                                    <p:set>
                                      <p:cBhvr>
                                        <p:cTn id="28" dur="1" fill="hold">
                                          <p:stCondLst>
                                            <p:cond delay="499"/>
                                          </p:stCondLst>
                                        </p:cTn>
                                        <p:tgtEl>
                                          <p:spTgt spid="3104">
                                            <p:txEl>
                                              <p:pRg st="1" end="1"/>
                                            </p:txEl>
                                          </p:spTgt>
                                        </p:tgtEl>
                                        <p:attrNameLst>
                                          <p:attrName>style.visibility</p:attrName>
                                        </p:attrNameLst>
                                      </p:cBhvr>
                                      <p:to>
                                        <p:strVal val="visible"/>
                                      </p:to>
                                    </p:set>
                                  </p:childTnLst>
                                </p:cTn>
                              </p:par>
                            </p:childTnLst>
                          </p:cTn>
                        </p:par>
                        <p:par>
                          <p:cTn id="29" fill="hold" nodeType="afterGroup">
                            <p:stCondLst>
                              <p:cond delay="1500"/>
                            </p:stCondLst>
                            <p:childTnLst>
                              <p:par>
                                <p:cTn id="30" presetID="1" presetClass="entr" presetSubtype="0" dur="500" fill="hold" grpId="0" nodeType="afterEffect">
                                  <p:stCondLst>
                                    <p:cond delay="0"/>
                                  </p:stCondLst>
                                  <p:childTnLst>
                                    <p:set>
                                      <p:cBhvr>
                                        <p:cTn id="31" dur="1" fill="hold">
                                          <p:stCondLst>
                                            <p:cond delay="499"/>
                                          </p:stCondLst>
                                        </p:cTn>
                                        <p:tgtEl>
                                          <p:spTgt spid="3105">
                                            <p:txEl>
                                              <p:pRg st="0" end="0"/>
                                            </p:txEl>
                                          </p:spTgt>
                                        </p:tgtEl>
                                        <p:attrNameLst>
                                          <p:attrName>style.visibility</p:attrName>
                                        </p:attrNameLst>
                                      </p:cBhvr>
                                      <p:to>
                                        <p:strVal val="visible"/>
                                      </p:to>
                                    </p:set>
                                  </p:childTnLst>
                                </p:cTn>
                              </p:par>
                            </p:childTnLst>
                          </p:cTn>
                        </p:par>
                        <p:par>
                          <p:cTn id="32" fill="hold" nodeType="afterGroup">
                            <p:stCondLst>
                              <p:cond delay="2000"/>
                            </p:stCondLst>
                            <p:childTnLst>
                              <p:par>
                                <p:cTn id="33" presetID="1" presetClass="entr" presetSubtype="0" dur="500" fill="hold" nodeType="afterEffect">
                                  <p:stCondLst>
                                    <p:cond delay="0"/>
                                  </p:stCondLst>
                                  <p:childTnLst>
                                    <p:set>
                                      <p:cBhvr>
                                        <p:cTn id="34" dur="1" fill="hold">
                                          <p:stCondLst>
                                            <p:cond delay="499"/>
                                          </p:stCondLst>
                                        </p:cTn>
                                        <p:tgtEl>
                                          <p:spTgt spid="3080"/>
                                        </p:tgtEl>
                                        <p:attrNameLst>
                                          <p:attrName>style.visibility</p:attrName>
                                        </p:attrNameLst>
                                      </p:cBhvr>
                                      <p:to>
                                        <p:strVal val="visible"/>
                                      </p:to>
                                    </p:set>
                                  </p:childTnLst>
                                </p:cTn>
                              </p:par>
                            </p:childTnLst>
                          </p:cTn>
                        </p:par>
                        <p:par>
                          <p:cTn id="35" fill="hold" nodeType="afterGroup">
                            <p:stCondLst>
                              <p:cond delay="2500"/>
                            </p:stCondLst>
                            <p:childTnLst>
                              <p:par>
                                <p:cTn id="36" presetID="1" presetClass="entr" presetSubtype="0" dur="500" fill="hold" nodeType="afterEffect">
                                  <p:stCondLst>
                                    <p:cond delay="0"/>
                                  </p:stCondLst>
                                  <p:childTnLst>
                                    <p:set>
                                      <p:cBhvr>
                                        <p:cTn id="37" dur="1" fill="hold">
                                          <p:stCondLst>
                                            <p:cond delay="499"/>
                                          </p:stCondLst>
                                        </p:cTn>
                                        <p:tgtEl>
                                          <p:spTgt spid="3081"/>
                                        </p:tgtEl>
                                        <p:attrNameLst>
                                          <p:attrName>style.visibility</p:attrName>
                                        </p:attrNameLst>
                                      </p:cBhvr>
                                      <p:to>
                                        <p:strVal val="visible"/>
                                      </p:to>
                                    </p:set>
                                  </p:childTnLst>
                                </p:cTn>
                              </p:par>
                            </p:childTnLst>
                          </p:cTn>
                        </p:par>
                        <p:par>
                          <p:cTn id="38" fill="hold" nodeType="afterGroup">
                            <p:stCondLst>
                              <p:cond delay="3000"/>
                            </p:stCondLst>
                            <p:childTnLst>
                              <p:par>
                                <p:cTn id="39" presetID="1" presetClass="entr" presetSubtype="0" dur="500" fill="hold" nodeType="afterEffect">
                                  <p:stCondLst>
                                    <p:cond delay="0"/>
                                  </p:stCondLst>
                                  <p:childTnLst>
                                    <p:set>
                                      <p:cBhvr>
                                        <p:cTn id="40" dur="1" fill="hold">
                                          <p:stCondLst>
                                            <p:cond delay="499"/>
                                          </p:stCondLst>
                                        </p:cTn>
                                        <p:tgtEl>
                                          <p:spTgt spid="3082"/>
                                        </p:tgtEl>
                                        <p:attrNameLst>
                                          <p:attrName>style.visibility</p:attrName>
                                        </p:attrNameLst>
                                      </p:cBhvr>
                                      <p:to>
                                        <p:strVal val="visible"/>
                                      </p:to>
                                    </p:set>
                                  </p:childTnLst>
                                </p:cTn>
                              </p:par>
                            </p:childTnLst>
                          </p:cTn>
                        </p:par>
                        <p:par>
                          <p:cTn id="41" fill="hold" nodeType="afterGroup">
                            <p:stCondLst>
                              <p:cond delay="3500"/>
                            </p:stCondLst>
                            <p:childTnLst>
                              <p:par>
                                <p:cTn id="42" presetID="1" presetClass="entr" presetSubtype="0" dur="500" fill="hold" nodeType="afterEffect">
                                  <p:stCondLst>
                                    <p:cond delay="0"/>
                                  </p:stCondLst>
                                  <p:childTnLst>
                                    <p:set>
                                      <p:cBhvr>
                                        <p:cTn id="43" dur="1" fill="hold">
                                          <p:stCondLst>
                                            <p:cond delay="499"/>
                                          </p:stCondLst>
                                        </p:cTn>
                                        <p:tgtEl>
                                          <p:spTgt spid="3106"/>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p:stCondLst>
                              <p:cond delay="0"/>
                            </p:stCondLst>
                            <p:childTnLst>
                              <p:par>
                                <p:cTn id="46" presetID="1" presetClass="entr" presetSubtype="0" dur="500" fill="hold" nodeType="clickEffect">
                                  <p:stCondLst>
                                    <p:cond delay="0"/>
                                  </p:stCondLst>
                                  <p:childTnLst>
                                    <p:set>
                                      <p:cBhvr>
                                        <p:cTn id="47" dur="1" fill="hold">
                                          <p:stCondLst>
                                            <p:cond delay="499"/>
                                          </p:stCondLst>
                                        </p:cTn>
                                        <p:tgtEl>
                                          <p:spTgt spid="3076"/>
                                        </p:tgtEl>
                                        <p:attrNameLst>
                                          <p:attrName>style.visibility</p:attrName>
                                        </p:attrNameLst>
                                      </p:cBhvr>
                                      <p:to>
                                        <p:strVal val="visible"/>
                                      </p:to>
                                    </p:set>
                                  </p:childTnLst>
                                </p:cTn>
                              </p:par>
                            </p:childTnLst>
                          </p:cTn>
                        </p:par>
                        <p:par>
                          <p:cTn id="48" fill="hold" nodeType="afterGroup">
                            <p:stCondLst>
                              <p:cond delay="500"/>
                            </p:stCondLst>
                            <p:childTnLst>
                              <p:par>
                                <p:cTn id="49" presetID="1" presetClass="entr" presetSubtype="0" dur="500" fill="hold" nodeType="afterEffect">
                                  <p:stCondLst>
                                    <p:cond delay="0"/>
                                  </p:stCondLst>
                                  <p:childTnLst>
                                    <p:set>
                                      <p:cBhvr>
                                        <p:cTn id="50" dur="1" fill="hold">
                                          <p:stCondLst>
                                            <p:cond delay="499"/>
                                          </p:stCondLst>
                                        </p:cTn>
                                        <p:tgtEl>
                                          <p:spTgt spid="3087"/>
                                        </p:tgtEl>
                                        <p:attrNameLst>
                                          <p:attrName>style.visibility</p:attrName>
                                        </p:attrNameLst>
                                      </p:cBhvr>
                                      <p:to>
                                        <p:strVal val="visible"/>
                                      </p:to>
                                    </p:set>
                                  </p:childTnLst>
                                </p:cTn>
                              </p:par>
                            </p:childTnLst>
                          </p:cTn>
                        </p:par>
                        <p:par>
                          <p:cTn id="51" fill="hold" nodeType="afterGroup">
                            <p:stCondLst>
                              <p:cond delay="1000"/>
                            </p:stCondLst>
                            <p:childTnLst>
                              <p:par>
                                <p:cTn id="52" presetID="1" presetClass="entr" presetSubtype="0" dur="500" fill="hold" nodeType="afterEffect">
                                  <p:stCondLst>
                                    <p:cond delay="0"/>
                                  </p:stCondLst>
                                  <p:childTnLst>
                                    <p:set>
                                      <p:cBhvr>
                                        <p:cTn id="53" dur="1" fill="hold">
                                          <p:stCondLst>
                                            <p:cond delay="499"/>
                                          </p:stCondLst>
                                        </p:cTn>
                                        <p:tgtEl>
                                          <p:spTgt spid="3088"/>
                                        </p:tgtEl>
                                        <p:attrNameLst>
                                          <p:attrName>style.visibility</p:attrName>
                                        </p:attrNameLst>
                                      </p:cBhvr>
                                      <p:to>
                                        <p:strVal val="visible"/>
                                      </p:to>
                                    </p:set>
                                  </p:childTnLst>
                                </p:cTn>
                              </p:par>
                            </p:childTnLst>
                          </p:cTn>
                        </p:par>
                        <p:par>
                          <p:cTn id="54" fill="hold" nodeType="afterGroup">
                            <p:stCondLst>
                              <p:cond delay="1500"/>
                            </p:stCondLst>
                            <p:childTnLst>
                              <p:par>
                                <p:cTn id="55" presetID="1" presetClass="entr" presetSubtype="0" dur="500" fill="hold" nodeType="afterEffect">
                                  <p:stCondLst>
                                    <p:cond delay="0"/>
                                  </p:stCondLst>
                                  <p:childTnLst>
                                    <p:set>
                                      <p:cBhvr>
                                        <p:cTn id="56" dur="1" fill="hold">
                                          <p:stCondLst>
                                            <p:cond delay="499"/>
                                          </p:stCondLst>
                                        </p:cTn>
                                        <p:tgtEl>
                                          <p:spTgt spid="3089"/>
                                        </p:tgtEl>
                                        <p:attrNameLst>
                                          <p:attrName>style.visibility</p:attrName>
                                        </p:attrNameLst>
                                      </p:cBhvr>
                                      <p:to>
                                        <p:strVal val="visible"/>
                                      </p:to>
                                    </p:set>
                                  </p:childTnLst>
                                </p:cTn>
                              </p:par>
                            </p:childTnLst>
                          </p:cTn>
                        </p:par>
                        <p:par>
                          <p:cTn id="57" fill="hold" nodeType="afterGroup">
                            <p:stCondLst>
                              <p:cond delay="2000"/>
                            </p:stCondLst>
                            <p:childTnLst>
                              <p:par>
                                <p:cTn id="58" presetID="1" presetClass="entr" presetSubtype="0" dur="500" fill="hold" grpId="0" nodeType="afterEffect">
                                  <p:stCondLst>
                                    <p:cond delay="0"/>
                                  </p:stCondLst>
                                  <p:childTnLst>
                                    <p:set>
                                      <p:cBhvr>
                                        <p:cTn id="59" dur="1" fill="hold">
                                          <p:stCondLst>
                                            <p:cond delay="499"/>
                                          </p:stCondLst>
                                        </p:cTn>
                                        <p:tgtEl>
                                          <p:spTgt spid="3090">
                                            <p:txEl>
                                              <p:pRg st="0" end="0"/>
                                            </p:txEl>
                                          </p:spTgt>
                                        </p:tgtEl>
                                        <p:attrNameLst>
                                          <p:attrName>style.visibility</p:attrName>
                                        </p:attrNameLst>
                                      </p:cBhvr>
                                      <p:to>
                                        <p:strVal val="visible"/>
                                      </p:to>
                                    </p:set>
                                  </p:childTnLst>
                                </p:cTn>
                              </p:par>
                            </p:childTnLst>
                          </p:cTn>
                        </p:par>
                        <p:par>
                          <p:cTn id="60" fill="hold" nodeType="afterGroup">
                            <p:stCondLst>
                              <p:cond delay="2500"/>
                            </p:stCondLst>
                            <p:childTnLst>
                              <p:par>
                                <p:cTn id="61" presetID="1" presetClass="entr" presetSubtype="0" dur="500" fill="hold" grpId="0" nodeType="afterEffect">
                                  <p:stCondLst>
                                    <p:cond delay="0"/>
                                  </p:stCondLst>
                                  <p:childTnLst>
                                    <p:set>
                                      <p:cBhvr>
                                        <p:cTn id="62" dur="1" fill="hold">
                                          <p:stCondLst>
                                            <p:cond delay="499"/>
                                          </p:stCondLst>
                                        </p:cTn>
                                        <p:tgtEl>
                                          <p:spTgt spid="3091">
                                            <p:txEl>
                                              <p:pRg st="0" end="0"/>
                                            </p:txEl>
                                          </p:spTgt>
                                        </p:tgtEl>
                                        <p:attrNameLst>
                                          <p:attrName>style.visibility</p:attrName>
                                        </p:attrNameLst>
                                      </p:cBhvr>
                                      <p:to>
                                        <p:strVal val="visible"/>
                                      </p:to>
                                    </p:set>
                                  </p:childTnLst>
                                </p:cTn>
                              </p:par>
                            </p:childTnLst>
                          </p:cTn>
                        </p:par>
                        <p:par>
                          <p:cTn id="63" fill="hold" nodeType="afterGroup">
                            <p:stCondLst>
                              <p:cond delay="3000"/>
                            </p:stCondLst>
                            <p:childTnLst>
                              <p:par>
                                <p:cTn id="64" presetID="1" presetClass="entr" presetSubtype="0" dur="500" fill="hold" nodeType="afterEffect">
                                  <p:stCondLst>
                                    <p:cond delay="0"/>
                                  </p:stCondLst>
                                  <p:childTnLst>
                                    <p:set>
                                      <p:cBhvr>
                                        <p:cTn id="65" dur="1" fill="hold">
                                          <p:stCondLst>
                                            <p:cond delay="499"/>
                                          </p:stCondLst>
                                        </p:cTn>
                                        <p:tgtEl>
                                          <p:spTgt spid="3092"/>
                                        </p:tgtEl>
                                        <p:attrNameLst>
                                          <p:attrName>style.visibility</p:attrName>
                                        </p:attrNameLst>
                                      </p:cBhvr>
                                      <p:to>
                                        <p:strVal val="visible"/>
                                      </p:to>
                                    </p:set>
                                  </p:childTnLst>
                                </p:cTn>
                              </p:par>
                            </p:childTnLst>
                          </p:cTn>
                        </p:par>
                        <p:par>
                          <p:cTn id="66" fill="hold" nodeType="afterGroup">
                            <p:stCondLst>
                              <p:cond delay="3500"/>
                            </p:stCondLst>
                            <p:childTnLst>
                              <p:par>
                                <p:cTn id="67" presetID="1" presetClass="entr" presetSubtype="0" dur="500" fill="hold" grpId="0" nodeType="afterEffect">
                                  <p:stCondLst>
                                    <p:cond delay="0"/>
                                  </p:stCondLst>
                                  <p:childTnLst>
                                    <p:set>
                                      <p:cBhvr>
                                        <p:cTn id="68" dur="1" fill="hold">
                                          <p:stCondLst>
                                            <p:cond delay="499"/>
                                          </p:stCondLst>
                                        </p:cTn>
                                        <p:tgtEl>
                                          <p:spTgt spid="3093">
                                            <p:txEl>
                                              <p:pRg st="0" end="0"/>
                                            </p:txEl>
                                          </p:spTgt>
                                        </p:tgtEl>
                                        <p:attrNameLst>
                                          <p:attrName>style.visibility</p:attrName>
                                        </p:attrNameLst>
                                      </p:cBhvr>
                                      <p:to>
                                        <p:strVal val="visible"/>
                                      </p:to>
                                    </p:set>
                                  </p:childTnLst>
                                </p:cTn>
                              </p:par>
                            </p:childTnLst>
                          </p:cTn>
                        </p:par>
                        <p:par>
                          <p:cTn id="69" fill="hold" nodeType="afterGroup">
                            <p:stCondLst>
                              <p:cond delay="4000"/>
                            </p:stCondLst>
                            <p:childTnLst>
                              <p:par>
                                <p:cTn id="70" presetID="1" presetClass="entr" presetSubtype="0" dur="500" fill="hold" grpId="0" nodeType="afterEffect">
                                  <p:stCondLst>
                                    <p:cond delay="0"/>
                                  </p:stCondLst>
                                  <p:childTnLst>
                                    <p:set>
                                      <p:cBhvr>
                                        <p:cTn id="71" dur="1" fill="hold">
                                          <p:stCondLst>
                                            <p:cond delay="499"/>
                                          </p:stCondLst>
                                        </p:cTn>
                                        <p:tgtEl>
                                          <p:spTgt spid="3094">
                                            <p:txEl>
                                              <p:pRg st="0" end="0"/>
                                            </p:txEl>
                                          </p:spTgt>
                                        </p:tgtEl>
                                        <p:attrNameLst>
                                          <p:attrName>style.visibility</p:attrName>
                                        </p:attrNameLst>
                                      </p:cBhvr>
                                      <p:to>
                                        <p:strVal val="visible"/>
                                      </p:to>
                                    </p:set>
                                  </p:childTnLst>
                                </p:cTn>
                              </p:par>
                            </p:childTnLst>
                          </p:cTn>
                        </p:par>
                        <p:par>
                          <p:cTn id="72" fill="hold" nodeType="afterGroup">
                            <p:stCondLst>
                              <p:cond delay="4500"/>
                            </p:stCondLst>
                            <p:childTnLst>
                              <p:par>
                                <p:cTn id="73" presetID="1" presetClass="entr" presetSubtype="0" dur="500" fill="hold" grpId="0" nodeType="afterEffect">
                                  <p:stCondLst>
                                    <p:cond delay="0"/>
                                  </p:stCondLst>
                                  <p:childTnLst>
                                    <p:set>
                                      <p:cBhvr>
                                        <p:cTn id="74" dur="1" fill="hold">
                                          <p:stCondLst>
                                            <p:cond delay="499"/>
                                          </p:stCondLst>
                                        </p:cTn>
                                        <p:tgtEl>
                                          <p:spTgt spid="3095">
                                            <p:txEl>
                                              <p:pRg st="0" end="0"/>
                                            </p:txEl>
                                          </p:spTgt>
                                        </p:tgtEl>
                                        <p:attrNameLst>
                                          <p:attrName>style.visibility</p:attrName>
                                        </p:attrNameLst>
                                      </p:cBhvr>
                                      <p:to>
                                        <p:strVal val="visible"/>
                                      </p:to>
                                    </p:set>
                                  </p:childTnLst>
                                </p:cTn>
                              </p:par>
                            </p:childTnLst>
                          </p:cTn>
                        </p:par>
                        <p:par>
                          <p:cTn id="75" fill="hold" nodeType="afterGroup">
                            <p:stCondLst>
                              <p:cond delay="5000"/>
                            </p:stCondLst>
                            <p:childTnLst>
                              <p:par>
                                <p:cTn id="76" presetID="1" presetClass="entr" presetSubtype="0" dur="500" fill="hold" nodeType="afterEffect">
                                  <p:stCondLst>
                                    <p:cond delay="0"/>
                                  </p:stCondLst>
                                  <p:childTnLst>
                                    <p:set>
                                      <p:cBhvr>
                                        <p:cTn id="77" dur="1" fill="hold">
                                          <p:stCondLst>
                                            <p:cond delay="499"/>
                                          </p:stCondLst>
                                        </p:cTn>
                                        <p:tgtEl>
                                          <p:spTgt spid="3096"/>
                                        </p:tgtEl>
                                        <p:attrNameLst>
                                          <p:attrName>style.visibility</p:attrName>
                                        </p:attrNameLst>
                                      </p:cBhvr>
                                      <p:to>
                                        <p:strVal val="visible"/>
                                      </p:to>
                                    </p:set>
                                  </p:childTnLst>
                                </p:cTn>
                              </p:par>
                            </p:childTnLst>
                          </p:cTn>
                        </p:par>
                        <p:par>
                          <p:cTn id="78" fill="hold" nodeType="afterGroup">
                            <p:stCondLst>
                              <p:cond delay="5500"/>
                            </p:stCondLst>
                            <p:childTnLst>
                              <p:par>
                                <p:cTn id="79" presetID="1" presetClass="entr" presetSubtype="0" dur="500" fill="hold" grpId="0" nodeType="afterEffect">
                                  <p:stCondLst>
                                    <p:cond delay="0"/>
                                  </p:stCondLst>
                                  <p:childTnLst>
                                    <p:set>
                                      <p:cBhvr>
                                        <p:cTn id="80" dur="1" fill="hold">
                                          <p:stCondLst>
                                            <p:cond delay="499"/>
                                          </p:stCondLst>
                                        </p:cTn>
                                        <p:tgtEl>
                                          <p:spTgt spid="3097">
                                            <p:txEl>
                                              <p:pRg st="0" end="0"/>
                                            </p:txEl>
                                          </p:spTgt>
                                        </p:tgtEl>
                                        <p:attrNameLst>
                                          <p:attrName>style.visibility</p:attrName>
                                        </p:attrNameLst>
                                      </p:cBhvr>
                                      <p:to>
                                        <p:strVal val="visible"/>
                                      </p:to>
                                    </p:set>
                                  </p:childTnLst>
                                </p:cTn>
                              </p:par>
                            </p:childTnLst>
                          </p:cTn>
                        </p:par>
                        <p:par>
                          <p:cTn id="81" fill="hold" nodeType="afterGroup">
                            <p:stCondLst>
                              <p:cond delay="6000"/>
                            </p:stCondLst>
                            <p:childTnLst>
                              <p:par>
                                <p:cTn id="82" presetID="1" presetClass="entr" presetSubtype="0" dur="500" fill="hold" nodeType="afterEffect">
                                  <p:stCondLst>
                                    <p:cond delay="0"/>
                                  </p:stCondLst>
                                  <p:childTnLst>
                                    <p:set>
                                      <p:cBhvr>
                                        <p:cTn id="83" dur="1" fill="hold">
                                          <p:stCondLst>
                                            <p:cond delay="499"/>
                                          </p:stCondLst>
                                        </p:cTn>
                                        <p:tgtEl>
                                          <p:spTgt spid="3098"/>
                                        </p:tgtEl>
                                        <p:attrNameLst>
                                          <p:attrName>style.visibility</p:attrName>
                                        </p:attrNameLst>
                                      </p:cBhvr>
                                      <p:to>
                                        <p:strVal val="visible"/>
                                      </p:to>
                                    </p:set>
                                  </p:childTnLst>
                                </p:cTn>
                              </p:par>
                            </p:childTnLst>
                          </p:cTn>
                        </p:par>
                        <p:par>
                          <p:cTn id="84" fill="hold" nodeType="afterGroup">
                            <p:stCondLst>
                              <p:cond delay="6500"/>
                            </p:stCondLst>
                            <p:childTnLst>
                              <p:par>
                                <p:cTn id="85" presetID="1" presetClass="entr" presetSubtype="0" dur="500" fill="hold" nodeType="afterEffect">
                                  <p:stCondLst>
                                    <p:cond delay="0"/>
                                  </p:stCondLst>
                                  <p:childTnLst>
                                    <p:set>
                                      <p:cBhvr>
                                        <p:cTn id="86" dur="1" fill="hold">
                                          <p:stCondLst>
                                            <p:cond delay="499"/>
                                          </p:stCondLst>
                                        </p:cTn>
                                        <p:tgtEl>
                                          <p:spTgt spid="3099"/>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p:stCondLst>
                              <p:cond delay="0"/>
                            </p:stCondLst>
                            <p:childTnLst>
                              <p:par>
                                <p:cTn id="89" presetID="1" presetClass="entr" presetSubtype="0" dur="500" fill="hold" grpId="0" nodeType="clickEffect">
                                  <p:stCondLst>
                                    <p:cond delay="0"/>
                                  </p:stCondLst>
                                  <p:childTnLst>
                                    <p:set>
                                      <p:cBhvr>
                                        <p:cTn id="90" dur="1" fill="hold">
                                          <p:stCondLst>
                                            <p:cond delay="499"/>
                                          </p:stCondLst>
                                        </p:cTn>
                                        <p:tgtEl>
                                          <p:spTgt spid="3100">
                                            <p:txEl>
                                              <p:pRg st="0" end="0"/>
                                            </p:txEl>
                                          </p:spTgt>
                                        </p:tgtEl>
                                        <p:attrNameLst>
                                          <p:attrName>style.visibility</p:attrName>
                                        </p:attrNameLst>
                                      </p:cBhvr>
                                      <p:to>
                                        <p:strVal val="visible"/>
                                      </p:to>
                                    </p:set>
                                  </p:childTnLst>
                                </p:cTn>
                              </p:par>
                            </p:childTnLst>
                          </p:cTn>
                        </p:par>
                        <p:par>
                          <p:cTn id="91" fill="hold" nodeType="afterGroup">
                            <p:stCondLst>
                              <p:cond delay="500"/>
                            </p:stCondLst>
                            <p:childTnLst>
                              <p:par>
                                <p:cTn id="92" presetID="1" presetClass="entr" presetSubtype="0" dur="500" fill="hold" nodeType="afterEffect">
                                  <p:stCondLst>
                                    <p:cond delay="0"/>
                                  </p:stCondLst>
                                  <p:childTnLst>
                                    <p:set>
                                      <p:cBhvr>
                                        <p:cTn id="93" dur="1" fill="hold">
                                          <p:stCondLst>
                                            <p:cond delay="499"/>
                                          </p:stCondLst>
                                        </p:cTn>
                                        <p:tgtEl>
                                          <p:spTgt spid="3077"/>
                                        </p:tgtEl>
                                        <p:attrNameLst>
                                          <p:attrName>style.visibility</p:attrName>
                                        </p:attrNameLst>
                                      </p:cBhvr>
                                      <p:to>
                                        <p:strVal val="visible"/>
                                      </p:to>
                                    </p:set>
                                  </p:childTnLst>
                                </p:cTn>
                              </p:par>
                            </p:childTnLst>
                          </p:cTn>
                        </p:par>
                        <p:par>
                          <p:cTn id="94" fill="hold" nodeType="afterGroup">
                            <p:stCondLst>
                              <p:cond delay="1000"/>
                            </p:stCondLst>
                            <p:childTnLst>
                              <p:par>
                                <p:cTn id="95" presetID="1" presetClass="entr" presetSubtype="0" dur="500" fill="hold" grpId="0" nodeType="afterEffect">
                                  <p:stCondLst>
                                    <p:cond delay="0"/>
                                  </p:stCondLst>
                                  <p:childTnLst>
                                    <p:set>
                                      <p:cBhvr>
                                        <p:cTn id="96" dur="1" fill="hold">
                                          <p:stCondLst>
                                            <p:cond delay="499"/>
                                          </p:stCondLst>
                                        </p:cTn>
                                        <p:tgtEl>
                                          <p:spTgt spid="3101">
                                            <p:txEl>
                                              <p:pRg st="0" end="0"/>
                                            </p:txEl>
                                          </p:spTgt>
                                        </p:tgtEl>
                                        <p:attrNameLst>
                                          <p:attrName>style.visibility</p:attrName>
                                        </p:attrNameLst>
                                      </p:cBhvr>
                                      <p:to>
                                        <p:strVal val="visible"/>
                                      </p:to>
                                    </p:set>
                                  </p:childTnLst>
                                </p:cTn>
                              </p:par>
                            </p:childTnLst>
                          </p:cTn>
                        </p:par>
                        <p:par>
                          <p:cTn id="97" fill="hold" nodeType="afterGroup">
                            <p:stCondLst>
                              <p:cond delay="1500"/>
                            </p:stCondLst>
                            <p:childTnLst>
                              <p:par>
                                <p:cTn id="98" presetID="1" presetClass="entr" presetSubtype="0" dur="500" fill="hold" nodeType="afterEffect">
                                  <p:stCondLst>
                                    <p:cond delay="0"/>
                                  </p:stCondLst>
                                  <p:childTnLst>
                                    <p:set>
                                      <p:cBhvr>
                                        <p:cTn id="99" dur="1" fill="hold">
                                          <p:stCondLst>
                                            <p:cond delay="499"/>
                                          </p:stCondLst>
                                        </p:cTn>
                                        <p:tgtEl>
                                          <p:spTgt spid="3078"/>
                                        </p:tgtEl>
                                        <p:attrNameLst>
                                          <p:attrName>style.visibility</p:attrName>
                                        </p:attrNameLst>
                                      </p:cBhvr>
                                      <p:to>
                                        <p:strVal val="visible"/>
                                      </p:to>
                                    </p:set>
                                  </p:childTnLst>
                                </p:cTn>
                              </p:par>
                            </p:childTnLst>
                          </p:cTn>
                        </p:par>
                        <p:par>
                          <p:cTn id="100" fill="hold" nodeType="afterGroup">
                            <p:stCondLst>
                              <p:cond delay="2000"/>
                            </p:stCondLst>
                            <p:childTnLst>
                              <p:par>
                                <p:cTn id="101" presetID="1" presetClass="entr" presetSubtype="0" dur="500" fill="hold" grpId="0" nodeType="afterEffect">
                                  <p:stCondLst>
                                    <p:cond delay="0"/>
                                  </p:stCondLst>
                                  <p:childTnLst>
                                    <p:set>
                                      <p:cBhvr>
                                        <p:cTn id="102" dur="1" fill="hold">
                                          <p:stCondLst>
                                            <p:cond delay="499"/>
                                          </p:stCondLst>
                                        </p:cTn>
                                        <p:tgtEl>
                                          <p:spTgt spid="3102">
                                            <p:txEl>
                                              <p:pRg st="0" end="0"/>
                                            </p:txEl>
                                          </p:spTgt>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p:stCondLst>
                              <p:cond delay="0"/>
                            </p:stCondLst>
                            <p:childTnLst>
                              <p:par>
                                <p:cTn id="105" presetID="1" presetClass="entr" presetSubtype="0" dur="500" fill="hold" nodeType="clickEffect">
                                  <p:stCondLst>
                                    <p:cond delay="0"/>
                                  </p:stCondLst>
                                  <p:childTnLst>
                                    <p:set>
                                      <p:cBhvr>
                                        <p:cTn id="106" dur="1" fill="hold">
                                          <p:stCondLst>
                                            <p:cond delay="499"/>
                                          </p:stCondLst>
                                        </p:cTn>
                                        <p:tgtEl>
                                          <p:spTgt spid="30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4" grpId="0" build="p"/>
      <p:bldP spid="3085" grpId="0" build="p"/>
      <p:bldP spid="3086" grpId="0" build="p"/>
      <p:bldP spid="3090" grpId="0" build="p"/>
      <p:bldP spid="3091" grpId="0" build="p"/>
      <p:bldP spid="3093" grpId="0" build="p"/>
      <p:bldP spid="3094" grpId="0" build="p"/>
      <p:bldP spid="3095" grpId="0" build="p"/>
      <p:bldP spid="3097" grpId="0" build="p"/>
      <p:bldP spid="3100" grpId="0" build="p"/>
      <p:bldP spid="3101" grpId="0" build="p"/>
      <p:bldP spid="3102" grpId="0" build="p"/>
      <p:bldP spid="3104" grpId="0" uiExpand="1" build="p"/>
      <p:bldP spid="3105" grpId="0" build="p"/>
    </p:bldLst>
  </p:timing>
</p:sld>
</file>

<file path=ppt/slides/slide6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name="">
    <p:spTree>
      <p:nvGrpSpPr>
        <p:cNvPr id="1" name="" title=""/>
        <p:cNvGrpSpPr/>
        <p:nvPr/>
      </p:nvGrpSpPr>
      <p:grpSpPr>
        <a:xfrm>
          <a:off x="0" y="0"/>
          <a:ext cx="0" cy="0"/>
        </a:xfrm>
      </p:grpSpPr>
      <p:sp>
        <p:nvSpPr>
          <p:cNvPr id="4102" name="Text Box 51" title=""/>
          <p:cNvSpPr txBox="1"/>
          <p:nvPr/>
        </p:nvSpPr>
        <p:spPr>
          <a:xfrm>
            <a:off x="228600" y="1066800"/>
            <a:ext cx="15240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zh-CN" altLang="en-US" sz="2800">
                <a:latin typeface="Times New Roman" pitchFamily="18" charset="0"/>
              </a:rPr>
              <a:t>同理当</a:t>
            </a:r>
            <a:endParaRPr kumimoji="1" lang="zh-CN" altLang="en-US" sz="3200">
              <a:latin typeface="Times New Roman" pitchFamily="18" charset="0"/>
            </a:endParaRPr>
          </a:p>
        </p:txBody>
      </p:sp>
      <p:graphicFrame>
        <p:nvGraphicFramePr>
          <p:cNvPr id="4098" name="Object 1024" title=""/>
          <p:cNvGraphicFramePr>
            <a:graphicFrameLocks noChangeAspect="1"/>
          </p:cNvGraphicFramePr>
          <p:nvPr/>
        </p:nvGraphicFramePr>
        <p:xfrm>
          <a:off x="1385888" y="1090613"/>
          <a:ext cx="1412875" cy="563562"/>
        </p:xfrm>
        <a:graphic>
          <a:graphicData uri="http://schemas.openxmlformats.org/presentationml/2006/ole">
            <mc:AlternateContent>
              <mc:Choice xmlns:v="urn:schemas-microsoft-com:vml" Requires="v">
                <p:oleObj spid="_x0000_s1308" name="公式" r:id="rId2" imgW="1412875" imgH="563562" progId="Equation.3">
                  <p:embed/>
                </p:oleObj>
              </mc:Choice>
              <mc:Fallback>
                <p:oleObj name="公式" r:id="rId2" imgW="1412875" imgH="563562" progId="Equation.3">
                  <p:embed/>
                  <p:pic>
                    <p:nvPicPr>
                      <p:cNvPr id="0" name="OLE substitute image"/>
                      <p:cNvPicPr/>
                      <p:nvPr/>
                    </p:nvPicPr>
                    <p:blipFill>
                      <a:blip r:embed="rId3"/>
                      <a:stretch>
                        <a:fillRect/>
                      </a:stretch>
                    </p:blipFill>
                    <p:spPr>
                      <a:xfrm>
                        <a:off x="1385888" y="1090613"/>
                        <a:ext cx="1412875" cy="563562"/>
                      </a:xfrm>
                      <a:prstGeom prst="rect">
                        <a:avLst/>
                      </a:prstGeom>
                      <a:noFill/>
                      <a:ln>
                        <a:noFill/>
                        <a:miter lim="800000"/>
                      </a:ln>
                      <a:effectLst/>
                    </p:spPr>
                  </p:pic>
                </p:oleObj>
              </mc:Fallback>
            </mc:AlternateContent>
          </a:graphicData>
        </a:graphic>
      </p:graphicFrame>
      <p:graphicFrame>
        <p:nvGraphicFramePr>
          <p:cNvPr id="4099" name="Object 1025" title=""/>
          <p:cNvGraphicFramePr>
            <a:graphicFrameLocks noChangeAspect="1"/>
          </p:cNvGraphicFramePr>
          <p:nvPr/>
        </p:nvGraphicFramePr>
        <p:xfrm>
          <a:off x="228600" y="1998663"/>
          <a:ext cx="8042275" cy="515937"/>
        </p:xfrm>
        <a:graphic>
          <a:graphicData uri="http://schemas.openxmlformats.org/presentationml/2006/ole">
            <mc:AlternateContent>
              <mc:Choice xmlns:v="urn:schemas-microsoft-com:vml" Requires="v">
                <p:oleObj spid="_x0000_s1309" name="公式" r:id="rId4" imgW="8042275" imgH="515937" progId="Equation.3">
                  <p:embed/>
                </p:oleObj>
              </mc:Choice>
              <mc:Fallback>
                <p:oleObj name="公式" r:id="rId4" imgW="8042275" imgH="515937" progId="Equation.3">
                  <p:embed/>
                  <p:pic>
                    <p:nvPicPr>
                      <p:cNvPr id="0" name="OLE substitute image"/>
                      <p:cNvPicPr/>
                      <p:nvPr/>
                    </p:nvPicPr>
                    <p:blipFill>
                      <a:blip r:embed="rId5"/>
                      <a:stretch>
                        <a:fillRect/>
                      </a:stretch>
                    </p:blipFill>
                    <p:spPr>
                      <a:xfrm>
                        <a:off x="228600" y="1998663"/>
                        <a:ext cx="8042275" cy="515937"/>
                      </a:xfrm>
                      <a:prstGeom prst="rect">
                        <a:avLst/>
                      </a:prstGeom>
                      <a:noFill/>
                      <a:ln>
                        <a:noFill/>
                        <a:miter lim="800000"/>
                      </a:ln>
                      <a:effectLst/>
                    </p:spPr>
                  </p:pic>
                </p:oleObj>
              </mc:Fallback>
            </mc:AlternateContent>
          </a:graphicData>
        </a:graphic>
      </p:graphicFrame>
      <p:graphicFrame>
        <p:nvGraphicFramePr>
          <p:cNvPr id="4100" name="Object 1026" title=""/>
          <p:cNvGraphicFramePr>
            <a:graphicFrameLocks noChangeAspect="1"/>
          </p:cNvGraphicFramePr>
          <p:nvPr/>
        </p:nvGraphicFramePr>
        <p:xfrm>
          <a:off x="533400" y="2743200"/>
          <a:ext cx="4495800" cy="2827338"/>
        </p:xfrm>
        <a:graphic>
          <a:graphicData uri="http://schemas.openxmlformats.org/presentationml/2006/ole">
            <mc:AlternateContent>
              <mc:Choice xmlns:v="urn:schemas-microsoft-com:vml" Requires="v">
                <p:oleObj spid="_x0000_s1310" name="公式" r:id="rId6" imgW="4495800" imgH="2827338" progId="Equation.3">
                  <p:embed/>
                </p:oleObj>
              </mc:Choice>
              <mc:Fallback>
                <p:oleObj name="公式" r:id="rId6" imgW="4495800" imgH="2827338" progId="Equation.3">
                  <p:embed/>
                  <p:pic>
                    <p:nvPicPr>
                      <p:cNvPr id="0" name="OLE substitute image"/>
                      <p:cNvPicPr/>
                      <p:nvPr/>
                    </p:nvPicPr>
                    <p:blipFill>
                      <a:blip r:embed="rId7"/>
                      <a:stretch>
                        <a:fillRect/>
                      </a:stretch>
                    </p:blipFill>
                    <p:spPr>
                      <a:xfrm>
                        <a:off x="533400" y="2743200"/>
                        <a:ext cx="4495800" cy="2827338"/>
                      </a:xfrm>
                      <a:prstGeom prst="rect">
                        <a:avLst/>
                      </a:prstGeom>
                      <a:noFill/>
                      <a:ln>
                        <a:noFill/>
                        <a:miter lim="800000"/>
                      </a:ln>
                      <a:effectLst/>
                    </p:spPr>
                  </p:pic>
                </p:oleObj>
              </mc:Fallback>
            </mc:AlternateContent>
          </a:graphicData>
        </a:graphic>
      </p:graphicFrame>
      <p:cxnSp>
        <p:nvCxnSpPr>
          <p:cNvPr id="4103" name="Line 85" title=""/>
          <p:cNvCxnSpPr/>
          <p:nvPr/>
        </p:nvCxnSpPr>
        <p:spPr>
          <a:xfrm>
            <a:off x="4953000" y="5695950"/>
            <a:ext cx="4114800" cy="0"/>
          </a:xfrm>
          <a:prstGeom prst="line">
            <a:avLst/>
          </a:prstGeom>
          <a:noFill/>
          <a:ln w="38100">
            <a:solidFill>
              <a:schemeClr val="tx1"/>
            </a:solidFill>
            <a:miter lim="800000"/>
            <a:tailEnd type="triangle"/>
          </a:ln>
        </p:spPr>
      </p:cxnSp>
      <p:cxnSp>
        <p:nvCxnSpPr>
          <p:cNvPr id="4104" name="Line 86" title=""/>
          <p:cNvCxnSpPr/>
          <p:nvPr/>
        </p:nvCxnSpPr>
        <p:spPr>
          <a:xfrm flipH="1" flipV="1">
            <a:off x="5486400" y="3200400"/>
            <a:ext cx="0" cy="3124200"/>
          </a:xfrm>
          <a:prstGeom prst="line">
            <a:avLst/>
          </a:prstGeom>
          <a:noFill/>
          <a:ln w="38100">
            <a:solidFill>
              <a:schemeClr val="tx1"/>
            </a:solidFill>
            <a:miter lim="800000"/>
            <a:tailEnd type="triangle"/>
          </a:ln>
        </p:spPr>
      </p:cxnSp>
      <p:cxnSp>
        <p:nvCxnSpPr>
          <p:cNvPr id="4105" name="Line 87" title=""/>
          <p:cNvCxnSpPr/>
          <p:nvPr/>
        </p:nvCxnSpPr>
        <p:spPr>
          <a:xfrm flipH="1" flipV="1">
            <a:off x="6096000" y="5562600"/>
            <a:ext cx="0" cy="152400"/>
          </a:xfrm>
          <a:prstGeom prst="line">
            <a:avLst/>
          </a:prstGeom>
          <a:noFill/>
          <a:ln w="38100">
            <a:solidFill>
              <a:schemeClr val="tx1"/>
            </a:solidFill>
            <a:miter lim="800000"/>
          </a:ln>
        </p:spPr>
      </p:cxnSp>
      <p:cxnSp>
        <p:nvCxnSpPr>
          <p:cNvPr id="4106" name="Line 88" title=""/>
          <p:cNvCxnSpPr/>
          <p:nvPr/>
        </p:nvCxnSpPr>
        <p:spPr>
          <a:xfrm flipH="1" flipV="1">
            <a:off x="6781800" y="5562600"/>
            <a:ext cx="0" cy="152400"/>
          </a:xfrm>
          <a:prstGeom prst="line">
            <a:avLst/>
          </a:prstGeom>
          <a:noFill/>
          <a:ln>
            <a:solidFill>
              <a:schemeClr val="bg2"/>
            </a:solidFill>
            <a:miter lim="800000"/>
          </a:ln>
        </p:spPr>
      </p:cxnSp>
      <p:cxnSp>
        <p:nvCxnSpPr>
          <p:cNvPr id="4107" name="Line 89" title=""/>
          <p:cNvCxnSpPr/>
          <p:nvPr/>
        </p:nvCxnSpPr>
        <p:spPr>
          <a:xfrm flipH="1" flipV="1">
            <a:off x="7467600" y="5562600"/>
            <a:ext cx="0" cy="152400"/>
          </a:xfrm>
          <a:prstGeom prst="line">
            <a:avLst/>
          </a:prstGeom>
          <a:noFill/>
          <a:ln>
            <a:solidFill>
              <a:schemeClr val="bg2"/>
            </a:solidFill>
            <a:miter lim="800000"/>
          </a:ln>
        </p:spPr>
      </p:cxnSp>
      <p:cxnSp>
        <p:nvCxnSpPr>
          <p:cNvPr id="4108" name="Line 90" title=""/>
          <p:cNvCxnSpPr/>
          <p:nvPr/>
        </p:nvCxnSpPr>
        <p:spPr>
          <a:xfrm flipH="1" flipV="1">
            <a:off x="4953000" y="5562600"/>
            <a:ext cx="0" cy="152400"/>
          </a:xfrm>
          <a:prstGeom prst="line">
            <a:avLst/>
          </a:prstGeom>
          <a:noFill/>
          <a:ln>
            <a:solidFill>
              <a:schemeClr val="bg2"/>
            </a:solidFill>
            <a:miter lim="800000"/>
          </a:ln>
        </p:spPr>
      </p:cxnSp>
      <p:cxnSp>
        <p:nvCxnSpPr>
          <p:cNvPr id="4109" name="Line 91" title=""/>
          <p:cNvCxnSpPr/>
          <p:nvPr/>
        </p:nvCxnSpPr>
        <p:spPr>
          <a:xfrm>
            <a:off x="5486400" y="5314950"/>
            <a:ext cx="152400" cy="0"/>
          </a:xfrm>
          <a:prstGeom prst="line">
            <a:avLst/>
          </a:prstGeom>
          <a:noFill/>
          <a:ln>
            <a:solidFill>
              <a:schemeClr val="bg2"/>
            </a:solidFill>
            <a:miter lim="800000"/>
          </a:ln>
        </p:spPr>
      </p:cxnSp>
      <p:cxnSp>
        <p:nvCxnSpPr>
          <p:cNvPr id="4110" name="Line 92" title=""/>
          <p:cNvCxnSpPr/>
          <p:nvPr/>
        </p:nvCxnSpPr>
        <p:spPr>
          <a:xfrm>
            <a:off x="5486400" y="4800600"/>
            <a:ext cx="152400" cy="0"/>
          </a:xfrm>
          <a:prstGeom prst="line">
            <a:avLst/>
          </a:prstGeom>
          <a:noFill/>
          <a:ln>
            <a:solidFill>
              <a:schemeClr val="tx1"/>
            </a:solidFill>
            <a:miter lim="800000"/>
          </a:ln>
        </p:spPr>
      </p:cxnSp>
      <p:cxnSp>
        <p:nvCxnSpPr>
          <p:cNvPr id="4111" name="Line 93" title=""/>
          <p:cNvCxnSpPr/>
          <p:nvPr/>
        </p:nvCxnSpPr>
        <p:spPr>
          <a:xfrm>
            <a:off x="5486400" y="4343400"/>
            <a:ext cx="152400" cy="0"/>
          </a:xfrm>
          <a:prstGeom prst="line">
            <a:avLst/>
          </a:prstGeom>
          <a:noFill/>
          <a:ln>
            <a:solidFill>
              <a:schemeClr val="tx1"/>
            </a:solidFill>
            <a:miter lim="800000"/>
          </a:ln>
        </p:spPr>
      </p:cxnSp>
      <p:cxnSp>
        <p:nvCxnSpPr>
          <p:cNvPr id="4112" name="Line 94" title=""/>
          <p:cNvCxnSpPr/>
          <p:nvPr/>
        </p:nvCxnSpPr>
        <p:spPr>
          <a:xfrm>
            <a:off x="5486400" y="3886200"/>
            <a:ext cx="152400" cy="0"/>
          </a:xfrm>
          <a:prstGeom prst="line">
            <a:avLst/>
          </a:prstGeom>
          <a:noFill/>
          <a:ln>
            <a:solidFill>
              <a:schemeClr val="tx1"/>
            </a:solidFill>
            <a:miter lim="800000"/>
          </a:ln>
        </p:spPr>
      </p:cxnSp>
      <p:cxnSp>
        <p:nvCxnSpPr>
          <p:cNvPr id="4113" name="Line 95" title=""/>
          <p:cNvCxnSpPr/>
          <p:nvPr/>
        </p:nvCxnSpPr>
        <p:spPr>
          <a:xfrm>
            <a:off x="4953000" y="5314950"/>
            <a:ext cx="1828800" cy="0"/>
          </a:xfrm>
          <a:prstGeom prst="line">
            <a:avLst/>
          </a:prstGeom>
          <a:noFill/>
          <a:ln w="28575">
            <a:solidFill>
              <a:schemeClr val="tx1"/>
            </a:solidFill>
            <a:miter lim="800000"/>
          </a:ln>
        </p:spPr>
      </p:cxnSp>
      <p:cxnSp>
        <p:nvCxnSpPr>
          <p:cNvPr id="4114" name="Line 96" title=""/>
          <p:cNvCxnSpPr/>
          <p:nvPr/>
        </p:nvCxnSpPr>
        <p:spPr>
          <a:xfrm>
            <a:off x="6781800" y="4324350"/>
            <a:ext cx="609600" cy="0"/>
          </a:xfrm>
          <a:prstGeom prst="line">
            <a:avLst/>
          </a:prstGeom>
          <a:noFill/>
          <a:ln w="28575">
            <a:solidFill>
              <a:schemeClr val="tx1"/>
            </a:solidFill>
            <a:miter lim="800000"/>
          </a:ln>
        </p:spPr>
      </p:cxnSp>
      <p:cxnSp>
        <p:nvCxnSpPr>
          <p:cNvPr id="4115" name="Line 97" title=""/>
          <p:cNvCxnSpPr/>
          <p:nvPr/>
        </p:nvCxnSpPr>
        <p:spPr>
          <a:xfrm>
            <a:off x="7467600" y="3867150"/>
            <a:ext cx="990600" cy="0"/>
          </a:xfrm>
          <a:prstGeom prst="line">
            <a:avLst/>
          </a:prstGeom>
          <a:noFill/>
          <a:ln w="28575">
            <a:solidFill>
              <a:srgbClr val="FF0000"/>
            </a:solidFill>
            <a:miter lim="800000"/>
          </a:ln>
        </p:spPr>
      </p:cxnSp>
      <p:cxnSp>
        <p:nvCxnSpPr>
          <p:cNvPr id="4116" name="Line 98" title=""/>
          <p:cNvCxnSpPr/>
          <p:nvPr/>
        </p:nvCxnSpPr>
        <p:spPr>
          <a:xfrm flipH="1">
            <a:off x="6781800" y="4324350"/>
            <a:ext cx="0" cy="1371600"/>
          </a:xfrm>
          <a:prstGeom prst="line">
            <a:avLst/>
          </a:prstGeom>
          <a:noFill/>
          <a:ln cap="rnd">
            <a:solidFill>
              <a:srgbClr val="FF6600"/>
            </a:solidFill>
            <a:prstDash val="sysDot"/>
            <a:miter lim="800000"/>
          </a:ln>
        </p:spPr>
      </p:cxnSp>
      <p:cxnSp>
        <p:nvCxnSpPr>
          <p:cNvPr id="4117" name="Line 99" title=""/>
          <p:cNvCxnSpPr/>
          <p:nvPr/>
        </p:nvCxnSpPr>
        <p:spPr>
          <a:xfrm flipH="1">
            <a:off x="7467600" y="3943350"/>
            <a:ext cx="0" cy="1828800"/>
          </a:xfrm>
          <a:prstGeom prst="line">
            <a:avLst/>
          </a:prstGeom>
          <a:noFill/>
          <a:ln cap="rnd">
            <a:solidFill>
              <a:schemeClr val="hlink"/>
            </a:solidFill>
            <a:prstDash val="sysDot"/>
            <a:miter lim="800000"/>
          </a:ln>
        </p:spPr>
      </p:cxnSp>
      <p:cxnSp>
        <p:nvCxnSpPr>
          <p:cNvPr id="4118" name="Line 100" title=""/>
          <p:cNvCxnSpPr/>
          <p:nvPr/>
        </p:nvCxnSpPr>
        <p:spPr>
          <a:xfrm flipH="1">
            <a:off x="4191000" y="5695950"/>
            <a:ext cx="762000" cy="0"/>
          </a:xfrm>
          <a:prstGeom prst="line">
            <a:avLst/>
          </a:prstGeom>
          <a:noFill/>
          <a:ln w="38100">
            <a:solidFill>
              <a:srgbClr val="FF0000"/>
            </a:solidFill>
            <a:miter lim="800000"/>
          </a:ln>
        </p:spPr>
      </p:cxnSp>
      <p:cxnSp>
        <p:nvCxnSpPr>
          <p:cNvPr id="4119" name="Line 101" title=""/>
          <p:cNvCxnSpPr/>
          <p:nvPr/>
        </p:nvCxnSpPr>
        <p:spPr>
          <a:xfrm flipH="1" flipV="1">
            <a:off x="6781800" y="5543550"/>
            <a:ext cx="0" cy="152400"/>
          </a:xfrm>
          <a:prstGeom prst="line">
            <a:avLst/>
          </a:prstGeom>
          <a:noFill/>
          <a:ln w="38100">
            <a:solidFill>
              <a:schemeClr val="tx1"/>
            </a:solidFill>
            <a:miter lim="800000"/>
          </a:ln>
        </p:spPr>
      </p:cxnSp>
      <p:cxnSp>
        <p:nvCxnSpPr>
          <p:cNvPr id="4120" name="Line 102" title=""/>
          <p:cNvCxnSpPr/>
          <p:nvPr/>
        </p:nvCxnSpPr>
        <p:spPr>
          <a:xfrm flipH="1" flipV="1">
            <a:off x="7467600" y="5543550"/>
            <a:ext cx="0" cy="152400"/>
          </a:xfrm>
          <a:prstGeom prst="line">
            <a:avLst/>
          </a:prstGeom>
          <a:noFill/>
          <a:ln w="38100">
            <a:solidFill>
              <a:schemeClr val="tx1"/>
            </a:solidFill>
            <a:miter lim="800000"/>
          </a:ln>
        </p:spPr>
      </p:cxnSp>
      <p:cxnSp>
        <p:nvCxnSpPr>
          <p:cNvPr id="4121" name="Line 103" title=""/>
          <p:cNvCxnSpPr/>
          <p:nvPr/>
        </p:nvCxnSpPr>
        <p:spPr>
          <a:xfrm flipH="1" flipV="1">
            <a:off x="4953000" y="5543550"/>
            <a:ext cx="0" cy="152400"/>
          </a:xfrm>
          <a:prstGeom prst="line">
            <a:avLst/>
          </a:prstGeom>
          <a:noFill/>
          <a:ln w="38100">
            <a:solidFill>
              <a:schemeClr val="tx1"/>
            </a:solidFill>
            <a:miter lim="800000"/>
          </a:ln>
        </p:spPr>
      </p:cxnSp>
      <p:sp>
        <p:nvSpPr>
          <p:cNvPr id="4122" name="Text Box 104" title=""/>
          <p:cNvSpPr txBox="1"/>
          <p:nvPr/>
        </p:nvSpPr>
        <p:spPr>
          <a:xfrm>
            <a:off x="4648200" y="5653088"/>
            <a:ext cx="4495800" cy="519112"/>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a:solidFill>
                  <a:schemeClr val="folHlink"/>
                </a:solidFill>
                <a:latin typeface="Times New Roman" pitchFamily="18" charset="0"/>
              </a:rPr>
              <a:t>-1   </a:t>
            </a:r>
            <a:r>
              <a:rPr kumimoji="1" lang="en-US" altLang="zh-CN" sz="2800">
                <a:latin typeface="Times New Roman" pitchFamily="18" charset="0"/>
              </a:rPr>
              <a:t>0</a:t>
            </a:r>
            <a:r>
              <a:rPr kumimoji="1" lang="en-US" altLang="zh-CN" sz="2800">
                <a:solidFill>
                  <a:schemeClr val="folHlink"/>
                </a:solidFill>
                <a:latin typeface="Times New Roman" pitchFamily="18" charset="0"/>
              </a:rPr>
              <a:t>      1     2      3</a:t>
            </a:r>
            <a:r>
              <a:rPr kumimoji="1" lang="en-US" altLang="zh-CN" sz="2800">
                <a:latin typeface="Times New Roman" pitchFamily="18" charset="0"/>
              </a:rPr>
              <a:t>             </a:t>
            </a:r>
            <a:r>
              <a:rPr kumimoji="1" lang="en-US" altLang="zh-CN" sz="2800" i="1">
                <a:latin typeface="Times New Roman" pitchFamily="18" charset="0"/>
              </a:rPr>
              <a:t>x</a:t>
            </a:r>
            <a:endParaRPr kumimoji="1" lang="en-US" altLang="zh-CN" sz="2800">
              <a:latin typeface="Times New Roman" pitchFamily="18" charset="0"/>
            </a:endParaRPr>
          </a:p>
        </p:txBody>
      </p:sp>
      <p:sp>
        <p:nvSpPr>
          <p:cNvPr id="4123" name="Text Box 105" title=""/>
          <p:cNvSpPr txBox="1"/>
          <p:nvPr/>
        </p:nvSpPr>
        <p:spPr>
          <a:xfrm>
            <a:off x="5562600" y="3505200"/>
            <a:ext cx="457200" cy="457200"/>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400">
                <a:latin typeface="Times New Roman" pitchFamily="18" charset="0"/>
              </a:rPr>
              <a:t>1</a:t>
            </a:r>
            <a:endParaRPr kumimoji="1" lang="en-US" altLang="zh-CN" sz="2400">
              <a:latin typeface="Times New Roman" pitchFamily="18" charset="0"/>
            </a:endParaRPr>
          </a:p>
        </p:txBody>
      </p:sp>
      <p:cxnSp>
        <p:nvCxnSpPr>
          <p:cNvPr id="4124" name="Line 106" title=""/>
          <p:cNvCxnSpPr/>
          <p:nvPr/>
        </p:nvCxnSpPr>
        <p:spPr>
          <a:xfrm flipH="1" flipV="1">
            <a:off x="4953000" y="5334000"/>
            <a:ext cx="0" cy="381000"/>
          </a:xfrm>
          <a:prstGeom prst="line">
            <a:avLst/>
          </a:prstGeom>
          <a:noFill/>
          <a:ln w="28575">
            <a:solidFill>
              <a:schemeClr val="hlink"/>
            </a:solidFill>
            <a:prstDash val="sysDot"/>
            <a:miter lim="800000"/>
          </a:ln>
        </p:spPr>
      </p:cxnSp>
      <p:sp>
        <p:nvSpPr>
          <p:cNvPr id="4125" name="Rectangle 107" title=""/>
          <p:cNvSpPr/>
          <p:nvPr/>
        </p:nvSpPr>
        <p:spPr>
          <a:xfrm>
            <a:off x="2133600" y="381000"/>
            <a:ext cx="51816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r>
              <a:rPr kumimoji="1" lang="en-US" altLang="zh-CN" sz="2800">
                <a:latin typeface="Times New Roman" pitchFamily="18" charset="0"/>
              </a:rPr>
              <a:t> §3     </a:t>
            </a:r>
            <a:r>
              <a:rPr kumimoji="1" lang="zh-CN" altLang="en-US" sz="2800">
                <a:latin typeface="Times New Roman" pitchFamily="18" charset="0"/>
              </a:rPr>
              <a:t>随机变量的分布函数</a:t>
            </a:r>
            <a:endParaRPr kumimoji="1" lang="zh-CN" altLang="en-US" sz="2800">
              <a:latin typeface="Times New Roman" pitchFamily="18" charset="0"/>
            </a:endParaRPr>
          </a:p>
        </p:txBody>
      </p:sp>
      <p:graphicFrame>
        <p:nvGraphicFramePr>
          <p:cNvPr id="4101" name="Object 1027" title=""/>
          <p:cNvGraphicFramePr>
            <a:graphicFrameLocks noChangeAspect="1"/>
          </p:cNvGraphicFramePr>
          <p:nvPr/>
        </p:nvGraphicFramePr>
        <p:xfrm>
          <a:off x="785813" y="990600"/>
          <a:ext cx="7572375" cy="28575"/>
        </p:xfrm>
        <a:graphic>
          <a:graphicData uri="http://schemas.openxmlformats.org/presentationml/2006/ole">
            <mc:AlternateContent>
              <mc:Choice xmlns:v="urn:schemas-microsoft-com:vml" Requires="v">
                <p:oleObj spid="_x0000_s1311" name="Image" r:id="rId8" imgW="7572375" imgH="28575" progId="Photoshop.Image.5">
                  <p:embed/>
                </p:oleObj>
              </mc:Choice>
              <mc:Fallback>
                <p:oleObj name="Image" r:id="rId8" imgW="7572375" imgH="28575" progId="Photoshop.Image.5">
                  <p:embed/>
                  <p:pic>
                    <p:nvPicPr>
                      <p:cNvPr id="0" name="OLE substitute image"/>
                      <p:cNvPicPr/>
                      <p:nvPr/>
                    </p:nvPicPr>
                    <p:blipFill>
                      <a:blip r:embed="rId9"/>
                      <a:stretch>
                        <a:fillRect/>
                      </a:stretch>
                    </p:blipFill>
                    <p:spPr>
                      <a:xfrm>
                        <a:off x="785813" y="990600"/>
                        <a:ext cx="7572375" cy="28575"/>
                      </a:xfrm>
                      <a:prstGeom prst="rect">
                        <a:avLst/>
                      </a:prstGeom>
                      <a:noFill/>
                      <a:ln>
                        <a:noFill/>
                        <a:miter lim="800000"/>
                      </a:ln>
                      <a:effectLst/>
                    </p:spPr>
                  </p:pic>
                </p:oleObj>
              </mc:Fallback>
            </mc:AlternateContent>
          </a:graphicData>
        </a:graphic>
      </p:graphicFrame>
      <p:sp>
        <p:nvSpPr>
          <p:cNvPr id="4126" name="AutoShape 109" title="">
            <a:hlinkClick r:id="rId10"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4127" name="Text Box 110"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0"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500" fill="hold" grpId="0" nodeType="clickEffect">
                                  <p:stCondLst>
                                    <p:cond delay="0"/>
                                  </p:stCondLst>
                                  <p:childTnLst>
                                    <p:set>
                                      <p:cBhvr>
                                        <p:cTn id="6" dur="1" fill="hold">
                                          <p:stCondLst>
                                            <p:cond delay="499"/>
                                          </p:stCondLst>
                                        </p:cTn>
                                        <p:tgtEl>
                                          <p:spTgt spid="4102">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dur="500" fill="hold" nodeType="afterEffect">
                                  <p:stCondLst>
                                    <p:cond delay="0"/>
                                  </p:stCondLst>
                                  <p:childTnLst>
                                    <p:set>
                                      <p:cBhvr>
                                        <p:cTn id="9" dur="1" fill="hold">
                                          <p:stCondLst>
                                            <p:cond delay="499"/>
                                          </p:stCondLst>
                                        </p:cTn>
                                        <p:tgtEl>
                                          <p:spTgt spid="4098"/>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dur="500" fill="hold" nodeType="afterEffect">
                                  <p:stCondLst>
                                    <p:cond delay="0"/>
                                  </p:stCondLst>
                                  <p:childTnLst>
                                    <p:set>
                                      <p:cBhvr>
                                        <p:cTn id="12" dur="1" fill="hold">
                                          <p:stCondLst>
                                            <p:cond delay="499"/>
                                          </p:stCondLst>
                                        </p:cTn>
                                        <p:tgtEl>
                                          <p:spTgt spid="409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dur="500" fill="hold" nodeType="clickEffect">
                                  <p:stCondLst>
                                    <p:cond delay="0"/>
                                  </p:stCondLst>
                                  <p:childTnLst>
                                    <p:set>
                                      <p:cBhvr>
                                        <p:cTn id="16" dur="1" fill="hold">
                                          <p:stCondLst>
                                            <p:cond delay="499"/>
                                          </p:stCondLst>
                                        </p:cTn>
                                        <p:tgtEl>
                                          <p:spTgt spid="410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dur="500" fill="hold" nodeType="clickEffect">
                                  <p:stCondLst>
                                    <p:cond delay="0"/>
                                  </p:stCondLst>
                                  <p:childTnLst>
                                    <p:set>
                                      <p:cBhvr>
                                        <p:cTn id="20" dur="1" fill="hold">
                                          <p:stCondLst>
                                            <p:cond delay="499"/>
                                          </p:stCondLst>
                                        </p:cTn>
                                        <p:tgtEl>
                                          <p:spTgt spid="4103"/>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dur="500" fill="hold" nodeType="afterEffect">
                                  <p:stCondLst>
                                    <p:cond delay="0"/>
                                  </p:stCondLst>
                                  <p:childTnLst>
                                    <p:set>
                                      <p:cBhvr>
                                        <p:cTn id="23" dur="1" fill="hold">
                                          <p:stCondLst>
                                            <p:cond delay="499"/>
                                          </p:stCondLst>
                                        </p:cTn>
                                        <p:tgtEl>
                                          <p:spTgt spid="4105"/>
                                        </p:tgtEl>
                                        <p:attrNameLst>
                                          <p:attrName>style.visibility</p:attrName>
                                        </p:attrNameLst>
                                      </p:cBhvr>
                                      <p:to>
                                        <p:strVal val="visible"/>
                                      </p:to>
                                    </p:set>
                                  </p:childTnLst>
                                </p:cTn>
                              </p:par>
                            </p:childTnLst>
                          </p:cTn>
                        </p:par>
                        <p:par>
                          <p:cTn id="24" fill="hold" nodeType="afterGroup">
                            <p:stCondLst>
                              <p:cond delay="1000"/>
                            </p:stCondLst>
                            <p:childTnLst>
                              <p:par>
                                <p:cTn id="25" presetID="1" presetClass="entr" presetSubtype="0" dur="500" fill="hold" nodeType="afterEffect">
                                  <p:stCondLst>
                                    <p:cond delay="0"/>
                                  </p:stCondLst>
                                  <p:childTnLst>
                                    <p:set>
                                      <p:cBhvr>
                                        <p:cTn id="26" dur="1" fill="hold">
                                          <p:stCondLst>
                                            <p:cond delay="499"/>
                                          </p:stCondLst>
                                        </p:cTn>
                                        <p:tgtEl>
                                          <p:spTgt spid="4106"/>
                                        </p:tgtEl>
                                        <p:attrNameLst>
                                          <p:attrName>style.visibility</p:attrName>
                                        </p:attrNameLst>
                                      </p:cBhvr>
                                      <p:to>
                                        <p:strVal val="visible"/>
                                      </p:to>
                                    </p:set>
                                  </p:childTnLst>
                                </p:cTn>
                              </p:par>
                            </p:childTnLst>
                          </p:cTn>
                        </p:par>
                        <p:par>
                          <p:cTn id="27" fill="hold" nodeType="afterGroup">
                            <p:stCondLst>
                              <p:cond delay="1500"/>
                            </p:stCondLst>
                            <p:childTnLst>
                              <p:par>
                                <p:cTn id="28" presetID="1" presetClass="entr" presetSubtype="0" dur="500" fill="hold" nodeType="afterEffect">
                                  <p:stCondLst>
                                    <p:cond delay="0"/>
                                  </p:stCondLst>
                                  <p:childTnLst>
                                    <p:set>
                                      <p:cBhvr>
                                        <p:cTn id="29" dur="1" fill="hold">
                                          <p:stCondLst>
                                            <p:cond delay="499"/>
                                          </p:stCondLst>
                                        </p:cTn>
                                        <p:tgtEl>
                                          <p:spTgt spid="4107"/>
                                        </p:tgtEl>
                                        <p:attrNameLst>
                                          <p:attrName>style.visibility</p:attrName>
                                        </p:attrNameLst>
                                      </p:cBhvr>
                                      <p:to>
                                        <p:strVal val="visible"/>
                                      </p:to>
                                    </p:set>
                                  </p:childTnLst>
                                </p:cTn>
                              </p:par>
                            </p:childTnLst>
                          </p:cTn>
                        </p:par>
                        <p:par>
                          <p:cTn id="30" fill="hold" nodeType="afterGroup">
                            <p:stCondLst>
                              <p:cond delay="2000"/>
                            </p:stCondLst>
                            <p:childTnLst>
                              <p:par>
                                <p:cTn id="31" presetID="1" presetClass="entr" presetSubtype="0" dur="500" fill="hold" nodeType="afterEffect">
                                  <p:stCondLst>
                                    <p:cond delay="0"/>
                                  </p:stCondLst>
                                  <p:childTnLst>
                                    <p:set>
                                      <p:cBhvr>
                                        <p:cTn id="32" dur="1" fill="hold">
                                          <p:stCondLst>
                                            <p:cond delay="499"/>
                                          </p:stCondLst>
                                        </p:cTn>
                                        <p:tgtEl>
                                          <p:spTgt spid="4108"/>
                                        </p:tgtEl>
                                        <p:attrNameLst>
                                          <p:attrName>style.visibility</p:attrName>
                                        </p:attrNameLst>
                                      </p:cBhvr>
                                      <p:to>
                                        <p:strVal val="visible"/>
                                      </p:to>
                                    </p:set>
                                  </p:childTnLst>
                                </p:cTn>
                              </p:par>
                            </p:childTnLst>
                          </p:cTn>
                        </p:par>
                        <p:par>
                          <p:cTn id="33" fill="hold" nodeType="afterGroup">
                            <p:stCondLst>
                              <p:cond delay="2500"/>
                            </p:stCondLst>
                            <p:childTnLst>
                              <p:par>
                                <p:cTn id="34" presetID="1" presetClass="entr" presetSubtype="0" dur="500" fill="hold" nodeType="afterEffect">
                                  <p:stCondLst>
                                    <p:cond delay="0"/>
                                  </p:stCondLst>
                                  <p:childTnLst>
                                    <p:set>
                                      <p:cBhvr>
                                        <p:cTn id="35" dur="1" fill="hold">
                                          <p:stCondLst>
                                            <p:cond delay="499"/>
                                          </p:stCondLst>
                                        </p:cTn>
                                        <p:tgtEl>
                                          <p:spTgt spid="4109"/>
                                        </p:tgtEl>
                                        <p:attrNameLst>
                                          <p:attrName>style.visibility</p:attrName>
                                        </p:attrNameLst>
                                      </p:cBhvr>
                                      <p:to>
                                        <p:strVal val="visible"/>
                                      </p:to>
                                    </p:set>
                                  </p:childTnLst>
                                </p:cTn>
                              </p:par>
                            </p:childTnLst>
                          </p:cTn>
                        </p:par>
                        <p:par>
                          <p:cTn id="36" fill="hold" nodeType="afterGroup">
                            <p:stCondLst>
                              <p:cond delay="3000"/>
                            </p:stCondLst>
                            <p:childTnLst>
                              <p:par>
                                <p:cTn id="37" presetID="1" presetClass="entr" presetSubtype="0" dur="500" fill="hold" nodeType="afterEffect">
                                  <p:stCondLst>
                                    <p:cond delay="0"/>
                                  </p:stCondLst>
                                  <p:childTnLst>
                                    <p:set>
                                      <p:cBhvr>
                                        <p:cTn id="38" dur="1" fill="hold">
                                          <p:stCondLst>
                                            <p:cond delay="499"/>
                                          </p:stCondLst>
                                        </p:cTn>
                                        <p:tgtEl>
                                          <p:spTgt spid="4110"/>
                                        </p:tgtEl>
                                        <p:attrNameLst>
                                          <p:attrName>style.visibility</p:attrName>
                                        </p:attrNameLst>
                                      </p:cBhvr>
                                      <p:to>
                                        <p:strVal val="visible"/>
                                      </p:to>
                                    </p:set>
                                  </p:childTnLst>
                                </p:cTn>
                              </p:par>
                            </p:childTnLst>
                          </p:cTn>
                        </p:par>
                        <p:par>
                          <p:cTn id="39" fill="hold" nodeType="afterGroup">
                            <p:stCondLst>
                              <p:cond delay="3500"/>
                            </p:stCondLst>
                            <p:childTnLst>
                              <p:par>
                                <p:cTn id="40" presetID="1" presetClass="entr" presetSubtype="0" dur="500" fill="hold" nodeType="afterEffect">
                                  <p:stCondLst>
                                    <p:cond delay="0"/>
                                  </p:stCondLst>
                                  <p:childTnLst>
                                    <p:set>
                                      <p:cBhvr>
                                        <p:cTn id="41" dur="1" fill="hold">
                                          <p:stCondLst>
                                            <p:cond delay="499"/>
                                          </p:stCondLst>
                                        </p:cTn>
                                        <p:tgtEl>
                                          <p:spTgt spid="4111"/>
                                        </p:tgtEl>
                                        <p:attrNameLst>
                                          <p:attrName>style.visibility</p:attrName>
                                        </p:attrNameLst>
                                      </p:cBhvr>
                                      <p:to>
                                        <p:strVal val="visible"/>
                                      </p:to>
                                    </p:set>
                                  </p:childTnLst>
                                </p:cTn>
                              </p:par>
                            </p:childTnLst>
                          </p:cTn>
                        </p:par>
                        <p:par>
                          <p:cTn id="42" fill="hold" nodeType="afterGroup">
                            <p:stCondLst>
                              <p:cond delay="4000"/>
                            </p:stCondLst>
                            <p:childTnLst>
                              <p:par>
                                <p:cTn id="43" presetID="1" presetClass="entr" presetSubtype="0" dur="500" fill="hold" nodeType="afterEffect">
                                  <p:stCondLst>
                                    <p:cond delay="0"/>
                                  </p:stCondLst>
                                  <p:childTnLst>
                                    <p:set>
                                      <p:cBhvr>
                                        <p:cTn id="44" dur="1" fill="hold">
                                          <p:stCondLst>
                                            <p:cond delay="499"/>
                                          </p:stCondLst>
                                        </p:cTn>
                                        <p:tgtEl>
                                          <p:spTgt spid="4112"/>
                                        </p:tgtEl>
                                        <p:attrNameLst>
                                          <p:attrName>style.visibility</p:attrName>
                                        </p:attrNameLst>
                                      </p:cBhvr>
                                      <p:to>
                                        <p:strVal val="visible"/>
                                      </p:to>
                                    </p:set>
                                  </p:childTnLst>
                                </p:cTn>
                              </p:par>
                            </p:childTnLst>
                          </p:cTn>
                        </p:par>
                        <p:par>
                          <p:cTn id="45" fill="hold" nodeType="afterGroup">
                            <p:stCondLst>
                              <p:cond delay="4500"/>
                            </p:stCondLst>
                            <p:childTnLst>
                              <p:par>
                                <p:cTn id="46" presetID="1" presetClass="entr" presetSubtype="0" dur="500" fill="hold" nodeType="afterEffect">
                                  <p:stCondLst>
                                    <p:cond delay="0"/>
                                  </p:stCondLst>
                                  <p:childTnLst>
                                    <p:set>
                                      <p:cBhvr>
                                        <p:cTn id="47" dur="1" fill="hold">
                                          <p:stCondLst>
                                            <p:cond delay="499"/>
                                          </p:stCondLst>
                                        </p:cTn>
                                        <p:tgtEl>
                                          <p:spTgt spid="4113"/>
                                        </p:tgtEl>
                                        <p:attrNameLst>
                                          <p:attrName>style.visibility</p:attrName>
                                        </p:attrNameLst>
                                      </p:cBhvr>
                                      <p:to>
                                        <p:strVal val="visible"/>
                                      </p:to>
                                    </p:set>
                                  </p:childTnLst>
                                </p:cTn>
                              </p:par>
                            </p:childTnLst>
                          </p:cTn>
                        </p:par>
                        <p:par>
                          <p:cTn id="48" fill="hold" nodeType="afterGroup">
                            <p:stCondLst>
                              <p:cond delay="5000"/>
                            </p:stCondLst>
                            <p:childTnLst>
                              <p:par>
                                <p:cTn id="49" presetID="1" presetClass="entr" presetSubtype="0" dur="500" fill="hold" nodeType="afterEffect">
                                  <p:stCondLst>
                                    <p:cond delay="0"/>
                                  </p:stCondLst>
                                  <p:childTnLst>
                                    <p:set>
                                      <p:cBhvr>
                                        <p:cTn id="50" dur="1" fill="hold">
                                          <p:stCondLst>
                                            <p:cond delay="499"/>
                                          </p:stCondLst>
                                        </p:cTn>
                                        <p:tgtEl>
                                          <p:spTgt spid="4114"/>
                                        </p:tgtEl>
                                        <p:attrNameLst>
                                          <p:attrName>style.visibility</p:attrName>
                                        </p:attrNameLst>
                                      </p:cBhvr>
                                      <p:to>
                                        <p:strVal val="visible"/>
                                      </p:to>
                                    </p:set>
                                  </p:childTnLst>
                                </p:cTn>
                              </p:par>
                            </p:childTnLst>
                          </p:cTn>
                        </p:par>
                        <p:par>
                          <p:cTn id="51" fill="hold" nodeType="afterGroup">
                            <p:stCondLst>
                              <p:cond delay="5500"/>
                            </p:stCondLst>
                            <p:childTnLst>
                              <p:par>
                                <p:cTn id="52" presetID="1" presetClass="entr" presetSubtype="0" dur="500" fill="hold" nodeType="afterEffect">
                                  <p:stCondLst>
                                    <p:cond delay="0"/>
                                  </p:stCondLst>
                                  <p:childTnLst>
                                    <p:set>
                                      <p:cBhvr>
                                        <p:cTn id="53" dur="1" fill="hold">
                                          <p:stCondLst>
                                            <p:cond delay="499"/>
                                          </p:stCondLst>
                                        </p:cTn>
                                        <p:tgtEl>
                                          <p:spTgt spid="4115"/>
                                        </p:tgtEl>
                                        <p:attrNameLst>
                                          <p:attrName>style.visibility</p:attrName>
                                        </p:attrNameLst>
                                      </p:cBhvr>
                                      <p:to>
                                        <p:strVal val="visible"/>
                                      </p:to>
                                    </p:set>
                                  </p:childTnLst>
                                </p:cTn>
                              </p:par>
                            </p:childTnLst>
                          </p:cTn>
                        </p:par>
                        <p:par>
                          <p:cTn id="54" fill="hold" nodeType="afterGroup">
                            <p:stCondLst>
                              <p:cond delay="6000"/>
                            </p:stCondLst>
                            <p:childTnLst>
                              <p:par>
                                <p:cTn id="55" presetID="1" presetClass="entr" presetSubtype="0" dur="500" fill="hold" nodeType="afterEffect">
                                  <p:stCondLst>
                                    <p:cond delay="0"/>
                                  </p:stCondLst>
                                  <p:childTnLst>
                                    <p:set>
                                      <p:cBhvr>
                                        <p:cTn id="56" dur="1" fill="hold">
                                          <p:stCondLst>
                                            <p:cond delay="499"/>
                                          </p:stCondLst>
                                        </p:cTn>
                                        <p:tgtEl>
                                          <p:spTgt spid="4116"/>
                                        </p:tgtEl>
                                        <p:attrNameLst>
                                          <p:attrName>style.visibility</p:attrName>
                                        </p:attrNameLst>
                                      </p:cBhvr>
                                      <p:to>
                                        <p:strVal val="visible"/>
                                      </p:to>
                                    </p:set>
                                  </p:childTnLst>
                                </p:cTn>
                              </p:par>
                            </p:childTnLst>
                          </p:cTn>
                        </p:par>
                        <p:par>
                          <p:cTn id="57" fill="hold" nodeType="afterGroup">
                            <p:stCondLst>
                              <p:cond delay="6500"/>
                            </p:stCondLst>
                            <p:childTnLst>
                              <p:par>
                                <p:cTn id="58" presetID="1" presetClass="entr" presetSubtype="0" dur="500" fill="hold" nodeType="afterEffect">
                                  <p:stCondLst>
                                    <p:cond delay="0"/>
                                  </p:stCondLst>
                                  <p:childTnLst>
                                    <p:set>
                                      <p:cBhvr>
                                        <p:cTn id="59" dur="1" fill="hold">
                                          <p:stCondLst>
                                            <p:cond delay="499"/>
                                          </p:stCondLst>
                                        </p:cTn>
                                        <p:tgtEl>
                                          <p:spTgt spid="4117"/>
                                        </p:tgtEl>
                                        <p:attrNameLst>
                                          <p:attrName>style.visibility</p:attrName>
                                        </p:attrNameLst>
                                      </p:cBhvr>
                                      <p:to>
                                        <p:strVal val="visible"/>
                                      </p:to>
                                    </p:set>
                                  </p:childTnLst>
                                </p:cTn>
                              </p:par>
                            </p:childTnLst>
                          </p:cTn>
                        </p:par>
                        <p:par>
                          <p:cTn id="60" fill="hold" nodeType="afterGroup">
                            <p:stCondLst>
                              <p:cond delay="7000"/>
                            </p:stCondLst>
                            <p:childTnLst>
                              <p:par>
                                <p:cTn id="61" presetID="1" presetClass="entr" presetSubtype="0" dur="500" fill="hold" nodeType="afterEffect">
                                  <p:stCondLst>
                                    <p:cond delay="0"/>
                                  </p:stCondLst>
                                  <p:childTnLst>
                                    <p:set>
                                      <p:cBhvr>
                                        <p:cTn id="62" dur="1" fill="hold">
                                          <p:stCondLst>
                                            <p:cond delay="499"/>
                                          </p:stCondLst>
                                        </p:cTn>
                                        <p:tgtEl>
                                          <p:spTgt spid="4118"/>
                                        </p:tgtEl>
                                        <p:attrNameLst>
                                          <p:attrName>style.visibility</p:attrName>
                                        </p:attrNameLst>
                                      </p:cBhvr>
                                      <p:to>
                                        <p:strVal val="visible"/>
                                      </p:to>
                                    </p:set>
                                  </p:childTnLst>
                                </p:cTn>
                              </p:par>
                            </p:childTnLst>
                          </p:cTn>
                        </p:par>
                        <p:par>
                          <p:cTn id="63" fill="hold" nodeType="afterGroup">
                            <p:stCondLst>
                              <p:cond delay="7500"/>
                            </p:stCondLst>
                            <p:childTnLst>
                              <p:par>
                                <p:cTn id="64" presetID="1" presetClass="entr" presetSubtype="0" dur="500" fill="hold" nodeType="afterEffect">
                                  <p:stCondLst>
                                    <p:cond delay="0"/>
                                  </p:stCondLst>
                                  <p:childTnLst>
                                    <p:set>
                                      <p:cBhvr>
                                        <p:cTn id="65" dur="1" fill="hold">
                                          <p:stCondLst>
                                            <p:cond delay="499"/>
                                          </p:stCondLst>
                                        </p:cTn>
                                        <p:tgtEl>
                                          <p:spTgt spid="4119"/>
                                        </p:tgtEl>
                                        <p:attrNameLst>
                                          <p:attrName>style.visibility</p:attrName>
                                        </p:attrNameLst>
                                      </p:cBhvr>
                                      <p:to>
                                        <p:strVal val="visible"/>
                                      </p:to>
                                    </p:set>
                                  </p:childTnLst>
                                </p:cTn>
                              </p:par>
                            </p:childTnLst>
                          </p:cTn>
                        </p:par>
                        <p:par>
                          <p:cTn id="66" fill="hold" nodeType="afterGroup">
                            <p:stCondLst>
                              <p:cond delay="8000"/>
                            </p:stCondLst>
                            <p:childTnLst>
                              <p:par>
                                <p:cTn id="67" presetID="1" presetClass="entr" presetSubtype="0" dur="500" fill="hold" nodeType="afterEffect">
                                  <p:stCondLst>
                                    <p:cond delay="0"/>
                                  </p:stCondLst>
                                  <p:childTnLst>
                                    <p:set>
                                      <p:cBhvr>
                                        <p:cTn id="68" dur="1" fill="hold">
                                          <p:stCondLst>
                                            <p:cond delay="499"/>
                                          </p:stCondLst>
                                        </p:cTn>
                                        <p:tgtEl>
                                          <p:spTgt spid="4120"/>
                                        </p:tgtEl>
                                        <p:attrNameLst>
                                          <p:attrName>style.visibility</p:attrName>
                                        </p:attrNameLst>
                                      </p:cBhvr>
                                      <p:to>
                                        <p:strVal val="visible"/>
                                      </p:to>
                                    </p:set>
                                  </p:childTnLst>
                                </p:cTn>
                              </p:par>
                            </p:childTnLst>
                          </p:cTn>
                        </p:par>
                        <p:par>
                          <p:cTn id="69" fill="hold" nodeType="afterGroup">
                            <p:stCondLst>
                              <p:cond delay="8500"/>
                            </p:stCondLst>
                            <p:childTnLst>
                              <p:par>
                                <p:cTn id="70" presetID="1" presetClass="entr" presetSubtype="0" dur="500" fill="hold" nodeType="afterEffect">
                                  <p:stCondLst>
                                    <p:cond delay="0"/>
                                  </p:stCondLst>
                                  <p:childTnLst>
                                    <p:set>
                                      <p:cBhvr>
                                        <p:cTn id="71" dur="1" fill="hold">
                                          <p:stCondLst>
                                            <p:cond delay="499"/>
                                          </p:stCondLst>
                                        </p:cTn>
                                        <p:tgtEl>
                                          <p:spTgt spid="4121"/>
                                        </p:tgtEl>
                                        <p:attrNameLst>
                                          <p:attrName>style.visibility</p:attrName>
                                        </p:attrNameLst>
                                      </p:cBhvr>
                                      <p:to>
                                        <p:strVal val="visible"/>
                                      </p:to>
                                    </p:set>
                                  </p:childTnLst>
                                </p:cTn>
                              </p:par>
                            </p:childTnLst>
                          </p:cTn>
                        </p:par>
                        <p:par>
                          <p:cTn id="72" fill="hold" nodeType="afterGroup">
                            <p:stCondLst>
                              <p:cond delay="9000"/>
                            </p:stCondLst>
                            <p:childTnLst>
                              <p:par>
                                <p:cTn id="73" presetID="1" presetClass="entr" presetSubtype="0" dur="500" fill="hold" grpId="0" nodeType="afterEffect">
                                  <p:stCondLst>
                                    <p:cond delay="0"/>
                                  </p:stCondLst>
                                  <p:childTnLst>
                                    <p:set>
                                      <p:cBhvr>
                                        <p:cTn id="74" dur="1" fill="hold">
                                          <p:stCondLst>
                                            <p:cond delay="499"/>
                                          </p:stCondLst>
                                        </p:cTn>
                                        <p:tgtEl>
                                          <p:spTgt spid="4122">
                                            <p:txEl>
                                              <p:pRg st="0" end="0"/>
                                            </p:txEl>
                                          </p:spTgt>
                                        </p:tgtEl>
                                        <p:attrNameLst>
                                          <p:attrName>style.visibility</p:attrName>
                                        </p:attrNameLst>
                                      </p:cBhvr>
                                      <p:to>
                                        <p:strVal val="visible"/>
                                      </p:to>
                                    </p:set>
                                  </p:childTnLst>
                                </p:cTn>
                              </p:par>
                            </p:childTnLst>
                          </p:cTn>
                        </p:par>
                        <p:par>
                          <p:cTn id="75" fill="hold" nodeType="afterGroup">
                            <p:stCondLst>
                              <p:cond delay="9500"/>
                            </p:stCondLst>
                            <p:childTnLst>
                              <p:par>
                                <p:cTn id="76" presetID="1" presetClass="entr" presetSubtype="0" dur="500" fill="hold" grpId="0" nodeType="afterEffect">
                                  <p:stCondLst>
                                    <p:cond delay="0"/>
                                  </p:stCondLst>
                                  <p:childTnLst>
                                    <p:set>
                                      <p:cBhvr>
                                        <p:cTn id="77" dur="1" fill="hold">
                                          <p:stCondLst>
                                            <p:cond delay="499"/>
                                          </p:stCondLst>
                                        </p:cTn>
                                        <p:tgtEl>
                                          <p:spTgt spid="4123">
                                            <p:txEl>
                                              <p:pRg st="0" end="0"/>
                                            </p:txEl>
                                          </p:spTgt>
                                        </p:tgtEl>
                                        <p:attrNameLst>
                                          <p:attrName>style.visibility</p:attrName>
                                        </p:attrNameLst>
                                      </p:cBhvr>
                                      <p:to>
                                        <p:strVal val="visible"/>
                                      </p:to>
                                    </p:set>
                                  </p:childTnLst>
                                </p:cTn>
                              </p:par>
                            </p:childTnLst>
                          </p:cTn>
                        </p:par>
                        <p:par>
                          <p:cTn id="78" fill="hold" nodeType="afterGroup">
                            <p:stCondLst>
                              <p:cond delay="10000"/>
                            </p:stCondLst>
                            <p:childTnLst>
                              <p:par>
                                <p:cTn id="79" presetID="1" presetClass="entr" presetSubtype="0" dur="500" fill="hold" nodeType="afterEffect">
                                  <p:stCondLst>
                                    <p:cond delay="0"/>
                                  </p:stCondLst>
                                  <p:childTnLst>
                                    <p:set>
                                      <p:cBhvr>
                                        <p:cTn id="80" dur="1" fill="hold">
                                          <p:stCondLst>
                                            <p:cond delay="499"/>
                                          </p:stCondLst>
                                        </p:cTn>
                                        <p:tgtEl>
                                          <p:spTgt spid="4124"/>
                                        </p:tgtEl>
                                        <p:attrNameLst>
                                          <p:attrName>style.visibility</p:attrName>
                                        </p:attrNameLst>
                                      </p:cBhvr>
                                      <p:to>
                                        <p:strVal val="visible"/>
                                      </p:to>
                                    </p:set>
                                  </p:childTnLst>
                                </p:cTn>
                              </p:par>
                            </p:childTnLst>
                          </p:cTn>
                        </p:par>
                        <p:par>
                          <p:cTn id="81" fill="hold" nodeType="afterGroup">
                            <p:stCondLst>
                              <p:cond delay="10500"/>
                            </p:stCondLst>
                            <p:childTnLst>
                              <p:par>
                                <p:cTn id="82" presetID="1" presetClass="entr" presetSubtype="0" dur="500" fill="hold" nodeType="afterEffect">
                                  <p:stCondLst>
                                    <p:cond delay="0"/>
                                  </p:stCondLst>
                                  <p:childTnLst>
                                    <p:set>
                                      <p:cBhvr>
                                        <p:cTn id="83" dur="1" fill="hold">
                                          <p:stCondLst>
                                            <p:cond delay="499"/>
                                          </p:stCondLst>
                                        </p:cTn>
                                        <p:tgtEl>
                                          <p:spTgt spid="4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P spid="4122" grpId="0" build="p"/>
      <p:bldP spid="4123" grpId="0" build="p"/>
    </p:bldLst>
  </p:timing>
</p:sld>
</file>

<file path=ppt/slides/slide6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name="">
    <p:spTree>
      <p:nvGrpSpPr>
        <p:cNvPr id="1" name="" title=""/>
        <p:cNvGrpSpPr/>
        <p:nvPr/>
      </p:nvGrpSpPr>
      <p:grpSpPr>
        <a:xfrm>
          <a:off x="0" y="0"/>
          <a:ext cx="0" cy="0"/>
        </a:xfrm>
      </p:grpSpPr>
      <p:graphicFrame>
        <p:nvGraphicFramePr>
          <p:cNvPr id="5122" name="Object 2" title=""/>
          <p:cNvGraphicFramePr>
            <a:graphicFrameLocks noChangeAspect="1"/>
          </p:cNvGraphicFramePr>
          <p:nvPr/>
        </p:nvGraphicFramePr>
        <p:xfrm>
          <a:off x="304800" y="1143000"/>
          <a:ext cx="3302000" cy="909638"/>
        </p:xfrm>
        <a:graphic>
          <a:graphicData uri="http://schemas.openxmlformats.org/presentationml/2006/ole">
            <mc:AlternateContent>
              <mc:Choice xmlns:v="urn:schemas-microsoft-com:vml" Requires="v">
                <p:oleObj spid="_x0000_s1312" name="公式" r:id="rId2" imgW="3302000" imgH="909638" progId="Equation.3">
                  <p:embed/>
                </p:oleObj>
              </mc:Choice>
              <mc:Fallback>
                <p:oleObj name="公式" r:id="rId2" imgW="3302000" imgH="909638" progId="Equation.3">
                  <p:embed/>
                  <p:pic>
                    <p:nvPicPr>
                      <p:cNvPr id="0" name="OLE substitute image"/>
                      <p:cNvPicPr/>
                      <p:nvPr/>
                    </p:nvPicPr>
                    <p:blipFill>
                      <a:blip r:embed="rId3"/>
                      <a:stretch>
                        <a:fillRect/>
                      </a:stretch>
                    </p:blipFill>
                    <p:spPr>
                      <a:xfrm>
                        <a:off x="304800" y="1143000"/>
                        <a:ext cx="3302000" cy="909638"/>
                      </a:xfrm>
                      <a:prstGeom prst="rect">
                        <a:avLst/>
                      </a:prstGeom>
                      <a:noFill/>
                      <a:ln>
                        <a:noFill/>
                        <a:miter lim="800000"/>
                      </a:ln>
                      <a:effectLst/>
                    </p:spPr>
                  </p:pic>
                </p:oleObj>
              </mc:Fallback>
            </mc:AlternateContent>
          </a:graphicData>
        </a:graphic>
      </p:graphicFrame>
      <p:graphicFrame>
        <p:nvGraphicFramePr>
          <p:cNvPr id="5123" name="Object 3" title=""/>
          <p:cNvGraphicFramePr>
            <a:graphicFrameLocks noChangeAspect="1"/>
          </p:cNvGraphicFramePr>
          <p:nvPr/>
        </p:nvGraphicFramePr>
        <p:xfrm>
          <a:off x="304800" y="2032000"/>
          <a:ext cx="6302375" cy="939800"/>
        </p:xfrm>
        <a:graphic>
          <a:graphicData uri="http://schemas.openxmlformats.org/presentationml/2006/ole">
            <mc:AlternateContent>
              <mc:Choice xmlns:v="urn:schemas-microsoft-com:vml" Requires="v">
                <p:oleObj spid="_x0000_s1313" name="公式" r:id="rId4" imgW="6302375" imgH="939800" progId="Equation.3">
                  <p:embed/>
                </p:oleObj>
              </mc:Choice>
              <mc:Fallback>
                <p:oleObj name="公式" r:id="rId4" imgW="6302375" imgH="939800" progId="Equation.3">
                  <p:embed/>
                  <p:pic>
                    <p:nvPicPr>
                      <p:cNvPr id="0" name="OLE substitute image"/>
                      <p:cNvPicPr/>
                      <p:nvPr/>
                    </p:nvPicPr>
                    <p:blipFill>
                      <a:blip r:embed="rId5"/>
                      <a:stretch>
                        <a:fillRect/>
                      </a:stretch>
                    </p:blipFill>
                    <p:spPr>
                      <a:xfrm>
                        <a:off x="304800" y="2032000"/>
                        <a:ext cx="6302375" cy="939800"/>
                      </a:xfrm>
                      <a:prstGeom prst="rect">
                        <a:avLst/>
                      </a:prstGeom>
                      <a:noFill/>
                      <a:ln>
                        <a:noFill/>
                        <a:miter lim="800000"/>
                      </a:ln>
                      <a:effectLst/>
                    </p:spPr>
                  </p:pic>
                </p:oleObj>
              </mc:Fallback>
            </mc:AlternateContent>
          </a:graphicData>
        </a:graphic>
      </p:graphicFrame>
      <p:graphicFrame>
        <p:nvGraphicFramePr>
          <p:cNvPr id="5124" name="Object 5" title=""/>
          <p:cNvGraphicFramePr>
            <a:graphicFrameLocks noChangeAspect="1"/>
          </p:cNvGraphicFramePr>
          <p:nvPr/>
        </p:nvGraphicFramePr>
        <p:xfrm>
          <a:off x="228600" y="3048000"/>
          <a:ext cx="4738688" cy="2211388"/>
        </p:xfrm>
        <a:graphic>
          <a:graphicData uri="http://schemas.openxmlformats.org/presentationml/2006/ole">
            <mc:AlternateContent>
              <mc:Choice xmlns:v="urn:schemas-microsoft-com:vml" Requires="v">
                <p:oleObj spid="_x0000_s1314" name="公式" r:id="rId6" imgW="4738688" imgH="2211388" progId="Equation.3">
                  <p:embed/>
                </p:oleObj>
              </mc:Choice>
              <mc:Fallback>
                <p:oleObj name="公式" r:id="rId6" imgW="4738688" imgH="2211388" progId="Equation.3">
                  <p:embed/>
                  <p:pic>
                    <p:nvPicPr>
                      <p:cNvPr id="0" name="OLE substitute image"/>
                      <p:cNvPicPr/>
                      <p:nvPr/>
                    </p:nvPicPr>
                    <p:blipFill>
                      <a:blip r:embed="rId7"/>
                      <a:stretch>
                        <a:fillRect/>
                      </a:stretch>
                    </p:blipFill>
                    <p:spPr>
                      <a:xfrm>
                        <a:off x="228600" y="3048000"/>
                        <a:ext cx="4738688" cy="2211388"/>
                      </a:xfrm>
                      <a:prstGeom prst="rect">
                        <a:avLst/>
                      </a:prstGeom>
                      <a:noFill/>
                      <a:ln>
                        <a:noFill/>
                        <a:miter lim="800000"/>
                      </a:ln>
                      <a:effectLst/>
                    </p:spPr>
                  </p:pic>
                </p:oleObj>
              </mc:Fallback>
            </mc:AlternateContent>
          </a:graphicData>
        </a:graphic>
      </p:graphicFrame>
      <p:cxnSp>
        <p:nvCxnSpPr>
          <p:cNvPr id="5126" name="Line 6" title=""/>
          <p:cNvCxnSpPr/>
          <p:nvPr/>
        </p:nvCxnSpPr>
        <p:spPr>
          <a:xfrm>
            <a:off x="5029200" y="6000750"/>
            <a:ext cx="4114800" cy="0"/>
          </a:xfrm>
          <a:prstGeom prst="line">
            <a:avLst/>
          </a:prstGeom>
          <a:noFill/>
          <a:ln w="38100">
            <a:solidFill>
              <a:schemeClr val="tx1"/>
            </a:solidFill>
            <a:miter lim="800000"/>
            <a:tailEnd type="triangle"/>
          </a:ln>
        </p:spPr>
      </p:cxnSp>
      <p:cxnSp>
        <p:nvCxnSpPr>
          <p:cNvPr id="5127" name="Line 7" title=""/>
          <p:cNvCxnSpPr/>
          <p:nvPr/>
        </p:nvCxnSpPr>
        <p:spPr>
          <a:xfrm flipH="1" flipV="1">
            <a:off x="5562600" y="3505200"/>
            <a:ext cx="0" cy="3124200"/>
          </a:xfrm>
          <a:prstGeom prst="line">
            <a:avLst/>
          </a:prstGeom>
          <a:noFill/>
          <a:ln w="38100">
            <a:solidFill>
              <a:schemeClr val="tx1"/>
            </a:solidFill>
            <a:miter lim="800000"/>
            <a:tailEnd type="triangle"/>
          </a:ln>
        </p:spPr>
      </p:cxnSp>
      <p:cxnSp>
        <p:nvCxnSpPr>
          <p:cNvPr id="5128" name="Line 8" title=""/>
          <p:cNvCxnSpPr/>
          <p:nvPr/>
        </p:nvCxnSpPr>
        <p:spPr>
          <a:xfrm flipH="1" flipV="1">
            <a:off x="6172200" y="5867400"/>
            <a:ext cx="0" cy="152400"/>
          </a:xfrm>
          <a:prstGeom prst="line">
            <a:avLst/>
          </a:prstGeom>
          <a:noFill/>
          <a:ln w="38100">
            <a:solidFill>
              <a:schemeClr val="tx1"/>
            </a:solidFill>
            <a:miter lim="800000"/>
          </a:ln>
        </p:spPr>
      </p:cxnSp>
      <p:cxnSp>
        <p:nvCxnSpPr>
          <p:cNvPr id="5129" name="Line 9" title=""/>
          <p:cNvCxnSpPr/>
          <p:nvPr/>
        </p:nvCxnSpPr>
        <p:spPr>
          <a:xfrm flipH="1" flipV="1">
            <a:off x="6858000" y="5867400"/>
            <a:ext cx="0" cy="152400"/>
          </a:xfrm>
          <a:prstGeom prst="line">
            <a:avLst/>
          </a:prstGeom>
          <a:noFill/>
          <a:ln>
            <a:solidFill>
              <a:schemeClr val="bg2"/>
            </a:solidFill>
            <a:miter lim="800000"/>
          </a:ln>
        </p:spPr>
      </p:cxnSp>
      <p:cxnSp>
        <p:nvCxnSpPr>
          <p:cNvPr id="5130" name="Line 10" title=""/>
          <p:cNvCxnSpPr/>
          <p:nvPr/>
        </p:nvCxnSpPr>
        <p:spPr>
          <a:xfrm flipH="1" flipV="1">
            <a:off x="7543800" y="5867400"/>
            <a:ext cx="0" cy="152400"/>
          </a:xfrm>
          <a:prstGeom prst="line">
            <a:avLst/>
          </a:prstGeom>
          <a:noFill/>
          <a:ln>
            <a:solidFill>
              <a:schemeClr val="bg2"/>
            </a:solidFill>
            <a:miter lim="800000"/>
          </a:ln>
        </p:spPr>
      </p:cxnSp>
      <p:cxnSp>
        <p:nvCxnSpPr>
          <p:cNvPr id="5131" name="Line 11" title=""/>
          <p:cNvCxnSpPr/>
          <p:nvPr/>
        </p:nvCxnSpPr>
        <p:spPr>
          <a:xfrm flipH="1" flipV="1">
            <a:off x="5029200" y="5867400"/>
            <a:ext cx="0" cy="152400"/>
          </a:xfrm>
          <a:prstGeom prst="line">
            <a:avLst/>
          </a:prstGeom>
          <a:noFill/>
          <a:ln>
            <a:solidFill>
              <a:schemeClr val="bg2"/>
            </a:solidFill>
            <a:miter lim="800000"/>
          </a:ln>
        </p:spPr>
      </p:cxnSp>
      <p:cxnSp>
        <p:nvCxnSpPr>
          <p:cNvPr id="5132" name="Line 12" title=""/>
          <p:cNvCxnSpPr/>
          <p:nvPr/>
        </p:nvCxnSpPr>
        <p:spPr>
          <a:xfrm>
            <a:off x="5562600" y="5619750"/>
            <a:ext cx="152400" cy="0"/>
          </a:xfrm>
          <a:prstGeom prst="line">
            <a:avLst/>
          </a:prstGeom>
          <a:noFill/>
          <a:ln>
            <a:solidFill>
              <a:schemeClr val="bg2"/>
            </a:solidFill>
            <a:miter lim="800000"/>
          </a:ln>
        </p:spPr>
      </p:cxnSp>
      <p:cxnSp>
        <p:nvCxnSpPr>
          <p:cNvPr id="5133" name="Line 13" title=""/>
          <p:cNvCxnSpPr/>
          <p:nvPr/>
        </p:nvCxnSpPr>
        <p:spPr>
          <a:xfrm>
            <a:off x="5562600" y="5105400"/>
            <a:ext cx="152400" cy="0"/>
          </a:xfrm>
          <a:prstGeom prst="line">
            <a:avLst/>
          </a:prstGeom>
          <a:noFill/>
          <a:ln>
            <a:solidFill>
              <a:schemeClr val="tx1"/>
            </a:solidFill>
            <a:miter lim="800000"/>
          </a:ln>
        </p:spPr>
      </p:cxnSp>
      <p:cxnSp>
        <p:nvCxnSpPr>
          <p:cNvPr id="5134" name="Line 14" title=""/>
          <p:cNvCxnSpPr/>
          <p:nvPr/>
        </p:nvCxnSpPr>
        <p:spPr>
          <a:xfrm>
            <a:off x="5562600" y="4648200"/>
            <a:ext cx="152400" cy="0"/>
          </a:xfrm>
          <a:prstGeom prst="line">
            <a:avLst/>
          </a:prstGeom>
          <a:noFill/>
          <a:ln>
            <a:solidFill>
              <a:schemeClr val="tx1"/>
            </a:solidFill>
            <a:miter lim="800000"/>
          </a:ln>
        </p:spPr>
      </p:cxnSp>
      <p:cxnSp>
        <p:nvCxnSpPr>
          <p:cNvPr id="5135" name="Line 15" title=""/>
          <p:cNvCxnSpPr/>
          <p:nvPr/>
        </p:nvCxnSpPr>
        <p:spPr>
          <a:xfrm>
            <a:off x="5562600" y="4191000"/>
            <a:ext cx="152400" cy="0"/>
          </a:xfrm>
          <a:prstGeom prst="line">
            <a:avLst/>
          </a:prstGeom>
          <a:noFill/>
          <a:ln>
            <a:solidFill>
              <a:schemeClr val="tx1"/>
            </a:solidFill>
            <a:miter lim="800000"/>
          </a:ln>
        </p:spPr>
      </p:cxnSp>
      <p:cxnSp>
        <p:nvCxnSpPr>
          <p:cNvPr id="5136" name="Line 16" title=""/>
          <p:cNvCxnSpPr/>
          <p:nvPr/>
        </p:nvCxnSpPr>
        <p:spPr>
          <a:xfrm>
            <a:off x="5029200" y="5619750"/>
            <a:ext cx="1828800" cy="0"/>
          </a:xfrm>
          <a:prstGeom prst="line">
            <a:avLst/>
          </a:prstGeom>
          <a:noFill/>
          <a:ln w="28575">
            <a:solidFill>
              <a:schemeClr val="tx1"/>
            </a:solidFill>
            <a:miter lim="800000"/>
          </a:ln>
        </p:spPr>
      </p:cxnSp>
      <p:cxnSp>
        <p:nvCxnSpPr>
          <p:cNvPr id="5137" name="Line 17" title=""/>
          <p:cNvCxnSpPr/>
          <p:nvPr/>
        </p:nvCxnSpPr>
        <p:spPr>
          <a:xfrm>
            <a:off x="6858000" y="4629150"/>
            <a:ext cx="609600" cy="0"/>
          </a:xfrm>
          <a:prstGeom prst="line">
            <a:avLst/>
          </a:prstGeom>
          <a:noFill/>
          <a:ln w="28575">
            <a:solidFill>
              <a:schemeClr val="tx1"/>
            </a:solidFill>
            <a:miter lim="800000"/>
          </a:ln>
        </p:spPr>
      </p:cxnSp>
      <p:cxnSp>
        <p:nvCxnSpPr>
          <p:cNvPr id="5138" name="Line 18" title=""/>
          <p:cNvCxnSpPr/>
          <p:nvPr/>
        </p:nvCxnSpPr>
        <p:spPr>
          <a:xfrm>
            <a:off x="7543800" y="4171950"/>
            <a:ext cx="990600" cy="0"/>
          </a:xfrm>
          <a:prstGeom prst="line">
            <a:avLst/>
          </a:prstGeom>
          <a:noFill/>
          <a:ln w="28575">
            <a:solidFill>
              <a:srgbClr val="FF0000"/>
            </a:solidFill>
            <a:miter lim="800000"/>
          </a:ln>
        </p:spPr>
      </p:cxnSp>
      <p:cxnSp>
        <p:nvCxnSpPr>
          <p:cNvPr id="5139" name="Line 21" title=""/>
          <p:cNvCxnSpPr/>
          <p:nvPr/>
        </p:nvCxnSpPr>
        <p:spPr>
          <a:xfrm flipH="1">
            <a:off x="4267200" y="6000750"/>
            <a:ext cx="762000" cy="0"/>
          </a:xfrm>
          <a:prstGeom prst="line">
            <a:avLst/>
          </a:prstGeom>
          <a:noFill/>
          <a:ln w="38100">
            <a:solidFill>
              <a:srgbClr val="FF0000"/>
            </a:solidFill>
            <a:miter lim="800000"/>
          </a:ln>
        </p:spPr>
      </p:cxnSp>
      <p:cxnSp>
        <p:nvCxnSpPr>
          <p:cNvPr id="5140" name="Line 22" title=""/>
          <p:cNvCxnSpPr/>
          <p:nvPr/>
        </p:nvCxnSpPr>
        <p:spPr>
          <a:xfrm flipH="1" flipV="1">
            <a:off x="6858000" y="5848350"/>
            <a:ext cx="0" cy="152400"/>
          </a:xfrm>
          <a:prstGeom prst="line">
            <a:avLst/>
          </a:prstGeom>
          <a:noFill/>
          <a:ln w="38100">
            <a:solidFill>
              <a:schemeClr val="tx1"/>
            </a:solidFill>
            <a:miter lim="800000"/>
          </a:ln>
        </p:spPr>
      </p:cxnSp>
      <p:cxnSp>
        <p:nvCxnSpPr>
          <p:cNvPr id="5141" name="Line 23" title=""/>
          <p:cNvCxnSpPr/>
          <p:nvPr/>
        </p:nvCxnSpPr>
        <p:spPr>
          <a:xfrm flipH="1" flipV="1">
            <a:off x="7543800" y="5848350"/>
            <a:ext cx="0" cy="152400"/>
          </a:xfrm>
          <a:prstGeom prst="line">
            <a:avLst/>
          </a:prstGeom>
          <a:noFill/>
          <a:ln w="38100">
            <a:solidFill>
              <a:schemeClr val="tx1"/>
            </a:solidFill>
            <a:miter lim="800000"/>
          </a:ln>
        </p:spPr>
      </p:cxnSp>
      <p:cxnSp>
        <p:nvCxnSpPr>
          <p:cNvPr id="5142" name="Line 24" title=""/>
          <p:cNvCxnSpPr/>
          <p:nvPr/>
        </p:nvCxnSpPr>
        <p:spPr>
          <a:xfrm flipH="1" flipV="1">
            <a:off x="5029200" y="5848350"/>
            <a:ext cx="0" cy="152400"/>
          </a:xfrm>
          <a:prstGeom prst="line">
            <a:avLst/>
          </a:prstGeom>
          <a:noFill/>
          <a:ln w="38100">
            <a:solidFill>
              <a:schemeClr val="tx1"/>
            </a:solidFill>
            <a:miter lim="800000"/>
          </a:ln>
        </p:spPr>
      </p:cxnSp>
      <p:sp>
        <p:nvSpPr>
          <p:cNvPr id="5143" name="Text Box 25" title=""/>
          <p:cNvSpPr txBox="1"/>
          <p:nvPr/>
        </p:nvSpPr>
        <p:spPr>
          <a:xfrm>
            <a:off x="4724400" y="5957888"/>
            <a:ext cx="4495800" cy="519112"/>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a:solidFill>
                  <a:schemeClr val="folHlink"/>
                </a:solidFill>
                <a:latin typeface="Times New Roman" pitchFamily="18" charset="0"/>
              </a:rPr>
              <a:t>-1   </a:t>
            </a:r>
            <a:r>
              <a:rPr kumimoji="1" lang="en-US" altLang="zh-CN" sz="2800">
                <a:latin typeface="Times New Roman" pitchFamily="18" charset="0"/>
              </a:rPr>
              <a:t>0</a:t>
            </a:r>
            <a:r>
              <a:rPr kumimoji="1" lang="en-US" altLang="zh-CN" sz="2800">
                <a:solidFill>
                  <a:schemeClr val="folHlink"/>
                </a:solidFill>
                <a:latin typeface="Times New Roman" pitchFamily="18" charset="0"/>
              </a:rPr>
              <a:t>      1     2      3</a:t>
            </a:r>
            <a:r>
              <a:rPr kumimoji="1" lang="en-US" altLang="zh-CN" sz="2800">
                <a:latin typeface="Times New Roman" pitchFamily="18" charset="0"/>
              </a:rPr>
              <a:t>             </a:t>
            </a:r>
            <a:r>
              <a:rPr kumimoji="1" lang="en-US" altLang="zh-CN" sz="2800" i="1">
                <a:latin typeface="Times New Roman" pitchFamily="18" charset="0"/>
              </a:rPr>
              <a:t>x</a:t>
            </a:r>
            <a:endParaRPr kumimoji="1" lang="en-US" altLang="zh-CN" sz="2800">
              <a:latin typeface="Times New Roman" pitchFamily="18" charset="0"/>
            </a:endParaRPr>
          </a:p>
        </p:txBody>
      </p:sp>
      <p:sp>
        <p:nvSpPr>
          <p:cNvPr id="5144" name="Text Box 26" title=""/>
          <p:cNvSpPr txBox="1"/>
          <p:nvPr/>
        </p:nvSpPr>
        <p:spPr>
          <a:xfrm>
            <a:off x="5029200" y="4019550"/>
            <a:ext cx="457200" cy="457200"/>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400">
                <a:latin typeface="Times New Roman" pitchFamily="18" charset="0"/>
              </a:rPr>
              <a:t>1</a:t>
            </a:r>
            <a:endParaRPr kumimoji="1" lang="en-US" altLang="zh-CN" sz="2400">
              <a:latin typeface="Times New Roman" pitchFamily="18" charset="0"/>
            </a:endParaRPr>
          </a:p>
        </p:txBody>
      </p:sp>
      <p:cxnSp>
        <p:nvCxnSpPr>
          <p:cNvPr id="5145" name="Line 34" title=""/>
          <p:cNvCxnSpPr/>
          <p:nvPr/>
        </p:nvCxnSpPr>
        <p:spPr>
          <a:xfrm flipH="1" flipV="1">
            <a:off x="5867400" y="5638800"/>
            <a:ext cx="0" cy="381000"/>
          </a:xfrm>
          <a:prstGeom prst="line">
            <a:avLst/>
          </a:prstGeom>
          <a:noFill/>
          <a:ln w="38100">
            <a:solidFill>
              <a:srgbClr val="800000"/>
            </a:solidFill>
            <a:prstDash val="sysDot"/>
            <a:miter lim="800000"/>
          </a:ln>
        </p:spPr>
      </p:cxnSp>
      <p:cxnSp>
        <p:nvCxnSpPr>
          <p:cNvPr id="5146" name="Line 35" title=""/>
          <p:cNvCxnSpPr/>
          <p:nvPr/>
        </p:nvCxnSpPr>
        <p:spPr>
          <a:xfrm flipH="1" flipV="1">
            <a:off x="7162800" y="4648200"/>
            <a:ext cx="0" cy="1371600"/>
          </a:xfrm>
          <a:prstGeom prst="line">
            <a:avLst/>
          </a:prstGeom>
          <a:noFill/>
          <a:ln w="38100">
            <a:solidFill>
              <a:srgbClr val="FF9900"/>
            </a:solidFill>
            <a:prstDash val="sysDot"/>
            <a:miter lim="800000"/>
          </a:ln>
        </p:spPr>
      </p:cxnSp>
      <p:cxnSp>
        <p:nvCxnSpPr>
          <p:cNvPr id="5147" name="Line 36" title=""/>
          <p:cNvCxnSpPr/>
          <p:nvPr/>
        </p:nvCxnSpPr>
        <p:spPr>
          <a:xfrm flipH="1" flipV="1">
            <a:off x="6477000" y="5638800"/>
            <a:ext cx="0" cy="381000"/>
          </a:xfrm>
          <a:prstGeom prst="line">
            <a:avLst/>
          </a:prstGeom>
          <a:noFill/>
          <a:ln w="38100">
            <a:solidFill>
              <a:srgbClr val="FF00FF"/>
            </a:solidFill>
            <a:prstDash val="sysDot"/>
            <a:miter lim="800000"/>
          </a:ln>
        </p:spPr>
      </p:cxnSp>
      <p:cxnSp>
        <p:nvCxnSpPr>
          <p:cNvPr id="5148" name="Line 37" title=""/>
          <p:cNvCxnSpPr/>
          <p:nvPr/>
        </p:nvCxnSpPr>
        <p:spPr>
          <a:xfrm flipH="1" flipV="1">
            <a:off x="7543800" y="4191000"/>
            <a:ext cx="0" cy="1828800"/>
          </a:xfrm>
          <a:prstGeom prst="line">
            <a:avLst/>
          </a:prstGeom>
          <a:noFill/>
          <a:ln w="38100">
            <a:solidFill>
              <a:schemeClr val="tx1"/>
            </a:solidFill>
            <a:prstDash val="sysDot"/>
            <a:miter lim="800000"/>
          </a:ln>
        </p:spPr>
      </p:cxnSp>
      <p:cxnSp>
        <p:nvCxnSpPr>
          <p:cNvPr id="5149" name="Line 38" title=""/>
          <p:cNvCxnSpPr/>
          <p:nvPr/>
        </p:nvCxnSpPr>
        <p:spPr>
          <a:xfrm flipH="1" flipV="1">
            <a:off x="6858000" y="4648200"/>
            <a:ext cx="0" cy="1371600"/>
          </a:xfrm>
          <a:prstGeom prst="line">
            <a:avLst/>
          </a:prstGeom>
          <a:noFill/>
          <a:ln w="38100">
            <a:solidFill>
              <a:schemeClr val="tx1"/>
            </a:solidFill>
            <a:prstDash val="sysDot"/>
            <a:miter lim="800000"/>
          </a:ln>
        </p:spPr>
      </p:cxnSp>
      <p:sp>
        <p:nvSpPr>
          <p:cNvPr id="5150" name="Rectangle 39" title=""/>
          <p:cNvSpPr/>
          <p:nvPr/>
        </p:nvSpPr>
        <p:spPr>
          <a:xfrm>
            <a:off x="2133600" y="395288"/>
            <a:ext cx="5181600" cy="519112"/>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r>
              <a:rPr kumimoji="1" lang="en-US" altLang="zh-CN" sz="2800">
                <a:latin typeface="Times New Roman" pitchFamily="18" charset="0"/>
              </a:rPr>
              <a:t> §3     </a:t>
            </a:r>
            <a:r>
              <a:rPr kumimoji="1" lang="zh-CN" altLang="en-US" sz="2800">
                <a:latin typeface="Times New Roman" pitchFamily="18" charset="0"/>
              </a:rPr>
              <a:t>随机变量的分布函数</a:t>
            </a:r>
            <a:endParaRPr kumimoji="1" lang="zh-CN" altLang="en-US" sz="2800">
              <a:latin typeface="Times New Roman" pitchFamily="18" charset="0"/>
            </a:endParaRPr>
          </a:p>
        </p:txBody>
      </p:sp>
      <p:graphicFrame>
        <p:nvGraphicFramePr>
          <p:cNvPr id="5125" name="Object 40" title=""/>
          <p:cNvGraphicFramePr>
            <a:graphicFrameLocks noChangeAspect="1"/>
          </p:cNvGraphicFramePr>
          <p:nvPr/>
        </p:nvGraphicFramePr>
        <p:xfrm>
          <a:off x="785813" y="1066800"/>
          <a:ext cx="7572375" cy="28575"/>
        </p:xfrm>
        <a:graphic>
          <a:graphicData uri="http://schemas.openxmlformats.org/presentationml/2006/ole">
            <mc:AlternateContent>
              <mc:Choice xmlns:v="urn:schemas-microsoft-com:vml" Requires="v">
                <p:oleObj spid="_x0000_s1315" name="Image" r:id="rId8" imgW="7572375" imgH="28575" progId="Photoshop.Image.5">
                  <p:embed/>
                </p:oleObj>
              </mc:Choice>
              <mc:Fallback>
                <p:oleObj name="Image" r:id="rId8" imgW="7572375" imgH="28575" progId="Photoshop.Image.5">
                  <p:embed/>
                  <p:pic>
                    <p:nvPicPr>
                      <p:cNvPr id="0" name="OLE substitute image"/>
                      <p:cNvPicPr/>
                      <p:nvPr/>
                    </p:nvPicPr>
                    <p:blipFill>
                      <a:blip r:embed="rId9"/>
                      <a:stretch>
                        <a:fillRect/>
                      </a:stretch>
                    </p:blipFill>
                    <p:spPr>
                      <a:xfrm>
                        <a:off x="785813" y="1066800"/>
                        <a:ext cx="7572375" cy="28575"/>
                      </a:xfrm>
                      <a:prstGeom prst="rect">
                        <a:avLst/>
                      </a:prstGeom>
                      <a:noFill/>
                      <a:ln>
                        <a:noFill/>
                        <a:miter lim="800000"/>
                      </a:ln>
                      <a:effec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500" fill="hold" nodeType="clickEffect">
                                  <p:stCondLst>
                                    <p:cond delay="0"/>
                                  </p:stCondLst>
                                  <p:childTnLst>
                                    <p:set>
                                      <p:cBhvr>
                                        <p:cTn id="6" dur="1" fill="hold">
                                          <p:stCondLst>
                                            <p:cond delay="499"/>
                                          </p:stCondLst>
                                        </p:cTn>
                                        <p:tgtEl>
                                          <p:spTgt spid="512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dur="500" fill="hold" nodeType="afterEffect">
                                  <p:stCondLst>
                                    <p:cond delay="0"/>
                                  </p:stCondLst>
                                  <p:childTnLst>
                                    <p:set>
                                      <p:cBhvr>
                                        <p:cTn id="9" dur="1" fill="hold">
                                          <p:stCondLst>
                                            <p:cond delay="499"/>
                                          </p:stCondLst>
                                        </p:cTn>
                                        <p:tgtEl>
                                          <p:spTgt spid="5145"/>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p:stCondLst>
                              <p:cond delay="0"/>
                            </p:stCondLst>
                            <p:childTnLst>
                              <p:par>
                                <p:cTn id="12" presetID="1" presetClass="entr" presetSubtype="0" dur="500" fill="hold" nodeType="clickEffect">
                                  <p:stCondLst>
                                    <p:cond delay="0"/>
                                  </p:stCondLst>
                                  <p:childTnLst>
                                    <p:set>
                                      <p:cBhvr>
                                        <p:cTn id="13" dur="1" fill="hold">
                                          <p:stCondLst>
                                            <p:cond delay="499"/>
                                          </p:stCondLst>
                                        </p:cTn>
                                        <p:tgtEl>
                                          <p:spTgt spid="512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p:stCondLst>
                              <p:cond delay="0"/>
                            </p:stCondLst>
                            <p:childTnLst>
                              <p:par>
                                <p:cTn id="16" presetID="1" presetClass="entr" presetSubtype="0" dur="500" fill="hold" nodeType="clickEffect">
                                  <p:stCondLst>
                                    <p:cond delay="0"/>
                                  </p:stCondLst>
                                  <p:childTnLst>
                                    <p:set>
                                      <p:cBhvr>
                                        <p:cTn id="17" dur="1" fill="hold">
                                          <p:stCondLst>
                                            <p:cond delay="499"/>
                                          </p:stCondLst>
                                        </p:cTn>
                                        <p:tgtEl>
                                          <p:spTgt spid="5146"/>
                                        </p:tgtEl>
                                        <p:attrNameLst>
                                          <p:attrName>style.visibility</p:attrName>
                                        </p:attrNameLst>
                                      </p:cBhvr>
                                      <p:to>
                                        <p:strVal val="visible"/>
                                      </p:to>
                                    </p:set>
                                  </p:childTnLst>
                                </p:cTn>
                              </p:par>
                            </p:childTnLst>
                          </p:cTn>
                        </p:par>
                        <p:par>
                          <p:cTn id="18" fill="hold" nodeType="afterGroup">
                            <p:stCondLst>
                              <p:cond delay="500"/>
                            </p:stCondLst>
                            <p:childTnLst>
                              <p:par>
                                <p:cTn id="19" presetID="1" presetClass="entr" presetSubtype="0" dur="500" fill="hold" nodeType="afterEffect">
                                  <p:stCondLst>
                                    <p:cond delay="0"/>
                                  </p:stCondLst>
                                  <p:childTnLst>
                                    <p:set>
                                      <p:cBhvr>
                                        <p:cTn id="20" dur="1" fill="hold">
                                          <p:stCondLst>
                                            <p:cond delay="499"/>
                                          </p:stCondLst>
                                        </p:cTn>
                                        <p:tgtEl>
                                          <p:spTgt spid="514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dur="500" fill="hold" nodeType="clickEffect">
                                  <p:stCondLst>
                                    <p:cond delay="0"/>
                                  </p:stCondLst>
                                  <p:childTnLst>
                                    <p:set>
                                      <p:cBhvr>
                                        <p:cTn id="24" dur="1" fill="hold">
                                          <p:stCondLst>
                                            <p:cond delay="499"/>
                                          </p:stCondLst>
                                        </p:cTn>
                                        <p:tgtEl>
                                          <p:spTgt spid="512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p:stCondLst>
                              <p:cond delay="0"/>
                            </p:stCondLst>
                            <p:childTnLst>
                              <p:par>
                                <p:cTn id="27" presetID="1" presetClass="entr" presetSubtype="0" dur="500" fill="hold" nodeType="clickEffect">
                                  <p:stCondLst>
                                    <p:cond delay="0"/>
                                  </p:stCondLst>
                                  <p:childTnLst>
                                    <p:set>
                                      <p:cBhvr>
                                        <p:cTn id="28" dur="1" fill="hold">
                                          <p:stCondLst>
                                            <p:cond delay="499"/>
                                          </p:stCondLst>
                                        </p:cTn>
                                        <p:tgtEl>
                                          <p:spTgt spid="5148"/>
                                        </p:tgtEl>
                                        <p:attrNameLst>
                                          <p:attrName>style.visibility</p:attrName>
                                        </p:attrNameLst>
                                      </p:cBhvr>
                                      <p:to>
                                        <p:strVal val="visible"/>
                                      </p:to>
                                    </p:set>
                                  </p:childTnLst>
                                </p:cTn>
                              </p:par>
                            </p:childTnLst>
                          </p:cTn>
                        </p:par>
                        <p:par>
                          <p:cTn id="29" fill="hold" nodeType="afterGroup">
                            <p:stCondLst>
                              <p:cond delay="500"/>
                            </p:stCondLst>
                            <p:childTnLst>
                              <p:par>
                                <p:cTn id="30" presetID="1" presetClass="entr" presetSubtype="0" dur="500" fill="hold" nodeType="afterEffect">
                                  <p:stCondLst>
                                    <p:cond delay="0"/>
                                  </p:stCondLst>
                                  <p:childTnLst>
                                    <p:set>
                                      <p:cBhvr>
                                        <p:cTn id="31" dur="1" fill="hold">
                                          <p:stCondLst>
                                            <p:cond delay="499"/>
                                          </p:stCondLst>
                                        </p:cTn>
                                        <p:tgtEl>
                                          <p:spTgt spid="5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name="">
    <p:spTree>
      <p:nvGrpSpPr>
        <p:cNvPr id="1" name="" title=""/>
        <p:cNvGrpSpPr/>
        <p:nvPr/>
      </p:nvGrpSpPr>
      <p:grpSpPr>
        <a:xfrm>
          <a:off x="0" y="0"/>
          <a:ext cx="0" cy="0"/>
        </a:xfrm>
      </p:grpSpPr>
      <p:cxnSp>
        <p:nvCxnSpPr>
          <p:cNvPr id="6153" name="Line 3" title=""/>
          <p:cNvCxnSpPr/>
          <p:nvPr/>
        </p:nvCxnSpPr>
        <p:spPr>
          <a:xfrm>
            <a:off x="4648200" y="5395913"/>
            <a:ext cx="4114800" cy="0"/>
          </a:xfrm>
          <a:prstGeom prst="line">
            <a:avLst/>
          </a:prstGeom>
          <a:noFill/>
          <a:ln w="38100">
            <a:solidFill>
              <a:schemeClr val="tx1"/>
            </a:solidFill>
            <a:miter lim="800000"/>
            <a:tailEnd type="triangle"/>
          </a:ln>
        </p:spPr>
      </p:cxnSp>
      <p:cxnSp>
        <p:nvCxnSpPr>
          <p:cNvPr id="6154" name="Line 4" title=""/>
          <p:cNvCxnSpPr/>
          <p:nvPr/>
        </p:nvCxnSpPr>
        <p:spPr>
          <a:xfrm flipH="1" flipV="1">
            <a:off x="5181600" y="3052763"/>
            <a:ext cx="0" cy="3124200"/>
          </a:xfrm>
          <a:prstGeom prst="line">
            <a:avLst/>
          </a:prstGeom>
          <a:noFill/>
          <a:ln w="38100">
            <a:solidFill>
              <a:schemeClr val="tx1"/>
            </a:solidFill>
            <a:miter lim="800000"/>
            <a:tailEnd type="triangle"/>
          </a:ln>
        </p:spPr>
      </p:cxnSp>
      <p:cxnSp>
        <p:nvCxnSpPr>
          <p:cNvPr id="6155" name="Line 5" title=""/>
          <p:cNvCxnSpPr/>
          <p:nvPr/>
        </p:nvCxnSpPr>
        <p:spPr>
          <a:xfrm flipH="1" flipV="1">
            <a:off x="5791200" y="5262563"/>
            <a:ext cx="0" cy="152400"/>
          </a:xfrm>
          <a:prstGeom prst="line">
            <a:avLst/>
          </a:prstGeom>
          <a:noFill/>
          <a:ln w="38100">
            <a:solidFill>
              <a:schemeClr val="tx1"/>
            </a:solidFill>
            <a:miter lim="800000"/>
          </a:ln>
        </p:spPr>
      </p:cxnSp>
      <p:cxnSp>
        <p:nvCxnSpPr>
          <p:cNvPr id="6156" name="Line 6" title=""/>
          <p:cNvCxnSpPr/>
          <p:nvPr/>
        </p:nvCxnSpPr>
        <p:spPr>
          <a:xfrm flipH="1" flipV="1">
            <a:off x="6477000" y="5262563"/>
            <a:ext cx="0" cy="152400"/>
          </a:xfrm>
          <a:prstGeom prst="line">
            <a:avLst/>
          </a:prstGeom>
          <a:noFill/>
          <a:ln>
            <a:solidFill>
              <a:schemeClr val="bg2"/>
            </a:solidFill>
            <a:miter lim="800000"/>
          </a:ln>
        </p:spPr>
      </p:cxnSp>
      <p:cxnSp>
        <p:nvCxnSpPr>
          <p:cNvPr id="6157" name="Line 7" title=""/>
          <p:cNvCxnSpPr/>
          <p:nvPr/>
        </p:nvCxnSpPr>
        <p:spPr>
          <a:xfrm flipH="1" flipV="1">
            <a:off x="7162800" y="5262563"/>
            <a:ext cx="0" cy="152400"/>
          </a:xfrm>
          <a:prstGeom prst="line">
            <a:avLst/>
          </a:prstGeom>
          <a:noFill/>
          <a:ln>
            <a:solidFill>
              <a:schemeClr val="bg2"/>
            </a:solidFill>
            <a:miter lim="800000"/>
          </a:ln>
        </p:spPr>
      </p:cxnSp>
      <p:cxnSp>
        <p:nvCxnSpPr>
          <p:cNvPr id="6158" name="Line 8" title=""/>
          <p:cNvCxnSpPr/>
          <p:nvPr/>
        </p:nvCxnSpPr>
        <p:spPr>
          <a:xfrm flipH="1" flipV="1">
            <a:off x="4648200" y="5262563"/>
            <a:ext cx="0" cy="152400"/>
          </a:xfrm>
          <a:prstGeom prst="line">
            <a:avLst/>
          </a:prstGeom>
          <a:noFill/>
          <a:ln>
            <a:solidFill>
              <a:schemeClr val="bg2"/>
            </a:solidFill>
            <a:miter lim="800000"/>
          </a:ln>
        </p:spPr>
      </p:cxnSp>
      <p:cxnSp>
        <p:nvCxnSpPr>
          <p:cNvPr id="6159" name="Line 9" title=""/>
          <p:cNvCxnSpPr/>
          <p:nvPr/>
        </p:nvCxnSpPr>
        <p:spPr>
          <a:xfrm>
            <a:off x="5181600" y="5014913"/>
            <a:ext cx="152400" cy="0"/>
          </a:xfrm>
          <a:prstGeom prst="line">
            <a:avLst/>
          </a:prstGeom>
          <a:noFill/>
          <a:ln>
            <a:solidFill>
              <a:schemeClr val="bg2"/>
            </a:solidFill>
            <a:miter lim="800000"/>
          </a:ln>
        </p:spPr>
      </p:cxnSp>
      <p:cxnSp>
        <p:nvCxnSpPr>
          <p:cNvPr id="6160" name="Line 10" title=""/>
          <p:cNvCxnSpPr/>
          <p:nvPr/>
        </p:nvCxnSpPr>
        <p:spPr>
          <a:xfrm>
            <a:off x="5181600" y="4500563"/>
            <a:ext cx="152400" cy="0"/>
          </a:xfrm>
          <a:prstGeom prst="line">
            <a:avLst/>
          </a:prstGeom>
          <a:noFill/>
          <a:ln>
            <a:solidFill>
              <a:schemeClr val="tx1"/>
            </a:solidFill>
            <a:miter lim="800000"/>
          </a:ln>
        </p:spPr>
      </p:cxnSp>
      <p:cxnSp>
        <p:nvCxnSpPr>
          <p:cNvPr id="6161" name="Line 11" title=""/>
          <p:cNvCxnSpPr/>
          <p:nvPr/>
        </p:nvCxnSpPr>
        <p:spPr>
          <a:xfrm>
            <a:off x="5181600" y="4043363"/>
            <a:ext cx="152400" cy="0"/>
          </a:xfrm>
          <a:prstGeom prst="line">
            <a:avLst/>
          </a:prstGeom>
          <a:noFill/>
          <a:ln>
            <a:solidFill>
              <a:schemeClr val="tx1"/>
            </a:solidFill>
            <a:miter lim="800000"/>
          </a:ln>
        </p:spPr>
      </p:cxnSp>
      <p:cxnSp>
        <p:nvCxnSpPr>
          <p:cNvPr id="6162" name="Line 12" title=""/>
          <p:cNvCxnSpPr/>
          <p:nvPr/>
        </p:nvCxnSpPr>
        <p:spPr>
          <a:xfrm>
            <a:off x="5181600" y="3586163"/>
            <a:ext cx="152400" cy="0"/>
          </a:xfrm>
          <a:prstGeom prst="line">
            <a:avLst/>
          </a:prstGeom>
          <a:noFill/>
          <a:ln>
            <a:solidFill>
              <a:schemeClr val="tx1"/>
            </a:solidFill>
            <a:miter lim="800000"/>
          </a:ln>
        </p:spPr>
      </p:cxnSp>
      <p:cxnSp>
        <p:nvCxnSpPr>
          <p:cNvPr id="6163" name="Line 13" title=""/>
          <p:cNvCxnSpPr/>
          <p:nvPr/>
        </p:nvCxnSpPr>
        <p:spPr>
          <a:xfrm>
            <a:off x="4648200" y="5014913"/>
            <a:ext cx="1828800" cy="0"/>
          </a:xfrm>
          <a:prstGeom prst="line">
            <a:avLst/>
          </a:prstGeom>
          <a:noFill/>
          <a:ln w="28575">
            <a:solidFill>
              <a:srgbClr val="FFCC66"/>
            </a:solidFill>
            <a:miter lim="800000"/>
          </a:ln>
        </p:spPr>
      </p:cxnSp>
      <p:cxnSp>
        <p:nvCxnSpPr>
          <p:cNvPr id="6164" name="Line 14" title=""/>
          <p:cNvCxnSpPr/>
          <p:nvPr/>
        </p:nvCxnSpPr>
        <p:spPr>
          <a:xfrm>
            <a:off x="6481763" y="4024313"/>
            <a:ext cx="685800" cy="0"/>
          </a:xfrm>
          <a:prstGeom prst="line">
            <a:avLst/>
          </a:prstGeom>
          <a:noFill/>
          <a:ln w="28575">
            <a:solidFill>
              <a:schemeClr val="hlink"/>
            </a:solidFill>
            <a:miter lim="800000"/>
          </a:ln>
        </p:spPr>
      </p:cxnSp>
      <p:cxnSp>
        <p:nvCxnSpPr>
          <p:cNvPr id="6165" name="Line 15" title=""/>
          <p:cNvCxnSpPr/>
          <p:nvPr/>
        </p:nvCxnSpPr>
        <p:spPr>
          <a:xfrm>
            <a:off x="7162800" y="3567113"/>
            <a:ext cx="990600" cy="0"/>
          </a:xfrm>
          <a:prstGeom prst="line">
            <a:avLst/>
          </a:prstGeom>
          <a:noFill/>
          <a:ln w="28575">
            <a:solidFill>
              <a:schemeClr val="tx1"/>
            </a:solidFill>
            <a:miter lim="800000"/>
          </a:ln>
        </p:spPr>
      </p:cxnSp>
      <p:cxnSp>
        <p:nvCxnSpPr>
          <p:cNvPr id="6166" name="Line 19" title=""/>
          <p:cNvCxnSpPr/>
          <p:nvPr/>
        </p:nvCxnSpPr>
        <p:spPr>
          <a:xfrm flipH="1">
            <a:off x="3886200" y="5395913"/>
            <a:ext cx="762000" cy="0"/>
          </a:xfrm>
          <a:prstGeom prst="line">
            <a:avLst/>
          </a:prstGeom>
          <a:noFill/>
          <a:ln w="38100">
            <a:solidFill>
              <a:srgbClr val="FF0000"/>
            </a:solidFill>
            <a:miter lim="800000"/>
          </a:ln>
        </p:spPr>
      </p:cxnSp>
      <p:cxnSp>
        <p:nvCxnSpPr>
          <p:cNvPr id="6167" name="Line 20" title=""/>
          <p:cNvCxnSpPr/>
          <p:nvPr/>
        </p:nvCxnSpPr>
        <p:spPr>
          <a:xfrm flipH="1" flipV="1">
            <a:off x="6477000" y="5243513"/>
            <a:ext cx="0" cy="152400"/>
          </a:xfrm>
          <a:prstGeom prst="line">
            <a:avLst/>
          </a:prstGeom>
          <a:noFill/>
          <a:ln w="38100">
            <a:solidFill>
              <a:schemeClr val="tx1"/>
            </a:solidFill>
            <a:miter lim="800000"/>
          </a:ln>
        </p:spPr>
      </p:cxnSp>
      <p:cxnSp>
        <p:nvCxnSpPr>
          <p:cNvPr id="6168" name="Line 21" title=""/>
          <p:cNvCxnSpPr/>
          <p:nvPr/>
        </p:nvCxnSpPr>
        <p:spPr>
          <a:xfrm flipH="1" flipV="1">
            <a:off x="7162800" y="5243513"/>
            <a:ext cx="0" cy="152400"/>
          </a:xfrm>
          <a:prstGeom prst="line">
            <a:avLst/>
          </a:prstGeom>
          <a:noFill/>
          <a:ln w="38100">
            <a:solidFill>
              <a:schemeClr val="tx1"/>
            </a:solidFill>
            <a:miter lim="800000"/>
          </a:ln>
        </p:spPr>
      </p:cxnSp>
      <p:cxnSp>
        <p:nvCxnSpPr>
          <p:cNvPr id="6169" name="Line 22" title=""/>
          <p:cNvCxnSpPr/>
          <p:nvPr/>
        </p:nvCxnSpPr>
        <p:spPr>
          <a:xfrm flipH="1" flipV="1">
            <a:off x="4648200" y="5243513"/>
            <a:ext cx="0" cy="152400"/>
          </a:xfrm>
          <a:prstGeom prst="line">
            <a:avLst/>
          </a:prstGeom>
          <a:noFill/>
          <a:ln w="38100">
            <a:solidFill>
              <a:schemeClr val="bg2"/>
            </a:solidFill>
            <a:miter lim="800000"/>
          </a:ln>
        </p:spPr>
      </p:cxnSp>
      <p:sp>
        <p:nvSpPr>
          <p:cNvPr id="6170" name="Text Box 23" title=""/>
          <p:cNvSpPr txBox="1"/>
          <p:nvPr/>
        </p:nvSpPr>
        <p:spPr>
          <a:xfrm>
            <a:off x="4343400" y="5395913"/>
            <a:ext cx="4876800" cy="519112"/>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a:solidFill>
                  <a:schemeClr val="folHlink"/>
                </a:solidFill>
                <a:latin typeface="Times New Roman" pitchFamily="18" charset="0"/>
              </a:rPr>
              <a:t>-1  </a:t>
            </a:r>
            <a:r>
              <a:rPr kumimoji="1" lang="en-US" altLang="zh-CN" sz="2800">
                <a:latin typeface="Times New Roman" pitchFamily="18" charset="0"/>
              </a:rPr>
              <a:t> </a:t>
            </a:r>
            <a:r>
              <a:rPr kumimoji="1" lang="en-US" altLang="zh-CN" sz="2800" i="1">
                <a:latin typeface="Times New Roman" pitchFamily="18" charset="0"/>
              </a:rPr>
              <a:t>0 </a:t>
            </a:r>
            <a:r>
              <a:rPr kumimoji="1" lang="en-US" altLang="zh-CN" sz="2800">
                <a:solidFill>
                  <a:schemeClr val="folHlink"/>
                </a:solidFill>
                <a:latin typeface="Times New Roman" pitchFamily="18" charset="0"/>
              </a:rPr>
              <a:t>     1      2     3</a:t>
            </a:r>
            <a:r>
              <a:rPr kumimoji="1" lang="en-US" altLang="zh-CN" sz="2800">
                <a:latin typeface="Times New Roman" pitchFamily="18" charset="0"/>
              </a:rPr>
              <a:t>             </a:t>
            </a:r>
            <a:r>
              <a:rPr kumimoji="1" lang="en-US" altLang="zh-CN" sz="2800" i="1">
                <a:latin typeface="Times New Roman" pitchFamily="18" charset="0"/>
              </a:rPr>
              <a:t>x</a:t>
            </a:r>
            <a:endParaRPr kumimoji="1" lang="en-US" altLang="zh-CN" sz="2800">
              <a:latin typeface="Times New Roman" pitchFamily="18" charset="0"/>
            </a:endParaRPr>
          </a:p>
        </p:txBody>
      </p:sp>
      <p:sp>
        <p:nvSpPr>
          <p:cNvPr id="6171" name="Text Box 24" title=""/>
          <p:cNvSpPr txBox="1"/>
          <p:nvPr/>
        </p:nvSpPr>
        <p:spPr>
          <a:xfrm>
            <a:off x="4572000" y="3109913"/>
            <a:ext cx="457200" cy="457200"/>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400">
                <a:latin typeface="Times New Roman" pitchFamily="18" charset="0"/>
              </a:rPr>
              <a:t>1</a:t>
            </a:r>
            <a:endParaRPr kumimoji="1" lang="en-US" altLang="zh-CN" sz="2400">
              <a:latin typeface="Times New Roman" pitchFamily="18" charset="0"/>
            </a:endParaRPr>
          </a:p>
        </p:txBody>
      </p:sp>
      <p:cxnSp>
        <p:nvCxnSpPr>
          <p:cNvPr id="6172" name="Line 26" title=""/>
          <p:cNvCxnSpPr/>
          <p:nvPr/>
        </p:nvCxnSpPr>
        <p:spPr>
          <a:xfrm flipH="1" flipV="1">
            <a:off x="6481763" y="4024313"/>
            <a:ext cx="0" cy="990600"/>
          </a:xfrm>
          <a:prstGeom prst="line">
            <a:avLst/>
          </a:prstGeom>
          <a:noFill/>
          <a:ln>
            <a:solidFill>
              <a:schemeClr val="folHlink"/>
            </a:solidFill>
            <a:prstDash val="sysDot"/>
            <a:miter lim="800000"/>
          </a:ln>
        </p:spPr>
      </p:cxnSp>
      <p:cxnSp>
        <p:nvCxnSpPr>
          <p:cNvPr id="6173" name="Line 27" title=""/>
          <p:cNvCxnSpPr/>
          <p:nvPr/>
        </p:nvCxnSpPr>
        <p:spPr>
          <a:xfrm flipH="1" flipV="1">
            <a:off x="7167563" y="3567113"/>
            <a:ext cx="0" cy="457200"/>
          </a:xfrm>
          <a:prstGeom prst="line">
            <a:avLst/>
          </a:prstGeom>
          <a:noFill/>
          <a:ln>
            <a:solidFill>
              <a:schemeClr val="folHlink"/>
            </a:solidFill>
            <a:prstDash val="sysDot"/>
            <a:miter lim="800000"/>
          </a:ln>
        </p:spPr>
      </p:cxnSp>
      <p:cxnSp>
        <p:nvCxnSpPr>
          <p:cNvPr id="6174" name="Line 28" title=""/>
          <p:cNvCxnSpPr/>
          <p:nvPr/>
        </p:nvCxnSpPr>
        <p:spPr>
          <a:xfrm flipH="1" flipV="1">
            <a:off x="4652963" y="5014913"/>
            <a:ext cx="0" cy="304800"/>
          </a:xfrm>
          <a:prstGeom prst="line">
            <a:avLst/>
          </a:prstGeom>
          <a:noFill/>
          <a:ln>
            <a:solidFill>
              <a:schemeClr val="folHlink"/>
            </a:solidFill>
            <a:prstDash val="sysDot"/>
            <a:miter lim="800000"/>
          </a:ln>
        </p:spPr>
      </p:cxnSp>
      <p:graphicFrame>
        <p:nvGraphicFramePr>
          <p:cNvPr id="6146" name="Object 1024" title=""/>
          <p:cNvGraphicFramePr>
            <a:graphicFrameLocks noChangeAspect="1"/>
          </p:cNvGraphicFramePr>
          <p:nvPr/>
        </p:nvGraphicFramePr>
        <p:xfrm>
          <a:off x="6481763" y="4100513"/>
          <a:ext cx="533400" cy="838200"/>
        </p:xfrm>
        <a:graphic>
          <a:graphicData uri="http://schemas.openxmlformats.org/presentationml/2006/ole">
            <mc:AlternateContent>
              <mc:Choice xmlns:v="urn:schemas-microsoft-com:vml" Requires="v">
                <p:oleObj spid="_x0000_s1316" name="公式" r:id="rId2" imgW="533400" imgH="838200" progId="Equation.3">
                  <p:embed/>
                </p:oleObj>
              </mc:Choice>
              <mc:Fallback>
                <p:oleObj name="公式" r:id="rId2" imgW="533400" imgH="838200" progId="Equation.3">
                  <p:embed/>
                  <p:pic>
                    <p:nvPicPr>
                      <p:cNvPr id="0" name="OLE substitute image"/>
                      <p:cNvPicPr/>
                      <p:nvPr/>
                    </p:nvPicPr>
                    <p:blipFill>
                      <a:blip r:embed="rId3"/>
                      <a:stretch>
                        <a:fillRect/>
                      </a:stretch>
                    </p:blipFill>
                    <p:spPr>
                      <a:xfrm>
                        <a:off x="6481763" y="4100513"/>
                        <a:ext cx="533400" cy="838200"/>
                      </a:xfrm>
                      <a:prstGeom prst="rect">
                        <a:avLst/>
                      </a:prstGeom>
                      <a:noFill/>
                      <a:ln>
                        <a:noFill/>
                        <a:miter lim="800000"/>
                      </a:ln>
                      <a:effectLst/>
                    </p:spPr>
                  </p:pic>
                </p:oleObj>
              </mc:Fallback>
            </mc:AlternateContent>
          </a:graphicData>
        </a:graphic>
      </p:graphicFrame>
      <p:graphicFrame>
        <p:nvGraphicFramePr>
          <p:cNvPr id="6147" name="Object 1025" title=""/>
          <p:cNvGraphicFramePr>
            <a:graphicFrameLocks noChangeAspect="1"/>
          </p:cNvGraphicFramePr>
          <p:nvPr/>
        </p:nvGraphicFramePr>
        <p:xfrm>
          <a:off x="7216775" y="3567113"/>
          <a:ext cx="484188" cy="762000"/>
        </p:xfrm>
        <a:graphic>
          <a:graphicData uri="http://schemas.openxmlformats.org/presentationml/2006/ole">
            <mc:AlternateContent>
              <mc:Choice xmlns:v="urn:schemas-microsoft-com:vml" Requires="v">
                <p:oleObj spid="_x0000_s1317" name="公式" r:id="rId4" imgW="484188" imgH="762000" progId="Equation.3">
                  <p:embed/>
                </p:oleObj>
              </mc:Choice>
              <mc:Fallback>
                <p:oleObj name="公式" r:id="rId4" imgW="484188" imgH="762000" progId="Equation.3">
                  <p:embed/>
                  <p:pic>
                    <p:nvPicPr>
                      <p:cNvPr id="0" name="OLE substitute image"/>
                      <p:cNvPicPr/>
                      <p:nvPr/>
                    </p:nvPicPr>
                    <p:blipFill>
                      <a:blip r:embed="rId5"/>
                      <a:stretch>
                        <a:fillRect/>
                      </a:stretch>
                    </p:blipFill>
                    <p:spPr>
                      <a:xfrm>
                        <a:off x="7216775" y="3567113"/>
                        <a:ext cx="484188" cy="762000"/>
                      </a:xfrm>
                      <a:prstGeom prst="rect">
                        <a:avLst/>
                      </a:prstGeom>
                      <a:noFill/>
                      <a:ln>
                        <a:noFill/>
                        <a:miter lim="800000"/>
                      </a:ln>
                      <a:effectLst/>
                    </p:spPr>
                  </p:pic>
                </p:oleObj>
              </mc:Fallback>
            </mc:AlternateContent>
          </a:graphicData>
        </a:graphic>
      </p:graphicFrame>
      <p:graphicFrame>
        <p:nvGraphicFramePr>
          <p:cNvPr id="6148" name="Object 1026" title=""/>
          <p:cNvGraphicFramePr>
            <a:graphicFrameLocks noChangeAspect="1"/>
          </p:cNvGraphicFramePr>
          <p:nvPr/>
        </p:nvGraphicFramePr>
        <p:xfrm>
          <a:off x="4259263" y="4786313"/>
          <a:ext cx="388937" cy="609600"/>
        </p:xfrm>
        <a:graphic>
          <a:graphicData uri="http://schemas.openxmlformats.org/presentationml/2006/ole">
            <mc:AlternateContent>
              <mc:Choice xmlns:v="urn:schemas-microsoft-com:vml" Requires="v">
                <p:oleObj spid="_x0000_s1318" name="公式" r:id="rId6" imgW="388937" imgH="609600" progId="Equation.3">
                  <p:embed/>
                </p:oleObj>
              </mc:Choice>
              <mc:Fallback>
                <p:oleObj name="公式" r:id="rId6" imgW="388937" imgH="609600" progId="Equation.3">
                  <p:embed/>
                  <p:pic>
                    <p:nvPicPr>
                      <p:cNvPr id="0" name="OLE substitute image"/>
                      <p:cNvPicPr/>
                      <p:nvPr/>
                    </p:nvPicPr>
                    <p:blipFill>
                      <a:blip r:embed="rId5"/>
                      <a:stretch>
                        <a:fillRect/>
                      </a:stretch>
                    </p:blipFill>
                    <p:spPr>
                      <a:xfrm>
                        <a:off x="4259263" y="4786313"/>
                        <a:ext cx="388937" cy="609600"/>
                      </a:xfrm>
                      <a:prstGeom prst="rect">
                        <a:avLst/>
                      </a:prstGeom>
                      <a:noFill/>
                      <a:ln>
                        <a:noFill/>
                        <a:miter lim="800000"/>
                      </a:ln>
                      <a:effectLst/>
                    </p:spPr>
                  </p:pic>
                </p:oleObj>
              </mc:Fallback>
            </mc:AlternateContent>
          </a:graphicData>
        </a:graphic>
      </p:graphicFrame>
      <p:sp>
        <p:nvSpPr>
          <p:cNvPr id="6175" name="Text Box 33" title=""/>
          <p:cNvSpPr txBox="1"/>
          <p:nvPr/>
        </p:nvSpPr>
        <p:spPr>
          <a:xfrm>
            <a:off x="457200" y="1585913"/>
            <a:ext cx="8305800" cy="10064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3200">
                <a:latin typeface="Times New Roman" pitchFamily="18" charset="0"/>
              </a:rPr>
              <a:t>    </a:t>
            </a:r>
            <a:r>
              <a:rPr kumimoji="1" lang="zh-CN" altLang="en-US" sz="2800">
                <a:latin typeface="Times New Roman" pitchFamily="18" charset="0"/>
              </a:rPr>
              <a:t>分布函数 </a:t>
            </a:r>
            <a:r>
              <a:rPr kumimoji="1" lang="en-US" altLang="zh-CN" sz="2800" i="1">
                <a:solidFill>
                  <a:schemeClr val="tx2"/>
                </a:solidFill>
                <a:latin typeface="Times New Roman" pitchFamily="18" charset="0"/>
              </a:rPr>
              <a:t>F </a:t>
            </a:r>
            <a:r>
              <a:rPr kumimoji="1" lang="en-US" altLang="zh-CN" sz="2800">
                <a:solidFill>
                  <a:schemeClr val="tx2"/>
                </a:solidFill>
                <a:latin typeface="Times New Roman" pitchFamily="18" charset="0"/>
              </a:rPr>
              <a:t>(</a:t>
            </a:r>
            <a:r>
              <a:rPr kumimoji="1" lang="en-US" altLang="zh-CN" sz="2800" i="1">
                <a:solidFill>
                  <a:schemeClr val="tx2"/>
                </a:solidFill>
                <a:latin typeface="Times New Roman" pitchFamily="18" charset="0"/>
              </a:rPr>
              <a:t>x</a:t>
            </a:r>
            <a:r>
              <a:rPr kumimoji="1" lang="en-US" altLang="zh-CN" sz="2800">
                <a:solidFill>
                  <a:schemeClr val="tx2"/>
                </a:solidFill>
                <a:latin typeface="Times New Roman" pitchFamily="18" charset="0"/>
              </a:rPr>
              <a:t>)</a:t>
            </a:r>
            <a:r>
              <a:rPr kumimoji="1" lang="en-US" altLang="zh-CN" sz="2800">
                <a:latin typeface="Times New Roman" pitchFamily="18" charset="0"/>
              </a:rPr>
              <a:t> </a:t>
            </a:r>
            <a:r>
              <a:rPr kumimoji="1" lang="zh-CN" altLang="en-US" sz="2800">
                <a:latin typeface="Times New Roman" pitchFamily="18" charset="0"/>
              </a:rPr>
              <a:t>在 </a:t>
            </a:r>
            <a:r>
              <a:rPr kumimoji="1" lang="en-US" altLang="zh-CN" sz="2800" i="1">
                <a:solidFill>
                  <a:schemeClr val="tx2"/>
                </a:solidFill>
                <a:latin typeface="Times New Roman" pitchFamily="18" charset="0"/>
              </a:rPr>
              <a:t>x </a:t>
            </a:r>
            <a:r>
              <a:rPr kumimoji="1" lang="en-US" altLang="zh-CN" sz="2800">
                <a:solidFill>
                  <a:schemeClr val="tx2"/>
                </a:solidFill>
                <a:latin typeface="Times New Roman" pitchFamily="18" charset="0"/>
              </a:rPr>
              <a:t>= </a:t>
            </a:r>
            <a:r>
              <a:rPr kumimoji="1" lang="en-US" altLang="zh-CN" sz="2800" i="1">
                <a:solidFill>
                  <a:schemeClr val="tx2"/>
                </a:solidFill>
                <a:latin typeface="Times New Roman" pitchFamily="18" charset="0"/>
              </a:rPr>
              <a:t>x</a:t>
            </a:r>
            <a:r>
              <a:rPr kumimoji="1" lang="en-US" altLang="zh-CN" sz="2800" i="1" baseline="-25000">
                <a:solidFill>
                  <a:schemeClr val="tx2"/>
                </a:solidFill>
                <a:latin typeface="Times New Roman" pitchFamily="18" charset="0"/>
              </a:rPr>
              <a:t>k</a:t>
            </a:r>
            <a:r>
              <a:rPr kumimoji="1" lang="en-US" altLang="zh-CN" sz="2800" i="1" baseline="-25000">
                <a:latin typeface="Times New Roman" pitchFamily="18" charset="0"/>
              </a:rPr>
              <a:t> </a:t>
            </a:r>
            <a:r>
              <a:rPr kumimoji="1" lang="en-US" altLang="zh-CN" sz="2800">
                <a:latin typeface="Times New Roman" pitchFamily="18" charset="0"/>
              </a:rPr>
              <a:t>(</a:t>
            </a:r>
            <a:r>
              <a:rPr kumimoji="1" lang="en-US" altLang="zh-CN" sz="2800" i="1">
                <a:latin typeface="Times New Roman" pitchFamily="18" charset="0"/>
              </a:rPr>
              <a:t>k </a:t>
            </a:r>
            <a:r>
              <a:rPr kumimoji="1" lang="en-US" altLang="zh-CN" sz="2800">
                <a:latin typeface="Times New Roman" pitchFamily="18" charset="0"/>
              </a:rPr>
              <a:t>=1, 2 ,…) </a:t>
            </a:r>
            <a:r>
              <a:rPr kumimoji="1" lang="zh-CN" altLang="en-US" sz="2800">
                <a:latin typeface="Times New Roman" pitchFamily="18" charset="0"/>
              </a:rPr>
              <a:t>处有跳跃，    其跳跃值为 </a:t>
            </a:r>
            <a:r>
              <a:rPr kumimoji="1" lang="zh-CN" altLang="en-US" sz="2800">
                <a:solidFill>
                  <a:srgbClr val="66FF33"/>
                </a:solidFill>
                <a:latin typeface="Times New Roman" pitchFamily="18" charset="0"/>
              </a:rPr>
              <a:t> </a:t>
            </a:r>
            <a:r>
              <a:rPr kumimoji="1" lang="en-US" altLang="zh-CN" sz="2800" i="1">
                <a:solidFill>
                  <a:schemeClr val="tx2"/>
                </a:solidFill>
                <a:latin typeface="Times New Roman" pitchFamily="18" charset="0"/>
              </a:rPr>
              <a:t>p</a:t>
            </a:r>
            <a:r>
              <a:rPr kumimoji="1" lang="en-US" altLang="zh-CN" sz="2800" i="1" baseline="-25000">
                <a:solidFill>
                  <a:schemeClr val="tx2"/>
                </a:solidFill>
                <a:latin typeface="Times New Roman" pitchFamily="18" charset="0"/>
              </a:rPr>
              <a:t>k</a:t>
            </a:r>
            <a:r>
              <a:rPr kumimoji="1" lang="en-US" altLang="zh-CN" sz="2800">
                <a:solidFill>
                  <a:schemeClr val="tx2"/>
                </a:solidFill>
                <a:latin typeface="Times New Roman" pitchFamily="18" charset="0"/>
              </a:rPr>
              <a:t>=</a:t>
            </a:r>
            <a:r>
              <a:rPr kumimoji="1" lang="en-US" altLang="zh-CN" sz="2800" i="1">
                <a:solidFill>
                  <a:schemeClr val="tx2"/>
                </a:solidFill>
                <a:latin typeface="Times New Roman" pitchFamily="18" charset="0"/>
              </a:rPr>
              <a:t>P</a:t>
            </a:r>
            <a:r>
              <a:rPr kumimoji="1" lang="en-US" altLang="zh-CN" sz="2800">
                <a:solidFill>
                  <a:schemeClr val="tx2"/>
                </a:solidFill>
                <a:latin typeface="Times New Roman" pitchFamily="18" charset="0"/>
              </a:rPr>
              <a:t>{</a:t>
            </a:r>
            <a:r>
              <a:rPr kumimoji="1" lang="en-US" altLang="zh-CN" sz="2800" i="1">
                <a:solidFill>
                  <a:schemeClr val="tx2"/>
                </a:solidFill>
                <a:latin typeface="Times New Roman" pitchFamily="18" charset="0"/>
              </a:rPr>
              <a:t>X</a:t>
            </a:r>
            <a:r>
              <a:rPr kumimoji="1" lang="en-US" altLang="zh-CN" sz="2800">
                <a:solidFill>
                  <a:schemeClr val="tx2"/>
                </a:solidFill>
                <a:latin typeface="Times New Roman" pitchFamily="18" charset="0"/>
              </a:rPr>
              <a:t>= </a:t>
            </a:r>
            <a:r>
              <a:rPr kumimoji="1" lang="en-US" altLang="zh-CN" sz="2800" i="1">
                <a:solidFill>
                  <a:schemeClr val="tx2"/>
                </a:solidFill>
                <a:latin typeface="Times New Roman" pitchFamily="18" charset="0"/>
              </a:rPr>
              <a:t>x</a:t>
            </a:r>
            <a:r>
              <a:rPr kumimoji="1" lang="en-US" altLang="zh-CN" sz="2800" i="1" baseline="-25000">
                <a:solidFill>
                  <a:schemeClr val="tx2"/>
                </a:solidFill>
                <a:latin typeface="Times New Roman" pitchFamily="18" charset="0"/>
              </a:rPr>
              <a:t>k</a:t>
            </a:r>
            <a:r>
              <a:rPr kumimoji="1" lang="en-US" altLang="zh-CN" sz="2800">
                <a:solidFill>
                  <a:schemeClr val="tx2"/>
                </a:solidFill>
                <a:latin typeface="Times New Roman" pitchFamily="18" charset="0"/>
              </a:rPr>
              <a:t>}</a:t>
            </a:r>
            <a:r>
              <a:rPr kumimoji="1" lang="en-US" altLang="zh-CN" sz="2800" b="1">
                <a:solidFill>
                  <a:schemeClr val="tx2"/>
                </a:solidFill>
                <a:latin typeface="Times New Roman" pitchFamily="18" charset="0"/>
              </a:rPr>
              <a:t>.</a:t>
            </a:r>
            <a:endParaRPr kumimoji="1" lang="en-US" altLang="zh-CN" sz="2800">
              <a:latin typeface="Times New Roman" pitchFamily="18" charset="0"/>
            </a:endParaRPr>
          </a:p>
        </p:txBody>
      </p:sp>
      <p:cxnSp>
        <p:nvCxnSpPr>
          <p:cNvPr id="6176" name="Line 39" title=""/>
          <p:cNvCxnSpPr/>
          <p:nvPr/>
        </p:nvCxnSpPr>
        <p:spPr>
          <a:xfrm flipH="1">
            <a:off x="838200" y="4481513"/>
            <a:ext cx="0" cy="1295400"/>
          </a:xfrm>
          <a:prstGeom prst="line">
            <a:avLst/>
          </a:prstGeom>
          <a:noFill/>
          <a:ln w="12700" cap="sq">
            <a:solidFill>
              <a:schemeClr val="tx2"/>
            </a:solidFill>
            <a:miter lim="800000"/>
          </a:ln>
        </p:spPr>
      </p:cxnSp>
      <p:sp>
        <p:nvSpPr>
          <p:cNvPr id="6177" name="Text Box 40" title=""/>
          <p:cNvSpPr txBox="1"/>
          <p:nvPr/>
        </p:nvSpPr>
        <p:spPr>
          <a:xfrm>
            <a:off x="381000" y="4387850"/>
            <a:ext cx="609600" cy="1160463"/>
          </a:xfrm>
          <a:prstGeom prst="rect">
            <a:avLst/>
          </a:prstGeom>
          <a:no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i="1">
                <a:latin typeface="Times New Roman" pitchFamily="18" charset="0"/>
              </a:rPr>
              <a:t>X</a:t>
            </a:r>
            <a:endParaRPr kumimoji="1" lang="en-US" altLang="zh-CN" sz="2800" i="1">
              <a:latin typeface="Times New Roman" pitchFamily="18" charset="0"/>
            </a:endParaRPr>
          </a:p>
          <a:p>
            <a:pPr marL="0" lvl="0" indent="0" eaLnBrk="1" hangingPunct="1">
              <a:spcBef>
                <a:spcPct val="50000"/>
              </a:spcBef>
            </a:pPr>
            <a:r>
              <a:rPr kumimoji="1" lang="en-US" altLang="zh-CN" sz="2800" i="1">
                <a:solidFill>
                  <a:schemeClr val="tx2"/>
                </a:solidFill>
                <a:latin typeface="Times New Roman" pitchFamily="18" charset="0"/>
              </a:rPr>
              <a:t>p</a:t>
            </a:r>
            <a:r>
              <a:rPr kumimoji="1" lang="en-US" altLang="zh-CN" sz="2800" i="1" baseline="-25000">
                <a:solidFill>
                  <a:schemeClr val="tx2"/>
                </a:solidFill>
                <a:latin typeface="Times New Roman" pitchFamily="18" charset="0"/>
              </a:rPr>
              <a:t>k</a:t>
            </a:r>
            <a:endParaRPr kumimoji="1" lang="en-US" altLang="zh-CN" sz="2400">
              <a:solidFill>
                <a:srgbClr val="99FFCC"/>
              </a:solidFill>
              <a:latin typeface="Times New Roman" pitchFamily="18" charset="0"/>
            </a:endParaRPr>
          </a:p>
        </p:txBody>
      </p:sp>
      <p:graphicFrame>
        <p:nvGraphicFramePr>
          <p:cNvPr id="6149" name="Object 1027" title=""/>
          <p:cNvGraphicFramePr>
            <a:graphicFrameLocks noChangeAspect="1"/>
          </p:cNvGraphicFramePr>
          <p:nvPr/>
        </p:nvGraphicFramePr>
        <p:xfrm>
          <a:off x="1981200" y="4938713"/>
          <a:ext cx="533400" cy="838200"/>
        </p:xfrm>
        <a:graphic>
          <a:graphicData uri="http://schemas.openxmlformats.org/presentationml/2006/ole">
            <mc:AlternateContent>
              <mc:Choice xmlns:v="urn:schemas-microsoft-com:vml" Requires="v">
                <p:oleObj spid="_x0000_s1319" name="公式" r:id="rId7" imgW="533400" imgH="838200" progId="Equation.3">
                  <p:embed/>
                </p:oleObj>
              </mc:Choice>
              <mc:Fallback>
                <p:oleObj name="公式" r:id="rId7" imgW="533400" imgH="838200" progId="Equation.3">
                  <p:embed/>
                  <p:pic>
                    <p:nvPicPr>
                      <p:cNvPr id="0" name="OLE substitute image"/>
                      <p:cNvPicPr/>
                      <p:nvPr/>
                    </p:nvPicPr>
                    <p:blipFill>
                      <a:blip r:embed="rId3"/>
                      <a:stretch>
                        <a:fillRect/>
                      </a:stretch>
                    </p:blipFill>
                    <p:spPr>
                      <a:xfrm>
                        <a:off x="1981200" y="4938713"/>
                        <a:ext cx="533400" cy="838200"/>
                      </a:xfrm>
                      <a:prstGeom prst="rect">
                        <a:avLst/>
                      </a:prstGeom>
                      <a:noFill/>
                      <a:ln>
                        <a:noFill/>
                        <a:miter lim="800000"/>
                      </a:ln>
                      <a:effectLst/>
                    </p:spPr>
                  </p:pic>
                </p:oleObj>
              </mc:Fallback>
            </mc:AlternateContent>
          </a:graphicData>
        </a:graphic>
      </p:graphicFrame>
      <p:sp>
        <p:nvSpPr>
          <p:cNvPr id="6178" name="Text Box 42" title=""/>
          <p:cNvSpPr txBox="1"/>
          <p:nvPr/>
        </p:nvSpPr>
        <p:spPr>
          <a:xfrm>
            <a:off x="838200" y="4367213"/>
            <a:ext cx="3200400" cy="952500"/>
          </a:xfrm>
          <a:prstGeom prst="rect">
            <a:avLst/>
          </a:prstGeom>
          <a:noFill/>
          <a:ln w="12700" cap="sq">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en-US" sz="2800" b="1" baseline="30000">
                <a:latin typeface="Times New Roman" pitchFamily="18" charset="0"/>
              </a:rPr>
              <a:t> </a:t>
            </a:r>
            <a:r>
              <a:rPr kumimoji="1" lang="en-US" altLang="en-US" sz="2800">
                <a:solidFill>
                  <a:schemeClr val="folHlink"/>
                </a:solidFill>
                <a:latin typeface="Times New Roman" pitchFamily="18" charset="0"/>
              </a:rPr>
              <a:t>-1        2        3</a:t>
            </a:r>
            <a:endParaRPr kumimoji="1" lang="en-US" altLang="en-US" sz="2800">
              <a:solidFill>
                <a:schemeClr val="folHlink"/>
              </a:solidFill>
              <a:latin typeface="Times New Roman" pitchFamily="18" charset="0"/>
            </a:endParaRPr>
          </a:p>
          <a:p>
            <a:pPr marL="0" lvl="0" indent="0" eaLnBrk="1" hangingPunct="1">
              <a:spcBef>
                <a:spcPct val="50000"/>
              </a:spcBef>
            </a:pPr>
            <a:endParaRPr kumimoji="1" lang="en-US" altLang="zh-CN" sz="2800" baseline="30000">
              <a:latin typeface="Times New Roman" pitchFamily="18" charset="0"/>
            </a:endParaRPr>
          </a:p>
        </p:txBody>
      </p:sp>
      <p:graphicFrame>
        <p:nvGraphicFramePr>
          <p:cNvPr id="6150" name="Object 1028" title=""/>
          <p:cNvGraphicFramePr>
            <a:graphicFrameLocks noChangeAspect="1"/>
          </p:cNvGraphicFramePr>
          <p:nvPr/>
        </p:nvGraphicFramePr>
        <p:xfrm>
          <a:off x="2819400" y="4938713"/>
          <a:ext cx="533400" cy="838200"/>
        </p:xfrm>
        <a:graphic>
          <a:graphicData uri="http://schemas.openxmlformats.org/presentationml/2006/ole">
            <mc:AlternateContent>
              <mc:Choice xmlns:v="urn:schemas-microsoft-com:vml" Requires="v">
                <p:oleObj spid="_x0000_s1320" name="公式" r:id="rId8" imgW="533400" imgH="838200" progId="Equation.3">
                  <p:embed/>
                </p:oleObj>
              </mc:Choice>
              <mc:Fallback>
                <p:oleObj name="公式" r:id="rId8" imgW="533400" imgH="838200" progId="Equation.3">
                  <p:embed/>
                  <p:pic>
                    <p:nvPicPr>
                      <p:cNvPr id="0" name="OLE substitute image"/>
                      <p:cNvPicPr/>
                      <p:nvPr/>
                    </p:nvPicPr>
                    <p:blipFill>
                      <a:blip r:embed="rId5"/>
                      <a:stretch>
                        <a:fillRect/>
                      </a:stretch>
                    </p:blipFill>
                    <p:spPr>
                      <a:xfrm>
                        <a:off x="2819400" y="4938713"/>
                        <a:ext cx="533400" cy="838200"/>
                      </a:xfrm>
                      <a:prstGeom prst="rect">
                        <a:avLst/>
                      </a:prstGeom>
                      <a:noFill/>
                      <a:ln>
                        <a:noFill/>
                        <a:miter lim="800000"/>
                      </a:ln>
                      <a:effectLst/>
                    </p:spPr>
                  </p:pic>
                </p:oleObj>
              </mc:Fallback>
            </mc:AlternateContent>
          </a:graphicData>
        </a:graphic>
      </p:graphicFrame>
      <p:graphicFrame>
        <p:nvGraphicFramePr>
          <p:cNvPr id="6151" name="Object 1029" title=""/>
          <p:cNvGraphicFramePr>
            <a:graphicFrameLocks noChangeAspect="1"/>
          </p:cNvGraphicFramePr>
          <p:nvPr/>
        </p:nvGraphicFramePr>
        <p:xfrm>
          <a:off x="990600" y="4938713"/>
          <a:ext cx="534988" cy="838200"/>
        </p:xfrm>
        <a:graphic>
          <a:graphicData uri="http://schemas.openxmlformats.org/presentationml/2006/ole">
            <mc:AlternateContent>
              <mc:Choice xmlns:v="urn:schemas-microsoft-com:vml" Requires="v">
                <p:oleObj spid="_x0000_s1321" name="公式" r:id="rId9" imgW="534988" imgH="838200" progId="Equation.3">
                  <p:embed/>
                </p:oleObj>
              </mc:Choice>
              <mc:Fallback>
                <p:oleObj name="公式" r:id="rId9" imgW="534988" imgH="838200" progId="Equation.3">
                  <p:embed/>
                  <p:pic>
                    <p:nvPicPr>
                      <p:cNvPr id="0" name="OLE substitute image"/>
                      <p:cNvPicPr/>
                      <p:nvPr/>
                    </p:nvPicPr>
                    <p:blipFill>
                      <a:blip r:embed="rId5"/>
                      <a:stretch>
                        <a:fillRect/>
                      </a:stretch>
                    </p:blipFill>
                    <p:spPr>
                      <a:xfrm>
                        <a:off x="990600" y="4938713"/>
                        <a:ext cx="534988" cy="838200"/>
                      </a:xfrm>
                      <a:prstGeom prst="rect">
                        <a:avLst/>
                      </a:prstGeom>
                      <a:noFill/>
                      <a:ln>
                        <a:noFill/>
                        <a:miter lim="800000"/>
                      </a:ln>
                      <a:effectLst/>
                    </p:spPr>
                  </p:pic>
                </p:oleObj>
              </mc:Fallback>
            </mc:AlternateContent>
          </a:graphicData>
        </a:graphic>
      </p:graphicFrame>
      <p:cxnSp>
        <p:nvCxnSpPr>
          <p:cNvPr id="6179" name="Line 45" title=""/>
          <p:cNvCxnSpPr/>
          <p:nvPr/>
        </p:nvCxnSpPr>
        <p:spPr>
          <a:xfrm>
            <a:off x="304800" y="4938713"/>
            <a:ext cx="3200400" cy="0"/>
          </a:xfrm>
          <a:prstGeom prst="line">
            <a:avLst/>
          </a:prstGeom>
          <a:noFill/>
          <a:ln w="12700" cap="sq">
            <a:solidFill>
              <a:schemeClr val="tx2"/>
            </a:solidFill>
            <a:miter lim="800000"/>
          </a:ln>
        </p:spPr>
      </p:cxnSp>
      <p:sp>
        <p:nvSpPr>
          <p:cNvPr id="6180" name="Rectangle 46" title=""/>
          <p:cNvSpPr/>
          <p:nvPr/>
        </p:nvSpPr>
        <p:spPr>
          <a:xfrm>
            <a:off x="2133600" y="395288"/>
            <a:ext cx="5181600" cy="519112"/>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r>
              <a:rPr kumimoji="1" lang="en-US" altLang="zh-CN" sz="2800">
                <a:latin typeface="Times New Roman" pitchFamily="18" charset="0"/>
              </a:rPr>
              <a:t> §3     </a:t>
            </a:r>
            <a:r>
              <a:rPr kumimoji="1" lang="zh-CN" altLang="en-US" sz="2800">
                <a:latin typeface="Times New Roman" pitchFamily="18" charset="0"/>
              </a:rPr>
              <a:t>随机变量的分布函数</a:t>
            </a:r>
            <a:endParaRPr kumimoji="1" lang="zh-CN" altLang="en-US" sz="2800">
              <a:latin typeface="Times New Roman" pitchFamily="18" charset="0"/>
            </a:endParaRPr>
          </a:p>
        </p:txBody>
      </p:sp>
      <p:sp>
        <p:nvSpPr>
          <p:cNvPr id="6181" name="AutoShape 47" title="">
            <a:hlinkClick r:id="rId10"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6182" name="Text Box 48"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0" action="ppaction://hlinkpres"/>
              </a:rPr>
              <a:t>返回主目录</a:t>
            </a:r>
            <a:endParaRPr kumimoji="1" lang="zh-CN" altLang="en-US" sz="2000">
              <a:latin typeface="Times New Roman" pitchFamily="18" charset="0"/>
              <a:ea typeface="隶书" pitchFamily="49" charset="-122"/>
            </a:endParaRPr>
          </a:p>
        </p:txBody>
      </p:sp>
      <p:graphicFrame>
        <p:nvGraphicFramePr>
          <p:cNvPr id="6152" name="Object 1030" title=""/>
          <p:cNvGraphicFramePr>
            <a:graphicFrameLocks noChangeAspect="1"/>
          </p:cNvGraphicFramePr>
          <p:nvPr/>
        </p:nvGraphicFramePr>
        <p:xfrm>
          <a:off x="785813" y="1052513"/>
          <a:ext cx="7572375" cy="28575"/>
        </p:xfrm>
        <a:graphic>
          <a:graphicData uri="http://schemas.openxmlformats.org/presentationml/2006/ole">
            <mc:AlternateContent>
              <mc:Choice xmlns:v="urn:schemas-microsoft-com:vml" Requires="v">
                <p:oleObj spid="_x0000_s1322" name="Image" r:id="rId11" imgW="7572375" imgH="28575" progId="Photoshop.Image.5">
                  <p:embed/>
                </p:oleObj>
              </mc:Choice>
              <mc:Fallback>
                <p:oleObj name="Image" r:id="rId11" imgW="7572375" imgH="28575" progId="Photoshop.Image.5">
                  <p:embed/>
                  <p:pic>
                    <p:nvPicPr>
                      <p:cNvPr id="0" name="OLE substitute image"/>
                      <p:cNvPicPr/>
                      <p:nvPr/>
                    </p:nvPicPr>
                    <p:blipFill>
                      <a:blip r:embed="rId12"/>
                      <a:stretch>
                        <a:fillRect/>
                      </a:stretch>
                    </p:blipFill>
                    <p:spPr>
                      <a:xfrm>
                        <a:off x="785813" y="1052513"/>
                        <a:ext cx="7572375" cy="28575"/>
                      </a:xfrm>
                      <a:prstGeom prst="rect">
                        <a:avLst/>
                      </a:prstGeom>
                      <a:noFill/>
                      <a:ln>
                        <a:noFill/>
                        <a:miter lim="800000"/>
                      </a:ln>
                      <a:effec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500" fill="hold" nodeType="clickEffect">
                                  <p:stCondLst>
                                    <p:cond delay="0"/>
                                  </p:stCondLst>
                                  <p:childTnLst>
                                    <p:set>
                                      <p:cBhvr>
                                        <p:cTn id="6" dur="1" fill="hold">
                                          <p:stCondLst>
                                            <p:cond delay="499"/>
                                          </p:stCondLst>
                                        </p:cTn>
                                        <p:tgtEl>
                                          <p:spTgt spid="617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dur="500" fill="hold" grpId="0" nodeType="afterEffect">
                                  <p:stCondLst>
                                    <p:cond delay="0"/>
                                  </p:stCondLst>
                                  <p:childTnLst>
                                    <p:set>
                                      <p:cBhvr>
                                        <p:cTn id="9" dur="1" fill="hold">
                                          <p:stCondLst>
                                            <p:cond delay="499"/>
                                          </p:stCondLst>
                                        </p:cTn>
                                        <p:tgtEl>
                                          <p:spTgt spid="6177">
                                            <p:txEl>
                                              <p:pRg st="0" end="0"/>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dur="500" fill="hold" grpId="0" nodeType="afterEffect">
                                  <p:stCondLst>
                                    <p:cond delay="0"/>
                                  </p:stCondLst>
                                  <p:childTnLst>
                                    <p:set>
                                      <p:cBhvr>
                                        <p:cTn id="12" dur="1" fill="hold">
                                          <p:stCondLst>
                                            <p:cond delay="499"/>
                                          </p:stCondLst>
                                        </p:cTn>
                                        <p:tgtEl>
                                          <p:spTgt spid="6177">
                                            <p:txEl>
                                              <p:pRg st="1" end="1"/>
                                            </p:txEl>
                                          </p:spTgt>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dur="500" fill="hold" grpId="0" nodeType="afterEffect">
                                  <p:stCondLst>
                                    <p:cond delay="0"/>
                                  </p:stCondLst>
                                  <p:childTnLst>
                                    <p:set>
                                      <p:cBhvr>
                                        <p:cTn id="15" dur="1" fill="hold">
                                          <p:stCondLst>
                                            <p:cond delay="499"/>
                                          </p:stCondLst>
                                        </p:cTn>
                                        <p:tgtEl>
                                          <p:spTgt spid="6178">
                                            <p:txEl>
                                              <p:pRg st="0" end="0"/>
                                            </p:txEl>
                                          </p:spTgt>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dur="500" fill="hold" nodeType="afterEffect">
                                  <p:stCondLst>
                                    <p:cond delay="0"/>
                                  </p:stCondLst>
                                  <p:childTnLst>
                                    <p:set>
                                      <p:cBhvr>
                                        <p:cTn id="18" dur="1" fill="hold">
                                          <p:stCondLst>
                                            <p:cond delay="499"/>
                                          </p:stCondLst>
                                        </p:cTn>
                                        <p:tgtEl>
                                          <p:spTgt spid="6149"/>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dur="500" fill="hold" nodeType="afterEffect">
                                  <p:stCondLst>
                                    <p:cond delay="0"/>
                                  </p:stCondLst>
                                  <p:childTnLst>
                                    <p:set>
                                      <p:cBhvr>
                                        <p:cTn id="21" dur="1" fill="hold">
                                          <p:stCondLst>
                                            <p:cond delay="499"/>
                                          </p:stCondLst>
                                        </p:cTn>
                                        <p:tgtEl>
                                          <p:spTgt spid="6150"/>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dur="500" fill="hold" nodeType="afterEffect">
                                  <p:stCondLst>
                                    <p:cond delay="0"/>
                                  </p:stCondLst>
                                  <p:childTnLst>
                                    <p:set>
                                      <p:cBhvr>
                                        <p:cTn id="24" dur="1" fill="hold">
                                          <p:stCondLst>
                                            <p:cond delay="499"/>
                                          </p:stCondLst>
                                        </p:cTn>
                                        <p:tgtEl>
                                          <p:spTgt spid="6151"/>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dur="500" fill="hold" nodeType="afterEffect">
                                  <p:stCondLst>
                                    <p:cond delay="0"/>
                                  </p:stCondLst>
                                  <p:childTnLst>
                                    <p:set>
                                      <p:cBhvr>
                                        <p:cTn id="27" dur="1" fill="hold">
                                          <p:stCondLst>
                                            <p:cond delay="499"/>
                                          </p:stCondLst>
                                        </p:cTn>
                                        <p:tgtEl>
                                          <p:spTgt spid="6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7" grpId="0" uiExpand="1" build="p"/>
      <p:bldP spid="6178" grpId="0" build="p"/>
    </p:bldLst>
  </p:timing>
</p:sld>
</file>

<file path=ppt/slides/slide6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name="">
    <p:spTree>
      <p:nvGrpSpPr>
        <p:cNvPr id="1" name="" title=""/>
        <p:cNvGrpSpPr/>
        <p:nvPr/>
      </p:nvGrpSpPr>
      <p:grpSpPr>
        <a:xfrm>
          <a:off x="0" y="0"/>
          <a:ext cx="0" cy="0"/>
        </a:xfrm>
      </p:grpSpPr>
      <p:sp>
        <p:nvSpPr>
          <p:cNvPr id="7174" name="Text Box 2" title=""/>
          <p:cNvSpPr txBox="1"/>
          <p:nvPr/>
        </p:nvSpPr>
        <p:spPr>
          <a:xfrm>
            <a:off x="381000" y="1035050"/>
            <a:ext cx="8458200" cy="1860550"/>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3200" b="1">
                <a:solidFill>
                  <a:schemeClr val="accent1"/>
                </a:solidFill>
                <a:latin typeface="Times New Roman" pitchFamily="18" charset="0"/>
              </a:rPr>
              <a:t>      </a:t>
            </a:r>
            <a:r>
              <a:rPr kumimoji="1" lang="zh-CN" altLang="en-US" sz="2800" b="1">
                <a:solidFill>
                  <a:schemeClr val="hlink"/>
                </a:solidFill>
                <a:latin typeface="Times New Roman" pitchFamily="18" charset="0"/>
              </a:rPr>
              <a:t>例 </a:t>
            </a:r>
            <a:r>
              <a:rPr kumimoji="1" lang="en-US" altLang="zh-CN" sz="2800" b="1">
                <a:solidFill>
                  <a:schemeClr val="hlink"/>
                </a:solidFill>
                <a:latin typeface="Times New Roman" pitchFamily="18" charset="0"/>
              </a:rPr>
              <a:t>2</a:t>
            </a:r>
            <a:r>
              <a:rPr kumimoji="1" lang="en-US" altLang="zh-CN" sz="2800" b="1">
                <a:latin typeface="Times New Roman" pitchFamily="18" charset="0"/>
              </a:rPr>
              <a:t> </a:t>
            </a:r>
            <a:r>
              <a:rPr kumimoji="1" lang="zh-CN" altLang="en-US" sz="2800">
                <a:latin typeface="Times New Roman" pitchFamily="18" charset="0"/>
              </a:rPr>
              <a:t>一个靶子是半径为 </a:t>
            </a:r>
            <a:r>
              <a:rPr kumimoji="1" lang="en-US" altLang="zh-CN" sz="2800">
                <a:solidFill>
                  <a:schemeClr val="hlink"/>
                </a:solidFill>
                <a:latin typeface="Times New Roman" pitchFamily="18" charset="0"/>
              </a:rPr>
              <a:t>2</a:t>
            </a:r>
            <a:r>
              <a:rPr kumimoji="1" lang="en-US" altLang="zh-CN" sz="2800">
                <a:solidFill>
                  <a:srgbClr val="FFCC66"/>
                </a:solidFill>
                <a:latin typeface="Times New Roman" pitchFamily="18" charset="0"/>
              </a:rPr>
              <a:t> </a:t>
            </a:r>
            <a:r>
              <a:rPr kumimoji="1" lang="zh-CN" altLang="en-US" sz="2800">
                <a:latin typeface="Times New Roman" pitchFamily="18" charset="0"/>
              </a:rPr>
              <a:t>米的圆盘，设击中靶上任一同心圆盘上的点的概率与该圆盘的</a:t>
            </a:r>
            <a:r>
              <a:rPr kumimoji="1" lang="zh-CN" altLang="en-US" sz="2800">
                <a:solidFill>
                  <a:schemeClr val="tx2"/>
                </a:solidFill>
                <a:latin typeface="Times New Roman" pitchFamily="18" charset="0"/>
              </a:rPr>
              <a:t>面积</a:t>
            </a:r>
            <a:r>
              <a:rPr kumimoji="1" lang="zh-CN" altLang="en-US" sz="2800">
                <a:latin typeface="Times New Roman" pitchFamily="18" charset="0"/>
              </a:rPr>
              <a:t>成正比，并设射击都能中靶，以 </a:t>
            </a:r>
            <a:r>
              <a:rPr kumimoji="1" lang="en-US" altLang="zh-CN" sz="2800" i="1">
                <a:solidFill>
                  <a:schemeClr val="tx2"/>
                </a:solidFill>
                <a:latin typeface="Times New Roman" pitchFamily="18" charset="0"/>
              </a:rPr>
              <a:t>X </a:t>
            </a:r>
            <a:r>
              <a:rPr kumimoji="1" lang="zh-CN" altLang="en-US" sz="2800">
                <a:latin typeface="Times New Roman" pitchFamily="18" charset="0"/>
              </a:rPr>
              <a:t>表示弹着点与圆心的距离</a:t>
            </a:r>
            <a:r>
              <a:rPr kumimoji="1" lang="en-US" altLang="zh-CN" sz="2800" b="1">
                <a:latin typeface="Times New Roman" pitchFamily="18" charset="0"/>
              </a:rPr>
              <a:t>.</a:t>
            </a:r>
            <a:r>
              <a:rPr kumimoji="1" lang="en-US" altLang="zh-CN" sz="2800">
                <a:latin typeface="Times New Roman" pitchFamily="18" charset="0"/>
              </a:rPr>
              <a:t>  </a:t>
            </a:r>
            <a:r>
              <a:rPr kumimoji="1" lang="zh-CN" altLang="en-US" sz="2800">
                <a:latin typeface="Times New Roman" pitchFamily="18" charset="0"/>
              </a:rPr>
              <a:t>试求随机变量</a:t>
            </a:r>
            <a:r>
              <a:rPr kumimoji="1" lang="en-US" altLang="zh-CN" sz="2800" i="1">
                <a:solidFill>
                  <a:schemeClr val="tx2"/>
                </a:solidFill>
                <a:latin typeface="Times New Roman" pitchFamily="18" charset="0"/>
              </a:rPr>
              <a:t>X</a:t>
            </a:r>
            <a:r>
              <a:rPr kumimoji="1" lang="zh-CN" altLang="en-US" sz="2800">
                <a:latin typeface="Times New Roman" pitchFamily="18" charset="0"/>
              </a:rPr>
              <a:t>的分布函数</a:t>
            </a:r>
            <a:r>
              <a:rPr kumimoji="1" lang="en-US" altLang="zh-CN" sz="2800" b="1">
                <a:latin typeface="Times New Roman" pitchFamily="18" charset="0"/>
              </a:rPr>
              <a:t>.</a:t>
            </a:r>
            <a:endParaRPr kumimoji="1" lang="en-US" altLang="zh-CN" sz="2800" b="1">
              <a:latin typeface="Times New Roman" pitchFamily="18" charset="0"/>
            </a:endParaRPr>
          </a:p>
        </p:txBody>
      </p:sp>
      <p:sp>
        <p:nvSpPr>
          <p:cNvPr id="7175" name="Text Box 4" title=""/>
          <p:cNvSpPr txBox="1"/>
          <p:nvPr/>
        </p:nvSpPr>
        <p:spPr>
          <a:xfrm>
            <a:off x="914400" y="3048000"/>
            <a:ext cx="15240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zh-CN" altLang="en-US" sz="2800" b="1">
                <a:solidFill>
                  <a:schemeClr val="hlink"/>
                </a:solidFill>
                <a:latin typeface="Times New Roman" pitchFamily="18" charset="0"/>
              </a:rPr>
              <a:t>解：</a:t>
            </a:r>
            <a:endParaRPr kumimoji="1" lang="zh-CN" altLang="en-US" sz="2800">
              <a:solidFill>
                <a:schemeClr val="accent1"/>
              </a:solidFill>
              <a:latin typeface="Times New Roman" pitchFamily="18" charset="0"/>
            </a:endParaRPr>
          </a:p>
        </p:txBody>
      </p:sp>
      <p:sp>
        <p:nvSpPr>
          <p:cNvPr id="7176" name="Text Box 7" title=""/>
          <p:cNvSpPr txBox="1"/>
          <p:nvPr/>
        </p:nvSpPr>
        <p:spPr>
          <a:xfrm>
            <a:off x="1295400" y="3048000"/>
            <a:ext cx="73914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zh-CN" altLang="en-US" sz="2800">
                <a:latin typeface="Times New Roman" pitchFamily="18" charset="0"/>
              </a:rPr>
              <a:t>（</a:t>
            </a:r>
            <a:r>
              <a:rPr kumimoji="1" lang="en-US" altLang="zh-CN" sz="2800">
                <a:latin typeface="Times New Roman" pitchFamily="18" charset="0"/>
              </a:rPr>
              <a:t>1</a:t>
            </a:r>
            <a:r>
              <a:rPr kumimoji="1" lang="zh-CN" altLang="en-US" sz="2800">
                <a:latin typeface="Times New Roman" pitchFamily="18" charset="0"/>
              </a:rPr>
              <a:t>） 若</a:t>
            </a:r>
            <a:r>
              <a:rPr kumimoji="1" lang="zh-CN" altLang="en-US" sz="2800" i="1">
                <a:latin typeface="Times New Roman" pitchFamily="18" charset="0"/>
              </a:rPr>
              <a:t> </a:t>
            </a:r>
            <a:r>
              <a:rPr kumimoji="1" lang="en-US" altLang="zh-CN" sz="2800" i="1">
                <a:latin typeface="Times New Roman" pitchFamily="18" charset="0"/>
              </a:rPr>
              <a:t>x </a:t>
            </a:r>
            <a:r>
              <a:rPr kumimoji="1" lang="en-US" altLang="zh-CN" sz="2800">
                <a:latin typeface="Times New Roman" pitchFamily="18" charset="0"/>
              </a:rPr>
              <a:t>&lt; 0,  </a:t>
            </a:r>
            <a:r>
              <a:rPr kumimoji="1" lang="zh-CN" altLang="en-US" sz="2800">
                <a:latin typeface="Times New Roman" pitchFamily="18" charset="0"/>
              </a:rPr>
              <a:t>则              是不可能事件，于是</a:t>
            </a:r>
            <a:endParaRPr kumimoji="1" lang="zh-CN" altLang="en-US" sz="3200">
              <a:latin typeface="Times New Roman" pitchFamily="18" charset="0"/>
            </a:endParaRPr>
          </a:p>
        </p:txBody>
      </p:sp>
      <p:graphicFrame>
        <p:nvGraphicFramePr>
          <p:cNvPr id="7170" name="Object 8" title=""/>
          <p:cNvGraphicFramePr>
            <a:graphicFrameLocks noChangeAspect="1"/>
          </p:cNvGraphicFramePr>
          <p:nvPr/>
        </p:nvGraphicFramePr>
        <p:xfrm>
          <a:off x="4194175" y="3124200"/>
          <a:ext cx="1063625" cy="411163"/>
        </p:xfrm>
        <a:graphic>
          <a:graphicData uri="http://schemas.openxmlformats.org/presentationml/2006/ole">
            <mc:AlternateContent>
              <mc:Choice xmlns:v="urn:schemas-microsoft-com:vml" Requires="v">
                <p:oleObj spid="_x0000_s1323" name="公式" r:id="rId2" imgW="1063625" imgH="411163" progId="Equation.3">
                  <p:embed/>
                </p:oleObj>
              </mc:Choice>
              <mc:Fallback>
                <p:oleObj name="公式" r:id="rId2" imgW="1063625" imgH="411163" progId="Equation.3">
                  <p:embed/>
                  <p:pic>
                    <p:nvPicPr>
                      <p:cNvPr id="0" name="OLE substitute image"/>
                      <p:cNvPicPr/>
                      <p:nvPr/>
                    </p:nvPicPr>
                    <p:blipFill>
                      <a:blip r:embed="rId3"/>
                      <a:stretch>
                        <a:fillRect/>
                      </a:stretch>
                    </p:blipFill>
                    <p:spPr>
                      <a:xfrm>
                        <a:off x="4194175" y="3124200"/>
                        <a:ext cx="1063625" cy="411163"/>
                      </a:xfrm>
                      <a:prstGeom prst="rect">
                        <a:avLst/>
                      </a:prstGeom>
                      <a:noFill/>
                      <a:ln>
                        <a:noFill/>
                        <a:miter lim="800000"/>
                      </a:ln>
                      <a:effectLst/>
                    </p:spPr>
                  </p:pic>
                </p:oleObj>
              </mc:Fallback>
            </mc:AlternateContent>
          </a:graphicData>
        </a:graphic>
      </p:graphicFrame>
      <p:graphicFrame>
        <p:nvGraphicFramePr>
          <p:cNvPr id="7171" name="Object 9" title=""/>
          <p:cNvGraphicFramePr>
            <a:graphicFrameLocks noChangeAspect="1"/>
          </p:cNvGraphicFramePr>
          <p:nvPr/>
        </p:nvGraphicFramePr>
        <p:xfrm>
          <a:off x="1447800" y="3962400"/>
          <a:ext cx="4038600" cy="447675"/>
        </p:xfrm>
        <a:graphic>
          <a:graphicData uri="http://schemas.openxmlformats.org/presentationml/2006/ole">
            <mc:AlternateContent>
              <mc:Choice xmlns:v="urn:schemas-microsoft-com:vml" Requires="v">
                <p:oleObj spid="_x0000_s1324" name="公式" r:id="rId4" imgW="4038600" imgH="447675" progId="Equation.3">
                  <p:embed/>
                </p:oleObj>
              </mc:Choice>
              <mc:Fallback>
                <p:oleObj name="公式" r:id="rId4" imgW="4038600" imgH="447675" progId="Equation.3">
                  <p:embed/>
                  <p:pic>
                    <p:nvPicPr>
                      <p:cNvPr id="0" name="OLE substitute image"/>
                      <p:cNvPicPr/>
                      <p:nvPr/>
                    </p:nvPicPr>
                    <p:blipFill>
                      <a:blip r:embed="rId5"/>
                      <a:stretch>
                        <a:fillRect/>
                      </a:stretch>
                    </p:blipFill>
                    <p:spPr>
                      <a:xfrm>
                        <a:off x="1447800" y="3962400"/>
                        <a:ext cx="4038600" cy="447675"/>
                      </a:xfrm>
                      <a:prstGeom prst="rect">
                        <a:avLst/>
                      </a:prstGeom>
                      <a:noFill/>
                      <a:ln>
                        <a:noFill/>
                        <a:miter lim="800000"/>
                      </a:ln>
                      <a:effectLst/>
                    </p:spPr>
                  </p:pic>
                </p:oleObj>
              </mc:Fallback>
            </mc:AlternateContent>
          </a:graphicData>
        </a:graphic>
      </p:graphicFrame>
      <p:sp>
        <p:nvSpPr>
          <p:cNvPr id="7177" name="Oval 18" title=""/>
          <p:cNvSpPr/>
          <p:nvPr/>
        </p:nvSpPr>
        <p:spPr>
          <a:xfrm>
            <a:off x="6248400" y="3725863"/>
            <a:ext cx="2514600" cy="2743200"/>
          </a:xfrm>
          <a:prstGeom prst="ellipse">
            <a:avLst/>
          </a:prstGeom>
          <a:solidFill>
            <a:srgbClr val="FFFFCC"/>
          </a:solidFill>
          <a:ln w="38100">
            <a:solidFill>
              <a:srgbClr val="00FFFF"/>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7178" name="Oval 19" title=""/>
          <p:cNvSpPr/>
          <p:nvPr/>
        </p:nvSpPr>
        <p:spPr>
          <a:xfrm>
            <a:off x="6553200" y="4183063"/>
            <a:ext cx="1905000" cy="1905000"/>
          </a:xfrm>
          <a:prstGeom prst="ellipse">
            <a:avLst/>
          </a:prstGeom>
          <a:solidFill>
            <a:srgbClr val="FFFFCC"/>
          </a:solidFill>
          <a:ln w="28575">
            <a:solidFill>
              <a:schemeClr val="hlink"/>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7179" name="Oval 21" title=""/>
          <p:cNvSpPr/>
          <p:nvPr/>
        </p:nvSpPr>
        <p:spPr>
          <a:xfrm>
            <a:off x="7467600" y="5097463"/>
            <a:ext cx="76200" cy="76200"/>
          </a:xfrm>
          <a:prstGeom prst="ellipse">
            <a:avLst/>
          </a:prstGeom>
          <a:solidFill>
            <a:srgbClr val="FF0066"/>
          </a:solidFill>
          <a:ln w="6350">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cxnSp>
        <p:nvCxnSpPr>
          <p:cNvPr id="7180" name="Line 22" title=""/>
          <p:cNvCxnSpPr/>
          <p:nvPr/>
        </p:nvCxnSpPr>
        <p:spPr>
          <a:xfrm flipH="1" flipV="1">
            <a:off x="7505700" y="3725863"/>
            <a:ext cx="0" cy="1371600"/>
          </a:xfrm>
          <a:prstGeom prst="line">
            <a:avLst/>
          </a:prstGeom>
          <a:noFill/>
          <a:ln w="38100">
            <a:solidFill>
              <a:schemeClr val="accent1"/>
            </a:solidFill>
            <a:miter lim="800000"/>
            <a:headEnd type="triangle"/>
            <a:tailEnd type="triangle"/>
          </a:ln>
        </p:spPr>
      </p:cxnSp>
      <p:cxnSp>
        <p:nvCxnSpPr>
          <p:cNvPr id="7181" name="Line 23" title=""/>
          <p:cNvCxnSpPr/>
          <p:nvPr/>
        </p:nvCxnSpPr>
        <p:spPr>
          <a:xfrm>
            <a:off x="7543800" y="5097463"/>
            <a:ext cx="914400" cy="0"/>
          </a:xfrm>
          <a:prstGeom prst="line">
            <a:avLst/>
          </a:prstGeom>
          <a:noFill/>
          <a:ln w="38100">
            <a:solidFill>
              <a:schemeClr val="hlink"/>
            </a:solidFill>
            <a:miter lim="800000"/>
            <a:headEnd type="triangle"/>
            <a:tailEnd type="triangle"/>
          </a:ln>
        </p:spPr>
      </p:cxnSp>
      <p:sp>
        <p:nvSpPr>
          <p:cNvPr id="7182" name="Text Box 24" title=""/>
          <p:cNvSpPr txBox="1"/>
          <p:nvPr/>
        </p:nvSpPr>
        <p:spPr>
          <a:xfrm>
            <a:off x="304800" y="4724400"/>
            <a:ext cx="12192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zh-CN" altLang="en-US" sz="2800">
                <a:latin typeface="Times New Roman" pitchFamily="18" charset="0"/>
              </a:rPr>
              <a:t>（</a:t>
            </a:r>
            <a:r>
              <a:rPr kumimoji="1" lang="en-US" altLang="zh-CN" sz="2800">
                <a:latin typeface="Times New Roman" pitchFamily="18" charset="0"/>
              </a:rPr>
              <a:t>2</a:t>
            </a:r>
            <a:r>
              <a:rPr kumimoji="1" lang="zh-CN" altLang="en-US" sz="2800">
                <a:latin typeface="Times New Roman" pitchFamily="18" charset="0"/>
              </a:rPr>
              <a:t>）</a:t>
            </a:r>
            <a:endParaRPr kumimoji="1" lang="zh-CN" altLang="en-US" sz="2800">
              <a:solidFill>
                <a:schemeClr val="hlink"/>
              </a:solidFill>
              <a:latin typeface="Times New Roman" pitchFamily="18" charset="0"/>
            </a:endParaRPr>
          </a:p>
        </p:txBody>
      </p:sp>
      <p:graphicFrame>
        <p:nvGraphicFramePr>
          <p:cNvPr id="7172" name="Object 25" title=""/>
          <p:cNvGraphicFramePr>
            <a:graphicFrameLocks noChangeAspect="1"/>
          </p:cNvGraphicFramePr>
          <p:nvPr/>
        </p:nvGraphicFramePr>
        <p:xfrm>
          <a:off x="1295400" y="4724400"/>
          <a:ext cx="3275013" cy="1225550"/>
        </p:xfrm>
        <a:graphic>
          <a:graphicData uri="http://schemas.openxmlformats.org/presentationml/2006/ole">
            <mc:AlternateContent>
              <mc:Choice xmlns:v="urn:schemas-microsoft-com:vml" Requires="v">
                <p:oleObj spid="_x0000_s1325" name="公式" r:id="rId6" imgW="3275013" imgH="1225550" progId="Equation.3">
                  <p:embed/>
                </p:oleObj>
              </mc:Choice>
              <mc:Fallback>
                <p:oleObj name="公式" r:id="rId6" imgW="3275013" imgH="1225550" progId="Equation.3">
                  <p:embed/>
                  <p:pic>
                    <p:nvPicPr>
                      <p:cNvPr id="0" name="OLE substitute image"/>
                      <p:cNvPicPr/>
                      <p:nvPr/>
                    </p:nvPicPr>
                    <p:blipFill>
                      <a:blip r:embed="rId7"/>
                      <a:stretch>
                        <a:fillRect/>
                      </a:stretch>
                    </p:blipFill>
                    <p:spPr>
                      <a:xfrm>
                        <a:off x="1295400" y="4724400"/>
                        <a:ext cx="3275013" cy="1225550"/>
                      </a:xfrm>
                      <a:prstGeom prst="rect">
                        <a:avLst/>
                      </a:prstGeom>
                      <a:noFill/>
                      <a:ln>
                        <a:noFill/>
                        <a:miter lim="800000"/>
                      </a:ln>
                      <a:effectLst/>
                    </p:spPr>
                  </p:pic>
                </p:oleObj>
              </mc:Fallback>
            </mc:AlternateContent>
          </a:graphicData>
        </a:graphic>
      </p:graphicFrame>
      <p:sp>
        <p:nvSpPr>
          <p:cNvPr id="7183" name="Text Box 26" title=""/>
          <p:cNvSpPr txBox="1"/>
          <p:nvPr/>
        </p:nvSpPr>
        <p:spPr>
          <a:xfrm>
            <a:off x="7696200" y="5029200"/>
            <a:ext cx="5334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i="1">
                <a:solidFill>
                  <a:schemeClr val="hlink"/>
                </a:solidFill>
                <a:latin typeface="Times New Roman" pitchFamily="18" charset="0"/>
              </a:rPr>
              <a:t>X</a:t>
            </a:r>
            <a:endParaRPr kumimoji="1" lang="en-US" altLang="zh-CN" sz="2400">
              <a:solidFill>
                <a:schemeClr val="accent1"/>
              </a:solidFill>
              <a:latin typeface="Times New Roman" pitchFamily="18" charset="0"/>
            </a:endParaRPr>
          </a:p>
        </p:txBody>
      </p:sp>
      <p:sp>
        <p:nvSpPr>
          <p:cNvPr id="7184" name="Rectangle 27" title=""/>
          <p:cNvSpPr/>
          <p:nvPr/>
        </p:nvSpPr>
        <p:spPr>
          <a:xfrm>
            <a:off x="2133600" y="381000"/>
            <a:ext cx="51816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r>
              <a:rPr kumimoji="1" lang="en-US" altLang="zh-CN" sz="2800">
                <a:latin typeface="Times New Roman" pitchFamily="18" charset="0"/>
              </a:rPr>
              <a:t> §3     </a:t>
            </a:r>
            <a:r>
              <a:rPr kumimoji="1" lang="zh-CN" altLang="en-US" sz="2800">
                <a:latin typeface="Times New Roman" pitchFamily="18" charset="0"/>
              </a:rPr>
              <a:t>随机变量的分布函数</a:t>
            </a:r>
            <a:endParaRPr kumimoji="1" lang="zh-CN" altLang="en-US" sz="2800">
              <a:latin typeface="Times New Roman" pitchFamily="18" charset="0"/>
            </a:endParaRPr>
          </a:p>
        </p:txBody>
      </p:sp>
      <p:graphicFrame>
        <p:nvGraphicFramePr>
          <p:cNvPr id="7173" name="Object 28" title=""/>
          <p:cNvGraphicFramePr>
            <a:graphicFrameLocks noChangeAspect="1"/>
          </p:cNvGraphicFramePr>
          <p:nvPr/>
        </p:nvGraphicFramePr>
        <p:xfrm>
          <a:off x="785813" y="990600"/>
          <a:ext cx="7572375" cy="28575"/>
        </p:xfrm>
        <a:graphic>
          <a:graphicData uri="http://schemas.openxmlformats.org/presentationml/2006/ole">
            <mc:AlternateContent>
              <mc:Choice xmlns:v="urn:schemas-microsoft-com:vml" Requires="v">
                <p:oleObj spid="_x0000_s1326" name="Image" r:id="rId8" imgW="7572375" imgH="28575" progId="Photoshop.Image.5">
                  <p:embed/>
                </p:oleObj>
              </mc:Choice>
              <mc:Fallback>
                <p:oleObj name="Image" r:id="rId8" imgW="7572375" imgH="28575" progId="Photoshop.Image.5">
                  <p:embed/>
                  <p:pic>
                    <p:nvPicPr>
                      <p:cNvPr id="0" name="OLE substitute image"/>
                      <p:cNvPicPr/>
                      <p:nvPr/>
                    </p:nvPicPr>
                    <p:blipFill>
                      <a:blip r:embed="rId9"/>
                      <a:stretch>
                        <a:fillRect/>
                      </a:stretch>
                    </p:blipFill>
                    <p:spPr>
                      <a:xfrm>
                        <a:off x="785813" y="990600"/>
                        <a:ext cx="7572375" cy="28575"/>
                      </a:xfrm>
                      <a:prstGeom prst="rect">
                        <a:avLst/>
                      </a:prstGeom>
                      <a:noFill/>
                      <a:ln>
                        <a:noFill/>
                        <a:miter lim="800000"/>
                      </a:ln>
                      <a:effec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8" dur="500" fill="hold" grpId="0" nodeType="clickEffect">
                                  <p:stCondLst>
                                    <p:cond delay="0"/>
                                  </p:stCondLst>
                                  <p:childTnLst>
                                    <p:set>
                                      <p:cBhvr>
                                        <p:cTn id="6" dur="1" fill="hold">
                                          <p:stCondLst>
                                            <p:cond delay="0"/>
                                          </p:stCondLst>
                                        </p:cTn>
                                        <p:tgtEl>
                                          <p:spTgt spid="7174"/>
                                        </p:tgtEl>
                                        <p:attrNameLst>
                                          <p:attrName>style.visibility</p:attrName>
                                        </p:attrNameLst>
                                      </p:cBhvr>
                                      <p:to>
                                        <p:strVal val="visible"/>
                                      </p:to>
                                    </p:set>
                                    <p:anim calcmode="lin" valueType="num">
                                      <p:cBhvr additive="base">
                                        <p:cTn id="7" dur="500" fill="hold"/>
                                        <p:tgtEl>
                                          <p:spTgt spid="7174"/>
                                        </p:tgtEl>
                                        <p:attrNameLst>
                                          <p:attrName>ppt_x</p:attrName>
                                        </p:attrNameLst>
                                      </p:cBhvr>
                                      <p:tavLst>
                                        <p:tav tm="0">
                                          <p:val>
                                            <p:strVal val="0-#ppt_w/2"/>
                                          </p:val>
                                        </p:tav>
                                        <p:tav tm="100000">
                                          <p:val>
                                            <p:strVal val="#ppt_x"/>
                                          </p:val>
                                        </p:tav>
                                      </p:tavLst>
                                    </p:anim>
                                    <p:anim calcmode="lin" valueType="num">
                                      <p:cBhvr additive="base">
                                        <p:cTn id="8" dur="500" fill="hold"/>
                                        <p:tgtEl>
                                          <p:spTgt spid="717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dur="500" fill="hold" grpId="0" nodeType="afterEffect">
                                  <p:stCondLst>
                                    <p:cond delay="0"/>
                                  </p:stCondLst>
                                  <p:childTnLst>
                                    <p:set>
                                      <p:cBhvr>
                                        <p:cTn id="11" dur="1" fill="hold">
                                          <p:stCondLst>
                                            <p:cond delay="499"/>
                                          </p:stCondLst>
                                        </p:cTn>
                                        <p:tgtEl>
                                          <p:spTgt spid="7177"/>
                                        </p:tgtEl>
                                        <p:attrNameLst>
                                          <p:attrName>style.visibility</p:attrName>
                                        </p:attrNameLst>
                                      </p:cBhvr>
                                      <p:to>
                                        <p:strVal val="visible"/>
                                      </p:to>
                                    </p:set>
                                  </p:childTnLst>
                                </p:cTn>
                              </p:par>
                            </p:childTnLst>
                          </p:cTn>
                        </p:par>
                        <p:par>
                          <p:cTn id="12" fill="hold" nodeType="afterGroup">
                            <p:stCondLst>
                              <p:cond delay="1000"/>
                            </p:stCondLst>
                            <p:childTnLst>
                              <p:par>
                                <p:cTn id="13" presetID="1" presetClass="entr" presetSubtype="0" dur="500" fill="hold" grpId="0" nodeType="afterEffect">
                                  <p:stCondLst>
                                    <p:cond delay="0"/>
                                  </p:stCondLst>
                                  <p:childTnLst>
                                    <p:set>
                                      <p:cBhvr>
                                        <p:cTn id="14" dur="1" fill="hold">
                                          <p:stCondLst>
                                            <p:cond delay="499"/>
                                          </p:stCondLst>
                                        </p:cTn>
                                        <p:tgtEl>
                                          <p:spTgt spid="7178"/>
                                        </p:tgtEl>
                                        <p:attrNameLst>
                                          <p:attrName>style.visibility</p:attrName>
                                        </p:attrNameLst>
                                      </p:cBhvr>
                                      <p:to>
                                        <p:strVal val="visible"/>
                                      </p:to>
                                    </p:set>
                                  </p:childTnLst>
                                </p:cTn>
                              </p:par>
                            </p:childTnLst>
                          </p:cTn>
                        </p:par>
                        <p:par>
                          <p:cTn id="15" fill="hold" nodeType="afterGroup">
                            <p:stCondLst>
                              <p:cond delay="1500"/>
                            </p:stCondLst>
                            <p:childTnLst>
                              <p:par>
                                <p:cTn id="16" presetID="1" presetClass="entr" presetSubtype="0" dur="500" fill="hold" grpId="0" nodeType="afterEffect">
                                  <p:stCondLst>
                                    <p:cond delay="0"/>
                                  </p:stCondLst>
                                  <p:childTnLst>
                                    <p:set>
                                      <p:cBhvr>
                                        <p:cTn id="17" dur="1" fill="hold">
                                          <p:stCondLst>
                                            <p:cond delay="499"/>
                                          </p:stCondLst>
                                        </p:cTn>
                                        <p:tgtEl>
                                          <p:spTgt spid="7179"/>
                                        </p:tgtEl>
                                        <p:attrNameLst>
                                          <p:attrName>style.visibility</p:attrName>
                                        </p:attrNameLst>
                                      </p:cBhvr>
                                      <p:to>
                                        <p:strVal val="visible"/>
                                      </p:to>
                                    </p:set>
                                  </p:childTnLst>
                                </p:cTn>
                              </p:par>
                            </p:childTnLst>
                          </p:cTn>
                        </p:par>
                        <p:par>
                          <p:cTn id="18" fill="hold" nodeType="afterGroup">
                            <p:stCondLst>
                              <p:cond delay="2000"/>
                            </p:stCondLst>
                            <p:childTnLst>
                              <p:par>
                                <p:cTn id="19" presetID="1" presetClass="entr" presetSubtype="0" dur="500" fill="hold" nodeType="afterEffect">
                                  <p:stCondLst>
                                    <p:cond delay="0"/>
                                  </p:stCondLst>
                                  <p:childTnLst>
                                    <p:set>
                                      <p:cBhvr>
                                        <p:cTn id="20" dur="1" fill="hold">
                                          <p:stCondLst>
                                            <p:cond delay="499"/>
                                          </p:stCondLst>
                                        </p:cTn>
                                        <p:tgtEl>
                                          <p:spTgt spid="7180"/>
                                        </p:tgtEl>
                                        <p:attrNameLst>
                                          <p:attrName>style.visibility</p:attrName>
                                        </p:attrNameLst>
                                      </p:cBhvr>
                                      <p:to>
                                        <p:strVal val="visible"/>
                                      </p:to>
                                    </p:set>
                                  </p:childTnLst>
                                </p:cTn>
                              </p:par>
                            </p:childTnLst>
                          </p:cTn>
                        </p:par>
                        <p:par>
                          <p:cTn id="21" fill="hold" nodeType="afterGroup">
                            <p:stCondLst>
                              <p:cond delay="2500"/>
                            </p:stCondLst>
                            <p:childTnLst>
                              <p:par>
                                <p:cTn id="22" presetID="1" presetClass="entr" presetSubtype="0" dur="500" fill="hold" grpId="0" nodeType="afterEffect">
                                  <p:stCondLst>
                                    <p:cond delay="0"/>
                                  </p:stCondLst>
                                  <p:childTnLst>
                                    <p:set>
                                      <p:cBhvr>
                                        <p:cTn id="23" dur="1" fill="hold">
                                          <p:stCondLst>
                                            <p:cond delay="499"/>
                                          </p:stCondLst>
                                        </p:cTn>
                                        <p:tgtEl>
                                          <p:spTgt spid="7183"/>
                                        </p:tgtEl>
                                        <p:attrNameLst>
                                          <p:attrName>style.visibility</p:attrName>
                                        </p:attrNameLst>
                                      </p:cBhvr>
                                      <p:to>
                                        <p:strVal val="visible"/>
                                      </p:to>
                                    </p:set>
                                  </p:childTnLst>
                                </p:cTn>
                              </p:par>
                            </p:childTnLst>
                          </p:cTn>
                        </p:par>
                        <p:par>
                          <p:cTn id="24" fill="hold" nodeType="afterGroup">
                            <p:stCondLst>
                              <p:cond delay="3000"/>
                            </p:stCondLst>
                            <p:childTnLst>
                              <p:par>
                                <p:cTn id="25" presetID="1" presetClass="entr" presetSubtype="0" dur="500" fill="hold" nodeType="afterEffect">
                                  <p:stCondLst>
                                    <p:cond delay="0"/>
                                  </p:stCondLst>
                                  <p:childTnLst>
                                    <p:set>
                                      <p:cBhvr>
                                        <p:cTn id="26" dur="1" fill="hold">
                                          <p:stCondLst>
                                            <p:cond delay="499"/>
                                          </p:stCondLst>
                                        </p:cTn>
                                        <p:tgtEl>
                                          <p:spTgt spid="718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dur="500" fill="hold" grpId="0" nodeType="clickEffect">
                                  <p:stCondLst>
                                    <p:cond delay="0"/>
                                  </p:stCondLst>
                                  <p:childTnLst>
                                    <p:set>
                                      <p:cBhvr>
                                        <p:cTn id="30" dur="1" fill="hold">
                                          <p:stCondLst>
                                            <p:cond delay="499"/>
                                          </p:stCondLst>
                                        </p:cTn>
                                        <p:tgtEl>
                                          <p:spTgt spid="7175">
                                            <p:txEl>
                                              <p:pRg st="0" end="0"/>
                                            </p:txEl>
                                          </p:spTgt>
                                        </p:tgtEl>
                                        <p:attrNameLst>
                                          <p:attrName>style.visibility</p:attrName>
                                        </p:attrNameLst>
                                      </p:cBhvr>
                                      <p:to>
                                        <p:strVal val="visible"/>
                                      </p:to>
                                    </p:set>
                                  </p:childTnLst>
                                </p:cTn>
                              </p:par>
                            </p:childTnLst>
                          </p:cTn>
                        </p:par>
                        <p:par>
                          <p:cTn id="31" fill="hold" nodeType="afterGroup">
                            <p:stCondLst>
                              <p:cond delay="500"/>
                            </p:stCondLst>
                            <p:childTnLst>
                              <p:par>
                                <p:cTn id="32" presetID="1" presetClass="entr" presetSubtype="0" dur="500" fill="hold" grpId="0" nodeType="afterEffect">
                                  <p:stCondLst>
                                    <p:cond delay="0"/>
                                  </p:stCondLst>
                                  <p:childTnLst>
                                    <p:set>
                                      <p:cBhvr>
                                        <p:cTn id="33" dur="1" fill="hold">
                                          <p:stCondLst>
                                            <p:cond delay="499"/>
                                          </p:stCondLst>
                                        </p:cTn>
                                        <p:tgtEl>
                                          <p:spTgt spid="7176">
                                            <p:txEl>
                                              <p:pRg st="0" end="0"/>
                                            </p:txEl>
                                          </p:spTgt>
                                        </p:tgtEl>
                                        <p:attrNameLst>
                                          <p:attrName>style.visibility</p:attrName>
                                        </p:attrNameLst>
                                      </p:cBhvr>
                                      <p:to>
                                        <p:strVal val="visible"/>
                                      </p:to>
                                    </p:set>
                                  </p:childTnLst>
                                </p:cTn>
                              </p:par>
                            </p:childTnLst>
                          </p:cTn>
                        </p:par>
                        <p:par>
                          <p:cTn id="34" fill="hold" nodeType="afterGroup">
                            <p:stCondLst>
                              <p:cond delay="1000"/>
                            </p:stCondLst>
                            <p:childTnLst>
                              <p:par>
                                <p:cTn id="35" presetID="1" presetClass="entr" presetSubtype="0" dur="500" fill="hold" nodeType="afterEffect">
                                  <p:stCondLst>
                                    <p:cond delay="0"/>
                                  </p:stCondLst>
                                  <p:childTnLst>
                                    <p:set>
                                      <p:cBhvr>
                                        <p:cTn id="36" dur="1" fill="hold">
                                          <p:stCondLst>
                                            <p:cond delay="499"/>
                                          </p:stCondLst>
                                        </p:cTn>
                                        <p:tgtEl>
                                          <p:spTgt spid="717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p:stCondLst>
                              <p:cond delay="0"/>
                            </p:stCondLst>
                            <p:childTnLst>
                              <p:par>
                                <p:cTn id="39" presetID="1" presetClass="entr" presetSubtype="0" dur="500" fill="hold" nodeType="clickEffect">
                                  <p:stCondLst>
                                    <p:cond delay="0"/>
                                  </p:stCondLst>
                                  <p:childTnLst>
                                    <p:set>
                                      <p:cBhvr>
                                        <p:cTn id="40" dur="1" fill="hold">
                                          <p:stCondLst>
                                            <p:cond delay="499"/>
                                          </p:stCondLst>
                                        </p:cTn>
                                        <p:tgtEl>
                                          <p:spTgt spid="7171"/>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p:stCondLst>
                              <p:cond delay="0"/>
                            </p:stCondLst>
                            <p:childTnLst>
                              <p:par>
                                <p:cTn id="43" presetID="1" presetClass="entr" presetSubtype="0" dur="500" fill="hold" grpId="0" nodeType="clickEffect">
                                  <p:stCondLst>
                                    <p:cond delay="0"/>
                                  </p:stCondLst>
                                  <p:childTnLst>
                                    <p:set>
                                      <p:cBhvr>
                                        <p:cTn id="44" dur="1" fill="hold">
                                          <p:stCondLst>
                                            <p:cond delay="499"/>
                                          </p:stCondLst>
                                        </p:cTn>
                                        <p:tgtEl>
                                          <p:spTgt spid="7182">
                                            <p:txEl>
                                              <p:pRg st="0" end="0"/>
                                            </p:txEl>
                                          </p:spTgt>
                                        </p:tgtEl>
                                        <p:attrNameLst>
                                          <p:attrName>style.visibility</p:attrName>
                                        </p:attrNameLst>
                                      </p:cBhvr>
                                      <p:to>
                                        <p:strVal val="visible"/>
                                      </p:to>
                                    </p:set>
                                  </p:childTnLst>
                                </p:cTn>
                              </p:par>
                            </p:childTnLst>
                          </p:cTn>
                        </p:par>
                        <p:par>
                          <p:cTn id="45" fill="hold" nodeType="afterGroup">
                            <p:stCondLst>
                              <p:cond delay="500"/>
                            </p:stCondLst>
                            <p:childTnLst>
                              <p:par>
                                <p:cTn id="46" presetID="1" presetClass="entr" presetSubtype="0" dur="500" fill="hold" nodeType="afterEffect">
                                  <p:stCondLst>
                                    <p:cond delay="0"/>
                                  </p:stCondLst>
                                  <p:childTnLst>
                                    <p:set>
                                      <p:cBhvr>
                                        <p:cTn id="47" dur="1" fill="hold">
                                          <p:stCondLst>
                                            <p:cond delay="499"/>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p:bldP spid="7175" grpId="0" build="p"/>
      <p:bldP spid="7176" grpId="0" build="p"/>
      <p:bldP spid="7177" grpId="0"/>
      <p:bldP spid="7178" grpId="0"/>
      <p:bldP spid="7179" grpId="0"/>
      <p:bldP spid="7182" grpId="0" build="p"/>
      <p:bldP spid="7183" grpId="0"/>
    </p:bldLst>
  </p:timing>
</p:sld>
</file>

<file path=ppt/slides/slide6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name="">
    <p:spTree>
      <p:nvGrpSpPr>
        <p:cNvPr id="1" name="" title=""/>
        <p:cNvGrpSpPr/>
        <p:nvPr/>
      </p:nvGrpSpPr>
      <p:grpSpPr>
        <a:xfrm>
          <a:off x="0" y="0"/>
          <a:ext cx="0" cy="0"/>
        </a:xfrm>
      </p:grpSpPr>
      <p:graphicFrame>
        <p:nvGraphicFramePr>
          <p:cNvPr id="8194" name="Object 0" title=""/>
          <p:cNvGraphicFramePr>
            <a:graphicFrameLocks noChangeAspect="1"/>
          </p:cNvGraphicFramePr>
          <p:nvPr/>
        </p:nvGraphicFramePr>
        <p:xfrm>
          <a:off x="838200" y="2714625"/>
          <a:ext cx="3001963" cy="561975"/>
        </p:xfrm>
        <a:graphic>
          <a:graphicData uri="http://schemas.openxmlformats.org/presentationml/2006/ole">
            <mc:AlternateContent>
              <mc:Choice xmlns:v="urn:schemas-microsoft-com:vml" Requires="v">
                <p:oleObj spid="_x0000_s1327" name="公式" r:id="rId2" imgW="3001963" imgH="561975" progId="Equation.3">
                  <p:embed/>
                </p:oleObj>
              </mc:Choice>
              <mc:Fallback>
                <p:oleObj name="公式" r:id="rId2" imgW="3001963" imgH="561975" progId="Equation.3">
                  <p:embed/>
                  <p:pic>
                    <p:nvPicPr>
                      <p:cNvPr id="0" name="OLE substitute image"/>
                      <p:cNvPicPr/>
                      <p:nvPr/>
                    </p:nvPicPr>
                    <p:blipFill>
                      <a:blip r:embed="rId3"/>
                      <a:stretch>
                        <a:fillRect/>
                      </a:stretch>
                    </p:blipFill>
                    <p:spPr>
                      <a:xfrm>
                        <a:off x="838200" y="2714625"/>
                        <a:ext cx="3001963" cy="561975"/>
                      </a:xfrm>
                      <a:prstGeom prst="rect">
                        <a:avLst/>
                      </a:prstGeom>
                      <a:noFill/>
                      <a:ln>
                        <a:noFill/>
                        <a:miter lim="800000"/>
                      </a:ln>
                      <a:effectLst/>
                    </p:spPr>
                  </p:pic>
                </p:oleObj>
              </mc:Fallback>
            </mc:AlternateContent>
          </a:graphicData>
        </a:graphic>
      </p:graphicFrame>
      <p:graphicFrame>
        <p:nvGraphicFramePr>
          <p:cNvPr id="8195" name="Object 1" title=""/>
          <p:cNvGraphicFramePr>
            <a:graphicFrameLocks noChangeAspect="1"/>
          </p:cNvGraphicFramePr>
          <p:nvPr/>
        </p:nvGraphicFramePr>
        <p:xfrm>
          <a:off x="762000" y="3360738"/>
          <a:ext cx="6657975" cy="1516062"/>
        </p:xfrm>
        <a:graphic>
          <a:graphicData uri="http://schemas.openxmlformats.org/presentationml/2006/ole">
            <mc:AlternateContent>
              <mc:Choice xmlns:v="urn:schemas-microsoft-com:vml" Requires="v">
                <p:oleObj spid="_x0000_s1328" name="公式" r:id="rId4" imgW="6657975" imgH="1516062" progId="Equation.3">
                  <p:embed/>
                </p:oleObj>
              </mc:Choice>
              <mc:Fallback>
                <p:oleObj name="公式" r:id="rId4" imgW="6657975" imgH="1516062" progId="Equation.3">
                  <p:embed/>
                  <p:pic>
                    <p:nvPicPr>
                      <p:cNvPr id="0" name="OLE substitute image"/>
                      <p:cNvPicPr/>
                      <p:nvPr/>
                    </p:nvPicPr>
                    <p:blipFill>
                      <a:blip r:embed="rId5"/>
                      <a:stretch>
                        <a:fillRect/>
                      </a:stretch>
                    </p:blipFill>
                    <p:spPr>
                      <a:xfrm>
                        <a:off x="762000" y="3360738"/>
                        <a:ext cx="6657975" cy="1516062"/>
                      </a:xfrm>
                      <a:prstGeom prst="rect">
                        <a:avLst/>
                      </a:prstGeom>
                      <a:noFill/>
                      <a:ln>
                        <a:noFill/>
                        <a:miter lim="800000"/>
                      </a:ln>
                      <a:effectLst/>
                    </p:spPr>
                  </p:pic>
                </p:oleObj>
              </mc:Fallback>
            </mc:AlternateContent>
          </a:graphicData>
        </a:graphic>
      </p:graphicFrame>
      <p:sp>
        <p:nvSpPr>
          <p:cNvPr id="8202" name="Text Box 9" title=""/>
          <p:cNvSpPr txBox="1"/>
          <p:nvPr/>
        </p:nvSpPr>
        <p:spPr>
          <a:xfrm>
            <a:off x="304800" y="4989513"/>
            <a:ext cx="8382000" cy="519112"/>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zh-CN" altLang="en-US" sz="2800">
                <a:latin typeface="Times New Roman" pitchFamily="18" charset="0"/>
              </a:rPr>
              <a:t>（</a:t>
            </a:r>
            <a:r>
              <a:rPr kumimoji="1" lang="en-US" altLang="zh-CN" sz="2800">
                <a:latin typeface="Times New Roman" pitchFamily="18" charset="0"/>
              </a:rPr>
              <a:t>3</a:t>
            </a:r>
            <a:r>
              <a:rPr kumimoji="1" lang="zh-CN" altLang="en-US" sz="2800">
                <a:latin typeface="Times New Roman" pitchFamily="18" charset="0"/>
              </a:rPr>
              <a:t>） 若          </a:t>
            </a:r>
            <a:r>
              <a:rPr kumimoji="1" lang="zh-CN" altLang="en-US" sz="2800" i="1">
                <a:latin typeface="Times New Roman" pitchFamily="18" charset="0"/>
              </a:rPr>
              <a:t> </a:t>
            </a:r>
            <a:r>
              <a:rPr kumimoji="1" lang="en-US" altLang="zh-CN" sz="2800" i="1">
                <a:latin typeface="Times New Roman" pitchFamily="18" charset="0"/>
              </a:rPr>
              <a:t>,  </a:t>
            </a:r>
            <a:r>
              <a:rPr kumimoji="1" lang="zh-CN" altLang="en-US" sz="2800">
                <a:latin typeface="Times New Roman" pitchFamily="18" charset="0"/>
              </a:rPr>
              <a:t>则              是必然事件，于是</a:t>
            </a:r>
            <a:endParaRPr kumimoji="1" lang="zh-CN" altLang="en-US" sz="2800">
              <a:latin typeface="Times New Roman" pitchFamily="18" charset="0"/>
            </a:endParaRPr>
          </a:p>
        </p:txBody>
      </p:sp>
      <p:graphicFrame>
        <p:nvGraphicFramePr>
          <p:cNvPr id="8196" name="Object 2" title=""/>
          <p:cNvGraphicFramePr>
            <a:graphicFrameLocks noChangeAspect="1"/>
          </p:cNvGraphicFramePr>
          <p:nvPr/>
        </p:nvGraphicFramePr>
        <p:xfrm>
          <a:off x="3352800" y="5089525"/>
          <a:ext cx="1219200" cy="473075"/>
        </p:xfrm>
        <a:graphic>
          <a:graphicData uri="http://schemas.openxmlformats.org/presentationml/2006/ole">
            <mc:AlternateContent>
              <mc:Choice xmlns:v="urn:schemas-microsoft-com:vml" Requires="v">
                <p:oleObj spid="_x0000_s1329" name="公式" r:id="rId6" imgW="1219200" imgH="473075" progId="Equation.3">
                  <p:embed/>
                </p:oleObj>
              </mc:Choice>
              <mc:Fallback>
                <p:oleObj name="公式" r:id="rId6" imgW="1219200" imgH="473075" progId="Equation.3">
                  <p:embed/>
                  <p:pic>
                    <p:nvPicPr>
                      <p:cNvPr id="0" name="OLE substitute image"/>
                      <p:cNvPicPr/>
                      <p:nvPr/>
                    </p:nvPicPr>
                    <p:blipFill>
                      <a:blip r:embed="rId7"/>
                      <a:stretch>
                        <a:fillRect/>
                      </a:stretch>
                    </p:blipFill>
                    <p:spPr>
                      <a:xfrm>
                        <a:off x="3352800" y="5089525"/>
                        <a:ext cx="1219200" cy="473075"/>
                      </a:xfrm>
                      <a:prstGeom prst="rect">
                        <a:avLst/>
                      </a:prstGeom>
                      <a:noFill/>
                      <a:ln>
                        <a:noFill/>
                        <a:miter lim="800000"/>
                      </a:ln>
                      <a:effectLst/>
                    </p:spPr>
                  </p:pic>
                </p:oleObj>
              </mc:Fallback>
            </mc:AlternateContent>
          </a:graphicData>
        </a:graphic>
      </p:graphicFrame>
      <p:graphicFrame>
        <p:nvGraphicFramePr>
          <p:cNvPr id="8197" name="Object 3" title=""/>
          <p:cNvGraphicFramePr>
            <a:graphicFrameLocks noChangeAspect="1"/>
          </p:cNvGraphicFramePr>
          <p:nvPr/>
        </p:nvGraphicFramePr>
        <p:xfrm>
          <a:off x="1828800" y="5094288"/>
          <a:ext cx="862013" cy="428625"/>
        </p:xfrm>
        <a:graphic>
          <a:graphicData uri="http://schemas.openxmlformats.org/presentationml/2006/ole">
            <mc:AlternateContent>
              <mc:Choice xmlns:v="urn:schemas-microsoft-com:vml" Requires="v">
                <p:oleObj spid="_x0000_s1330" name="公式" r:id="rId8" imgW="862013" imgH="428625" progId="Equation.3">
                  <p:embed/>
                </p:oleObj>
              </mc:Choice>
              <mc:Fallback>
                <p:oleObj name="公式" r:id="rId8" imgW="862013" imgH="428625" progId="Equation.3">
                  <p:embed/>
                  <p:pic>
                    <p:nvPicPr>
                      <p:cNvPr id="0" name="OLE substitute image"/>
                      <p:cNvPicPr/>
                      <p:nvPr/>
                    </p:nvPicPr>
                    <p:blipFill>
                      <a:blip r:embed="rId9"/>
                      <a:stretch>
                        <a:fillRect/>
                      </a:stretch>
                    </p:blipFill>
                    <p:spPr>
                      <a:xfrm>
                        <a:off x="1828800" y="5094288"/>
                        <a:ext cx="862013" cy="428625"/>
                      </a:xfrm>
                      <a:prstGeom prst="rect">
                        <a:avLst/>
                      </a:prstGeom>
                      <a:noFill/>
                      <a:ln>
                        <a:noFill/>
                        <a:miter lim="800000"/>
                      </a:ln>
                      <a:effectLst/>
                    </p:spPr>
                  </p:pic>
                </p:oleObj>
              </mc:Fallback>
            </mc:AlternateContent>
          </a:graphicData>
        </a:graphic>
      </p:graphicFrame>
      <p:graphicFrame>
        <p:nvGraphicFramePr>
          <p:cNvPr id="8198" name="Object 4" title=""/>
          <p:cNvGraphicFramePr>
            <a:graphicFrameLocks noChangeAspect="1"/>
          </p:cNvGraphicFramePr>
          <p:nvPr/>
        </p:nvGraphicFramePr>
        <p:xfrm>
          <a:off x="2286000" y="5740400"/>
          <a:ext cx="3332163" cy="508000"/>
        </p:xfrm>
        <a:graphic>
          <a:graphicData uri="http://schemas.openxmlformats.org/presentationml/2006/ole">
            <mc:AlternateContent>
              <mc:Choice xmlns:v="urn:schemas-microsoft-com:vml" Requires="v">
                <p:oleObj spid="_x0000_s1331" name="公式" r:id="rId10" imgW="3332163" imgH="508000" progId="Equation.3">
                  <p:embed/>
                </p:oleObj>
              </mc:Choice>
              <mc:Fallback>
                <p:oleObj name="公式" r:id="rId10" imgW="3332163" imgH="508000" progId="Equation.3">
                  <p:embed/>
                  <p:pic>
                    <p:nvPicPr>
                      <p:cNvPr id="0" name="OLE substitute image"/>
                      <p:cNvPicPr/>
                      <p:nvPr/>
                    </p:nvPicPr>
                    <p:blipFill>
                      <a:blip r:embed="rId11"/>
                      <a:stretch>
                        <a:fillRect/>
                      </a:stretch>
                    </p:blipFill>
                    <p:spPr>
                      <a:xfrm>
                        <a:off x="2286000" y="5740400"/>
                        <a:ext cx="3332163" cy="508000"/>
                      </a:xfrm>
                      <a:prstGeom prst="rect">
                        <a:avLst/>
                      </a:prstGeom>
                      <a:noFill/>
                      <a:ln>
                        <a:noFill/>
                        <a:miter lim="800000"/>
                      </a:ln>
                      <a:effectLst/>
                    </p:spPr>
                  </p:pic>
                </p:oleObj>
              </mc:Fallback>
            </mc:AlternateContent>
          </a:graphicData>
        </a:graphic>
      </p:graphicFrame>
      <p:graphicFrame>
        <p:nvGraphicFramePr>
          <p:cNvPr id="8199" name="Object 5" title=""/>
          <p:cNvGraphicFramePr>
            <a:graphicFrameLocks noChangeAspect="1"/>
          </p:cNvGraphicFramePr>
          <p:nvPr/>
        </p:nvGraphicFramePr>
        <p:xfrm>
          <a:off x="771525" y="1651000"/>
          <a:ext cx="5391150" cy="1092200"/>
        </p:xfrm>
        <a:graphic>
          <a:graphicData uri="http://schemas.openxmlformats.org/presentationml/2006/ole">
            <mc:AlternateContent>
              <mc:Choice xmlns:v="urn:schemas-microsoft-com:vml" Requires="v">
                <p:oleObj spid="_x0000_s1332" name="公式" r:id="rId12" imgW="5391150" imgH="1092200" progId="Equation.3">
                  <p:embed/>
                </p:oleObj>
              </mc:Choice>
              <mc:Fallback>
                <p:oleObj name="公式" r:id="rId12" imgW="5391150" imgH="1092200" progId="Equation.3">
                  <p:embed/>
                  <p:pic>
                    <p:nvPicPr>
                      <p:cNvPr id="0" name="OLE substitute image"/>
                      <p:cNvPicPr/>
                      <p:nvPr/>
                    </p:nvPicPr>
                    <p:blipFill>
                      <a:blip r:embed="rId13"/>
                      <a:stretch>
                        <a:fillRect/>
                      </a:stretch>
                    </p:blipFill>
                    <p:spPr>
                      <a:xfrm>
                        <a:off x="771525" y="1651000"/>
                        <a:ext cx="5391150" cy="1092200"/>
                      </a:xfrm>
                      <a:prstGeom prst="rect">
                        <a:avLst/>
                      </a:prstGeom>
                      <a:noFill/>
                      <a:ln>
                        <a:noFill/>
                        <a:miter lim="800000"/>
                      </a:ln>
                      <a:effectLst/>
                    </p:spPr>
                  </p:pic>
                </p:oleObj>
              </mc:Fallback>
            </mc:AlternateContent>
          </a:graphicData>
        </a:graphic>
      </p:graphicFrame>
      <p:graphicFrame>
        <p:nvGraphicFramePr>
          <p:cNvPr id="8200" name="Object 6" title=""/>
          <p:cNvGraphicFramePr>
            <a:graphicFrameLocks noChangeAspect="1"/>
          </p:cNvGraphicFramePr>
          <p:nvPr/>
        </p:nvGraphicFramePr>
        <p:xfrm>
          <a:off x="850900" y="1219200"/>
          <a:ext cx="7289800" cy="533400"/>
        </p:xfrm>
        <a:graphic>
          <a:graphicData uri="http://schemas.openxmlformats.org/presentationml/2006/ole">
            <mc:AlternateContent>
              <mc:Choice xmlns:v="urn:schemas-microsoft-com:vml" Requires="v">
                <p:oleObj spid="_x0000_s1333" name="公式" r:id="rId14" imgW="7289800" imgH="533400" progId="Equation.3">
                  <p:embed/>
                </p:oleObj>
              </mc:Choice>
              <mc:Fallback>
                <p:oleObj name="公式" r:id="rId14" imgW="7289800" imgH="533400" progId="Equation.3">
                  <p:embed/>
                  <p:pic>
                    <p:nvPicPr>
                      <p:cNvPr id="0" name="OLE substitute image"/>
                      <p:cNvPicPr/>
                      <p:nvPr/>
                    </p:nvPicPr>
                    <p:blipFill>
                      <a:blip r:embed="rId15"/>
                      <a:stretch>
                        <a:fillRect/>
                      </a:stretch>
                    </p:blipFill>
                    <p:spPr>
                      <a:xfrm>
                        <a:off x="850900" y="1219200"/>
                        <a:ext cx="7289800" cy="533400"/>
                      </a:xfrm>
                      <a:prstGeom prst="rect">
                        <a:avLst/>
                      </a:prstGeom>
                      <a:noFill/>
                      <a:ln>
                        <a:noFill/>
                        <a:miter lim="800000"/>
                      </a:ln>
                      <a:effectLst/>
                    </p:spPr>
                  </p:pic>
                </p:oleObj>
              </mc:Fallback>
            </mc:AlternateContent>
          </a:graphicData>
        </a:graphic>
      </p:graphicFrame>
      <p:sp>
        <p:nvSpPr>
          <p:cNvPr id="8203" name="Rectangle 25" title=""/>
          <p:cNvSpPr/>
          <p:nvPr/>
        </p:nvSpPr>
        <p:spPr>
          <a:xfrm>
            <a:off x="2133600" y="381000"/>
            <a:ext cx="51816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r>
              <a:rPr kumimoji="1" lang="en-US" altLang="zh-CN" sz="2800">
                <a:latin typeface="Times New Roman" pitchFamily="18" charset="0"/>
              </a:rPr>
              <a:t> §3     </a:t>
            </a:r>
            <a:r>
              <a:rPr kumimoji="1" lang="zh-CN" altLang="en-US" sz="2800">
                <a:latin typeface="Times New Roman" pitchFamily="18" charset="0"/>
              </a:rPr>
              <a:t>随机变量的分布函数</a:t>
            </a:r>
            <a:endParaRPr kumimoji="1" lang="zh-CN" altLang="en-US" sz="2800">
              <a:latin typeface="Times New Roman" pitchFamily="18" charset="0"/>
            </a:endParaRPr>
          </a:p>
        </p:txBody>
      </p:sp>
      <p:sp>
        <p:nvSpPr>
          <p:cNvPr id="8204" name="AutoShape 26" title="">
            <a:hlinkClick r:id="rId16"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8205" name="Text Box 27"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6" action="ppaction://hlinkpres"/>
              </a:rPr>
              <a:t>返回主目录</a:t>
            </a:r>
            <a:endParaRPr kumimoji="1" lang="zh-CN" altLang="en-US" sz="2000">
              <a:latin typeface="Times New Roman" pitchFamily="18" charset="0"/>
              <a:ea typeface="隶书" pitchFamily="49" charset="-122"/>
            </a:endParaRPr>
          </a:p>
        </p:txBody>
      </p:sp>
      <p:graphicFrame>
        <p:nvGraphicFramePr>
          <p:cNvPr id="8201" name="Object 7" title=""/>
          <p:cNvGraphicFramePr>
            <a:graphicFrameLocks noChangeAspect="1"/>
          </p:cNvGraphicFramePr>
          <p:nvPr/>
        </p:nvGraphicFramePr>
        <p:xfrm>
          <a:off x="785813" y="990600"/>
          <a:ext cx="7572375" cy="28575"/>
        </p:xfrm>
        <a:graphic>
          <a:graphicData uri="http://schemas.openxmlformats.org/presentationml/2006/ole">
            <mc:AlternateContent>
              <mc:Choice xmlns:v="urn:schemas-microsoft-com:vml" Requires="v">
                <p:oleObj spid="_x0000_s1334" name="Image" r:id="rId17" imgW="7572375" imgH="28575" progId="Photoshop.Image.5">
                  <p:embed/>
                </p:oleObj>
              </mc:Choice>
              <mc:Fallback>
                <p:oleObj name="Image" r:id="rId17" imgW="7572375" imgH="28575" progId="Photoshop.Image.5">
                  <p:embed/>
                  <p:pic>
                    <p:nvPicPr>
                      <p:cNvPr id="0" name="OLE substitute image"/>
                      <p:cNvPicPr/>
                      <p:nvPr/>
                    </p:nvPicPr>
                    <p:blipFill>
                      <a:blip r:embed="rId18"/>
                      <a:stretch>
                        <a:fillRect/>
                      </a:stretch>
                    </p:blipFill>
                    <p:spPr>
                      <a:xfrm>
                        <a:off x="785813" y="990600"/>
                        <a:ext cx="7572375" cy="28575"/>
                      </a:xfrm>
                      <a:prstGeom prst="rect">
                        <a:avLst/>
                      </a:prstGeom>
                      <a:noFill/>
                      <a:ln>
                        <a:noFill/>
                        <a:miter lim="800000"/>
                      </a:ln>
                      <a:effec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500" fill="hold" nodeType="clickEffect">
                                  <p:stCondLst>
                                    <p:cond delay="0"/>
                                  </p:stCondLst>
                                  <p:childTnLst>
                                    <p:set>
                                      <p:cBhvr>
                                        <p:cTn id="6" dur="1" fill="hold">
                                          <p:stCondLst>
                                            <p:cond delay="499"/>
                                          </p:stCondLst>
                                        </p:cTn>
                                        <p:tgtEl>
                                          <p:spTgt spid="82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500" fill="hold" nodeType="clickEffect">
                                  <p:stCondLst>
                                    <p:cond delay="0"/>
                                  </p:stCondLst>
                                  <p:childTnLst>
                                    <p:set>
                                      <p:cBhvr>
                                        <p:cTn id="10" dur="1" fill="hold">
                                          <p:stCondLst>
                                            <p:cond delay="499"/>
                                          </p:stCondLst>
                                        </p:cTn>
                                        <p:tgtEl>
                                          <p:spTgt spid="81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500" fill="hold" nodeType="clickEffect">
                                  <p:stCondLst>
                                    <p:cond delay="0"/>
                                  </p:stCondLst>
                                  <p:childTnLst>
                                    <p:set>
                                      <p:cBhvr>
                                        <p:cTn id="14" dur="1" fill="hold">
                                          <p:stCondLst>
                                            <p:cond delay="499"/>
                                          </p:stCondLst>
                                        </p:cTn>
                                        <p:tgtEl>
                                          <p:spTgt spid="8194"/>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ntr" presetSubtype="0" dur="500" fill="hold" nodeType="afterEffect">
                                  <p:stCondLst>
                                    <p:cond delay="0"/>
                                  </p:stCondLst>
                                  <p:childTnLst>
                                    <p:set>
                                      <p:cBhvr>
                                        <p:cTn id="17" dur="1" fill="hold">
                                          <p:stCondLst>
                                            <p:cond delay="499"/>
                                          </p:stCondLst>
                                        </p:cTn>
                                        <p:tgtEl>
                                          <p:spTgt spid="8195"/>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p:stCondLst>
                              <p:cond delay="0"/>
                            </p:stCondLst>
                            <p:childTnLst>
                              <p:par>
                                <p:cTn id="20" presetID="1" presetClass="entr" presetSubtype="0" dur="500" fill="hold" grpId="0" nodeType="clickEffect">
                                  <p:stCondLst>
                                    <p:cond delay="0"/>
                                  </p:stCondLst>
                                  <p:childTnLst>
                                    <p:set>
                                      <p:cBhvr>
                                        <p:cTn id="21" dur="1" fill="hold">
                                          <p:stCondLst>
                                            <p:cond delay="499"/>
                                          </p:stCondLst>
                                        </p:cTn>
                                        <p:tgtEl>
                                          <p:spTgt spid="8202"/>
                                        </p:tgtEl>
                                        <p:attrNameLst>
                                          <p:attrName>style.visibility</p:attrName>
                                        </p:attrNameLst>
                                      </p:cBhvr>
                                      <p:to>
                                        <p:strVal val="visible"/>
                                      </p:to>
                                    </p:set>
                                  </p:childTnLst>
                                </p:cTn>
                              </p:par>
                            </p:childTnLst>
                          </p:cTn>
                        </p:par>
                        <p:par>
                          <p:cTn id="22" fill="hold" nodeType="afterGroup">
                            <p:stCondLst>
                              <p:cond delay="500"/>
                            </p:stCondLst>
                            <p:childTnLst>
                              <p:par>
                                <p:cTn id="23" presetID="1" presetClass="entr" presetSubtype="0" dur="500" fill="hold" nodeType="afterEffect">
                                  <p:stCondLst>
                                    <p:cond delay="0"/>
                                  </p:stCondLst>
                                  <p:childTnLst>
                                    <p:set>
                                      <p:cBhvr>
                                        <p:cTn id="24" dur="1" fill="hold">
                                          <p:stCondLst>
                                            <p:cond delay="499"/>
                                          </p:stCondLst>
                                        </p:cTn>
                                        <p:tgtEl>
                                          <p:spTgt spid="8196"/>
                                        </p:tgtEl>
                                        <p:attrNameLst>
                                          <p:attrName>style.visibility</p:attrName>
                                        </p:attrNameLst>
                                      </p:cBhvr>
                                      <p:to>
                                        <p:strVal val="visible"/>
                                      </p:to>
                                    </p:set>
                                  </p:childTnLst>
                                </p:cTn>
                              </p:par>
                            </p:childTnLst>
                          </p:cTn>
                        </p:par>
                        <p:par>
                          <p:cTn id="25" fill="hold" nodeType="afterGroup">
                            <p:stCondLst>
                              <p:cond delay="1000"/>
                            </p:stCondLst>
                            <p:childTnLst>
                              <p:par>
                                <p:cTn id="26" presetID="1" presetClass="entr" presetSubtype="0" dur="500" fill="hold" nodeType="afterEffect">
                                  <p:stCondLst>
                                    <p:cond delay="0"/>
                                  </p:stCondLst>
                                  <p:childTnLst>
                                    <p:set>
                                      <p:cBhvr>
                                        <p:cTn id="27" dur="1" fill="hold">
                                          <p:stCondLst>
                                            <p:cond delay="499"/>
                                          </p:stCondLst>
                                        </p:cTn>
                                        <p:tgtEl>
                                          <p:spTgt spid="8197"/>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p:stCondLst>
                              <p:cond delay="0"/>
                            </p:stCondLst>
                            <p:childTnLst>
                              <p:par>
                                <p:cTn id="30" presetID="1" presetClass="entr" presetSubtype="0" dur="500" fill="hold" nodeType="clickEffect">
                                  <p:stCondLst>
                                    <p:cond delay="0"/>
                                  </p:stCondLst>
                                  <p:childTnLst>
                                    <p:set>
                                      <p:cBhvr>
                                        <p:cTn id="31" dur="1" fill="hold">
                                          <p:stCondLst>
                                            <p:cond delay="499"/>
                                          </p:stCondLst>
                                        </p:cTn>
                                        <p:tgtEl>
                                          <p:spTgt spid="8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 grpId="0"/>
    </p:bldLst>
  </p:timing>
</p:sld>
</file>

<file path=ppt/slides/slide6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name="">
    <p:spTree>
      <p:nvGrpSpPr>
        <p:cNvPr id="1" name="" title=""/>
        <p:cNvGrpSpPr/>
        <p:nvPr/>
      </p:nvGrpSpPr>
      <p:grpSpPr>
        <a:xfrm>
          <a:off x="0" y="0"/>
          <a:ext cx="0" cy="0"/>
        </a:xfrm>
      </p:grpSpPr>
      <p:cxnSp>
        <p:nvCxnSpPr>
          <p:cNvPr id="9220" name="Line 2" title=""/>
          <p:cNvCxnSpPr/>
          <p:nvPr/>
        </p:nvCxnSpPr>
        <p:spPr>
          <a:xfrm>
            <a:off x="4724400" y="3886200"/>
            <a:ext cx="1524000" cy="0"/>
          </a:xfrm>
          <a:prstGeom prst="line">
            <a:avLst/>
          </a:prstGeom>
          <a:noFill/>
          <a:ln cap="rnd">
            <a:solidFill>
              <a:srgbClr val="0000FF"/>
            </a:solidFill>
            <a:prstDash val="sysDot"/>
            <a:miter lim="800000"/>
          </a:ln>
        </p:spPr>
      </p:cxnSp>
      <p:cxnSp>
        <p:nvCxnSpPr>
          <p:cNvPr id="9221" name="Line 3" title=""/>
          <p:cNvCxnSpPr/>
          <p:nvPr/>
        </p:nvCxnSpPr>
        <p:spPr>
          <a:xfrm flipH="1" flipV="1">
            <a:off x="6248400" y="3810000"/>
            <a:ext cx="0" cy="1447800"/>
          </a:xfrm>
          <a:prstGeom prst="line">
            <a:avLst/>
          </a:prstGeom>
          <a:noFill/>
          <a:ln w="12700" cap="rnd">
            <a:solidFill>
              <a:srgbClr val="0066FF"/>
            </a:solidFill>
            <a:prstDash val="sysDot"/>
            <a:miter lim="800000"/>
          </a:ln>
        </p:spPr>
      </p:cxnSp>
      <p:graphicFrame>
        <p:nvGraphicFramePr>
          <p:cNvPr id="9218" name="Object 0" title=""/>
          <p:cNvGraphicFramePr>
            <a:graphicFrameLocks noChangeAspect="1"/>
          </p:cNvGraphicFramePr>
          <p:nvPr/>
        </p:nvGraphicFramePr>
        <p:xfrm>
          <a:off x="381000" y="1447800"/>
          <a:ext cx="3732213" cy="2508250"/>
        </p:xfrm>
        <a:graphic>
          <a:graphicData uri="http://schemas.openxmlformats.org/presentationml/2006/ole">
            <mc:AlternateContent>
              <mc:Choice xmlns:v="urn:schemas-microsoft-com:vml" Requires="v">
                <p:oleObj spid="_x0000_s1335" name="公式" r:id="rId2" imgW="3732213" imgH="2508250" progId="Equation.3">
                  <p:embed/>
                </p:oleObj>
              </mc:Choice>
              <mc:Fallback>
                <p:oleObj name="公式" r:id="rId2" imgW="3732213" imgH="2508250" progId="Equation.3">
                  <p:embed/>
                  <p:pic>
                    <p:nvPicPr>
                      <p:cNvPr id="0" name="OLE substitute image"/>
                      <p:cNvPicPr/>
                      <p:nvPr/>
                    </p:nvPicPr>
                    <p:blipFill>
                      <a:blip r:embed="rId3"/>
                      <a:stretch>
                        <a:fillRect/>
                      </a:stretch>
                    </p:blipFill>
                    <p:spPr>
                      <a:xfrm>
                        <a:off x="381000" y="1447800"/>
                        <a:ext cx="3732213" cy="2508250"/>
                      </a:xfrm>
                      <a:prstGeom prst="rect">
                        <a:avLst/>
                      </a:prstGeom>
                      <a:noFill/>
                      <a:ln>
                        <a:noFill/>
                        <a:miter lim="800000"/>
                      </a:ln>
                      <a:effectLst/>
                    </p:spPr>
                  </p:pic>
                </p:oleObj>
              </mc:Fallback>
            </mc:AlternateContent>
          </a:graphicData>
        </a:graphic>
      </p:graphicFrame>
      <p:cxnSp>
        <p:nvCxnSpPr>
          <p:cNvPr id="9222" name="Line 5" title=""/>
          <p:cNvCxnSpPr/>
          <p:nvPr/>
        </p:nvCxnSpPr>
        <p:spPr>
          <a:xfrm>
            <a:off x="4724400" y="5257800"/>
            <a:ext cx="4038600" cy="0"/>
          </a:xfrm>
          <a:prstGeom prst="line">
            <a:avLst/>
          </a:prstGeom>
          <a:noFill/>
          <a:ln w="28575">
            <a:solidFill>
              <a:schemeClr val="tx1"/>
            </a:solidFill>
            <a:miter lim="800000"/>
            <a:tailEnd type="triangle"/>
          </a:ln>
        </p:spPr>
      </p:cxnSp>
      <p:cxnSp>
        <p:nvCxnSpPr>
          <p:cNvPr id="9223" name="Line 6" title=""/>
          <p:cNvCxnSpPr/>
          <p:nvPr/>
        </p:nvCxnSpPr>
        <p:spPr>
          <a:xfrm flipH="1" flipV="1">
            <a:off x="4724400" y="3352800"/>
            <a:ext cx="0" cy="2819400"/>
          </a:xfrm>
          <a:prstGeom prst="line">
            <a:avLst/>
          </a:prstGeom>
          <a:noFill/>
          <a:ln w="28575">
            <a:solidFill>
              <a:schemeClr val="tx1"/>
            </a:solidFill>
            <a:miter lim="800000"/>
            <a:tailEnd type="triangle"/>
          </a:ln>
        </p:spPr>
      </p:cxnSp>
      <p:sp>
        <p:nvSpPr>
          <p:cNvPr id="9224" name="Text Box 7" title=""/>
          <p:cNvSpPr txBox="1"/>
          <p:nvPr/>
        </p:nvSpPr>
        <p:spPr>
          <a:xfrm>
            <a:off x="4419600" y="5257800"/>
            <a:ext cx="31242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i="1">
                <a:latin typeface="Times New Roman" pitchFamily="18" charset="0"/>
              </a:rPr>
              <a:t>0     </a:t>
            </a:r>
            <a:r>
              <a:rPr kumimoji="1" lang="en-US" altLang="zh-CN" sz="2800">
                <a:latin typeface="Times New Roman" pitchFamily="18" charset="0"/>
              </a:rPr>
              <a:t>  1        2        3</a:t>
            </a:r>
            <a:endParaRPr kumimoji="1" lang="en-US" altLang="zh-CN" sz="2800" i="1">
              <a:latin typeface="Times New Roman" pitchFamily="18" charset="0"/>
            </a:endParaRPr>
          </a:p>
        </p:txBody>
      </p:sp>
      <p:cxnSp>
        <p:nvCxnSpPr>
          <p:cNvPr id="9225" name="Line 8" title=""/>
          <p:cNvCxnSpPr/>
          <p:nvPr/>
        </p:nvCxnSpPr>
        <p:spPr>
          <a:xfrm flipH="1" flipV="1">
            <a:off x="7391400" y="5105400"/>
            <a:ext cx="0" cy="152400"/>
          </a:xfrm>
          <a:prstGeom prst="line">
            <a:avLst/>
          </a:prstGeom>
          <a:noFill/>
          <a:ln w="19050">
            <a:solidFill>
              <a:schemeClr val="tx1"/>
            </a:solidFill>
            <a:miter lim="800000"/>
          </a:ln>
        </p:spPr>
      </p:cxnSp>
      <p:cxnSp>
        <p:nvCxnSpPr>
          <p:cNvPr id="9226" name="Line 9" title=""/>
          <p:cNvCxnSpPr/>
          <p:nvPr/>
        </p:nvCxnSpPr>
        <p:spPr>
          <a:xfrm flipH="1" flipV="1">
            <a:off x="6248400" y="5105400"/>
            <a:ext cx="0" cy="152400"/>
          </a:xfrm>
          <a:prstGeom prst="line">
            <a:avLst/>
          </a:prstGeom>
          <a:noFill/>
          <a:ln w="19050">
            <a:solidFill>
              <a:schemeClr val="tx1"/>
            </a:solidFill>
            <a:miter lim="800000"/>
          </a:ln>
        </p:spPr>
      </p:cxnSp>
      <p:cxnSp>
        <p:nvCxnSpPr>
          <p:cNvPr id="9227" name="Line 10" title=""/>
          <p:cNvCxnSpPr/>
          <p:nvPr/>
        </p:nvCxnSpPr>
        <p:spPr>
          <a:xfrm flipH="1" flipV="1">
            <a:off x="5410200" y="5105400"/>
            <a:ext cx="0" cy="152400"/>
          </a:xfrm>
          <a:prstGeom prst="line">
            <a:avLst/>
          </a:prstGeom>
          <a:noFill/>
          <a:ln w="19050">
            <a:solidFill>
              <a:schemeClr val="tx1"/>
            </a:solidFill>
            <a:miter lim="800000"/>
          </a:ln>
        </p:spPr>
      </p:cxnSp>
      <p:cxnSp>
        <p:nvCxnSpPr>
          <p:cNvPr id="9228" name="Line 11" title=""/>
          <p:cNvCxnSpPr/>
          <p:nvPr/>
        </p:nvCxnSpPr>
        <p:spPr>
          <a:xfrm flipH="1">
            <a:off x="3429000" y="5257800"/>
            <a:ext cx="1295400" cy="0"/>
          </a:xfrm>
          <a:prstGeom prst="line">
            <a:avLst/>
          </a:prstGeom>
          <a:noFill/>
          <a:ln w="19050">
            <a:solidFill>
              <a:srgbClr val="FF0000"/>
            </a:solidFill>
            <a:miter lim="800000"/>
          </a:ln>
        </p:spPr>
      </p:cxnSp>
      <p:sp>
        <p:nvSpPr>
          <p:cNvPr id="9229" name="Text Box 12" title=""/>
          <p:cNvSpPr txBox="1"/>
          <p:nvPr/>
        </p:nvSpPr>
        <p:spPr>
          <a:xfrm>
            <a:off x="4419600" y="3581400"/>
            <a:ext cx="4572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a:latin typeface="Times New Roman" pitchFamily="18" charset="0"/>
              </a:rPr>
              <a:t>1</a:t>
            </a:r>
            <a:endParaRPr kumimoji="1" lang="en-US" altLang="zh-CN" sz="2400">
              <a:latin typeface="Times New Roman" pitchFamily="18" charset="0"/>
            </a:endParaRPr>
          </a:p>
        </p:txBody>
      </p:sp>
      <p:cxnSp>
        <p:nvCxnSpPr>
          <p:cNvPr id="9230" name="Line 13" title=""/>
          <p:cNvCxnSpPr/>
          <p:nvPr/>
        </p:nvCxnSpPr>
        <p:spPr>
          <a:xfrm>
            <a:off x="4724400" y="3886200"/>
            <a:ext cx="115888" cy="0"/>
          </a:xfrm>
          <a:prstGeom prst="line">
            <a:avLst/>
          </a:prstGeom>
          <a:noFill/>
          <a:ln w="19050">
            <a:solidFill>
              <a:schemeClr val="bg2"/>
            </a:solidFill>
            <a:miter lim="800000"/>
          </a:ln>
        </p:spPr>
      </p:cxnSp>
      <p:sp>
        <p:nvSpPr>
          <p:cNvPr id="9231" name="Arc 14" title=""/>
          <p:cNvSpPr/>
          <p:nvPr/>
        </p:nvSpPr>
        <p:spPr>
          <a:xfrm flipV="1">
            <a:off x="4419600" y="3892550"/>
            <a:ext cx="1828800" cy="1346200"/>
          </a:xfrm>
          <a:custGeom>
            <a:gdLst>
              <a:gd name="GT0" fmla="+- l w 0"/>
              <a:gd name="GT1" fmla="+- t h 0"/>
            </a:gdLst>
            <a:cxnLst>
              <a:cxn ang="0">
                <a:pos x="312505" y="0"/>
              </a:cxn>
              <a:cxn ang="0">
                <a:pos x="1826091" y="1346200"/>
              </a:cxn>
              <a:cxn ang="0">
                <a:pos x="0" y="1275366"/>
              </a:cxn>
            </a:cxnLst>
            <a:rect l="l" t="t" r="GT0" b="GT1"/>
            <a:pathLst>
              <a:path w="21600" h="22464" fill="none">
                <a:moveTo>
                  <a:pt x="3691" y="-1"/>
                </a:moveTo>
                <a:cubicBezTo>
                  <a:pt x="14041" y="1794"/>
                  <a:pt x="21600" y="10776"/>
                  <a:pt x="21600" y="21282"/>
                </a:cubicBezTo>
                <a:cubicBezTo>
                  <a:pt x="21600" y="21676"/>
                  <a:pt x="21589" y="22070"/>
                  <a:pt x="21567" y="22463"/>
                </a:cubicBezTo>
              </a:path>
              <a:path w="21600" h="22464" stroke="0">
                <a:moveTo>
                  <a:pt x="3691" y="-1"/>
                </a:moveTo>
                <a:cubicBezTo>
                  <a:pt x="14041" y="1794"/>
                  <a:pt x="21600" y="10776"/>
                  <a:pt x="21600" y="21282"/>
                </a:cubicBezTo>
                <a:cubicBezTo>
                  <a:pt x="21600" y="21676"/>
                  <a:pt x="21589" y="22070"/>
                  <a:pt x="21567" y="22463"/>
                </a:cubicBezTo>
                <a:lnTo>
                  <a:pt x="0" y="21282"/>
                </a:lnTo>
                <a:close/>
              </a:path>
            </a:pathLst>
          </a:custGeom>
          <a:noFill/>
          <a:ln w="20955">
            <a:solidFill>
              <a:srgbClr val="CC9900"/>
            </a:solidFill>
            <a:round/>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cxnSp>
        <p:nvCxnSpPr>
          <p:cNvPr id="9232" name="Line 15" title=""/>
          <p:cNvCxnSpPr/>
          <p:nvPr/>
        </p:nvCxnSpPr>
        <p:spPr>
          <a:xfrm>
            <a:off x="6248400" y="3886200"/>
            <a:ext cx="1752600" cy="0"/>
          </a:xfrm>
          <a:prstGeom prst="line">
            <a:avLst/>
          </a:prstGeom>
          <a:noFill/>
          <a:ln w="19050">
            <a:solidFill>
              <a:schemeClr val="tx1"/>
            </a:solidFill>
            <a:miter lim="800000"/>
          </a:ln>
        </p:spPr>
      </p:cxnSp>
      <p:sp>
        <p:nvSpPr>
          <p:cNvPr id="9233" name="Text Box 16" title=""/>
          <p:cNvSpPr txBox="1"/>
          <p:nvPr/>
        </p:nvSpPr>
        <p:spPr>
          <a:xfrm>
            <a:off x="4876800" y="3200400"/>
            <a:ext cx="11430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i="1">
                <a:latin typeface="Times New Roman" pitchFamily="18" charset="0"/>
              </a:rPr>
              <a:t>F</a:t>
            </a:r>
            <a:r>
              <a:rPr kumimoji="1" lang="en-US" altLang="zh-CN" sz="2800">
                <a:latin typeface="Times New Roman" pitchFamily="18" charset="0"/>
              </a:rPr>
              <a:t>(</a:t>
            </a:r>
            <a:r>
              <a:rPr kumimoji="1" lang="en-US" altLang="zh-CN" sz="2800" i="1">
                <a:latin typeface="Times New Roman" pitchFamily="18" charset="0"/>
              </a:rPr>
              <a:t>x</a:t>
            </a:r>
            <a:r>
              <a:rPr kumimoji="1" lang="en-US" altLang="zh-CN" sz="2800">
                <a:latin typeface="Times New Roman" pitchFamily="18" charset="0"/>
              </a:rPr>
              <a:t>)</a:t>
            </a:r>
            <a:endParaRPr kumimoji="1" lang="en-US" altLang="zh-CN" sz="2400">
              <a:latin typeface="Times New Roman" pitchFamily="18" charset="0"/>
            </a:endParaRPr>
          </a:p>
        </p:txBody>
      </p:sp>
      <p:sp>
        <p:nvSpPr>
          <p:cNvPr id="9234" name="Text Box 17" title=""/>
          <p:cNvSpPr txBox="1"/>
          <p:nvPr/>
        </p:nvSpPr>
        <p:spPr>
          <a:xfrm>
            <a:off x="8458200" y="5257800"/>
            <a:ext cx="4572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i="1">
                <a:latin typeface="Times New Roman" pitchFamily="18" charset="0"/>
              </a:rPr>
              <a:t>x</a:t>
            </a:r>
            <a:endParaRPr kumimoji="1" lang="en-US" altLang="zh-CN" sz="2400">
              <a:latin typeface="Times New Roman" pitchFamily="18" charset="0"/>
            </a:endParaRPr>
          </a:p>
        </p:txBody>
      </p:sp>
      <p:sp>
        <p:nvSpPr>
          <p:cNvPr id="9235" name="Rectangle 19" title=""/>
          <p:cNvSpPr/>
          <p:nvPr/>
        </p:nvSpPr>
        <p:spPr>
          <a:xfrm>
            <a:off x="2133600" y="381000"/>
            <a:ext cx="51816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r>
              <a:rPr kumimoji="1" lang="en-US" altLang="zh-CN" sz="2800">
                <a:latin typeface="Times New Roman" pitchFamily="18" charset="0"/>
              </a:rPr>
              <a:t> §3     </a:t>
            </a:r>
            <a:r>
              <a:rPr kumimoji="1" lang="zh-CN" altLang="en-US" sz="2800">
                <a:latin typeface="Times New Roman" pitchFamily="18" charset="0"/>
              </a:rPr>
              <a:t>随机变量的分布函数</a:t>
            </a:r>
            <a:endParaRPr kumimoji="1" lang="zh-CN" altLang="en-US" sz="2800">
              <a:latin typeface="Times New Roman" pitchFamily="18" charset="0"/>
            </a:endParaRPr>
          </a:p>
        </p:txBody>
      </p:sp>
      <p:sp>
        <p:nvSpPr>
          <p:cNvPr id="9236" name="AutoShape 20" title="">
            <a:hlinkClick r:id="rId4"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9237" name="Text Box 21"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4" action="ppaction://hlinkpres"/>
              </a:rPr>
              <a:t>返回主目录</a:t>
            </a:r>
            <a:endParaRPr kumimoji="1" lang="zh-CN" altLang="en-US" sz="2000">
              <a:latin typeface="Times New Roman" pitchFamily="18" charset="0"/>
              <a:ea typeface="隶书" pitchFamily="49" charset="-122"/>
            </a:endParaRPr>
          </a:p>
        </p:txBody>
      </p:sp>
      <p:graphicFrame>
        <p:nvGraphicFramePr>
          <p:cNvPr id="9219" name="Object 1" title=""/>
          <p:cNvGraphicFramePr>
            <a:graphicFrameLocks noChangeAspect="1"/>
          </p:cNvGraphicFramePr>
          <p:nvPr/>
        </p:nvGraphicFramePr>
        <p:xfrm>
          <a:off x="785813" y="990600"/>
          <a:ext cx="7572375" cy="28575"/>
        </p:xfrm>
        <a:graphic>
          <a:graphicData uri="http://schemas.openxmlformats.org/presentationml/2006/ole">
            <mc:AlternateContent>
              <mc:Choice xmlns:v="urn:schemas-microsoft-com:vml" Requires="v">
                <p:oleObj spid="_x0000_s1336" name="Image" r:id="rId5" imgW="7572375" imgH="28575" progId="Photoshop.Image.5">
                  <p:embed/>
                </p:oleObj>
              </mc:Choice>
              <mc:Fallback>
                <p:oleObj name="Image" r:id="rId5" imgW="7572375" imgH="28575" progId="Photoshop.Image.5">
                  <p:embed/>
                  <p:pic>
                    <p:nvPicPr>
                      <p:cNvPr id="0" name="OLE substitute image"/>
                      <p:cNvPicPr/>
                      <p:nvPr/>
                    </p:nvPicPr>
                    <p:blipFill>
                      <a:blip r:embed="rId6"/>
                      <a:stretch>
                        <a:fillRect/>
                      </a:stretch>
                    </p:blipFill>
                    <p:spPr>
                      <a:xfrm>
                        <a:off x="785813" y="990600"/>
                        <a:ext cx="7572375" cy="28575"/>
                      </a:xfrm>
                      <a:prstGeom prst="rect">
                        <a:avLst/>
                      </a:prstGeom>
                      <a:noFill/>
                      <a:ln>
                        <a:noFill/>
                        <a:miter lim="800000"/>
                      </a:ln>
                      <a:effectLst/>
                    </p:spPr>
                  </p:pic>
                </p:oleObj>
              </mc:Fallback>
            </mc:AlternateContent>
          </a:graphicData>
        </a:graphic>
      </p:graphicFrame>
    </p:spTree>
  </p:cSld>
  <p:clrMapOvr>
    <a:masterClrMapping/>
  </p:clrMapOvr>
  <p:transition/>
  <p:timing/>
</p:sld>
</file>

<file path=ppt/slides/slide6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name="">
    <p:spTree>
      <p:nvGrpSpPr>
        <p:cNvPr id="1" name="" title=""/>
        <p:cNvGrpSpPr/>
        <p:nvPr/>
      </p:nvGrpSpPr>
      <p:grpSpPr>
        <a:xfrm>
          <a:off x="0" y="0"/>
          <a:ext cx="0" cy="0"/>
        </a:xfrm>
      </p:grpSpPr>
      <p:sp>
        <p:nvSpPr>
          <p:cNvPr id="10244" name="Rectangle 2" title=""/>
          <p:cNvSpPr/>
          <p:nvPr/>
        </p:nvSpPr>
        <p:spPr>
          <a:xfrm>
            <a:off x="228600" y="1357313"/>
            <a:ext cx="5562600" cy="533400"/>
          </a:xfrm>
          <a:prstGeom prst="rect">
            <a:avLst/>
          </a:prstGeom>
          <a:noFill/>
          <a:ln>
            <a:noFill/>
            <a:miter lim="800000"/>
          </a:ln>
        </p:spPr>
        <p:txBody>
          <a:bodyPr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r>
              <a:rPr kumimoji="1" lang="en-US" altLang="zh-CN" sz="3200">
                <a:latin typeface="Times New Roman" pitchFamily="18" charset="0"/>
              </a:rPr>
              <a:t>3</a:t>
            </a:r>
            <a:r>
              <a:rPr kumimoji="1" lang="en-US" altLang="zh-CN" sz="3200" b="1">
                <a:latin typeface="Times New Roman" pitchFamily="18" charset="0"/>
              </a:rPr>
              <a:t>.</a:t>
            </a:r>
            <a:r>
              <a:rPr kumimoji="1" lang="en-US" altLang="zh-CN" sz="3200">
                <a:latin typeface="Times New Roman" pitchFamily="18" charset="0"/>
              </a:rPr>
              <a:t>  </a:t>
            </a:r>
            <a:r>
              <a:rPr kumimoji="1" lang="zh-CN" altLang="en-US" sz="3200">
                <a:latin typeface="Times New Roman" pitchFamily="18" charset="0"/>
              </a:rPr>
              <a:t>分 布 函 数 的 性 质</a:t>
            </a:r>
            <a:endParaRPr kumimoji="1" lang="zh-CN" altLang="en-US" sz="3600">
              <a:latin typeface="Times New Roman" pitchFamily="18" charset="0"/>
            </a:endParaRPr>
          </a:p>
        </p:txBody>
      </p:sp>
      <p:sp>
        <p:nvSpPr>
          <p:cNvPr id="10245" name="Text Box 57" title=""/>
          <p:cNvSpPr txBox="1"/>
          <p:nvPr/>
        </p:nvSpPr>
        <p:spPr>
          <a:xfrm>
            <a:off x="228600" y="2043113"/>
            <a:ext cx="8763000" cy="10064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3200">
                <a:latin typeface="Times New Roman" pitchFamily="18" charset="0"/>
              </a:rPr>
              <a:t>     </a:t>
            </a:r>
            <a:r>
              <a:rPr kumimoji="1" lang="zh-CN" altLang="en-US" sz="2800">
                <a:latin typeface="Times New Roman" pitchFamily="18" charset="0"/>
              </a:rPr>
              <a:t>分别观察离散型、连续型分布函数的图象，  可以  看出，分布函数</a:t>
            </a:r>
            <a:r>
              <a:rPr kumimoji="1" lang="zh-CN" altLang="en-US" sz="2800" i="1">
                <a:solidFill>
                  <a:schemeClr val="tx2"/>
                </a:solidFill>
                <a:latin typeface="Times New Roman" pitchFamily="18" charset="0"/>
              </a:rPr>
              <a:t> </a:t>
            </a:r>
            <a:r>
              <a:rPr kumimoji="1" lang="en-US" altLang="zh-CN" sz="2800" i="1">
                <a:solidFill>
                  <a:schemeClr val="tx2"/>
                </a:solidFill>
                <a:latin typeface="Times New Roman" pitchFamily="18" charset="0"/>
              </a:rPr>
              <a:t>F</a:t>
            </a:r>
            <a:r>
              <a:rPr kumimoji="1" lang="en-US" altLang="zh-CN" sz="2800">
                <a:solidFill>
                  <a:schemeClr val="tx2"/>
                </a:solidFill>
                <a:latin typeface="Times New Roman" pitchFamily="18" charset="0"/>
              </a:rPr>
              <a:t>(</a:t>
            </a:r>
            <a:r>
              <a:rPr kumimoji="1" lang="en-US" altLang="zh-CN" sz="2800" i="1">
                <a:solidFill>
                  <a:schemeClr val="tx2"/>
                </a:solidFill>
                <a:latin typeface="Times New Roman" pitchFamily="18" charset="0"/>
              </a:rPr>
              <a:t>x</a:t>
            </a:r>
            <a:r>
              <a:rPr kumimoji="1" lang="en-US" altLang="zh-CN" sz="2800">
                <a:solidFill>
                  <a:schemeClr val="tx2"/>
                </a:solidFill>
                <a:latin typeface="Times New Roman" pitchFamily="18" charset="0"/>
              </a:rPr>
              <a:t>) </a:t>
            </a:r>
            <a:r>
              <a:rPr kumimoji="1" lang="zh-CN" altLang="en-US" sz="2800">
                <a:latin typeface="Times New Roman" pitchFamily="18" charset="0"/>
              </a:rPr>
              <a:t>具有以下基本性质：</a:t>
            </a:r>
            <a:endParaRPr kumimoji="1" lang="zh-CN" altLang="en-US" sz="3200">
              <a:solidFill>
                <a:schemeClr val="bg2"/>
              </a:solidFill>
              <a:latin typeface="Times New Roman" pitchFamily="18" charset="0"/>
            </a:endParaRPr>
          </a:p>
        </p:txBody>
      </p:sp>
      <p:graphicFrame>
        <p:nvGraphicFramePr>
          <p:cNvPr id="10242" name="Object 59" title=""/>
          <p:cNvGraphicFramePr>
            <a:graphicFrameLocks noChangeAspect="1"/>
          </p:cNvGraphicFramePr>
          <p:nvPr/>
        </p:nvGraphicFramePr>
        <p:xfrm>
          <a:off x="1447800" y="4024313"/>
          <a:ext cx="2590800" cy="1196975"/>
        </p:xfrm>
        <a:graphic>
          <a:graphicData uri="http://schemas.openxmlformats.org/presentationml/2006/ole">
            <mc:AlternateContent>
              <mc:Choice xmlns:v="urn:schemas-microsoft-com:vml" Requires="v">
                <p:oleObj spid="_x0000_s1337" name="公式" r:id="rId2" imgW="2590800" imgH="1196975" progId="Equation.3">
                  <p:embed/>
                </p:oleObj>
              </mc:Choice>
              <mc:Fallback>
                <p:oleObj name="公式" r:id="rId2" imgW="2590800" imgH="1196975" progId="Equation.3">
                  <p:embed/>
                  <p:pic>
                    <p:nvPicPr>
                      <p:cNvPr id="0" name="OLE substitute image"/>
                      <p:cNvPicPr/>
                      <p:nvPr/>
                    </p:nvPicPr>
                    <p:blipFill>
                      <a:blip r:embed="rId3"/>
                      <a:stretch>
                        <a:fillRect/>
                      </a:stretch>
                    </p:blipFill>
                    <p:spPr>
                      <a:xfrm>
                        <a:off x="1447800" y="4024313"/>
                        <a:ext cx="2590800" cy="1196975"/>
                      </a:xfrm>
                      <a:prstGeom prst="rect">
                        <a:avLst/>
                      </a:prstGeom>
                      <a:noFill/>
                      <a:ln>
                        <a:noFill/>
                        <a:miter lim="800000"/>
                      </a:ln>
                      <a:effectLst/>
                    </p:spPr>
                  </p:pic>
                </p:oleObj>
              </mc:Fallback>
            </mc:AlternateContent>
          </a:graphicData>
        </a:graphic>
      </p:graphicFrame>
      <p:sp>
        <p:nvSpPr>
          <p:cNvPr id="10246" name="Text Box 61" title=""/>
          <p:cNvSpPr txBox="1"/>
          <p:nvPr/>
        </p:nvSpPr>
        <p:spPr>
          <a:xfrm>
            <a:off x="762000" y="3186113"/>
            <a:ext cx="5334000" cy="519112"/>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a:latin typeface="Times New Roman" pitchFamily="18" charset="0"/>
              </a:rPr>
              <a:t>1</a:t>
            </a:r>
            <a:r>
              <a:rPr kumimoji="1" lang="en-US" altLang="zh-CN" sz="2800" baseline="30000">
                <a:latin typeface="Times New Roman" pitchFamily="18" charset="0"/>
              </a:rPr>
              <a:t>0    </a:t>
            </a:r>
            <a:r>
              <a:rPr kumimoji="1" lang="en-US" altLang="zh-CN" sz="2800" i="1">
                <a:latin typeface="Times New Roman" pitchFamily="18" charset="0"/>
              </a:rPr>
              <a:t>F </a:t>
            </a:r>
            <a:r>
              <a:rPr kumimoji="1" lang="en-US" altLang="zh-CN" sz="2800">
                <a:latin typeface="Times New Roman" pitchFamily="18" charset="0"/>
              </a:rPr>
              <a:t>(</a:t>
            </a:r>
            <a:r>
              <a:rPr kumimoji="1" lang="en-US" altLang="zh-CN" sz="2800" i="1">
                <a:latin typeface="Times New Roman" pitchFamily="18" charset="0"/>
              </a:rPr>
              <a:t>x</a:t>
            </a:r>
            <a:r>
              <a:rPr kumimoji="1" lang="en-US" altLang="zh-CN" sz="2800">
                <a:latin typeface="Times New Roman" pitchFamily="18" charset="0"/>
              </a:rPr>
              <a:t>) </a:t>
            </a:r>
            <a:r>
              <a:rPr kumimoji="1" lang="zh-CN" altLang="zh-CN" sz="2800">
                <a:latin typeface="Times New Roman" pitchFamily="18" charset="0"/>
              </a:rPr>
              <a:t>是一个不减的函数．</a:t>
            </a:r>
            <a:r>
              <a:rPr kumimoji="1" lang="zh-CN" altLang="en-US" sz="3200" baseline="30000">
                <a:latin typeface="Times New Roman" pitchFamily="18" charset="0"/>
              </a:rPr>
              <a:t>  </a:t>
            </a:r>
            <a:endParaRPr kumimoji="1" lang="zh-CN" altLang="en-US" sz="3200" baseline="30000">
              <a:latin typeface="Times New Roman" pitchFamily="18" charset="0"/>
            </a:endParaRPr>
          </a:p>
        </p:txBody>
      </p:sp>
      <p:cxnSp>
        <p:nvCxnSpPr>
          <p:cNvPr id="10247" name="Line 62" title=""/>
          <p:cNvCxnSpPr/>
          <p:nvPr/>
        </p:nvCxnSpPr>
        <p:spPr>
          <a:xfrm>
            <a:off x="5105400" y="4024313"/>
            <a:ext cx="1524000" cy="0"/>
          </a:xfrm>
          <a:prstGeom prst="line">
            <a:avLst/>
          </a:prstGeom>
          <a:noFill/>
          <a:ln cap="rnd">
            <a:solidFill>
              <a:srgbClr val="99CCFF"/>
            </a:solidFill>
            <a:prstDash val="sysDot"/>
            <a:miter lim="800000"/>
          </a:ln>
        </p:spPr>
      </p:cxnSp>
      <p:cxnSp>
        <p:nvCxnSpPr>
          <p:cNvPr id="10248" name="Line 63" title=""/>
          <p:cNvCxnSpPr/>
          <p:nvPr/>
        </p:nvCxnSpPr>
        <p:spPr>
          <a:xfrm flipH="1" flipV="1">
            <a:off x="6629400" y="3948113"/>
            <a:ext cx="0" cy="1447800"/>
          </a:xfrm>
          <a:prstGeom prst="line">
            <a:avLst/>
          </a:prstGeom>
          <a:noFill/>
          <a:ln w="12700" cap="rnd">
            <a:solidFill>
              <a:srgbClr val="99CCFF"/>
            </a:solidFill>
            <a:prstDash val="sysDot"/>
            <a:miter lim="800000"/>
          </a:ln>
        </p:spPr>
      </p:cxnSp>
      <p:cxnSp>
        <p:nvCxnSpPr>
          <p:cNvPr id="10249" name="Line 64" title=""/>
          <p:cNvCxnSpPr/>
          <p:nvPr/>
        </p:nvCxnSpPr>
        <p:spPr>
          <a:xfrm>
            <a:off x="5105400" y="5395913"/>
            <a:ext cx="4038600" cy="0"/>
          </a:xfrm>
          <a:prstGeom prst="line">
            <a:avLst/>
          </a:prstGeom>
          <a:noFill/>
          <a:ln w="28575">
            <a:solidFill>
              <a:schemeClr val="tx1"/>
            </a:solidFill>
            <a:miter lim="800000"/>
            <a:tailEnd type="triangle"/>
          </a:ln>
        </p:spPr>
      </p:cxnSp>
      <p:cxnSp>
        <p:nvCxnSpPr>
          <p:cNvPr id="10250" name="Line 65" title=""/>
          <p:cNvCxnSpPr/>
          <p:nvPr/>
        </p:nvCxnSpPr>
        <p:spPr>
          <a:xfrm flipH="1" flipV="1">
            <a:off x="5105400" y="3490913"/>
            <a:ext cx="0" cy="2819400"/>
          </a:xfrm>
          <a:prstGeom prst="line">
            <a:avLst/>
          </a:prstGeom>
          <a:noFill/>
          <a:ln w="28575">
            <a:solidFill>
              <a:schemeClr val="tx1"/>
            </a:solidFill>
            <a:miter lim="800000"/>
            <a:tailEnd type="triangle"/>
          </a:ln>
        </p:spPr>
      </p:cxnSp>
      <p:sp>
        <p:nvSpPr>
          <p:cNvPr id="10251" name="Text Box 66" title=""/>
          <p:cNvSpPr txBox="1"/>
          <p:nvPr/>
        </p:nvSpPr>
        <p:spPr>
          <a:xfrm>
            <a:off x="4800600" y="5395913"/>
            <a:ext cx="3124200" cy="519112"/>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i="1">
                <a:solidFill>
                  <a:schemeClr val="bg2"/>
                </a:solidFill>
                <a:latin typeface="Times New Roman" pitchFamily="18" charset="0"/>
              </a:rPr>
              <a:t>0     </a:t>
            </a:r>
            <a:r>
              <a:rPr kumimoji="1" lang="en-US" altLang="zh-CN" sz="2800">
                <a:solidFill>
                  <a:schemeClr val="bg2"/>
                </a:solidFill>
                <a:latin typeface="Times New Roman" pitchFamily="18" charset="0"/>
              </a:rPr>
              <a:t>  </a:t>
            </a:r>
            <a:r>
              <a:rPr kumimoji="1" lang="en-US" altLang="zh-CN" sz="2800">
                <a:latin typeface="Times New Roman" pitchFamily="18" charset="0"/>
              </a:rPr>
              <a:t>1        2          3</a:t>
            </a:r>
            <a:endParaRPr kumimoji="1" lang="en-US" altLang="zh-CN" sz="2800" i="1">
              <a:latin typeface="Times New Roman" pitchFamily="18" charset="0"/>
            </a:endParaRPr>
          </a:p>
        </p:txBody>
      </p:sp>
      <p:cxnSp>
        <p:nvCxnSpPr>
          <p:cNvPr id="10252" name="Line 67" title=""/>
          <p:cNvCxnSpPr/>
          <p:nvPr/>
        </p:nvCxnSpPr>
        <p:spPr>
          <a:xfrm flipH="1" flipV="1">
            <a:off x="7772400" y="5243513"/>
            <a:ext cx="0" cy="152400"/>
          </a:xfrm>
          <a:prstGeom prst="line">
            <a:avLst/>
          </a:prstGeom>
          <a:noFill/>
          <a:ln w="19050">
            <a:solidFill>
              <a:schemeClr val="tx1"/>
            </a:solidFill>
            <a:miter lim="800000"/>
          </a:ln>
        </p:spPr>
      </p:cxnSp>
      <p:cxnSp>
        <p:nvCxnSpPr>
          <p:cNvPr id="10253" name="Line 68" title=""/>
          <p:cNvCxnSpPr/>
          <p:nvPr/>
        </p:nvCxnSpPr>
        <p:spPr>
          <a:xfrm flipH="1" flipV="1">
            <a:off x="6629400" y="5243513"/>
            <a:ext cx="0" cy="152400"/>
          </a:xfrm>
          <a:prstGeom prst="line">
            <a:avLst/>
          </a:prstGeom>
          <a:noFill/>
          <a:ln w="19050">
            <a:solidFill>
              <a:schemeClr val="tx1"/>
            </a:solidFill>
            <a:miter lim="800000"/>
          </a:ln>
        </p:spPr>
      </p:cxnSp>
      <p:cxnSp>
        <p:nvCxnSpPr>
          <p:cNvPr id="10254" name="Line 69" title=""/>
          <p:cNvCxnSpPr/>
          <p:nvPr/>
        </p:nvCxnSpPr>
        <p:spPr>
          <a:xfrm flipH="1" flipV="1">
            <a:off x="5791200" y="5243513"/>
            <a:ext cx="0" cy="152400"/>
          </a:xfrm>
          <a:prstGeom prst="line">
            <a:avLst/>
          </a:prstGeom>
          <a:noFill/>
          <a:ln w="19050">
            <a:solidFill>
              <a:schemeClr val="tx1"/>
            </a:solidFill>
            <a:miter lim="800000"/>
          </a:ln>
        </p:spPr>
      </p:cxnSp>
      <p:cxnSp>
        <p:nvCxnSpPr>
          <p:cNvPr id="10255" name="Line 70" title=""/>
          <p:cNvCxnSpPr/>
          <p:nvPr/>
        </p:nvCxnSpPr>
        <p:spPr>
          <a:xfrm flipH="1">
            <a:off x="3810000" y="5395913"/>
            <a:ext cx="1295400" cy="0"/>
          </a:xfrm>
          <a:prstGeom prst="line">
            <a:avLst/>
          </a:prstGeom>
          <a:noFill/>
          <a:ln w="19050">
            <a:solidFill>
              <a:srgbClr val="FF0000"/>
            </a:solidFill>
            <a:miter lim="800000"/>
          </a:ln>
        </p:spPr>
      </p:cxnSp>
      <p:sp>
        <p:nvSpPr>
          <p:cNvPr id="10256" name="Text Box 71" title=""/>
          <p:cNvSpPr txBox="1"/>
          <p:nvPr/>
        </p:nvSpPr>
        <p:spPr>
          <a:xfrm>
            <a:off x="4724400" y="3795713"/>
            <a:ext cx="457200" cy="519112"/>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a:latin typeface="Times New Roman" pitchFamily="18" charset="0"/>
              </a:rPr>
              <a:t>1</a:t>
            </a:r>
            <a:endParaRPr kumimoji="1" lang="en-US" altLang="zh-CN" sz="2800">
              <a:latin typeface="Times New Roman" pitchFamily="18" charset="0"/>
            </a:endParaRPr>
          </a:p>
        </p:txBody>
      </p:sp>
      <p:cxnSp>
        <p:nvCxnSpPr>
          <p:cNvPr id="10257" name="Line 72" title=""/>
          <p:cNvCxnSpPr/>
          <p:nvPr/>
        </p:nvCxnSpPr>
        <p:spPr>
          <a:xfrm>
            <a:off x="5105400" y="4024313"/>
            <a:ext cx="115888" cy="0"/>
          </a:xfrm>
          <a:prstGeom prst="line">
            <a:avLst/>
          </a:prstGeom>
          <a:noFill/>
          <a:ln w="19050">
            <a:solidFill>
              <a:schemeClr val="bg2"/>
            </a:solidFill>
            <a:miter lim="800000"/>
          </a:ln>
        </p:spPr>
      </p:cxnSp>
      <p:sp>
        <p:nvSpPr>
          <p:cNvPr id="10258" name="Arc 73" title=""/>
          <p:cNvSpPr/>
          <p:nvPr/>
        </p:nvSpPr>
        <p:spPr>
          <a:xfrm flipV="1">
            <a:off x="4800600" y="4030663"/>
            <a:ext cx="1828800" cy="1346200"/>
          </a:xfrm>
          <a:custGeom>
            <a:gdLst>
              <a:gd name="GT0" fmla="+- l w 0"/>
              <a:gd name="GT1" fmla="+- t h 0"/>
            </a:gdLst>
            <a:cxnLst>
              <a:cxn ang="0">
                <a:pos x="312505" y="0"/>
              </a:cxn>
              <a:cxn ang="0">
                <a:pos x="1826091" y="1346200"/>
              </a:cxn>
              <a:cxn ang="0">
                <a:pos x="0" y="1275366"/>
              </a:cxn>
            </a:cxnLst>
            <a:rect l="l" t="t" r="GT0" b="GT1"/>
            <a:pathLst>
              <a:path w="21600" h="22464" fill="none">
                <a:moveTo>
                  <a:pt x="3691" y="-1"/>
                </a:moveTo>
                <a:cubicBezTo>
                  <a:pt x="14041" y="1794"/>
                  <a:pt x="21600" y="10776"/>
                  <a:pt x="21600" y="21282"/>
                </a:cubicBezTo>
                <a:cubicBezTo>
                  <a:pt x="21600" y="21676"/>
                  <a:pt x="21589" y="22070"/>
                  <a:pt x="21567" y="22463"/>
                </a:cubicBezTo>
              </a:path>
              <a:path w="21600" h="22464" stroke="0">
                <a:moveTo>
                  <a:pt x="3691" y="-1"/>
                </a:moveTo>
                <a:cubicBezTo>
                  <a:pt x="14041" y="1794"/>
                  <a:pt x="21600" y="10776"/>
                  <a:pt x="21600" y="21282"/>
                </a:cubicBezTo>
                <a:cubicBezTo>
                  <a:pt x="21600" y="21676"/>
                  <a:pt x="21589" y="22070"/>
                  <a:pt x="21567" y="22463"/>
                </a:cubicBezTo>
                <a:lnTo>
                  <a:pt x="0" y="21282"/>
                </a:lnTo>
                <a:close/>
              </a:path>
            </a:pathLst>
          </a:custGeom>
          <a:noFill/>
          <a:ln w="20955">
            <a:solidFill>
              <a:srgbClr val="0066FF"/>
            </a:solidFill>
            <a:round/>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cxnSp>
        <p:nvCxnSpPr>
          <p:cNvPr id="10259" name="Line 74" title=""/>
          <p:cNvCxnSpPr/>
          <p:nvPr/>
        </p:nvCxnSpPr>
        <p:spPr>
          <a:xfrm>
            <a:off x="6629400" y="4024313"/>
            <a:ext cx="1752600" cy="0"/>
          </a:xfrm>
          <a:prstGeom prst="line">
            <a:avLst/>
          </a:prstGeom>
          <a:noFill/>
          <a:ln w="19050">
            <a:solidFill>
              <a:schemeClr val="tx1"/>
            </a:solidFill>
            <a:miter lim="800000"/>
          </a:ln>
        </p:spPr>
      </p:cxnSp>
      <p:sp>
        <p:nvSpPr>
          <p:cNvPr id="10260" name="Text Box 75" title=""/>
          <p:cNvSpPr txBox="1"/>
          <p:nvPr/>
        </p:nvSpPr>
        <p:spPr>
          <a:xfrm>
            <a:off x="5257800" y="3338513"/>
            <a:ext cx="914400" cy="519112"/>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i="1">
                <a:latin typeface="Times New Roman" pitchFamily="18" charset="0"/>
              </a:rPr>
              <a:t>F</a:t>
            </a:r>
            <a:r>
              <a:rPr kumimoji="1" lang="en-US" altLang="zh-CN" sz="2800">
                <a:latin typeface="Times New Roman" pitchFamily="18" charset="0"/>
              </a:rPr>
              <a:t>(</a:t>
            </a:r>
            <a:r>
              <a:rPr kumimoji="1" lang="en-US" altLang="zh-CN" sz="2800" i="1">
                <a:latin typeface="Times New Roman" pitchFamily="18" charset="0"/>
              </a:rPr>
              <a:t>x</a:t>
            </a:r>
            <a:r>
              <a:rPr kumimoji="1" lang="en-US" altLang="zh-CN" sz="2800">
                <a:latin typeface="Times New Roman" pitchFamily="18" charset="0"/>
              </a:rPr>
              <a:t>)</a:t>
            </a:r>
            <a:endParaRPr kumimoji="1" lang="en-US" altLang="zh-CN" sz="2800">
              <a:latin typeface="Times New Roman" pitchFamily="18" charset="0"/>
            </a:endParaRPr>
          </a:p>
        </p:txBody>
      </p:sp>
      <p:sp>
        <p:nvSpPr>
          <p:cNvPr id="10261" name="Text Box 76" title=""/>
          <p:cNvSpPr txBox="1"/>
          <p:nvPr/>
        </p:nvSpPr>
        <p:spPr>
          <a:xfrm>
            <a:off x="8839200" y="5395913"/>
            <a:ext cx="457200" cy="519112"/>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i="1">
                <a:latin typeface="Times New Roman" pitchFamily="18" charset="0"/>
              </a:rPr>
              <a:t>x</a:t>
            </a:r>
            <a:endParaRPr kumimoji="1" lang="en-US" altLang="zh-CN" sz="2400">
              <a:latin typeface="Times New Roman" pitchFamily="18" charset="0"/>
            </a:endParaRPr>
          </a:p>
        </p:txBody>
      </p:sp>
      <p:sp>
        <p:nvSpPr>
          <p:cNvPr id="10262" name="Rectangle 77" title=""/>
          <p:cNvSpPr/>
          <p:nvPr/>
        </p:nvSpPr>
        <p:spPr>
          <a:xfrm>
            <a:off x="2133600" y="304800"/>
            <a:ext cx="51816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r>
              <a:rPr kumimoji="1" lang="en-US" altLang="zh-CN" sz="2800">
                <a:latin typeface="Times New Roman" pitchFamily="18" charset="0"/>
              </a:rPr>
              <a:t> §3     </a:t>
            </a:r>
            <a:r>
              <a:rPr kumimoji="1" lang="zh-CN" altLang="en-US" sz="2800">
                <a:latin typeface="Times New Roman" pitchFamily="18" charset="0"/>
              </a:rPr>
              <a:t>随机变量的分布函数</a:t>
            </a:r>
            <a:endParaRPr kumimoji="1" lang="zh-CN" altLang="en-US" sz="2800">
              <a:latin typeface="Times New Roman" pitchFamily="18" charset="0"/>
            </a:endParaRPr>
          </a:p>
        </p:txBody>
      </p:sp>
      <p:sp>
        <p:nvSpPr>
          <p:cNvPr id="10263" name="AutoShape 78" title="">
            <a:hlinkClick r:id="rId4"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10264" name="Text Box 79"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4" action="ppaction://hlinkpres"/>
              </a:rPr>
              <a:t>返回主目录</a:t>
            </a:r>
            <a:endParaRPr kumimoji="1" lang="zh-CN" altLang="en-US" sz="2000">
              <a:latin typeface="Times New Roman" pitchFamily="18" charset="0"/>
              <a:ea typeface="隶书" pitchFamily="49" charset="-122"/>
            </a:endParaRPr>
          </a:p>
        </p:txBody>
      </p:sp>
      <p:graphicFrame>
        <p:nvGraphicFramePr>
          <p:cNvPr id="10243" name="Object 80" title=""/>
          <p:cNvGraphicFramePr>
            <a:graphicFrameLocks noChangeAspect="1"/>
          </p:cNvGraphicFramePr>
          <p:nvPr/>
        </p:nvGraphicFramePr>
        <p:xfrm>
          <a:off x="785813" y="976313"/>
          <a:ext cx="7572375" cy="28575"/>
        </p:xfrm>
        <a:graphic>
          <a:graphicData uri="http://schemas.openxmlformats.org/presentationml/2006/ole">
            <mc:AlternateContent>
              <mc:Choice xmlns:v="urn:schemas-microsoft-com:vml" Requires="v">
                <p:oleObj spid="_x0000_s1338" name="Image" r:id="rId5" imgW="7572375" imgH="28575" progId="Photoshop.Image.5">
                  <p:embed/>
                </p:oleObj>
              </mc:Choice>
              <mc:Fallback>
                <p:oleObj name="Image" r:id="rId5" imgW="7572375" imgH="28575" progId="Photoshop.Image.5">
                  <p:embed/>
                  <p:pic>
                    <p:nvPicPr>
                      <p:cNvPr id="0" name="OLE substitute image"/>
                      <p:cNvPicPr/>
                      <p:nvPr/>
                    </p:nvPicPr>
                    <p:blipFill>
                      <a:blip r:embed="rId6"/>
                      <a:stretch>
                        <a:fillRect/>
                      </a:stretch>
                    </p:blipFill>
                    <p:spPr>
                      <a:xfrm>
                        <a:off x="785813" y="976313"/>
                        <a:ext cx="7572375" cy="28575"/>
                      </a:xfrm>
                      <a:prstGeom prst="rect">
                        <a:avLst/>
                      </a:prstGeom>
                      <a:noFill/>
                      <a:ln>
                        <a:noFill/>
                        <a:miter lim="800000"/>
                      </a:ln>
                      <a:effec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grpId="0" nodeType="click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wipe(left)">
                                      <p:cBhvr>
                                        <p:cTn id="7" dur="500"/>
                                        <p:tgtEl>
                                          <p:spTgt spid="10245"/>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10246"/>
                                        </p:tgtEl>
                                        <p:attrNameLst>
                                          <p:attrName>style.visibility</p:attrName>
                                        </p:attrNameLst>
                                      </p:cBhvr>
                                      <p:to>
                                        <p:strVal val="visible"/>
                                      </p:to>
                                    </p:set>
                                    <p:animEffect transition="in" filter="wipe(left)">
                                      <p:cBhvr>
                                        <p:cTn id="12" dur="500"/>
                                        <p:tgtEl>
                                          <p:spTgt spid="10246"/>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10242"/>
                                        </p:tgtEl>
                                        <p:attrNameLst>
                                          <p:attrName>style.visibility</p:attrName>
                                        </p:attrNameLst>
                                      </p:cBhvr>
                                      <p:to>
                                        <p:strVal val="visible"/>
                                      </p:to>
                                    </p:set>
                                    <p:animEffect transition="in" filter="wipe(left)">
                                      <p:cBhvr>
                                        <p:cTn id="1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p:bldP spid="10246" grpId="0"/>
    </p:bld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1074" name="NotDefined 2" title=""/>
          <p:cNvSpPr/>
          <p:nvPr>
            <p:ph type="title" idx="4294967295"/>
          </p:nvPr>
        </p:nvSpPr>
        <p:spPr>
          <a:xfrm>
            <a:off x="609600" y="914400"/>
            <a:ext cx="1371600" cy="533400"/>
          </a:xfr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lang="zh-CN" altLang="en-US" sz="4400" b="0" i="0" u="none" baseline="0">
                <a:solidFill>
                  <a:schemeClr val="tx2"/>
                </a:solidFill>
                <a:effectLst/>
                <a:latin typeface="Arial"/>
                <a:ea typeface="宋体" pitchFamily="2" charset="-122"/>
              </a:defRPr>
            </a:lvl1pPr>
          </a:lstStyle>
          <a:p>
            <a:pPr lvl="0" algn="l"/>
            <a:r>
              <a:rPr sz="2800">
                <a:solidFill>
                  <a:srgbClr val="FF0066"/>
                </a:solidFill>
                <a:latin typeface="黑体" pitchFamily="2" charset="-122"/>
                <a:ea typeface="黑体" pitchFamily="2" charset="-122"/>
                <a:hlinkClick action="ppaction://noaction"/>
              </a:rPr>
              <a:t>例</a:t>
            </a:r>
            <a:r>
              <a:rPr sz="2800">
                <a:solidFill>
                  <a:srgbClr val="FF0066"/>
                </a:solidFill>
                <a:ea typeface="黑体" pitchFamily="2" charset="-122"/>
                <a:hlinkClick action="ppaction://noaction"/>
              </a:rPr>
              <a:t> </a:t>
            </a:r>
            <a:r>
              <a:rPr sz="2800">
                <a:solidFill>
                  <a:srgbClr val="FF0066"/>
                </a:solidFill>
                <a:latin typeface="Tahoma" pitchFamily="34" charset="0"/>
                <a:ea typeface="黑体" pitchFamily="2" charset="-122"/>
                <a:hlinkClick action="ppaction://noaction"/>
              </a:rPr>
              <a:t>2</a:t>
            </a:r>
            <a:endParaRPr sz="2800">
              <a:solidFill>
                <a:srgbClr val="FF0066"/>
              </a:solidFill>
              <a:latin typeface="Tahoma" pitchFamily="34" charset="0"/>
              <a:ea typeface="黑体" pitchFamily="2" charset="-122"/>
            </a:endParaRPr>
          </a:p>
        </p:txBody>
      </p:sp>
      <p:sp>
        <p:nvSpPr>
          <p:cNvPr id="131075" name="NotDefined 3" title=""/>
          <p:cNvSpPr/>
          <p:nvPr>
            <p:ph type="body" sz="half" idx="4294967295"/>
          </p:nvPr>
        </p:nvSpPr>
        <p:spPr>
          <a:xfrm>
            <a:off x="457200" y="1600200"/>
            <a:ext cx="8178800" cy="2009775"/>
          </a:xfrm>
          <a:noFill/>
          <a:ln>
            <a:miter lim="800000"/>
          </a:ln>
        </p:spPr>
        <p:txBody>
          <a:bodyPr/>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a:buNone/>
            </a:pPr>
            <a:r>
              <a:t>掷一颗骰子，令：</a:t>
            </a:r>
          </a:p>
          <a:p>
            <a:pPr lvl="0">
              <a:buNone/>
            </a:pPr>
            <a:r>
              <a:t>X：</a:t>
            </a:r>
            <a:r>
              <a:rPr lang="zh-CN" altLang="zh-CN"/>
              <a:t>出现的点数．</a:t>
            </a:r>
            <a:endParaRPr lang="zh-CN" altLang="zh-CN"/>
          </a:p>
          <a:p>
            <a:pPr lvl="0">
              <a:buNone/>
            </a:pPr>
            <a:r>
              <a:rPr lang="zh-CN" altLang="zh-CN"/>
              <a:t> 则 X 就是一个随机变量．它的取值为1，2，3，4，5，6．</a:t>
            </a:r>
            <a:endParaRPr lang="zh-CN" altLang="zh-CN"/>
          </a:p>
        </p:txBody>
      </p:sp>
      <p:graphicFrame>
        <p:nvGraphicFramePr>
          <p:cNvPr id="131076" name="Object 4" title=""/>
          <p:cNvGraphicFramePr>
            <a:graphicFrameLocks noChangeAspect="1"/>
          </p:cNvGraphicFramePr>
          <p:nvPr>
            <p:ph sz="half" idx="1"/>
          </p:nvPr>
        </p:nvGraphicFramePr>
        <p:xfrm>
          <a:off x="3217863" y="3192463"/>
          <a:ext cx="1303337" cy="609600"/>
        </p:xfrm>
        <a:graphic>
          <a:graphicData uri="http://schemas.openxmlformats.org/presentationml/2006/ole">
            <mc:AlternateContent>
              <mc:Choice xmlns:v="urn:schemas-microsoft-com:vml" Requires="v">
                <p:oleObj spid="_x0000_s1056" name="公式" r:id="rId2" imgW="1303337" imgH="609600" progId="Equation.3">
                  <p:embed/>
                </p:oleObj>
              </mc:Choice>
              <mc:Fallback>
                <p:oleObj name="公式" r:id="rId2" imgW="1303337" imgH="609600" progId="Equation.3">
                  <p:embed/>
                  <p:pic>
                    <p:nvPicPr>
                      <p:cNvPr id="0" name="OLE substitute image"/>
                      <p:cNvPicPr/>
                      <p:nvPr/>
                    </p:nvPicPr>
                    <p:blipFill>
                      <a:blip r:embed="rId3"/>
                      <a:stretch>
                        <a:fillRect/>
                      </a:stretch>
                    </p:blipFill>
                    <p:spPr>
                      <a:xfrm>
                        <a:off x="3217863" y="3192463"/>
                        <a:ext cx="1303337" cy="609600"/>
                      </a:xfrm>
                      <a:prstGeom prst="rect">
                        <a:avLst/>
                      </a:prstGeom>
                      <a:noFill/>
                      <a:ln>
                        <a:miter lim="800000"/>
                      </a:ln>
                    </p:spPr>
                  </p:pic>
                </p:oleObj>
              </mc:Fallback>
            </mc:AlternateContent>
          </a:graphicData>
        </a:graphic>
      </p:graphicFrame>
      <p:sp>
        <p:nvSpPr>
          <p:cNvPr id="131077" name="Rectangle 5" title=""/>
          <p:cNvSpPr/>
          <p:nvPr/>
        </p:nvSpPr>
        <p:spPr>
          <a:xfrm>
            <a:off x="533400" y="4038600"/>
            <a:ext cx="8178800" cy="533400"/>
          </a:xfrm>
          <a:prstGeom prst="rect">
            <a:avLst/>
          </a:prstGeom>
          <a:noFill/>
          <a:ln>
            <a:noFill/>
            <a:miter lim="800000"/>
          </a:ln>
        </p:spPr>
        <p:txBody>
          <a:bodyPr/>
          <a:lstStyle>
            <a:defPPr>
              <a:defRPr lang="zh-CN" altLang="en-US"/>
            </a:defPPr>
            <a:lvl1pPr marL="342900" indent="-342900" algn="l" defTabSz="914400" rtl="0" eaLnBrk="1" fontAlgn="base" hangingPunct="1">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a:buNone/>
            </a:pPr>
            <a:r>
              <a:t>  表示掷出的点数不超过 4 这一随机事件；</a:t>
            </a:r>
          </a:p>
        </p:txBody>
      </p:sp>
      <p:graphicFrame>
        <p:nvGraphicFramePr>
          <p:cNvPr id="131078" name="Object 6" title=""/>
          <p:cNvGraphicFramePr>
            <a:graphicFrameLocks noChangeAspect="1"/>
          </p:cNvGraphicFramePr>
          <p:nvPr/>
        </p:nvGraphicFramePr>
        <p:xfrm>
          <a:off x="3035300" y="4648200"/>
          <a:ext cx="1765300" cy="512763"/>
        </p:xfrm>
        <a:graphic>
          <a:graphicData uri="http://schemas.openxmlformats.org/presentationml/2006/ole">
            <mc:AlternateContent>
              <mc:Choice xmlns:v="urn:schemas-microsoft-com:vml" Requires="v">
                <p:oleObj spid="_x0000_s1057" name="公式" r:id="rId4" imgW="1765300" imgH="512763" progId="Equation.3">
                  <p:embed/>
                </p:oleObj>
              </mc:Choice>
              <mc:Fallback>
                <p:oleObj name="公式" r:id="rId4" imgW="1765300" imgH="512763" progId="Equation.3">
                  <p:embed/>
                  <p:pic>
                    <p:nvPicPr>
                      <p:cNvPr id="0" name="OLE substitute image"/>
                      <p:cNvPicPr/>
                      <p:nvPr/>
                    </p:nvPicPr>
                    <p:blipFill>
                      <a:blip r:embed="rId5"/>
                      <a:stretch>
                        <a:fillRect/>
                      </a:stretch>
                    </p:blipFill>
                    <p:spPr>
                      <a:xfrm>
                        <a:off x="3035300" y="4648200"/>
                        <a:ext cx="1765300" cy="512763"/>
                      </a:xfrm>
                      <a:prstGeom prst="rect">
                        <a:avLst/>
                      </a:prstGeom>
                      <a:noFill/>
                      <a:ln>
                        <a:noFill/>
                        <a:miter lim="800000"/>
                      </a:ln>
                    </p:spPr>
                  </p:pic>
                </p:oleObj>
              </mc:Fallback>
            </mc:AlternateContent>
          </a:graphicData>
        </a:graphic>
      </p:graphicFrame>
      <p:sp>
        <p:nvSpPr>
          <p:cNvPr id="131079" name="Rectangle 7" title=""/>
          <p:cNvSpPr/>
          <p:nvPr/>
        </p:nvSpPr>
        <p:spPr>
          <a:xfrm>
            <a:off x="457200" y="5410200"/>
            <a:ext cx="6781800" cy="533400"/>
          </a:xfrm>
          <a:prstGeom prst="rect">
            <a:avLst/>
          </a:prstGeom>
          <a:noFill/>
          <a:ln>
            <a:noFill/>
            <a:miter lim="800000"/>
          </a:ln>
        </p:spPr>
        <p:txBody>
          <a:bodyPr/>
          <a:lstStyle>
            <a:defPPr>
              <a:defRPr lang="zh-CN" altLang="en-US"/>
            </a:defPPr>
            <a:lvl1pPr marL="342900" indent="-342900" algn="l" defTabSz="914400" rtl="0" eaLnBrk="1" fontAlgn="base" hangingPunct="1">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a:buNone/>
            </a:pPr>
            <a:r>
              <a:t>  表示掷出的点数为偶数这一随机事件．</a:t>
            </a:r>
          </a:p>
        </p:txBody>
      </p:sp>
      <p:sp>
        <p:nvSpPr>
          <p:cNvPr id="131080" name="Rectangle 8" title=""/>
          <p:cNvSpPr/>
          <p:nvPr/>
        </p:nvSpPr>
        <p:spPr>
          <a:xfrm>
            <a:off x="685800" y="401638"/>
            <a:ext cx="7772400" cy="228600"/>
          </a:xfrm>
          <a:prstGeom prst="rect">
            <a:avLst/>
          </a:prstGeom>
          <a:noFill/>
          <a:ln>
            <a:noFill/>
            <a:miter lim="800000"/>
          </a:ln>
        </p:spPr>
        <p:txBody>
          <a:bodyPr anchor="ctr" anchorCtr="0"/>
          <a:lstStyle>
            <a:defPPr>
              <a:defRPr lang="zh-CN" altLang="en-US"/>
            </a:defPPr>
            <a:lvl1pPr marL="0" indent="0" algn="ctr" defTabSz="914400" rtl="0" eaLnBrk="1" fontAlgn="base" hangingPunct="1">
              <a:lnSpc>
                <a:spcPct val="100000"/>
              </a:lnSpc>
              <a:spcBef>
                <a:spcPct val="0"/>
              </a:spcBef>
              <a:spcAft>
                <a:spcPct val="0"/>
              </a:spcAft>
              <a:buClrTx/>
              <a:buSzTx/>
              <a:buFontTx/>
              <a:buNone/>
              <a:defRPr kumimoji="0" lang="zh-CN" altLang="en-US" sz="4400" b="0" i="0" u="none" baseline="0">
                <a:solidFill>
                  <a:schemeClr val="tx2"/>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400">
                <a:latin typeface="隶书" pitchFamily="49" charset="-122"/>
                <a:ea typeface="隶书" pitchFamily="49" charset="-122"/>
              </a:rPr>
              <a:t>第二章  </a:t>
            </a:r>
            <a:r>
              <a:rPr sz="2400">
                <a:ea typeface="隶书" pitchFamily="49" charset="-122"/>
              </a:rPr>
              <a:t>随机变量及其分布</a:t>
            </a:r>
            <a:endParaRPr sz="3600"/>
          </a:p>
        </p:txBody>
      </p:sp>
      <p:graphicFrame>
        <p:nvGraphicFramePr>
          <p:cNvPr id="131081" name="Object 9"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058" name="Image" r:id="rId6" imgW="7572375" imgH="19050" progId="Photoshop.Image.5">
                  <p:embed/>
                </p:oleObj>
              </mc:Choice>
              <mc:Fallback>
                <p:oleObj name="Image" r:id="rId6" imgW="7572375" imgH="19050" progId="Photoshop.Image.5">
                  <p:embed/>
                  <p:pic>
                    <p:nvPicPr>
                      <p:cNvPr id="0" name="OLE substitute image"/>
                      <p:cNvPicPr/>
                      <p:nvPr/>
                    </p:nvPicPr>
                    <p:blipFill>
                      <a:blip r:embed="rId7"/>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131082" name="" title=""/>
          <p:cNvSpPr txBox="1"/>
          <p:nvPr/>
        </p:nvSpPr>
        <p:spPr>
          <a:xfrm>
            <a:off x="6781800" y="928688"/>
            <a:ext cx="1524000" cy="366712"/>
          </a:xfrm>
          <a:prstGeom prst="rect">
            <a:avLst/>
          </a:prstGeom>
          <a:solidFill>
            <a:srgbClr val="FF9933"/>
          </a:solidFill>
          <a:ln w="12700" cap="sq">
            <a:noFill/>
            <a:miter lim="800000"/>
          </a:ln>
          <a:effectLst/>
        </p:spPr>
        <p:txBody>
          <a:bodyPr>
            <a:spAutoFit/>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eaLnBrk="1" hangingPunct="1">
              <a:spcBef>
                <a:spcPct val="50000"/>
              </a:spcBef>
            </a:pPr>
            <a:r>
              <a:rPr sz="1800"/>
              <a:t>§1 随机变量</a:t>
            </a:r>
            <a:endParaRPr sz="1800"/>
          </a:p>
        </p:txBody>
      </p:sp>
      <p:sp>
        <p:nvSpPr>
          <p:cNvPr id="131085" name="" title="">
            <a:hlinkClick r:id="rId8"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131086"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8"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wipe(left)">
                                      <p:cBhvr>
                                        <p:cTn id="7" dur="500"/>
                                        <p:tgtEl>
                                          <p:spTgt spid="131075">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131075">
                                            <p:txEl>
                                              <p:pRg st="1" end="1"/>
                                            </p:txEl>
                                          </p:spTgt>
                                        </p:tgtEl>
                                        <p:attrNameLst>
                                          <p:attrName>style.visibility</p:attrName>
                                        </p:attrNameLst>
                                      </p:cBhvr>
                                      <p:to>
                                        <p:strVal val="visible"/>
                                      </p:to>
                                    </p:set>
                                    <p:animEffect transition="in" filter="wipe(left)">
                                      <p:cBhvr>
                                        <p:cTn id="12" dur="500"/>
                                        <p:tgtEl>
                                          <p:spTgt spid="131075">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grpId="0" nodeType="clickEffect">
                                  <p:stCondLst>
                                    <p:cond delay="0"/>
                                  </p:stCondLst>
                                  <p:childTnLst>
                                    <p:set>
                                      <p:cBhvr>
                                        <p:cTn id="16" dur="1" fill="hold">
                                          <p:stCondLst>
                                            <p:cond delay="0"/>
                                          </p:stCondLst>
                                        </p:cTn>
                                        <p:tgtEl>
                                          <p:spTgt spid="131075">
                                            <p:txEl>
                                              <p:pRg st="2" end="2"/>
                                            </p:txEl>
                                          </p:spTgt>
                                        </p:tgtEl>
                                        <p:attrNameLst>
                                          <p:attrName>style.visibility</p:attrName>
                                        </p:attrNameLst>
                                      </p:cBhvr>
                                      <p:to>
                                        <p:strVal val="visible"/>
                                      </p:to>
                                    </p:set>
                                    <p:animEffect transition="in" filter="wipe(left)">
                                      <p:cBhvr>
                                        <p:cTn id="17" dur="500"/>
                                        <p:tgtEl>
                                          <p:spTgt spid="131075">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131076"/>
                                        </p:tgtEl>
                                        <p:attrNameLst>
                                          <p:attrName>style.visibility</p:attrName>
                                        </p:attrNameLst>
                                      </p:cBhvr>
                                      <p:to>
                                        <p:strVal val="visible"/>
                                      </p:to>
                                    </p:set>
                                    <p:animEffect transition="in" filter="wipe(left)">
                                      <p:cBhvr>
                                        <p:cTn id="22" dur="500"/>
                                        <p:tgtEl>
                                          <p:spTgt spid="131076"/>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grpId="0" nodeType="clickEffect">
                                  <p:stCondLst>
                                    <p:cond delay="0"/>
                                  </p:stCondLst>
                                  <p:childTnLst>
                                    <p:set>
                                      <p:cBhvr>
                                        <p:cTn id="26" dur="1" fill="hold">
                                          <p:stCondLst>
                                            <p:cond delay="0"/>
                                          </p:stCondLst>
                                        </p:cTn>
                                        <p:tgtEl>
                                          <p:spTgt spid="131077"/>
                                        </p:tgtEl>
                                        <p:attrNameLst>
                                          <p:attrName>style.visibility</p:attrName>
                                        </p:attrNameLst>
                                      </p:cBhvr>
                                      <p:to>
                                        <p:strVal val="visible"/>
                                      </p:to>
                                    </p:set>
                                    <p:animEffect transition="in" filter="wipe(left)">
                                      <p:cBhvr>
                                        <p:cTn id="27" dur="500"/>
                                        <p:tgtEl>
                                          <p:spTgt spid="131077"/>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131078"/>
                                        </p:tgtEl>
                                        <p:attrNameLst>
                                          <p:attrName>style.visibility</p:attrName>
                                        </p:attrNameLst>
                                      </p:cBhvr>
                                      <p:to>
                                        <p:strVal val="visible"/>
                                      </p:to>
                                    </p:set>
                                    <p:animEffect transition="in" filter="wipe(left)">
                                      <p:cBhvr>
                                        <p:cTn id="32" dur="500"/>
                                        <p:tgtEl>
                                          <p:spTgt spid="131078"/>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22" presetClass="entr" presetSubtype="8" dur="500" fill="hold" grpId="0" nodeType="clickEffect">
                                  <p:stCondLst>
                                    <p:cond delay="0"/>
                                  </p:stCondLst>
                                  <p:childTnLst>
                                    <p:set>
                                      <p:cBhvr>
                                        <p:cTn id="36" dur="1" fill="hold">
                                          <p:stCondLst>
                                            <p:cond delay="0"/>
                                          </p:stCondLst>
                                        </p:cTn>
                                        <p:tgtEl>
                                          <p:spTgt spid="131079"/>
                                        </p:tgtEl>
                                        <p:attrNameLst>
                                          <p:attrName>style.visibility</p:attrName>
                                        </p:attrNameLst>
                                      </p:cBhvr>
                                      <p:to>
                                        <p:strVal val="visible"/>
                                      </p:to>
                                    </p:set>
                                    <p:animEffect transition="in" filter="wipe(left)">
                                      <p:cBhvr>
                                        <p:cTn id="37" dur="500"/>
                                        <p:tgtEl>
                                          <p:spTgt spid="131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uiExpand="1" build="p"/>
      <p:bldP spid="131077" grpId="0"/>
      <p:bldP spid="131079" grpId="0"/>
    </p:bldLst>
  </p:timing>
</p:sld>
</file>

<file path=ppt/slides/slide7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name="">
    <p:spTree>
      <p:nvGrpSpPr>
        <p:cNvPr id="1" name="" title=""/>
        <p:cNvGrpSpPr/>
        <p:nvPr/>
      </p:nvGrpSpPr>
      <p:grpSpPr>
        <a:xfrm>
          <a:off x="0" y="0"/>
          <a:ext cx="0" cy="0"/>
        </a:xfrm>
      </p:grpSpPr>
      <p:sp>
        <p:nvSpPr>
          <p:cNvPr id="11269" name="Text Box 18" title=""/>
          <p:cNvSpPr txBox="1"/>
          <p:nvPr/>
        </p:nvSpPr>
        <p:spPr>
          <a:xfrm>
            <a:off x="762000" y="1295400"/>
            <a:ext cx="2133600" cy="579438"/>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3200">
                <a:latin typeface="Times New Roman" pitchFamily="18" charset="0"/>
              </a:rPr>
              <a:t>2</a:t>
            </a:r>
            <a:r>
              <a:rPr kumimoji="1" lang="en-US" altLang="zh-CN" sz="3200" baseline="30000">
                <a:latin typeface="Times New Roman" pitchFamily="18" charset="0"/>
              </a:rPr>
              <a:t>0</a:t>
            </a:r>
            <a:endParaRPr kumimoji="1" lang="en-US" altLang="zh-CN" sz="3200" baseline="30000">
              <a:latin typeface="Times New Roman" pitchFamily="18" charset="0"/>
            </a:endParaRPr>
          </a:p>
        </p:txBody>
      </p:sp>
      <p:graphicFrame>
        <p:nvGraphicFramePr>
          <p:cNvPr id="11266" name="Object 19" title=""/>
          <p:cNvGraphicFramePr>
            <a:graphicFrameLocks noChangeAspect="1"/>
          </p:cNvGraphicFramePr>
          <p:nvPr/>
        </p:nvGraphicFramePr>
        <p:xfrm>
          <a:off x="1420813" y="1295400"/>
          <a:ext cx="7699375" cy="1395413"/>
        </p:xfrm>
        <a:graphic>
          <a:graphicData uri="http://schemas.openxmlformats.org/presentationml/2006/ole">
            <mc:AlternateContent>
              <mc:Choice xmlns:v="urn:schemas-microsoft-com:vml" Requires="v">
                <p:oleObj spid="_x0000_s1339" name="公式" r:id="rId2" imgW="7699375" imgH="1395413" progId="Equation.3">
                  <p:embed/>
                </p:oleObj>
              </mc:Choice>
              <mc:Fallback>
                <p:oleObj name="公式" r:id="rId2" imgW="7699375" imgH="1395413" progId="Equation.3">
                  <p:embed/>
                  <p:pic>
                    <p:nvPicPr>
                      <p:cNvPr id="0" name="OLE substitute image"/>
                      <p:cNvPicPr/>
                      <p:nvPr/>
                    </p:nvPicPr>
                    <p:blipFill>
                      <a:blip r:embed="rId3"/>
                      <a:stretch>
                        <a:fillRect/>
                      </a:stretch>
                    </p:blipFill>
                    <p:spPr>
                      <a:xfrm>
                        <a:off x="1420813" y="1295400"/>
                        <a:ext cx="7699375" cy="1395413"/>
                      </a:xfrm>
                      <a:prstGeom prst="rect">
                        <a:avLst/>
                      </a:prstGeom>
                      <a:noFill/>
                      <a:ln>
                        <a:noFill/>
                        <a:miter lim="800000"/>
                      </a:ln>
                      <a:effectLst/>
                    </p:spPr>
                  </p:pic>
                </p:oleObj>
              </mc:Fallback>
            </mc:AlternateContent>
          </a:graphicData>
        </a:graphic>
      </p:graphicFrame>
      <p:sp>
        <p:nvSpPr>
          <p:cNvPr id="11270" name="Text Box 20" title=""/>
          <p:cNvSpPr txBox="1"/>
          <p:nvPr/>
        </p:nvSpPr>
        <p:spPr>
          <a:xfrm>
            <a:off x="762000" y="2773363"/>
            <a:ext cx="2133600" cy="579437"/>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3200">
                <a:latin typeface="Times New Roman" pitchFamily="18" charset="0"/>
              </a:rPr>
              <a:t>3</a:t>
            </a:r>
            <a:r>
              <a:rPr kumimoji="1" lang="en-US" altLang="zh-CN" sz="3200" baseline="30000">
                <a:latin typeface="Times New Roman" pitchFamily="18" charset="0"/>
              </a:rPr>
              <a:t>0</a:t>
            </a:r>
            <a:endParaRPr kumimoji="1" lang="en-US" altLang="zh-CN" sz="3200" baseline="30000">
              <a:latin typeface="Times New Roman" pitchFamily="18" charset="0"/>
            </a:endParaRPr>
          </a:p>
        </p:txBody>
      </p:sp>
      <p:graphicFrame>
        <p:nvGraphicFramePr>
          <p:cNvPr id="11267" name="Object 21" title=""/>
          <p:cNvGraphicFramePr>
            <a:graphicFrameLocks noChangeAspect="1"/>
          </p:cNvGraphicFramePr>
          <p:nvPr/>
        </p:nvGraphicFramePr>
        <p:xfrm>
          <a:off x="1376363" y="2819400"/>
          <a:ext cx="6105525" cy="569913"/>
        </p:xfrm>
        <a:graphic>
          <a:graphicData uri="http://schemas.openxmlformats.org/presentationml/2006/ole">
            <mc:AlternateContent>
              <mc:Choice xmlns:v="urn:schemas-microsoft-com:vml" Requires="v">
                <p:oleObj spid="_x0000_s1340" name="公式" r:id="rId4" imgW="6105525" imgH="569913" progId="Equation.3">
                  <p:embed/>
                </p:oleObj>
              </mc:Choice>
              <mc:Fallback>
                <p:oleObj name="公式" r:id="rId4" imgW="6105525" imgH="569913" progId="Equation.3">
                  <p:embed/>
                  <p:pic>
                    <p:nvPicPr>
                      <p:cNvPr id="0" name="OLE substitute image"/>
                      <p:cNvPicPr/>
                      <p:nvPr/>
                    </p:nvPicPr>
                    <p:blipFill>
                      <a:blip r:embed="rId5"/>
                      <a:stretch>
                        <a:fillRect/>
                      </a:stretch>
                    </p:blipFill>
                    <p:spPr>
                      <a:xfrm>
                        <a:off x="1376363" y="2819400"/>
                        <a:ext cx="6105525" cy="569913"/>
                      </a:xfrm>
                      <a:prstGeom prst="rect">
                        <a:avLst/>
                      </a:prstGeom>
                      <a:noFill/>
                      <a:ln>
                        <a:noFill/>
                        <a:miter lim="800000"/>
                      </a:ln>
                      <a:effectLst/>
                    </p:spPr>
                  </p:pic>
                </p:oleObj>
              </mc:Fallback>
            </mc:AlternateContent>
          </a:graphicData>
        </a:graphic>
      </p:graphicFrame>
      <p:cxnSp>
        <p:nvCxnSpPr>
          <p:cNvPr id="11271" name="Line 23" title=""/>
          <p:cNvCxnSpPr/>
          <p:nvPr/>
        </p:nvCxnSpPr>
        <p:spPr>
          <a:xfrm>
            <a:off x="4267200" y="5695950"/>
            <a:ext cx="4114800" cy="0"/>
          </a:xfrm>
          <a:prstGeom prst="line">
            <a:avLst/>
          </a:prstGeom>
          <a:noFill/>
          <a:ln w="38100">
            <a:solidFill>
              <a:schemeClr val="tx1"/>
            </a:solidFill>
            <a:miter lim="800000"/>
            <a:tailEnd type="triangle"/>
          </a:ln>
        </p:spPr>
      </p:cxnSp>
      <p:cxnSp>
        <p:nvCxnSpPr>
          <p:cNvPr id="11272" name="Line 24" title=""/>
          <p:cNvCxnSpPr/>
          <p:nvPr/>
        </p:nvCxnSpPr>
        <p:spPr>
          <a:xfrm flipH="1" flipV="1">
            <a:off x="4800600" y="3429000"/>
            <a:ext cx="0" cy="2895600"/>
          </a:xfrm>
          <a:prstGeom prst="line">
            <a:avLst/>
          </a:prstGeom>
          <a:noFill/>
          <a:ln w="38100">
            <a:solidFill>
              <a:schemeClr val="tx1"/>
            </a:solidFill>
            <a:miter lim="800000"/>
            <a:tailEnd type="triangle"/>
          </a:ln>
        </p:spPr>
      </p:cxnSp>
      <p:cxnSp>
        <p:nvCxnSpPr>
          <p:cNvPr id="11273" name="Line 25" title=""/>
          <p:cNvCxnSpPr/>
          <p:nvPr/>
        </p:nvCxnSpPr>
        <p:spPr>
          <a:xfrm flipH="1" flipV="1">
            <a:off x="5410200" y="5562600"/>
            <a:ext cx="0" cy="152400"/>
          </a:xfrm>
          <a:prstGeom prst="line">
            <a:avLst/>
          </a:prstGeom>
          <a:noFill/>
          <a:ln w="38100">
            <a:solidFill>
              <a:schemeClr val="tx1"/>
            </a:solidFill>
            <a:miter lim="800000"/>
          </a:ln>
        </p:spPr>
      </p:cxnSp>
      <p:cxnSp>
        <p:nvCxnSpPr>
          <p:cNvPr id="11274" name="Line 26" title=""/>
          <p:cNvCxnSpPr/>
          <p:nvPr/>
        </p:nvCxnSpPr>
        <p:spPr>
          <a:xfrm flipH="1" flipV="1">
            <a:off x="6096000" y="5562600"/>
            <a:ext cx="0" cy="152400"/>
          </a:xfrm>
          <a:prstGeom prst="line">
            <a:avLst/>
          </a:prstGeom>
          <a:noFill/>
          <a:ln>
            <a:solidFill>
              <a:schemeClr val="bg2"/>
            </a:solidFill>
            <a:miter lim="800000"/>
          </a:ln>
        </p:spPr>
      </p:cxnSp>
      <p:cxnSp>
        <p:nvCxnSpPr>
          <p:cNvPr id="11275" name="Line 27" title=""/>
          <p:cNvCxnSpPr/>
          <p:nvPr/>
        </p:nvCxnSpPr>
        <p:spPr>
          <a:xfrm flipH="1" flipV="1">
            <a:off x="6781800" y="5562600"/>
            <a:ext cx="0" cy="152400"/>
          </a:xfrm>
          <a:prstGeom prst="line">
            <a:avLst/>
          </a:prstGeom>
          <a:noFill/>
          <a:ln>
            <a:solidFill>
              <a:schemeClr val="bg2"/>
            </a:solidFill>
            <a:miter lim="800000"/>
          </a:ln>
        </p:spPr>
      </p:cxnSp>
      <p:cxnSp>
        <p:nvCxnSpPr>
          <p:cNvPr id="11276" name="Line 28" title=""/>
          <p:cNvCxnSpPr/>
          <p:nvPr/>
        </p:nvCxnSpPr>
        <p:spPr>
          <a:xfrm flipH="1" flipV="1">
            <a:off x="4267200" y="5562600"/>
            <a:ext cx="0" cy="152400"/>
          </a:xfrm>
          <a:prstGeom prst="line">
            <a:avLst/>
          </a:prstGeom>
          <a:noFill/>
          <a:ln>
            <a:solidFill>
              <a:schemeClr val="bg2"/>
            </a:solidFill>
            <a:miter lim="800000"/>
          </a:ln>
        </p:spPr>
      </p:cxnSp>
      <p:cxnSp>
        <p:nvCxnSpPr>
          <p:cNvPr id="11277" name="Line 29" title=""/>
          <p:cNvCxnSpPr/>
          <p:nvPr/>
        </p:nvCxnSpPr>
        <p:spPr>
          <a:xfrm>
            <a:off x="4800600" y="5314950"/>
            <a:ext cx="152400" cy="0"/>
          </a:xfrm>
          <a:prstGeom prst="line">
            <a:avLst/>
          </a:prstGeom>
          <a:noFill/>
          <a:ln>
            <a:solidFill>
              <a:schemeClr val="bg2"/>
            </a:solidFill>
            <a:miter lim="800000"/>
          </a:ln>
        </p:spPr>
      </p:cxnSp>
      <p:cxnSp>
        <p:nvCxnSpPr>
          <p:cNvPr id="11278" name="Line 30" title=""/>
          <p:cNvCxnSpPr/>
          <p:nvPr/>
        </p:nvCxnSpPr>
        <p:spPr>
          <a:xfrm>
            <a:off x="4800600" y="4800600"/>
            <a:ext cx="152400" cy="0"/>
          </a:xfrm>
          <a:prstGeom prst="line">
            <a:avLst/>
          </a:prstGeom>
          <a:noFill/>
          <a:ln>
            <a:solidFill>
              <a:schemeClr val="tx1"/>
            </a:solidFill>
            <a:miter lim="800000"/>
          </a:ln>
        </p:spPr>
      </p:cxnSp>
      <p:cxnSp>
        <p:nvCxnSpPr>
          <p:cNvPr id="11279" name="Line 31" title=""/>
          <p:cNvCxnSpPr/>
          <p:nvPr/>
        </p:nvCxnSpPr>
        <p:spPr>
          <a:xfrm>
            <a:off x="4800600" y="4343400"/>
            <a:ext cx="152400" cy="0"/>
          </a:xfrm>
          <a:prstGeom prst="line">
            <a:avLst/>
          </a:prstGeom>
          <a:noFill/>
          <a:ln>
            <a:solidFill>
              <a:schemeClr val="tx1"/>
            </a:solidFill>
            <a:miter lim="800000"/>
          </a:ln>
        </p:spPr>
      </p:cxnSp>
      <p:cxnSp>
        <p:nvCxnSpPr>
          <p:cNvPr id="11280" name="Line 32" title=""/>
          <p:cNvCxnSpPr/>
          <p:nvPr/>
        </p:nvCxnSpPr>
        <p:spPr>
          <a:xfrm>
            <a:off x="4800600" y="3886200"/>
            <a:ext cx="152400" cy="0"/>
          </a:xfrm>
          <a:prstGeom prst="line">
            <a:avLst/>
          </a:prstGeom>
          <a:noFill/>
          <a:ln>
            <a:solidFill>
              <a:schemeClr val="tx1"/>
            </a:solidFill>
            <a:miter lim="800000"/>
          </a:ln>
        </p:spPr>
      </p:cxnSp>
      <p:cxnSp>
        <p:nvCxnSpPr>
          <p:cNvPr id="11281" name="Line 33" title=""/>
          <p:cNvCxnSpPr/>
          <p:nvPr/>
        </p:nvCxnSpPr>
        <p:spPr>
          <a:xfrm>
            <a:off x="4267200" y="5314950"/>
            <a:ext cx="1828800" cy="0"/>
          </a:xfrm>
          <a:prstGeom prst="line">
            <a:avLst/>
          </a:prstGeom>
          <a:noFill/>
          <a:ln w="28575">
            <a:solidFill>
              <a:schemeClr val="tx1"/>
            </a:solidFill>
            <a:miter lim="800000"/>
          </a:ln>
        </p:spPr>
      </p:cxnSp>
      <p:cxnSp>
        <p:nvCxnSpPr>
          <p:cNvPr id="11282" name="Line 34" title=""/>
          <p:cNvCxnSpPr/>
          <p:nvPr/>
        </p:nvCxnSpPr>
        <p:spPr>
          <a:xfrm>
            <a:off x="6096000" y="4324350"/>
            <a:ext cx="609600" cy="0"/>
          </a:xfrm>
          <a:prstGeom prst="line">
            <a:avLst/>
          </a:prstGeom>
          <a:noFill/>
          <a:ln w="28575">
            <a:solidFill>
              <a:srgbClr val="FF0000"/>
            </a:solidFill>
            <a:miter lim="800000"/>
          </a:ln>
        </p:spPr>
      </p:cxnSp>
      <p:cxnSp>
        <p:nvCxnSpPr>
          <p:cNvPr id="11283" name="Line 35" title=""/>
          <p:cNvCxnSpPr/>
          <p:nvPr/>
        </p:nvCxnSpPr>
        <p:spPr>
          <a:xfrm>
            <a:off x="6781800" y="3867150"/>
            <a:ext cx="990600" cy="0"/>
          </a:xfrm>
          <a:prstGeom prst="line">
            <a:avLst/>
          </a:prstGeom>
          <a:noFill/>
          <a:ln w="28575">
            <a:solidFill>
              <a:schemeClr val="tx2"/>
            </a:solidFill>
            <a:miter lim="800000"/>
          </a:ln>
        </p:spPr>
      </p:cxnSp>
      <p:cxnSp>
        <p:nvCxnSpPr>
          <p:cNvPr id="11284" name="Line 36" title=""/>
          <p:cNvCxnSpPr/>
          <p:nvPr/>
        </p:nvCxnSpPr>
        <p:spPr>
          <a:xfrm flipH="1">
            <a:off x="3505200" y="5695950"/>
            <a:ext cx="762000" cy="0"/>
          </a:xfrm>
          <a:prstGeom prst="line">
            <a:avLst/>
          </a:prstGeom>
          <a:noFill/>
          <a:ln w="38100">
            <a:solidFill>
              <a:srgbClr val="FF0000"/>
            </a:solidFill>
            <a:miter lim="800000"/>
          </a:ln>
        </p:spPr>
      </p:cxnSp>
      <p:cxnSp>
        <p:nvCxnSpPr>
          <p:cNvPr id="11285" name="Line 37" title=""/>
          <p:cNvCxnSpPr/>
          <p:nvPr/>
        </p:nvCxnSpPr>
        <p:spPr>
          <a:xfrm flipH="1" flipV="1">
            <a:off x="6096000" y="5543550"/>
            <a:ext cx="0" cy="152400"/>
          </a:xfrm>
          <a:prstGeom prst="line">
            <a:avLst/>
          </a:prstGeom>
          <a:noFill/>
          <a:ln w="38100">
            <a:solidFill>
              <a:schemeClr val="tx1"/>
            </a:solidFill>
            <a:miter lim="800000"/>
          </a:ln>
        </p:spPr>
      </p:cxnSp>
      <p:cxnSp>
        <p:nvCxnSpPr>
          <p:cNvPr id="11286" name="Line 38" title=""/>
          <p:cNvCxnSpPr/>
          <p:nvPr/>
        </p:nvCxnSpPr>
        <p:spPr>
          <a:xfrm flipH="1" flipV="1">
            <a:off x="6781800" y="5543550"/>
            <a:ext cx="0" cy="152400"/>
          </a:xfrm>
          <a:prstGeom prst="line">
            <a:avLst/>
          </a:prstGeom>
          <a:noFill/>
          <a:ln w="38100">
            <a:solidFill>
              <a:schemeClr val="tx1"/>
            </a:solidFill>
            <a:miter lim="800000"/>
          </a:ln>
        </p:spPr>
      </p:cxnSp>
      <p:cxnSp>
        <p:nvCxnSpPr>
          <p:cNvPr id="11287" name="Line 39" title=""/>
          <p:cNvCxnSpPr/>
          <p:nvPr/>
        </p:nvCxnSpPr>
        <p:spPr>
          <a:xfrm flipH="1" flipV="1">
            <a:off x="4267200" y="5543550"/>
            <a:ext cx="0" cy="152400"/>
          </a:xfrm>
          <a:prstGeom prst="line">
            <a:avLst/>
          </a:prstGeom>
          <a:noFill/>
          <a:ln w="38100">
            <a:solidFill>
              <a:schemeClr val="bg2"/>
            </a:solidFill>
            <a:miter lim="800000"/>
          </a:ln>
        </p:spPr>
      </p:cxnSp>
      <p:sp>
        <p:nvSpPr>
          <p:cNvPr id="11288" name="Text Box 40" title=""/>
          <p:cNvSpPr txBox="1"/>
          <p:nvPr/>
        </p:nvSpPr>
        <p:spPr>
          <a:xfrm>
            <a:off x="4038600" y="5695950"/>
            <a:ext cx="43434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a:latin typeface="Times New Roman" pitchFamily="18" charset="0"/>
              </a:rPr>
              <a:t>-1      0     1       2       3</a:t>
            </a:r>
            <a:r>
              <a:rPr kumimoji="1" lang="en-US" altLang="zh-CN" sz="2800">
                <a:solidFill>
                  <a:schemeClr val="bg2"/>
                </a:solidFill>
                <a:latin typeface="Times New Roman" pitchFamily="18" charset="0"/>
              </a:rPr>
              <a:t>        </a:t>
            </a:r>
            <a:r>
              <a:rPr kumimoji="1" lang="en-US" altLang="zh-CN" sz="2800" i="1">
                <a:latin typeface="Times New Roman" pitchFamily="18" charset="0"/>
              </a:rPr>
              <a:t>x</a:t>
            </a:r>
            <a:endParaRPr kumimoji="1" lang="en-US" altLang="zh-CN" sz="2800">
              <a:latin typeface="Times New Roman" pitchFamily="18" charset="0"/>
            </a:endParaRPr>
          </a:p>
        </p:txBody>
      </p:sp>
      <p:sp>
        <p:nvSpPr>
          <p:cNvPr id="11289" name="Text Box 41" title=""/>
          <p:cNvSpPr txBox="1"/>
          <p:nvPr/>
        </p:nvSpPr>
        <p:spPr>
          <a:xfrm>
            <a:off x="4419600" y="3595688"/>
            <a:ext cx="457200" cy="519112"/>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spcBef>
                <a:spcPct val="50000"/>
              </a:spcBef>
            </a:pPr>
            <a:r>
              <a:rPr kumimoji="1" lang="en-US" altLang="zh-CN" sz="2800">
                <a:latin typeface="Times New Roman" pitchFamily="18" charset="0"/>
              </a:rPr>
              <a:t>1</a:t>
            </a:r>
            <a:endParaRPr kumimoji="1" lang="en-US" altLang="zh-CN" sz="2800">
              <a:latin typeface="Times New Roman" pitchFamily="18" charset="0"/>
            </a:endParaRPr>
          </a:p>
        </p:txBody>
      </p:sp>
      <p:sp>
        <p:nvSpPr>
          <p:cNvPr id="11290" name="Rectangle 42" title=""/>
          <p:cNvSpPr/>
          <p:nvPr/>
        </p:nvSpPr>
        <p:spPr>
          <a:xfrm>
            <a:off x="2133600" y="304800"/>
            <a:ext cx="51816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r>
              <a:rPr kumimoji="1" lang="en-US" altLang="zh-CN" sz="2800">
                <a:latin typeface="Times New Roman" pitchFamily="18" charset="0"/>
              </a:rPr>
              <a:t> §3     </a:t>
            </a:r>
            <a:r>
              <a:rPr kumimoji="1" lang="zh-CN" altLang="en-US" sz="2800">
                <a:latin typeface="Times New Roman" pitchFamily="18" charset="0"/>
              </a:rPr>
              <a:t>随机变量的分布函数</a:t>
            </a:r>
            <a:endParaRPr kumimoji="1" lang="zh-CN" altLang="en-US" sz="2800">
              <a:latin typeface="Times New Roman" pitchFamily="18" charset="0"/>
            </a:endParaRPr>
          </a:p>
        </p:txBody>
      </p:sp>
      <p:graphicFrame>
        <p:nvGraphicFramePr>
          <p:cNvPr id="11268" name="Object 43" title=""/>
          <p:cNvGraphicFramePr>
            <a:graphicFrameLocks noChangeAspect="1"/>
          </p:cNvGraphicFramePr>
          <p:nvPr/>
        </p:nvGraphicFramePr>
        <p:xfrm>
          <a:off x="785813" y="914400"/>
          <a:ext cx="7572375" cy="28575"/>
        </p:xfrm>
        <a:graphic>
          <a:graphicData uri="http://schemas.openxmlformats.org/presentationml/2006/ole">
            <mc:AlternateContent>
              <mc:Choice xmlns:v="urn:schemas-microsoft-com:vml" Requires="v">
                <p:oleObj spid="_x0000_s1341" name="Image" r:id="rId6" imgW="7572375" imgH="28575" progId="Photoshop.Image.5">
                  <p:embed/>
                </p:oleObj>
              </mc:Choice>
              <mc:Fallback>
                <p:oleObj name="Image" r:id="rId6" imgW="7572375" imgH="28575" progId="Photoshop.Image.5">
                  <p:embed/>
                  <p:pic>
                    <p:nvPicPr>
                      <p:cNvPr id="0" name="OLE substitute image"/>
                      <p:cNvPicPr/>
                      <p:nvPr/>
                    </p:nvPicPr>
                    <p:blipFill>
                      <a:blip r:embed="rId7"/>
                      <a:stretch>
                        <a:fillRect/>
                      </a:stretch>
                    </p:blipFill>
                    <p:spPr>
                      <a:xfrm>
                        <a:off x="785813" y="914400"/>
                        <a:ext cx="7572375" cy="28575"/>
                      </a:xfrm>
                      <a:prstGeom prst="rect">
                        <a:avLst/>
                      </a:prstGeom>
                      <a:noFill/>
                      <a:ln>
                        <a:noFill/>
                        <a:miter lim="800000"/>
                      </a:ln>
                      <a:effectLst/>
                    </p:spPr>
                  </p:pic>
                </p:oleObj>
              </mc:Fallback>
            </mc:AlternateContent>
          </a:graphicData>
        </a:graphic>
      </p:graphicFrame>
      <p:sp>
        <p:nvSpPr>
          <p:cNvPr id="11291" name="AutoShape 44" title="">
            <a:hlinkClick r:id="rId8"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11292" name="Text Box 45"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8" action="ppaction://hlinkpres"/>
              </a:rPr>
              <a:t>返回主目录</a:t>
            </a:r>
            <a:endParaRPr kumimoji="1" lang="zh-CN" altLang="en-US" sz="2000">
              <a:latin typeface="Times New Roman" pitchFamily="18" charset="0"/>
              <a:ea typeface="隶书" pitchFamily="49" charset="-122"/>
            </a:endParaRPr>
          </a:p>
        </p:txBody>
      </p:sp>
    </p:spTree>
  </p:cSld>
  <p:clrMapOvr>
    <a:masterClrMapping/>
  </p:clrMapOvr>
  <p:transition/>
  <p:timing/>
</p:sld>
</file>

<file path=ppt/slides/slide7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2303" name="Rectangle 2" title=""/>
          <p:cNvSpPr>
            <a:spLocks noGrp="1"/>
          </p:cNvSpPr>
          <p:nvPr>
            <p:ph type="title" sz="quarter"/>
          </p:nvPr>
        </p:nvSpPr>
        <p:spPr>
          <a:xfrm>
            <a:off x="323850" y="981075"/>
            <a:ext cx="8229600" cy="7747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0"/>
              </a:spcBef>
              <a:spcAft>
                <a:spcPct val="0"/>
              </a:spcAft>
              <a:buClrTx/>
              <a:buSzTx/>
              <a:buFontTx/>
              <a:buNone/>
              <a:defRPr kumimoji="0" lang="zh-CN" altLang="en-US" sz="4200" b="0" i="0" u="none" baseline="0">
                <a:solidFill>
                  <a:schemeClr val="tx2"/>
                </a:solidFill>
                <a:latin typeface="Garamond" pitchFamily="18" charset="0"/>
                <a:ea typeface="宋体" pitchFamily="2" charset="-122"/>
                <a:cs typeface="+mj-cs"/>
              </a:defRPr>
            </a:lvl1pPr>
          </a:lstStyle>
          <a:p>
            <a:pPr lvl="0" eaLnBrk="1" hangingPunct="1"/>
            <a:r>
              <a:rPr lang="zh-CN" altLang="en-US" sz="2500" b="1">
                <a:solidFill>
                  <a:srgbClr val="CC9900"/>
                </a:solidFill>
              </a:rPr>
              <a:t>用分布函数计算某些事件的概率</a:t>
            </a:r>
            <a:endParaRPr lang="zh-CN" altLang="en-US" sz="2500" b="1">
              <a:solidFill>
                <a:srgbClr val="CC9900"/>
              </a:solidFill>
            </a:endParaRPr>
          </a:p>
        </p:txBody>
      </p:sp>
      <p:graphicFrame>
        <p:nvGraphicFramePr>
          <p:cNvPr id="12290" name="Object 3" title=""/>
          <p:cNvGraphicFramePr>
            <a:graphicFrameLocks noChangeAspect="1"/>
          </p:cNvGraphicFramePr>
          <p:nvPr>
            <p:ph sz="quarter" idx="1"/>
          </p:nvPr>
        </p:nvGraphicFramePr>
        <p:xfrm flipV="1">
          <a:off x="2419350" y="2586038"/>
          <a:ext cx="114300" cy="215900"/>
        </p:xfrm>
        <a:graphic>
          <a:graphicData uri="http://schemas.openxmlformats.org/presentationml/2006/ole">
            <mc:AlternateContent>
              <mc:Choice xmlns:v="urn:schemas-microsoft-com:vml" Requires="v">
                <p:oleObj spid="_x0000_s1342" name="公式" r:id="rId2" imgW="114300" imgH="215900" progId="Equation.3">
                  <p:embed/>
                </p:oleObj>
              </mc:Choice>
              <mc:Fallback>
                <p:oleObj name="公式" r:id="rId2" imgW="114300" imgH="215900" progId="Equation.3">
                  <p:embed/>
                  <p:pic>
                    <p:nvPicPr>
                      <p:cNvPr id="0" name="OLE substitute image"/>
                      <p:cNvPicPr/>
                      <p:nvPr/>
                    </p:nvPicPr>
                    <p:blipFill>
                      <a:blip r:embed="rId3"/>
                      <a:stretch>
                        <a:fillRect/>
                      </a:stretch>
                    </p:blipFill>
                    <p:spPr>
                      <a:xfrm flipV="1">
                        <a:off x="2419350" y="2586038"/>
                        <a:ext cx="114300" cy="215900"/>
                      </a:xfrm>
                      <a:prstGeom prst="rect">
                        <a:avLst/>
                      </a:prstGeom>
                      <a:noFill/>
                      <a:ln>
                        <a:miter lim="800000"/>
                      </a:ln>
                    </p:spPr>
                  </p:pic>
                </p:oleObj>
              </mc:Fallback>
            </mc:AlternateContent>
          </a:graphicData>
        </a:graphic>
      </p:graphicFrame>
      <p:graphicFrame>
        <p:nvGraphicFramePr>
          <p:cNvPr id="12291" name="Object 14" title=""/>
          <p:cNvGraphicFramePr>
            <a:graphicFrameLocks noChangeAspect="1"/>
          </p:cNvGraphicFramePr>
          <p:nvPr>
            <p:ph sz="quarter" idx="2"/>
          </p:nvPr>
        </p:nvGraphicFramePr>
        <p:xfrm>
          <a:off x="900113" y="1628775"/>
          <a:ext cx="7416800" cy="504825"/>
        </p:xfrm>
        <a:graphic>
          <a:graphicData uri="http://schemas.openxmlformats.org/presentationml/2006/ole">
            <mc:AlternateContent>
              <mc:Choice xmlns:v="urn:schemas-microsoft-com:vml" Requires="v">
                <p:oleObj spid="_x0000_s1343" name="公式" r:id="rId4" imgW="7416800" imgH="504825" progId="Equation.3">
                  <p:embed/>
                </p:oleObj>
              </mc:Choice>
              <mc:Fallback>
                <p:oleObj name="公式" r:id="rId4" imgW="7416800" imgH="504825" progId="Equation.3">
                  <p:embed/>
                  <p:pic>
                    <p:nvPicPr>
                      <p:cNvPr id="0" name="OLE substitute image"/>
                      <p:cNvPicPr/>
                      <p:nvPr/>
                    </p:nvPicPr>
                    <p:blipFill>
                      <a:blip r:embed="rId5"/>
                      <a:stretch>
                        <a:fillRect/>
                      </a:stretch>
                    </p:blipFill>
                    <p:spPr>
                      <a:xfrm>
                        <a:off x="900113" y="1628775"/>
                        <a:ext cx="7416800" cy="504825"/>
                      </a:xfrm>
                      <a:prstGeom prst="rect">
                        <a:avLst/>
                      </a:prstGeom>
                      <a:noFill/>
                      <a:ln>
                        <a:noFill/>
                        <a:miter lim="800000"/>
                      </a:ln>
                      <a:effectLst/>
                    </p:spPr>
                  </p:pic>
                </p:oleObj>
              </mc:Fallback>
            </mc:AlternateContent>
          </a:graphicData>
        </a:graphic>
      </p:graphicFrame>
      <p:graphicFrame>
        <p:nvGraphicFramePr>
          <p:cNvPr id="12292" name="Object 16" title=""/>
          <p:cNvGraphicFramePr>
            <a:graphicFrameLocks noChangeAspect="1"/>
          </p:cNvGraphicFramePr>
          <p:nvPr>
            <p:ph sz="quarter" idx="3"/>
          </p:nvPr>
        </p:nvGraphicFramePr>
        <p:xfrm>
          <a:off x="1187450" y="2492375"/>
          <a:ext cx="2952750" cy="501650"/>
        </p:xfrm>
        <a:graphic>
          <a:graphicData uri="http://schemas.openxmlformats.org/presentationml/2006/ole">
            <mc:AlternateContent>
              <mc:Choice xmlns:v="urn:schemas-microsoft-com:vml" Requires="v">
                <p:oleObj spid="_x0000_s1344" name="公式" r:id="rId6" imgW="2952750" imgH="501650" progId="Equation.3">
                  <p:embed/>
                </p:oleObj>
              </mc:Choice>
              <mc:Fallback>
                <p:oleObj name="公式" r:id="rId6" imgW="2952750" imgH="501650" progId="Equation.3">
                  <p:embed/>
                  <p:pic>
                    <p:nvPicPr>
                      <p:cNvPr id="0" name="OLE substitute image"/>
                      <p:cNvPicPr/>
                      <p:nvPr/>
                    </p:nvPicPr>
                    <p:blipFill>
                      <a:blip r:embed="rId7"/>
                      <a:stretch>
                        <a:fillRect/>
                      </a:stretch>
                    </p:blipFill>
                    <p:spPr>
                      <a:xfrm>
                        <a:off x="1187450" y="2492375"/>
                        <a:ext cx="2952750" cy="501650"/>
                      </a:xfrm>
                      <a:prstGeom prst="rect">
                        <a:avLst/>
                      </a:prstGeom>
                      <a:noFill/>
                      <a:ln>
                        <a:noFill/>
                        <a:miter lim="800000"/>
                      </a:ln>
                      <a:effectLst/>
                    </p:spPr>
                  </p:pic>
                </p:oleObj>
              </mc:Fallback>
            </mc:AlternateContent>
          </a:graphicData>
        </a:graphic>
      </p:graphicFrame>
      <p:graphicFrame>
        <p:nvGraphicFramePr>
          <p:cNvPr id="12293" name="Object 4" title=""/>
          <p:cNvGraphicFramePr>
            <a:graphicFrameLocks noChangeAspect="1"/>
          </p:cNvGraphicFramePr>
          <p:nvPr/>
        </p:nvGraphicFramePr>
        <p:xfrm flipV="1">
          <a:off x="2465388" y="2484438"/>
          <a:ext cx="306387" cy="574675"/>
        </p:xfrm>
        <a:graphic>
          <a:graphicData uri="http://schemas.openxmlformats.org/presentationml/2006/ole">
            <mc:AlternateContent>
              <mc:Choice xmlns:v="urn:schemas-microsoft-com:vml" Requires="v">
                <p:oleObj spid="_x0000_s1345" name="公式" r:id="rId8" imgW="306387" imgH="574675" progId="Equation.3">
                  <p:embed/>
                </p:oleObj>
              </mc:Choice>
              <mc:Fallback>
                <p:oleObj name="公式" r:id="rId8" imgW="306387" imgH="574675" progId="Equation.3">
                  <p:embed/>
                  <p:pic>
                    <p:nvPicPr>
                      <p:cNvPr id="0" name="OLE substitute image"/>
                      <p:cNvPicPr/>
                      <p:nvPr/>
                    </p:nvPicPr>
                    <p:blipFill>
                      <a:blip r:embed="rId3"/>
                      <a:stretch>
                        <a:fillRect/>
                      </a:stretch>
                    </p:blipFill>
                    <p:spPr>
                      <a:xfrm flipV="1">
                        <a:off x="2465388" y="2484438"/>
                        <a:ext cx="306387" cy="574675"/>
                      </a:xfrm>
                      <a:prstGeom prst="rect">
                        <a:avLst/>
                      </a:prstGeom>
                      <a:noFill/>
                      <a:ln>
                        <a:noFill/>
                        <a:miter lim="800000"/>
                      </a:ln>
                    </p:spPr>
                  </p:pic>
                </p:oleObj>
              </mc:Fallback>
            </mc:AlternateContent>
          </a:graphicData>
        </a:graphic>
      </p:graphicFrame>
      <p:graphicFrame>
        <p:nvGraphicFramePr>
          <p:cNvPr id="12294" name="Object 5" title=""/>
          <p:cNvGraphicFramePr>
            <a:graphicFrameLocks noChangeAspect="1"/>
          </p:cNvGraphicFramePr>
          <p:nvPr/>
        </p:nvGraphicFramePr>
        <p:xfrm flipV="1">
          <a:off x="3360738" y="3170238"/>
          <a:ext cx="307975" cy="574675"/>
        </p:xfrm>
        <a:graphic>
          <a:graphicData uri="http://schemas.openxmlformats.org/presentationml/2006/ole">
            <mc:AlternateContent>
              <mc:Choice xmlns:v="urn:schemas-microsoft-com:vml" Requires="v">
                <p:oleObj spid="_x0000_s1346" name="公式" r:id="rId9" imgW="307975" imgH="574675" progId="Equation.3">
                  <p:embed/>
                </p:oleObj>
              </mc:Choice>
              <mc:Fallback>
                <p:oleObj name="公式" r:id="rId9" imgW="307975" imgH="574675" progId="Equation.3">
                  <p:embed/>
                  <p:pic>
                    <p:nvPicPr>
                      <p:cNvPr id="0" name="OLE substitute image"/>
                      <p:cNvPicPr/>
                      <p:nvPr/>
                    </p:nvPicPr>
                    <p:blipFill>
                      <a:blip r:embed="rId3"/>
                      <a:stretch>
                        <a:fillRect/>
                      </a:stretch>
                    </p:blipFill>
                    <p:spPr>
                      <a:xfrm flipV="1">
                        <a:off x="3360738" y="3170238"/>
                        <a:ext cx="307975" cy="574675"/>
                      </a:xfrm>
                      <a:prstGeom prst="rect">
                        <a:avLst/>
                      </a:prstGeom>
                      <a:noFill/>
                      <a:ln>
                        <a:noFill/>
                        <a:miter lim="800000"/>
                      </a:ln>
                    </p:spPr>
                  </p:pic>
                </p:oleObj>
              </mc:Fallback>
            </mc:AlternateContent>
          </a:graphicData>
        </a:graphic>
      </p:graphicFrame>
      <p:graphicFrame>
        <p:nvGraphicFramePr>
          <p:cNvPr id="12295" name="Object 6" title=""/>
          <p:cNvGraphicFramePr>
            <a:graphicFrameLocks noChangeAspect="1"/>
          </p:cNvGraphicFramePr>
          <p:nvPr/>
        </p:nvGraphicFramePr>
        <p:xfrm flipV="1">
          <a:off x="3792538" y="3856038"/>
          <a:ext cx="306387" cy="574675"/>
        </p:xfrm>
        <a:graphic>
          <a:graphicData uri="http://schemas.openxmlformats.org/presentationml/2006/ole">
            <mc:AlternateContent>
              <mc:Choice xmlns:v="urn:schemas-microsoft-com:vml" Requires="v">
                <p:oleObj spid="_x0000_s1347" name="公式" r:id="rId10" imgW="306387" imgH="574675" progId="Equation.3">
                  <p:embed/>
                </p:oleObj>
              </mc:Choice>
              <mc:Fallback>
                <p:oleObj name="公式" r:id="rId10" imgW="306387" imgH="574675" progId="Equation.3">
                  <p:embed/>
                  <p:pic>
                    <p:nvPicPr>
                      <p:cNvPr id="0" name="OLE substitute image"/>
                      <p:cNvPicPr/>
                      <p:nvPr/>
                    </p:nvPicPr>
                    <p:blipFill>
                      <a:blip r:embed="rId3"/>
                      <a:stretch>
                        <a:fillRect/>
                      </a:stretch>
                    </p:blipFill>
                    <p:spPr>
                      <a:xfrm flipV="1">
                        <a:off x="3792538" y="3856038"/>
                        <a:ext cx="306387" cy="574675"/>
                      </a:xfrm>
                      <a:prstGeom prst="rect">
                        <a:avLst/>
                      </a:prstGeom>
                      <a:noFill/>
                      <a:ln>
                        <a:noFill/>
                        <a:miter lim="800000"/>
                      </a:ln>
                    </p:spPr>
                  </p:pic>
                </p:oleObj>
              </mc:Fallback>
            </mc:AlternateContent>
          </a:graphicData>
        </a:graphic>
      </p:graphicFrame>
      <p:graphicFrame>
        <p:nvGraphicFramePr>
          <p:cNvPr id="12296" name="Object 7" title=""/>
          <p:cNvGraphicFramePr>
            <a:graphicFrameLocks noChangeAspect="1"/>
          </p:cNvGraphicFramePr>
          <p:nvPr/>
        </p:nvGraphicFramePr>
        <p:xfrm flipV="1">
          <a:off x="3640138" y="4365625"/>
          <a:ext cx="306387" cy="574675"/>
        </p:xfrm>
        <a:graphic>
          <a:graphicData uri="http://schemas.openxmlformats.org/presentationml/2006/ole">
            <mc:AlternateContent>
              <mc:Choice xmlns:v="urn:schemas-microsoft-com:vml" Requires="v">
                <p:oleObj spid="_x0000_s1348" name="公式" r:id="rId11" imgW="306387" imgH="574675" progId="Equation.3">
                  <p:embed/>
                </p:oleObj>
              </mc:Choice>
              <mc:Fallback>
                <p:oleObj name="公式" r:id="rId11" imgW="306387" imgH="574675" progId="Equation.3">
                  <p:embed/>
                  <p:pic>
                    <p:nvPicPr>
                      <p:cNvPr id="0" name="OLE substitute image"/>
                      <p:cNvPicPr/>
                      <p:nvPr/>
                    </p:nvPicPr>
                    <p:blipFill>
                      <a:blip r:embed="rId3"/>
                      <a:stretch>
                        <a:fillRect/>
                      </a:stretch>
                    </p:blipFill>
                    <p:spPr>
                      <a:xfrm flipV="1">
                        <a:off x="3640138" y="4365625"/>
                        <a:ext cx="306387" cy="574675"/>
                      </a:xfrm>
                      <a:prstGeom prst="rect">
                        <a:avLst/>
                      </a:prstGeom>
                      <a:noFill/>
                      <a:ln>
                        <a:noFill/>
                        <a:miter lim="800000"/>
                      </a:ln>
                    </p:spPr>
                  </p:pic>
                </p:oleObj>
              </mc:Fallback>
            </mc:AlternateContent>
          </a:graphicData>
        </a:graphic>
      </p:graphicFrame>
      <p:graphicFrame>
        <p:nvGraphicFramePr>
          <p:cNvPr id="12297" name="Object 8" title=""/>
          <p:cNvGraphicFramePr>
            <a:graphicFrameLocks noChangeAspect="1"/>
          </p:cNvGraphicFramePr>
          <p:nvPr/>
        </p:nvGraphicFramePr>
        <p:xfrm flipV="1">
          <a:off x="4189413" y="5456238"/>
          <a:ext cx="306387" cy="574675"/>
        </p:xfrm>
        <a:graphic>
          <a:graphicData uri="http://schemas.openxmlformats.org/presentationml/2006/ole">
            <mc:AlternateContent>
              <mc:Choice xmlns:v="urn:schemas-microsoft-com:vml" Requires="v">
                <p:oleObj spid="_x0000_s1349" name="公式" r:id="rId12" imgW="306387" imgH="574675" progId="Equation.3">
                  <p:embed/>
                </p:oleObj>
              </mc:Choice>
              <mc:Fallback>
                <p:oleObj name="公式" r:id="rId12" imgW="306387" imgH="574675" progId="Equation.3">
                  <p:embed/>
                  <p:pic>
                    <p:nvPicPr>
                      <p:cNvPr id="0" name="OLE substitute image"/>
                      <p:cNvPicPr/>
                      <p:nvPr/>
                    </p:nvPicPr>
                    <p:blipFill>
                      <a:blip r:embed="rId3"/>
                      <a:stretch>
                        <a:fillRect/>
                      </a:stretch>
                    </p:blipFill>
                    <p:spPr>
                      <a:xfrm flipV="1">
                        <a:off x="4189413" y="5456238"/>
                        <a:ext cx="306387" cy="574675"/>
                      </a:xfrm>
                      <a:prstGeom prst="rect">
                        <a:avLst/>
                      </a:prstGeom>
                      <a:noFill/>
                      <a:ln>
                        <a:noFill/>
                        <a:miter lim="800000"/>
                      </a:ln>
                    </p:spPr>
                  </p:pic>
                </p:oleObj>
              </mc:Fallback>
            </mc:AlternateContent>
          </a:graphicData>
        </a:graphic>
      </p:graphicFrame>
      <p:sp>
        <p:nvSpPr>
          <p:cNvPr id="12304" name="Rectangle 10" title=""/>
          <p:cNvSpPr/>
          <p:nvPr/>
        </p:nvSpPr>
        <p:spPr>
          <a:xfrm>
            <a:off x="2133600" y="381000"/>
            <a:ext cx="51816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r>
              <a:rPr kumimoji="1" lang="en-US" altLang="zh-CN" sz="2800">
                <a:latin typeface="Times New Roman" pitchFamily="18" charset="0"/>
              </a:rPr>
              <a:t> §3     </a:t>
            </a:r>
            <a:r>
              <a:rPr kumimoji="1" lang="zh-CN" altLang="en-US" sz="2800">
                <a:latin typeface="Times New Roman" pitchFamily="18" charset="0"/>
              </a:rPr>
              <a:t>随机变量的分布函数</a:t>
            </a:r>
            <a:endParaRPr kumimoji="1" lang="zh-CN" altLang="en-US" sz="2800">
              <a:latin typeface="Times New Roman" pitchFamily="18" charset="0"/>
            </a:endParaRPr>
          </a:p>
        </p:txBody>
      </p:sp>
      <p:sp>
        <p:nvSpPr>
          <p:cNvPr id="12305" name="AutoShape 11" title="">
            <a:hlinkClick r:id="rId13"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12306" name="Text Box 12"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3" action="ppaction://hlinkpres"/>
              </a:rPr>
              <a:t>返回主目录</a:t>
            </a:r>
            <a:endParaRPr kumimoji="1" lang="zh-CN" altLang="en-US" sz="2000">
              <a:latin typeface="Times New Roman" pitchFamily="18" charset="0"/>
              <a:ea typeface="隶书" pitchFamily="49" charset="-122"/>
            </a:endParaRPr>
          </a:p>
        </p:txBody>
      </p:sp>
      <p:graphicFrame>
        <p:nvGraphicFramePr>
          <p:cNvPr id="12298" name="Object 13" title=""/>
          <p:cNvGraphicFramePr>
            <a:graphicFrameLocks noChangeAspect="1"/>
          </p:cNvGraphicFramePr>
          <p:nvPr/>
        </p:nvGraphicFramePr>
        <p:xfrm>
          <a:off x="785813" y="990600"/>
          <a:ext cx="7572375" cy="28575"/>
        </p:xfrm>
        <a:graphic>
          <a:graphicData uri="http://schemas.openxmlformats.org/presentationml/2006/ole">
            <mc:AlternateContent>
              <mc:Choice xmlns:v="urn:schemas-microsoft-com:vml" Requires="v">
                <p:oleObj spid="_x0000_s1350" name="Image" r:id="rId14" imgW="7572375" imgH="28575" progId="Photoshop.Image.5">
                  <p:embed/>
                </p:oleObj>
              </mc:Choice>
              <mc:Fallback>
                <p:oleObj name="Image" r:id="rId14" imgW="7572375" imgH="28575" progId="Photoshop.Image.5">
                  <p:embed/>
                  <p:pic>
                    <p:nvPicPr>
                      <p:cNvPr id="0" name="OLE substitute image"/>
                      <p:cNvPicPr/>
                      <p:nvPr/>
                    </p:nvPicPr>
                    <p:blipFill>
                      <a:blip r:embed="rId15"/>
                      <a:stretch>
                        <a:fillRect/>
                      </a:stretch>
                    </p:blipFill>
                    <p:spPr>
                      <a:xfrm>
                        <a:off x="785813" y="990600"/>
                        <a:ext cx="7572375" cy="28575"/>
                      </a:xfrm>
                      <a:prstGeom prst="rect">
                        <a:avLst/>
                      </a:prstGeom>
                      <a:noFill/>
                      <a:ln>
                        <a:noFill/>
                        <a:miter lim="800000"/>
                      </a:ln>
                      <a:effectLst/>
                    </p:spPr>
                  </p:pic>
                </p:oleObj>
              </mc:Fallback>
            </mc:AlternateContent>
          </a:graphicData>
        </a:graphic>
      </p:graphicFrame>
      <p:graphicFrame>
        <p:nvGraphicFramePr>
          <p:cNvPr id="12299" name="Object 18" title=""/>
          <p:cNvGraphicFramePr>
            <a:graphicFrameLocks noChangeAspect="1"/>
          </p:cNvGraphicFramePr>
          <p:nvPr>
            <p:ph sz="quarter" idx="4"/>
          </p:nvPr>
        </p:nvGraphicFramePr>
        <p:xfrm>
          <a:off x="1116013" y="3141663"/>
          <a:ext cx="3887787" cy="420687"/>
        </p:xfrm>
        <a:graphic>
          <a:graphicData uri="http://schemas.openxmlformats.org/presentationml/2006/ole">
            <mc:AlternateContent>
              <mc:Choice xmlns:v="urn:schemas-microsoft-com:vml" Requires="v">
                <p:oleObj spid="_x0000_s1351" name="公式" r:id="rId16" imgW="3887787" imgH="420687" progId="Equation.3">
                  <p:embed/>
                </p:oleObj>
              </mc:Choice>
              <mc:Fallback>
                <p:oleObj name="公式" r:id="rId16" imgW="3887787" imgH="420687" progId="Equation.3">
                  <p:embed/>
                  <p:pic>
                    <p:nvPicPr>
                      <p:cNvPr id="0" name="OLE substitute image"/>
                      <p:cNvPicPr/>
                      <p:nvPr/>
                    </p:nvPicPr>
                    <p:blipFill>
                      <a:blip r:embed="rId17"/>
                      <a:stretch>
                        <a:fillRect/>
                      </a:stretch>
                    </p:blipFill>
                    <p:spPr>
                      <a:xfrm>
                        <a:off x="1116013" y="3141663"/>
                        <a:ext cx="3887787" cy="420687"/>
                      </a:xfrm>
                      <a:prstGeom prst="rect">
                        <a:avLst/>
                      </a:prstGeom>
                      <a:noFill/>
                      <a:ln>
                        <a:noFill/>
                        <a:miter lim="800000"/>
                      </a:ln>
                      <a:effectLst/>
                    </p:spPr>
                  </p:pic>
                </p:oleObj>
              </mc:Fallback>
            </mc:AlternateContent>
          </a:graphicData>
        </a:graphic>
      </p:graphicFrame>
      <p:graphicFrame>
        <p:nvGraphicFramePr>
          <p:cNvPr id="12300" name="Object 20" title=""/>
          <p:cNvGraphicFramePr>
            <a:graphicFrameLocks noChangeAspect="1"/>
          </p:cNvGraphicFramePr>
          <p:nvPr/>
        </p:nvGraphicFramePr>
        <p:xfrm>
          <a:off x="1979613" y="3644900"/>
          <a:ext cx="1944687" cy="393700"/>
        </p:xfrm>
        <a:graphic>
          <a:graphicData uri="http://schemas.openxmlformats.org/presentationml/2006/ole">
            <mc:AlternateContent>
              <mc:Choice xmlns:v="urn:schemas-microsoft-com:vml" Requires="v">
                <p:oleObj spid="_x0000_s1352" name="公式" r:id="rId18" imgW="1944687" imgH="393700" progId="Equation.3">
                  <p:embed/>
                </p:oleObj>
              </mc:Choice>
              <mc:Fallback>
                <p:oleObj name="公式" r:id="rId18" imgW="1944687" imgH="393700" progId="Equation.3">
                  <p:embed/>
                  <p:pic>
                    <p:nvPicPr>
                      <p:cNvPr id="0" name="OLE substitute image"/>
                      <p:cNvPicPr/>
                      <p:nvPr/>
                    </p:nvPicPr>
                    <p:blipFill>
                      <a:blip r:embed="rId19"/>
                      <a:stretch>
                        <a:fillRect/>
                      </a:stretch>
                    </p:blipFill>
                    <p:spPr>
                      <a:xfrm>
                        <a:off x="1979613" y="3644900"/>
                        <a:ext cx="1944687" cy="393700"/>
                      </a:xfrm>
                      <a:prstGeom prst="rect">
                        <a:avLst/>
                      </a:prstGeom>
                      <a:noFill/>
                      <a:ln>
                        <a:noFill/>
                        <a:miter lim="800000"/>
                      </a:ln>
                      <a:effectLst/>
                    </p:spPr>
                  </p:pic>
                </p:oleObj>
              </mc:Fallback>
            </mc:AlternateContent>
          </a:graphicData>
        </a:graphic>
      </p:graphicFrame>
      <p:graphicFrame>
        <p:nvGraphicFramePr>
          <p:cNvPr id="12301" name="Object 21" title=""/>
          <p:cNvGraphicFramePr>
            <a:graphicFrameLocks noChangeAspect="1"/>
          </p:cNvGraphicFramePr>
          <p:nvPr/>
        </p:nvGraphicFramePr>
        <p:xfrm>
          <a:off x="1331913" y="4221163"/>
          <a:ext cx="4679950" cy="457200"/>
        </p:xfrm>
        <a:graphic>
          <a:graphicData uri="http://schemas.openxmlformats.org/presentationml/2006/ole">
            <mc:AlternateContent>
              <mc:Choice xmlns:v="urn:schemas-microsoft-com:vml" Requires="v">
                <p:oleObj spid="_x0000_s1353" name="公式" r:id="rId20" imgW="4679950" imgH="457200" progId="Equation.3">
                  <p:embed/>
                </p:oleObj>
              </mc:Choice>
              <mc:Fallback>
                <p:oleObj name="公式" r:id="rId20" imgW="4679950" imgH="457200" progId="Equation.3">
                  <p:embed/>
                  <p:pic>
                    <p:nvPicPr>
                      <p:cNvPr id="0" name="OLE substitute image"/>
                      <p:cNvPicPr/>
                      <p:nvPr/>
                    </p:nvPicPr>
                    <p:blipFill>
                      <a:blip r:embed="rId21"/>
                      <a:stretch>
                        <a:fillRect/>
                      </a:stretch>
                    </p:blipFill>
                    <p:spPr>
                      <a:xfrm>
                        <a:off x="1331913" y="4221163"/>
                        <a:ext cx="4679950" cy="457200"/>
                      </a:xfrm>
                      <a:prstGeom prst="rect">
                        <a:avLst/>
                      </a:prstGeom>
                      <a:noFill/>
                      <a:ln>
                        <a:noFill/>
                        <a:miter lim="800000"/>
                      </a:ln>
                      <a:effectLst/>
                    </p:spPr>
                  </p:pic>
                </p:oleObj>
              </mc:Fallback>
            </mc:AlternateContent>
          </a:graphicData>
        </a:graphic>
      </p:graphicFrame>
      <p:graphicFrame>
        <p:nvGraphicFramePr>
          <p:cNvPr id="12302" name="Object 22" title=""/>
          <p:cNvGraphicFramePr>
            <a:graphicFrameLocks noChangeAspect="1"/>
          </p:cNvGraphicFramePr>
          <p:nvPr/>
        </p:nvGraphicFramePr>
        <p:xfrm>
          <a:off x="1979613" y="4797425"/>
          <a:ext cx="2160587" cy="547688"/>
        </p:xfrm>
        <a:graphic>
          <a:graphicData uri="http://schemas.openxmlformats.org/presentationml/2006/ole">
            <mc:AlternateContent>
              <mc:Choice xmlns:v="urn:schemas-microsoft-com:vml" Requires="v">
                <p:oleObj spid="_x0000_s1354" name="公式" r:id="rId22" imgW="2160587" imgH="547688" progId="Equation.3">
                  <p:embed/>
                </p:oleObj>
              </mc:Choice>
              <mc:Fallback>
                <p:oleObj name="公式" r:id="rId22" imgW="2160587" imgH="547688" progId="Equation.3">
                  <p:embed/>
                  <p:pic>
                    <p:nvPicPr>
                      <p:cNvPr id="0" name="OLE substitute image"/>
                      <p:cNvPicPr/>
                      <p:nvPr/>
                    </p:nvPicPr>
                    <p:blipFill>
                      <a:blip r:embed="rId23"/>
                      <a:stretch>
                        <a:fillRect/>
                      </a:stretch>
                    </p:blipFill>
                    <p:spPr>
                      <a:xfrm>
                        <a:off x="1979613" y="4797425"/>
                        <a:ext cx="2160587" cy="547688"/>
                      </a:xfrm>
                      <a:prstGeom prst="rect">
                        <a:avLst/>
                      </a:prstGeom>
                      <a:noFill/>
                      <a:ln>
                        <a:noFill/>
                        <a:miter lim="800000"/>
                      </a:ln>
                      <a:effec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wipe(left)">
                                      <p:cBhvr>
                                        <p:cTn id="7" dur="500"/>
                                        <p:tgtEl>
                                          <p:spTgt spid="12291"/>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12292"/>
                                        </p:tgtEl>
                                        <p:attrNameLst>
                                          <p:attrName>style.visibility</p:attrName>
                                        </p:attrNameLst>
                                      </p:cBhvr>
                                      <p:to>
                                        <p:strVal val="visible"/>
                                      </p:to>
                                    </p:set>
                                    <p:animEffect transition="in" filter="wipe(left)">
                                      <p:cBhvr>
                                        <p:cTn id="12" dur="500"/>
                                        <p:tgtEl>
                                          <p:spTgt spid="12292"/>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12299"/>
                                        </p:tgtEl>
                                        <p:attrNameLst>
                                          <p:attrName>style.visibility</p:attrName>
                                        </p:attrNameLst>
                                      </p:cBhvr>
                                      <p:to>
                                        <p:strVal val="visible"/>
                                      </p:to>
                                    </p:set>
                                    <p:animEffect transition="in" filter="wipe(left)">
                                      <p:cBhvr>
                                        <p:cTn id="17" dur="500"/>
                                        <p:tgtEl>
                                          <p:spTgt spid="12299"/>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12300"/>
                                        </p:tgtEl>
                                        <p:attrNameLst>
                                          <p:attrName>style.visibility</p:attrName>
                                        </p:attrNameLst>
                                      </p:cBhvr>
                                      <p:to>
                                        <p:strVal val="visible"/>
                                      </p:to>
                                    </p:set>
                                    <p:animEffect transition="in" filter="wipe(left)">
                                      <p:cBhvr>
                                        <p:cTn id="22" dur="500"/>
                                        <p:tgtEl>
                                          <p:spTgt spid="12300"/>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12301"/>
                                        </p:tgtEl>
                                        <p:attrNameLst>
                                          <p:attrName>style.visibility</p:attrName>
                                        </p:attrNameLst>
                                      </p:cBhvr>
                                      <p:to>
                                        <p:strVal val="visible"/>
                                      </p:to>
                                    </p:set>
                                    <p:animEffect transition="in" filter="wipe(left)">
                                      <p:cBhvr>
                                        <p:cTn id="27" dur="500"/>
                                        <p:tgtEl>
                                          <p:spTgt spid="12301"/>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12302"/>
                                        </p:tgtEl>
                                        <p:attrNameLst>
                                          <p:attrName>style.visibility</p:attrName>
                                        </p:attrNameLst>
                                      </p:cBhvr>
                                      <p:to>
                                        <p:strVal val="visible"/>
                                      </p:to>
                                    </p:set>
                                    <p:animEffect transition="in" filter="wipe(left)">
                                      <p:cBhvr>
                                        <p:cTn id="32" dur="500"/>
                                        <p:tgtEl>
                                          <p:spTgt spid="12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321" name="Rectangle 2" title=""/>
          <p:cNvSpPr>
            <a:spLocks noGrp="1"/>
          </p:cNvSpPr>
          <p:nvPr>
            <p:ph type="title"/>
          </p:nvPr>
        </p:nvSpPr>
        <p:spPr>
          <a:xfrm>
            <a:off x="457200" y="914400"/>
            <a:ext cx="5638800" cy="8382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0"/>
              </a:spcBef>
              <a:spcAft>
                <a:spcPct val="0"/>
              </a:spcAft>
              <a:buClrTx/>
              <a:buSzTx/>
              <a:buFontTx/>
              <a:buNone/>
              <a:defRPr kumimoji="0" lang="zh-CN" altLang="en-US" sz="4200" b="0" i="0" u="none" baseline="0">
                <a:solidFill>
                  <a:schemeClr val="tx2"/>
                </a:solidFill>
                <a:latin typeface="Garamond" pitchFamily="18" charset="0"/>
                <a:ea typeface="宋体" pitchFamily="2" charset="-122"/>
                <a:cs typeface="+mj-cs"/>
              </a:defRPr>
            </a:lvl1pPr>
          </a:lstStyle>
          <a:p>
            <a:pPr lvl="0" eaLnBrk="1" hangingPunct="1"/>
            <a:r>
              <a:rPr lang="zh-CN" altLang="en-US" sz="2500" b="1">
                <a:solidFill>
                  <a:srgbClr val="CC9900"/>
                </a:solidFill>
              </a:rPr>
              <a:t>用分布函数计算某些事件的概率</a:t>
            </a:r>
            <a:endParaRPr lang="zh-CN" altLang="en-US" sz="2500" b="1">
              <a:solidFill>
                <a:srgbClr val="CC9900"/>
              </a:solidFill>
            </a:endParaRPr>
          </a:p>
        </p:txBody>
      </p:sp>
      <p:graphicFrame>
        <p:nvGraphicFramePr>
          <p:cNvPr id="13314" name="Object 3" title=""/>
          <p:cNvGraphicFramePr>
            <a:graphicFrameLocks noChangeAspect="1"/>
          </p:cNvGraphicFramePr>
          <p:nvPr/>
        </p:nvGraphicFramePr>
        <p:xfrm>
          <a:off x="990600" y="1879600"/>
          <a:ext cx="6156325" cy="596900"/>
        </p:xfrm>
        <a:graphic>
          <a:graphicData uri="http://schemas.openxmlformats.org/presentationml/2006/ole">
            <mc:AlternateContent>
              <mc:Choice xmlns:v="urn:schemas-microsoft-com:vml" Requires="v">
                <p:oleObj spid="_x0000_s1355" name="公式" r:id="rId2" imgW="6156325" imgH="596900" progId="Equation.3">
                  <p:embed/>
                </p:oleObj>
              </mc:Choice>
              <mc:Fallback>
                <p:oleObj name="公式" r:id="rId2" imgW="6156325" imgH="596900" progId="Equation.3">
                  <p:embed/>
                  <p:pic>
                    <p:nvPicPr>
                      <p:cNvPr id="0" name="OLE substitute image"/>
                      <p:cNvPicPr/>
                      <p:nvPr/>
                    </p:nvPicPr>
                    <p:blipFill>
                      <a:blip r:embed="rId3"/>
                      <a:stretch>
                        <a:fillRect/>
                      </a:stretch>
                    </p:blipFill>
                    <p:spPr>
                      <a:xfrm>
                        <a:off x="990600" y="1879600"/>
                        <a:ext cx="6156325" cy="596900"/>
                      </a:xfrm>
                      <a:prstGeom prst="rect">
                        <a:avLst/>
                      </a:prstGeom>
                      <a:noFill/>
                      <a:ln>
                        <a:noFill/>
                        <a:miter lim="800000"/>
                      </a:ln>
                    </p:spPr>
                  </p:pic>
                </p:oleObj>
              </mc:Fallback>
            </mc:AlternateContent>
          </a:graphicData>
        </a:graphic>
      </p:graphicFrame>
      <p:graphicFrame>
        <p:nvGraphicFramePr>
          <p:cNvPr id="13315" name="Object 4" title=""/>
          <p:cNvGraphicFramePr>
            <a:graphicFrameLocks noChangeAspect="1"/>
          </p:cNvGraphicFramePr>
          <p:nvPr>
            <p:ph idx="1"/>
          </p:nvPr>
        </p:nvGraphicFramePr>
        <p:xfrm>
          <a:off x="3294063" y="2422525"/>
          <a:ext cx="2990850" cy="657225"/>
        </p:xfrm>
        <a:graphic>
          <a:graphicData uri="http://schemas.openxmlformats.org/presentationml/2006/ole">
            <mc:AlternateContent>
              <mc:Choice xmlns:v="urn:schemas-microsoft-com:vml" Requires="v">
                <p:oleObj spid="_x0000_s1356" name="公式" r:id="rId4" imgW="2990850" imgH="657225" progId="Equation.3">
                  <p:embed/>
                </p:oleObj>
              </mc:Choice>
              <mc:Fallback>
                <p:oleObj name="公式" r:id="rId4" imgW="2990850" imgH="657225" progId="Equation.3">
                  <p:embed/>
                  <p:pic>
                    <p:nvPicPr>
                      <p:cNvPr id="0" name="OLE substitute image"/>
                      <p:cNvPicPr/>
                      <p:nvPr/>
                    </p:nvPicPr>
                    <p:blipFill>
                      <a:blip r:embed="rId5"/>
                      <a:stretch>
                        <a:fillRect/>
                      </a:stretch>
                    </p:blipFill>
                    <p:spPr>
                      <a:xfrm>
                        <a:off x="3294063" y="2422525"/>
                        <a:ext cx="2990850" cy="657225"/>
                      </a:xfrm>
                      <a:prstGeom prst="rect">
                        <a:avLst/>
                      </a:prstGeom>
                      <a:noFill/>
                      <a:ln>
                        <a:noFill/>
                        <a:miter lim="800000"/>
                      </a:ln>
                    </p:spPr>
                  </p:pic>
                </p:oleObj>
              </mc:Fallback>
            </mc:AlternateContent>
          </a:graphicData>
        </a:graphic>
      </p:graphicFrame>
      <p:graphicFrame>
        <p:nvGraphicFramePr>
          <p:cNvPr id="13316" name="Object 5" title=""/>
          <p:cNvGraphicFramePr>
            <a:graphicFrameLocks noChangeAspect="1"/>
          </p:cNvGraphicFramePr>
          <p:nvPr/>
        </p:nvGraphicFramePr>
        <p:xfrm>
          <a:off x="838200" y="3403600"/>
          <a:ext cx="6156325" cy="596900"/>
        </p:xfrm>
        <a:graphic>
          <a:graphicData uri="http://schemas.openxmlformats.org/presentationml/2006/ole">
            <mc:AlternateContent>
              <mc:Choice xmlns:v="urn:schemas-microsoft-com:vml" Requires="v">
                <p:oleObj spid="_x0000_s1357" name="公式" r:id="rId6" imgW="6156325" imgH="596900" progId="Equation.3">
                  <p:embed/>
                </p:oleObj>
              </mc:Choice>
              <mc:Fallback>
                <p:oleObj name="公式" r:id="rId6" imgW="6156325" imgH="596900" progId="Equation.3">
                  <p:embed/>
                  <p:pic>
                    <p:nvPicPr>
                      <p:cNvPr id="0" name="OLE substitute image"/>
                      <p:cNvPicPr/>
                      <p:nvPr/>
                    </p:nvPicPr>
                    <p:blipFill>
                      <a:blip r:embed="rId7"/>
                      <a:stretch>
                        <a:fillRect/>
                      </a:stretch>
                    </p:blipFill>
                    <p:spPr>
                      <a:xfrm>
                        <a:off x="838200" y="3403600"/>
                        <a:ext cx="6156325" cy="596900"/>
                      </a:xfrm>
                      <a:prstGeom prst="rect">
                        <a:avLst/>
                      </a:prstGeom>
                      <a:noFill/>
                      <a:ln>
                        <a:noFill/>
                        <a:miter lim="800000"/>
                      </a:ln>
                    </p:spPr>
                  </p:pic>
                </p:oleObj>
              </mc:Fallback>
            </mc:AlternateContent>
          </a:graphicData>
        </a:graphic>
      </p:graphicFrame>
      <p:graphicFrame>
        <p:nvGraphicFramePr>
          <p:cNvPr id="13317" name="Object 6" title=""/>
          <p:cNvGraphicFramePr>
            <a:graphicFrameLocks noChangeAspect="1"/>
          </p:cNvGraphicFramePr>
          <p:nvPr/>
        </p:nvGraphicFramePr>
        <p:xfrm>
          <a:off x="3124200" y="4089400"/>
          <a:ext cx="2895600" cy="588963"/>
        </p:xfrm>
        <a:graphic>
          <a:graphicData uri="http://schemas.openxmlformats.org/presentationml/2006/ole">
            <mc:AlternateContent>
              <mc:Choice xmlns:v="urn:schemas-microsoft-com:vml" Requires="v">
                <p:oleObj spid="_x0000_s1358" name="公式" r:id="rId8" imgW="2895600" imgH="588963" progId="Equation.3">
                  <p:embed/>
                </p:oleObj>
              </mc:Choice>
              <mc:Fallback>
                <p:oleObj name="公式" r:id="rId8" imgW="2895600" imgH="588963" progId="Equation.3">
                  <p:embed/>
                  <p:pic>
                    <p:nvPicPr>
                      <p:cNvPr id="0" name="OLE substitute image"/>
                      <p:cNvPicPr/>
                      <p:nvPr/>
                    </p:nvPicPr>
                    <p:blipFill>
                      <a:blip r:embed="rId9"/>
                      <a:stretch>
                        <a:fillRect/>
                      </a:stretch>
                    </p:blipFill>
                    <p:spPr>
                      <a:xfrm>
                        <a:off x="3124200" y="4089400"/>
                        <a:ext cx="2895600" cy="588963"/>
                      </a:xfrm>
                      <a:prstGeom prst="rect">
                        <a:avLst/>
                      </a:prstGeom>
                      <a:noFill/>
                      <a:ln>
                        <a:noFill/>
                        <a:miter lim="800000"/>
                      </a:ln>
                    </p:spPr>
                  </p:pic>
                </p:oleObj>
              </mc:Fallback>
            </mc:AlternateContent>
          </a:graphicData>
        </a:graphic>
      </p:graphicFrame>
      <p:graphicFrame>
        <p:nvGraphicFramePr>
          <p:cNvPr id="13318" name="Object 7" title=""/>
          <p:cNvGraphicFramePr>
            <a:graphicFrameLocks noChangeAspect="1"/>
          </p:cNvGraphicFramePr>
          <p:nvPr/>
        </p:nvGraphicFramePr>
        <p:xfrm>
          <a:off x="838200" y="4775200"/>
          <a:ext cx="6156325" cy="596900"/>
        </p:xfrm>
        <a:graphic>
          <a:graphicData uri="http://schemas.openxmlformats.org/presentationml/2006/ole">
            <mc:AlternateContent>
              <mc:Choice xmlns:v="urn:schemas-microsoft-com:vml" Requires="v">
                <p:oleObj spid="_x0000_s1359" name="公式" r:id="rId10" imgW="6156325" imgH="596900" progId="Equation.3">
                  <p:embed/>
                </p:oleObj>
              </mc:Choice>
              <mc:Fallback>
                <p:oleObj name="公式" r:id="rId10" imgW="6156325" imgH="596900" progId="Equation.3">
                  <p:embed/>
                  <p:pic>
                    <p:nvPicPr>
                      <p:cNvPr id="0" name="OLE substitute image"/>
                      <p:cNvPicPr/>
                      <p:nvPr/>
                    </p:nvPicPr>
                    <p:blipFill>
                      <a:blip r:embed="rId11"/>
                      <a:stretch>
                        <a:fillRect/>
                      </a:stretch>
                    </p:blipFill>
                    <p:spPr>
                      <a:xfrm>
                        <a:off x="838200" y="4775200"/>
                        <a:ext cx="6156325" cy="596900"/>
                      </a:xfrm>
                      <a:prstGeom prst="rect">
                        <a:avLst/>
                      </a:prstGeom>
                      <a:noFill/>
                      <a:ln>
                        <a:noFill/>
                        <a:miter lim="800000"/>
                      </a:ln>
                    </p:spPr>
                  </p:pic>
                </p:oleObj>
              </mc:Fallback>
            </mc:AlternateContent>
          </a:graphicData>
        </a:graphic>
      </p:graphicFrame>
      <p:graphicFrame>
        <p:nvGraphicFramePr>
          <p:cNvPr id="13319" name="Object 8" title=""/>
          <p:cNvGraphicFramePr>
            <a:graphicFrameLocks noChangeAspect="1"/>
          </p:cNvGraphicFramePr>
          <p:nvPr/>
        </p:nvGraphicFramePr>
        <p:xfrm>
          <a:off x="3124200" y="5537200"/>
          <a:ext cx="3276600" cy="558800"/>
        </p:xfrm>
        <a:graphic>
          <a:graphicData uri="http://schemas.openxmlformats.org/presentationml/2006/ole">
            <mc:AlternateContent>
              <mc:Choice xmlns:v="urn:schemas-microsoft-com:vml" Requires="v">
                <p:oleObj spid="_x0000_s1360" name="公式" r:id="rId12" imgW="3276600" imgH="558800" progId="Equation.3">
                  <p:embed/>
                </p:oleObj>
              </mc:Choice>
              <mc:Fallback>
                <p:oleObj name="公式" r:id="rId12" imgW="3276600" imgH="558800" progId="Equation.3">
                  <p:embed/>
                  <p:pic>
                    <p:nvPicPr>
                      <p:cNvPr id="0" name="OLE substitute image"/>
                      <p:cNvPicPr/>
                      <p:nvPr/>
                    </p:nvPicPr>
                    <p:blipFill>
                      <a:blip r:embed="rId13"/>
                      <a:stretch>
                        <a:fillRect/>
                      </a:stretch>
                    </p:blipFill>
                    <p:spPr>
                      <a:xfrm>
                        <a:off x="3124200" y="5537200"/>
                        <a:ext cx="3276600" cy="558800"/>
                      </a:xfrm>
                      <a:prstGeom prst="rect">
                        <a:avLst/>
                      </a:prstGeom>
                      <a:noFill/>
                      <a:ln>
                        <a:noFill/>
                        <a:miter lim="800000"/>
                      </a:ln>
                    </p:spPr>
                  </p:pic>
                </p:oleObj>
              </mc:Fallback>
            </mc:AlternateContent>
          </a:graphicData>
        </a:graphic>
      </p:graphicFrame>
      <p:sp>
        <p:nvSpPr>
          <p:cNvPr id="13322" name="Rectangle 10" title=""/>
          <p:cNvSpPr/>
          <p:nvPr/>
        </p:nvSpPr>
        <p:spPr>
          <a:xfrm>
            <a:off x="2133600" y="304800"/>
            <a:ext cx="51816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r>
              <a:rPr kumimoji="1" lang="en-US" altLang="zh-CN" sz="2800">
                <a:latin typeface="Times New Roman" pitchFamily="18" charset="0"/>
              </a:rPr>
              <a:t> §3     </a:t>
            </a:r>
            <a:r>
              <a:rPr kumimoji="1" lang="zh-CN" altLang="en-US" sz="2800">
                <a:latin typeface="Times New Roman" pitchFamily="18" charset="0"/>
              </a:rPr>
              <a:t>随机变量的分布函数</a:t>
            </a:r>
            <a:endParaRPr kumimoji="1" lang="zh-CN" altLang="en-US" sz="2800">
              <a:latin typeface="Times New Roman" pitchFamily="18" charset="0"/>
            </a:endParaRPr>
          </a:p>
        </p:txBody>
      </p:sp>
      <p:sp>
        <p:nvSpPr>
          <p:cNvPr id="13323" name="AutoShape 11" title="">
            <a:hlinkClick r:id="rId14"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13324" name="Text Box 12"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4" action="ppaction://hlinkpres"/>
              </a:rPr>
              <a:t>返回主目录</a:t>
            </a:r>
            <a:endParaRPr kumimoji="1" lang="zh-CN" altLang="en-US" sz="2000">
              <a:latin typeface="Times New Roman" pitchFamily="18" charset="0"/>
              <a:ea typeface="隶书" pitchFamily="49" charset="-122"/>
            </a:endParaRPr>
          </a:p>
        </p:txBody>
      </p:sp>
      <p:graphicFrame>
        <p:nvGraphicFramePr>
          <p:cNvPr id="13320" name="Object 13" title=""/>
          <p:cNvGraphicFramePr>
            <a:graphicFrameLocks noChangeAspect="1"/>
          </p:cNvGraphicFramePr>
          <p:nvPr/>
        </p:nvGraphicFramePr>
        <p:xfrm>
          <a:off x="785813" y="914400"/>
          <a:ext cx="7572375" cy="28575"/>
        </p:xfrm>
        <a:graphic>
          <a:graphicData uri="http://schemas.openxmlformats.org/presentationml/2006/ole">
            <mc:AlternateContent>
              <mc:Choice xmlns:v="urn:schemas-microsoft-com:vml" Requires="v">
                <p:oleObj spid="_x0000_s1361" name="Image" r:id="rId15" imgW="7572375" imgH="28575" progId="Photoshop.Image.5">
                  <p:embed/>
                </p:oleObj>
              </mc:Choice>
              <mc:Fallback>
                <p:oleObj name="Image" r:id="rId15" imgW="7572375" imgH="28575" progId="Photoshop.Image.5">
                  <p:embed/>
                  <p:pic>
                    <p:nvPicPr>
                      <p:cNvPr id="0" name="OLE substitute image"/>
                      <p:cNvPicPr/>
                      <p:nvPr/>
                    </p:nvPicPr>
                    <p:blipFill>
                      <a:blip r:embed="rId16"/>
                      <a:stretch>
                        <a:fillRect/>
                      </a:stretch>
                    </p:blipFill>
                    <p:spPr>
                      <a:xfrm>
                        <a:off x="785813" y="914400"/>
                        <a:ext cx="7572375" cy="28575"/>
                      </a:xfrm>
                      <a:prstGeom prst="rect">
                        <a:avLst/>
                      </a:prstGeom>
                      <a:noFill/>
                      <a:ln>
                        <a:noFill/>
                        <a:miter lim="800000"/>
                      </a:ln>
                      <a:effec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wipe(left)">
                                      <p:cBhvr>
                                        <p:cTn id="7" dur="500"/>
                                        <p:tgtEl>
                                          <p:spTgt spid="13314"/>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13315"/>
                                        </p:tgtEl>
                                        <p:attrNameLst>
                                          <p:attrName>style.visibility</p:attrName>
                                        </p:attrNameLst>
                                      </p:cBhvr>
                                      <p:to>
                                        <p:strVal val="visible"/>
                                      </p:to>
                                    </p:set>
                                    <p:animEffect transition="in" filter="wipe(left)">
                                      <p:cBhvr>
                                        <p:cTn id="12" dur="500"/>
                                        <p:tgtEl>
                                          <p:spTgt spid="13315"/>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13316"/>
                                        </p:tgtEl>
                                        <p:attrNameLst>
                                          <p:attrName>style.visibility</p:attrName>
                                        </p:attrNameLst>
                                      </p:cBhvr>
                                      <p:to>
                                        <p:strVal val="visible"/>
                                      </p:to>
                                    </p:set>
                                    <p:animEffect transition="in" filter="wipe(left)">
                                      <p:cBhvr>
                                        <p:cTn id="17" dur="500"/>
                                        <p:tgtEl>
                                          <p:spTgt spid="13316"/>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13317"/>
                                        </p:tgtEl>
                                        <p:attrNameLst>
                                          <p:attrName>style.visibility</p:attrName>
                                        </p:attrNameLst>
                                      </p:cBhvr>
                                      <p:to>
                                        <p:strVal val="visible"/>
                                      </p:to>
                                    </p:set>
                                    <p:animEffect transition="in" filter="wipe(left)">
                                      <p:cBhvr>
                                        <p:cTn id="22" dur="500"/>
                                        <p:tgtEl>
                                          <p:spTgt spid="13317"/>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13318"/>
                                        </p:tgtEl>
                                        <p:attrNameLst>
                                          <p:attrName>style.visibility</p:attrName>
                                        </p:attrNameLst>
                                      </p:cBhvr>
                                      <p:to>
                                        <p:strVal val="visible"/>
                                      </p:to>
                                    </p:set>
                                    <p:animEffect transition="in" filter="wipe(left)">
                                      <p:cBhvr>
                                        <p:cTn id="27" dur="500"/>
                                        <p:tgtEl>
                                          <p:spTgt spid="13318"/>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13319"/>
                                        </p:tgtEl>
                                        <p:attrNameLst>
                                          <p:attrName>style.visibility</p:attrName>
                                        </p:attrNameLst>
                                      </p:cBhvr>
                                      <p:to>
                                        <p:strVal val="visible"/>
                                      </p:to>
                                    </p:set>
                                    <p:animEffect transition="in" filter="wipe(left)">
                                      <p:cBhvr>
                                        <p:cTn id="32" dur="500"/>
                                        <p:tgtEl>
                                          <p:spTgt spid="1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4345" name="Rectangle 2" title=""/>
          <p:cNvSpPr>
            <a:spLocks noGrp="1"/>
          </p:cNvSpPr>
          <p:nvPr>
            <p:ph type="title" sz="quarter"/>
          </p:nvPr>
        </p:nvSpPr>
        <p:spPr>
          <a:xfrm>
            <a:off x="323850" y="1052513"/>
            <a:ext cx="8229600" cy="703262"/>
          </a:xfrm>
          <a:noFill/>
          <a:ln>
            <a:miter lim="800000"/>
          </a:ln>
        </p:spPr>
        <p:txBody>
          <a:bodyPr wrap="square" lIns="91440" tIns="45720" rIns="91440" bIns="45720" anchor="t" anchorCtr="0"/>
          <a:lstStyle>
            <a:lvl1pPr marL="0" indent="0" algn="l" defTabSz="914400" rtl="0" eaLnBrk="0" fontAlgn="base" hangingPunct="0">
              <a:lnSpc>
                <a:spcPct val="100000"/>
              </a:lnSpc>
              <a:spcBef>
                <a:spcPct val="0"/>
              </a:spcBef>
              <a:spcAft>
                <a:spcPct val="0"/>
              </a:spcAft>
              <a:buClrTx/>
              <a:buSzTx/>
              <a:buFontTx/>
              <a:buNone/>
              <a:defRPr kumimoji="0" lang="zh-CN" altLang="en-US" sz="4200" b="0" i="0" u="none" baseline="0">
                <a:solidFill>
                  <a:schemeClr val="tx2"/>
                </a:solidFill>
                <a:latin typeface="Garamond" pitchFamily="18" charset="0"/>
                <a:ea typeface="宋体" pitchFamily="2" charset="-122"/>
                <a:cs typeface="+mj-cs"/>
              </a:defRPr>
            </a:lvl1pPr>
          </a:lstStyle>
          <a:p>
            <a:pPr lvl="0" eaLnBrk="1" hangingPunct="1"/>
            <a:r>
              <a:rPr lang="zh-CN" altLang="en-US" sz="2500" b="1">
                <a:solidFill>
                  <a:srgbClr val="CC9900"/>
                </a:solidFill>
              </a:rPr>
              <a:t>用分布函数计算某些事件的概率</a:t>
            </a:r>
            <a:endParaRPr lang="zh-CN" altLang="en-US" sz="2500" b="1">
              <a:solidFill>
                <a:srgbClr val="CC9900"/>
              </a:solidFill>
            </a:endParaRPr>
          </a:p>
        </p:txBody>
      </p:sp>
      <p:grpSp>
        <p:nvGrpSpPr>
          <p:cNvPr id="14346" name="Group 9" title=""/>
          <p:cNvGrpSpPr/>
          <p:nvPr/>
        </p:nvGrpSpPr>
        <p:grpSpPr>
          <a:xfrm>
            <a:off x="2509838" y="2671763"/>
            <a:ext cx="23812" cy="44450"/>
            <a:chOff x="1934" y="1545"/>
            <a:chExt cx="2044" cy="345"/>
          </a:xfrm>
        </p:grpSpPr>
        <p:graphicFrame>
          <p:nvGraphicFramePr>
            <p:cNvPr id="14343" name="Object 3" title=""/>
            <p:cNvGraphicFramePr>
              <a:graphicFrameLocks noChangeAspect="1"/>
            </p:cNvGraphicFramePr>
            <p:nvPr/>
          </p:nvGraphicFramePr>
          <p:xfrm flipV="1">
            <a:off x="1934" y="1559"/>
            <a:ext cx="173" cy="331"/>
          </p:xfrm>
          <a:graphic>
            <a:graphicData uri="http://schemas.openxmlformats.org/presentationml/2006/ole">
              <mc:AlternateContent>
                <mc:Choice xmlns:v="urn:schemas-microsoft-com:vml" Requires="v">
                  <p:oleObj spid="_x0000_s1362" name="公式" r:id="rId2" imgW="2015" imgH="42646" progId="Equation.3">
                    <p:embed/>
                  </p:oleObj>
                </mc:Choice>
                <mc:Fallback>
                  <p:oleObj name="公式" r:id="rId2" imgW="2015" imgH="42646" progId="Equation.3">
                    <p:embed/>
                    <p:pic>
                      <p:nvPicPr>
                        <p:cNvPr id="0" name="OLE substitute image"/>
                        <p:cNvPicPr/>
                        <p:nvPr/>
                      </p:nvPicPr>
                      <p:blipFill>
                        <a:blip r:embed="rId3"/>
                        <a:stretch>
                          <a:fillRect/>
                        </a:stretch>
                      </p:blipFill>
                      <p:spPr>
                        <a:xfrm flipV="1">
                          <a:off x="1934" y="1559"/>
                          <a:ext cx="173" cy="331"/>
                        </a:xfrm>
                        <a:prstGeom prst="rect">
                          <a:avLst/>
                        </a:prstGeom>
                        <a:noFill/>
                        <a:ln>
                          <a:noFill/>
                          <a:miter lim="800000"/>
                        </a:ln>
                      </p:spPr>
                    </p:pic>
                  </p:oleObj>
                </mc:Fallback>
              </mc:AlternateContent>
            </a:graphicData>
          </a:graphic>
        </p:graphicFrame>
        <p:graphicFrame>
          <p:nvGraphicFramePr>
            <p:cNvPr id="14344" name="Object 4" title=""/>
            <p:cNvGraphicFramePr>
              <a:graphicFrameLocks noChangeAspect="1"/>
            </p:cNvGraphicFramePr>
            <p:nvPr/>
          </p:nvGraphicFramePr>
          <p:xfrm flipV="1">
            <a:off x="3548" y="1545"/>
            <a:ext cx="430" cy="345"/>
          </p:xfrm>
          <a:graphic>
            <a:graphicData uri="http://schemas.openxmlformats.org/presentationml/2006/ole">
              <mc:AlternateContent>
                <mc:Choice xmlns:v="urn:schemas-microsoft-com:vml" Requires="v">
                  <p:oleObj spid="_x0000_s1363" name="公式" r:id="rId4" imgW="5009" imgH="44450" progId="Equation.3">
                    <p:embed/>
                  </p:oleObj>
                </mc:Choice>
                <mc:Fallback>
                  <p:oleObj name="公式" r:id="rId4" imgW="5009" imgH="44450" progId="Equation.3">
                    <p:embed/>
                    <p:pic>
                      <p:nvPicPr>
                        <p:cNvPr id="0" name="OLE substitute image"/>
                        <p:cNvPicPr/>
                        <p:nvPr/>
                      </p:nvPicPr>
                      <p:blipFill>
                        <a:blip r:embed="rId3"/>
                        <a:stretch>
                          <a:fillRect/>
                        </a:stretch>
                      </p:blipFill>
                      <p:spPr>
                        <a:xfrm flipV="1">
                          <a:off x="3548" y="1545"/>
                          <a:ext cx="430" cy="345"/>
                        </a:xfrm>
                        <a:prstGeom prst="rect">
                          <a:avLst/>
                        </a:prstGeom>
                        <a:noFill/>
                        <a:ln>
                          <a:noFill/>
                          <a:miter lim="800000"/>
                        </a:ln>
                      </p:spPr>
                    </p:pic>
                  </p:oleObj>
                </mc:Fallback>
              </mc:AlternateContent>
            </a:graphicData>
          </a:graphic>
        </p:graphicFrame>
      </p:grpSp>
      <p:graphicFrame>
        <p:nvGraphicFramePr>
          <p:cNvPr id="14338" name="Object 14" title=""/>
          <p:cNvGraphicFramePr>
            <a:graphicFrameLocks noChangeAspect="1"/>
          </p:cNvGraphicFramePr>
          <p:nvPr>
            <p:ph sz="quarter" idx="2"/>
          </p:nvPr>
        </p:nvGraphicFramePr>
        <p:xfrm>
          <a:off x="1258888" y="1989138"/>
          <a:ext cx="3600450" cy="519112"/>
        </p:xfrm>
        <a:graphic>
          <a:graphicData uri="http://schemas.openxmlformats.org/presentationml/2006/ole">
            <mc:AlternateContent>
              <mc:Choice xmlns:v="urn:schemas-microsoft-com:vml" Requires="v">
                <p:oleObj spid="_x0000_s1364" name="公式" r:id="rId5" imgW="3600450" imgH="519112" progId="Equation.3">
                  <p:embed/>
                </p:oleObj>
              </mc:Choice>
              <mc:Fallback>
                <p:oleObj name="公式" r:id="rId5" imgW="3600450" imgH="519112" progId="Equation.3">
                  <p:embed/>
                  <p:pic>
                    <p:nvPicPr>
                      <p:cNvPr id="0" name="OLE substitute image"/>
                      <p:cNvPicPr/>
                      <p:nvPr/>
                    </p:nvPicPr>
                    <p:blipFill>
                      <a:blip r:embed="rId6"/>
                      <a:stretch>
                        <a:fillRect/>
                      </a:stretch>
                    </p:blipFill>
                    <p:spPr>
                      <a:xfrm>
                        <a:off x="1258888" y="1989138"/>
                        <a:ext cx="3600450" cy="519112"/>
                      </a:xfrm>
                      <a:prstGeom prst="rect">
                        <a:avLst/>
                      </a:prstGeom>
                      <a:noFill/>
                      <a:ln>
                        <a:noFill/>
                        <a:miter lim="800000"/>
                      </a:ln>
                      <a:effectLst/>
                    </p:spPr>
                  </p:pic>
                </p:oleObj>
              </mc:Fallback>
            </mc:AlternateContent>
          </a:graphicData>
        </a:graphic>
      </p:graphicFrame>
      <p:graphicFrame>
        <p:nvGraphicFramePr>
          <p:cNvPr id="14339" name="Object 16" title=""/>
          <p:cNvGraphicFramePr>
            <a:graphicFrameLocks noChangeAspect="1"/>
          </p:cNvGraphicFramePr>
          <p:nvPr>
            <p:ph sz="quarter" idx="3"/>
          </p:nvPr>
        </p:nvGraphicFramePr>
        <p:xfrm>
          <a:off x="2124075" y="2636838"/>
          <a:ext cx="1295400" cy="431800"/>
        </p:xfrm>
        <a:graphic>
          <a:graphicData uri="http://schemas.openxmlformats.org/presentationml/2006/ole">
            <mc:AlternateContent>
              <mc:Choice xmlns:v="urn:schemas-microsoft-com:vml" Requires="v">
                <p:oleObj spid="_x0000_s1365" name="公式" r:id="rId7" imgW="1295400" imgH="431800" progId="Equation.3">
                  <p:embed/>
                </p:oleObj>
              </mc:Choice>
              <mc:Fallback>
                <p:oleObj name="公式" r:id="rId7" imgW="1295400" imgH="431800" progId="Equation.3">
                  <p:embed/>
                  <p:pic>
                    <p:nvPicPr>
                      <p:cNvPr id="0" name="OLE substitute image"/>
                      <p:cNvPicPr/>
                      <p:nvPr/>
                    </p:nvPicPr>
                    <p:blipFill>
                      <a:blip r:embed="rId8"/>
                      <a:stretch>
                        <a:fillRect/>
                      </a:stretch>
                    </p:blipFill>
                    <p:spPr>
                      <a:xfrm>
                        <a:off x="2124075" y="2636838"/>
                        <a:ext cx="1295400" cy="431800"/>
                      </a:xfrm>
                      <a:prstGeom prst="rect">
                        <a:avLst/>
                      </a:prstGeom>
                      <a:noFill/>
                      <a:ln>
                        <a:noFill/>
                        <a:miter lim="800000"/>
                      </a:ln>
                      <a:effectLst/>
                    </p:spPr>
                  </p:pic>
                </p:oleObj>
              </mc:Fallback>
            </mc:AlternateContent>
          </a:graphicData>
        </a:graphic>
      </p:graphicFrame>
      <p:sp>
        <p:nvSpPr>
          <p:cNvPr id="14347" name="Rectangle 8" title=""/>
          <p:cNvSpPr/>
          <p:nvPr/>
        </p:nvSpPr>
        <p:spPr>
          <a:xfrm>
            <a:off x="2133600" y="381000"/>
            <a:ext cx="51816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r>
              <a:rPr kumimoji="1" lang="en-US" altLang="zh-CN" sz="2800">
                <a:latin typeface="Times New Roman" pitchFamily="18" charset="0"/>
              </a:rPr>
              <a:t> §3     </a:t>
            </a:r>
            <a:r>
              <a:rPr kumimoji="1" lang="zh-CN" altLang="en-US" sz="2800">
                <a:latin typeface="Times New Roman" pitchFamily="18" charset="0"/>
              </a:rPr>
              <a:t>随机变量的分布函数</a:t>
            </a:r>
            <a:endParaRPr kumimoji="1" lang="zh-CN" altLang="en-US" sz="2800">
              <a:latin typeface="Times New Roman" pitchFamily="18" charset="0"/>
            </a:endParaRPr>
          </a:p>
        </p:txBody>
      </p:sp>
      <p:sp>
        <p:nvSpPr>
          <p:cNvPr id="14348" name="AutoShape 11" title="">
            <a:hlinkClick r:id="rId9"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14349" name="Text Box 12"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9" action="ppaction://hlinkpres"/>
              </a:rPr>
              <a:t>返回主目录</a:t>
            </a:r>
            <a:endParaRPr kumimoji="1" lang="zh-CN" altLang="en-US" sz="2000">
              <a:latin typeface="Times New Roman" pitchFamily="18" charset="0"/>
              <a:ea typeface="隶书" pitchFamily="49" charset="-122"/>
            </a:endParaRPr>
          </a:p>
        </p:txBody>
      </p:sp>
      <p:graphicFrame>
        <p:nvGraphicFramePr>
          <p:cNvPr id="14340" name="Object 13" title=""/>
          <p:cNvGraphicFramePr>
            <a:graphicFrameLocks noChangeAspect="1"/>
          </p:cNvGraphicFramePr>
          <p:nvPr/>
        </p:nvGraphicFramePr>
        <p:xfrm>
          <a:off x="785813" y="990600"/>
          <a:ext cx="7572375" cy="28575"/>
        </p:xfrm>
        <a:graphic>
          <a:graphicData uri="http://schemas.openxmlformats.org/presentationml/2006/ole">
            <mc:AlternateContent>
              <mc:Choice xmlns:v="urn:schemas-microsoft-com:vml" Requires="v">
                <p:oleObj spid="_x0000_s1366" name="Image" r:id="rId10" imgW="7572375" imgH="28575" progId="Photoshop.Image.5">
                  <p:embed/>
                </p:oleObj>
              </mc:Choice>
              <mc:Fallback>
                <p:oleObj name="Image" r:id="rId10" imgW="7572375" imgH="28575" progId="Photoshop.Image.5">
                  <p:embed/>
                  <p:pic>
                    <p:nvPicPr>
                      <p:cNvPr id="0" name="OLE substitute image"/>
                      <p:cNvPicPr/>
                      <p:nvPr/>
                    </p:nvPicPr>
                    <p:blipFill>
                      <a:blip r:embed="rId11"/>
                      <a:stretch>
                        <a:fillRect/>
                      </a:stretch>
                    </p:blipFill>
                    <p:spPr>
                      <a:xfrm>
                        <a:off x="785813" y="990600"/>
                        <a:ext cx="7572375" cy="28575"/>
                      </a:xfrm>
                      <a:prstGeom prst="rect">
                        <a:avLst/>
                      </a:prstGeom>
                      <a:noFill/>
                      <a:ln>
                        <a:noFill/>
                        <a:miter lim="800000"/>
                      </a:ln>
                      <a:effectLst/>
                    </p:spPr>
                  </p:pic>
                </p:oleObj>
              </mc:Fallback>
            </mc:AlternateContent>
          </a:graphicData>
        </a:graphic>
      </p:graphicFrame>
      <p:graphicFrame>
        <p:nvGraphicFramePr>
          <p:cNvPr id="14341" name="Object 18" title=""/>
          <p:cNvGraphicFramePr>
            <a:graphicFrameLocks noChangeAspect="1"/>
          </p:cNvGraphicFramePr>
          <p:nvPr>
            <p:ph sz="quarter" idx="4"/>
          </p:nvPr>
        </p:nvGraphicFramePr>
        <p:xfrm>
          <a:off x="1476375" y="3644900"/>
          <a:ext cx="3024188" cy="442913"/>
        </p:xfrm>
        <a:graphic>
          <a:graphicData uri="http://schemas.openxmlformats.org/presentationml/2006/ole">
            <mc:AlternateContent>
              <mc:Choice xmlns:v="urn:schemas-microsoft-com:vml" Requires="v">
                <p:oleObj spid="_x0000_s1367" name="公式" r:id="rId12" imgW="3024188" imgH="442913" progId="Equation.3">
                  <p:embed/>
                </p:oleObj>
              </mc:Choice>
              <mc:Fallback>
                <p:oleObj name="公式" r:id="rId12" imgW="3024188" imgH="442913" progId="Equation.3">
                  <p:embed/>
                  <p:pic>
                    <p:nvPicPr>
                      <p:cNvPr id="0" name="OLE substitute image"/>
                      <p:cNvPicPr/>
                      <p:nvPr/>
                    </p:nvPicPr>
                    <p:blipFill>
                      <a:blip r:embed="rId13"/>
                      <a:stretch>
                        <a:fillRect/>
                      </a:stretch>
                    </p:blipFill>
                    <p:spPr>
                      <a:xfrm>
                        <a:off x="1476375" y="3644900"/>
                        <a:ext cx="3024188" cy="442913"/>
                      </a:xfrm>
                      <a:prstGeom prst="rect">
                        <a:avLst/>
                      </a:prstGeom>
                      <a:noFill/>
                      <a:ln>
                        <a:noFill/>
                        <a:miter lim="800000"/>
                      </a:ln>
                      <a:effectLst/>
                    </p:spPr>
                  </p:pic>
                </p:oleObj>
              </mc:Fallback>
            </mc:AlternateContent>
          </a:graphicData>
        </a:graphic>
      </p:graphicFrame>
      <p:graphicFrame>
        <p:nvGraphicFramePr>
          <p:cNvPr id="14342" name="Object 20" title=""/>
          <p:cNvGraphicFramePr>
            <a:graphicFrameLocks noChangeAspect="1"/>
          </p:cNvGraphicFramePr>
          <p:nvPr/>
        </p:nvGraphicFramePr>
        <p:xfrm>
          <a:off x="1920875" y="4149725"/>
          <a:ext cx="1701800" cy="431800"/>
        </p:xfrm>
        <a:graphic>
          <a:graphicData uri="http://schemas.openxmlformats.org/presentationml/2006/ole">
            <mc:AlternateContent>
              <mc:Choice xmlns:v="urn:schemas-microsoft-com:vml" Requires="v">
                <p:oleObj spid="_x0000_s1368" name="公式" r:id="rId14" imgW="1701800" imgH="431800" progId="Equation.3">
                  <p:embed/>
                </p:oleObj>
              </mc:Choice>
              <mc:Fallback>
                <p:oleObj name="公式" r:id="rId14" imgW="1701800" imgH="431800" progId="Equation.3">
                  <p:embed/>
                  <p:pic>
                    <p:nvPicPr>
                      <p:cNvPr id="0" name="OLE substitute image"/>
                      <p:cNvPicPr/>
                      <p:nvPr/>
                    </p:nvPicPr>
                    <p:blipFill>
                      <a:blip r:embed="rId15"/>
                      <a:stretch>
                        <a:fillRect/>
                      </a:stretch>
                    </p:blipFill>
                    <p:spPr>
                      <a:xfrm>
                        <a:off x="1920875" y="4149725"/>
                        <a:ext cx="1701800" cy="431800"/>
                      </a:xfrm>
                      <a:prstGeom prst="rect">
                        <a:avLst/>
                      </a:prstGeom>
                      <a:noFill/>
                      <a:ln>
                        <a:noFill/>
                        <a:miter lim="800000"/>
                      </a:ln>
                      <a:effec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14346"/>
                                        </p:tgtEl>
                                        <p:attrNameLst>
                                          <p:attrName>style.visibility</p:attrName>
                                        </p:attrNameLst>
                                      </p:cBhvr>
                                      <p:to>
                                        <p:strVal val="visible"/>
                                      </p:to>
                                    </p:set>
                                    <p:animEffect transition="in" filter="wipe(left)">
                                      <p:cBhvr>
                                        <p:cTn id="7" dur="500"/>
                                        <p:tgtEl>
                                          <p:spTgt spid="14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5379" name="Rectangle 2" title=""/>
          <p:cNvSpPr>
            <a:spLocks noGrp="1"/>
          </p:cNvSpPr>
          <p:nvPr>
            <p:ph type="title" sz="quarter"/>
          </p:nvPr>
        </p:nvSpPr>
        <p:spPr>
          <a:xfrm>
            <a:off x="250825" y="908050"/>
            <a:ext cx="8229600" cy="630238"/>
          </a:xfrm>
          <a:noFill/>
          <a:ln>
            <a:miter lim="800000"/>
          </a:ln>
        </p:spPr>
        <p:txBody>
          <a:bodyPr wrap="square" lIns="91440" tIns="45720" rIns="91440" bIns="45720" anchor="t" anchorCtr="0"/>
          <a:lstStyle>
            <a:lvl1pPr marL="0" indent="0" algn="l" defTabSz="914400" rtl="0" eaLnBrk="0" fontAlgn="base" hangingPunct="0">
              <a:lnSpc>
                <a:spcPct val="100000"/>
              </a:lnSpc>
              <a:spcBef>
                <a:spcPct val="0"/>
              </a:spcBef>
              <a:spcAft>
                <a:spcPct val="0"/>
              </a:spcAft>
              <a:buClrTx/>
              <a:buSzTx/>
              <a:buFontTx/>
              <a:buNone/>
              <a:defRPr kumimoji="0" lang="zh-CN" altLang="en-US" sz="4200" b="0" i="0" u="none" baseline="0">
                <a:solidFill>
                  <a:schemeClr val="tx2"/>
                </a:solidFill>
                <a:latin typeface="Garamond" pitchFamily="18" charset="0"/>
                <a:ea typeface="宋体" pitchFamily="2" charset="-122"/>
                <a:cs typeface="+mj-cs"/>
              </a:defRPr>
            </a:lvl1pPr>
          </a:lstStyle>
          <a:p>
            <a:pPr lvl="0" eaLnBrk="1" hangingPunct="1"/>
            <a:r>
              <a:rPr lang="zh-CN" altLang="en-US" sz="2500" b="1">
                <a:solidFill>
                  <a:schemeClr val="tx1"/>
                </a:solidFill>
                <a:latin typeface="宋体" pitchFamily="2" charset="-122"/>
              </a:rPr>
              <a:t>例 </a:t>
            </a:r>
            <a:r>
              <a:rPr lang="en-US" altLang="zh-CN" sz="2500" b="1">
                <a:solidFill>
                  <a:schemeClr val="tx1"/>
                </a:solidFill>
                <a:latin typeface="宋体" pitchFamily="2" charset="-122"/>
              </a:rPr>
              <a:t>3</a:t>
            </a:r>
            <a:endParaRPr lang="en-US" altLang="zh-CN" sz="2500" b="1">
              <a:solidFill>
                <a:schemeClr val="tx1"/>
              </a:solidFill>
              <a:latin typeface="宋体" pitchFamily="2" charset="-122"/>
            </a:endParaRPr>
          </a:p>
        </p:txBody>
      </p:sp>
      <p:graphicFrame>
        <p:nvGraphicFramePr>
          <p:cNvPr id="15362" name="Object 3" title=""/>
          <p:cNvGraphicFramePr>
            <a:graphicFrameLocks noChangeAspect="1"/>
          </p:cNvGraphicFramePr>
          <p:nvPr>
            <p:ph sz="quarter" idx="1"/>
          </p:nvPr>
        </p:nvGraphicFramePr>
        <p:xfrm flipV="1">
          <a:off x="2419350" y="2586038"/>
          <a:ext cx="114300" cy="215900"/>
        </p:xfrm>
        <a:graphic>
          <a:graphicData uri="http://schemas.openxmlformats.org/presentationml/2006/ole">
            <mc:AlternateContent>
              <mc:Choice xmlns:v="urn:schemas-microsoft-com:vml" Requires="v">
                <p:oleObj spid="_x0000_s1369" name="公式" r:id="rId2" imgW="114300" imgH="215900" progId="Equation.3">
                  <p:embed/>
                </p:oleObj>
              </mc:Choice>
              <mc:Fallback>
                <p:oleObj name="公式" r:id="rId2" imgW="114300" imgH="215900" progId="Equation.3">
                  <p:embed/>
                  <p:pic>
                    <p:nvPicPr>
                      <p:cNvPr id="0" name="OLE substitute image"/>
                      <p:cNvPicPr/>
                      <p:nvPr/>
                    </p:nvPicPr>
                    <p:blipFill>
                      <a:blip r:embed="rId3"/>
                      <a:stretch>
                        <a:fillRect/>
                      </a:stretch>
                    </p:blipFill>
                    <p:spPr>
                      <a:xfrm flipV="1">
                        <a:off x="2419350" y="2586038"/>
                        <a:ext cx="114300" cy="215900"/>
                      </a:xfrm>
                      <a:prstGeom prst="rect">
                        <a:avLst/>
                      </a:prstGeom>
                      <a:noFill/>
                      <a:ln>
                        <a:miter lim="800000"/>
                      </a:ln>
                    </p:spPr>
                  </p:pic>
                </p:oleObj>
              </mc:Fallback>
            </mc:AlternateContent>
          </a:graphicData>
        </a:graphic>
      </p:graphicFrame>
      <p:graphicFrame>
        <p:nvGraphicFramePr>
          <p:cNvPr id="15363" name="Object 16" title=""/>
          <p:cNvGraphicFramePr>
            <a:graphicFrameLocks noChangeAspect="1"/>
          </p:cNvGraphicFramePr>
          <p:nvPr>
            <p:ph sz="quarter" idx="2"/>
          </p:nvPr>
        </p:nvGraphicFramePr>
        <p:xfrm>
          <a:off x="1331913" y="1052513"/>
          <a:ext cx="4321175" cy="503237"/>
        </p:xfrm>
        <a:graphic>
          <a:graphicData uri="http://schemas.openxmlformats.org/presentationml/2006/ole">
            <mc:AlternateContent>
              <mc:Choice xmlns:v="urn:schemas-microsoft-com:vml" Requires="v">
                <p:oleObj spid="_x0000_s1370" name="公式" r:id="rId4" imgW="4321175" imgH="503237" progId="Equation.3">
                  <p:embed/>
                </p:oleObj>
              </mc:Choice>
              <mc:Fallback>
                <p:oleObj name="公式" r:id="rId4" imgW="4321175" imgH="503237" progId="Equation.3">
                  <p:embed/>
                  <p:pic>
                    <p:nvPicPr>
                      <p:cNvPr id="0" name="OLE substitute image"/>
                      <p:cNvPicPr/>
                      <p:nvPr/>
                    </p:nvPicPr>
                    <p:blipFill>
                      <a:blip r:embed="rId5"/>
                      <a:stretch>
                        <a:fillRect/>
                      </a:stretch>
                    </p:blipFill>
                    <p:spPr>
                      <a:xfrm>
                        <a:off x="1331913" y="1052513"/>
                        <a:ext cx="4321175" cy="503237"/>
                      </a:xfrm>
                      <a:prstGeom prst="rect">
                        <a:avLst/>
                      </a:prstGeom>
                      <a:noFill/>
                      <a:ln>
                        <a:noFill/>
                        <a:miter lim="800000"/>
                      </a:ln>
                      <a:effectLst/>
                    </p:spPr>
                  </p:pic>
                </p:oleObj>
              </mc:Fallback>
            </mc:AlternateContent>
          </a:graphicData>
        </a:graphic>
      </p:graphicFrame>
      <p:graphicFrame>
        <p:nvGraphicFramePr>
          <p:cNvPr id="15364" name="Object 18" title=""/>
          <p:cNvGraphicFramePr>
            <a:graphicFrameLocks noChangeAspect="1"/>
          </p:cNvGraphicFramePr>
          <p:nvPr>
            <p:ph sz="quarter" idx="3"/>
          </p:nvPr>
        </p:nvGraphicFramePr>
        <p:xfrm>
          <a:off x="925513" y="2133600"/>
          <a:ext cx="2549525" cy="3024188"/>
        </p:xfrm>
        <a:graphic>
          <a:graphicData uri="http://schemas.openxmlformats.org/presentationml/2006/ole">
            <mc:AlternateContent>
              <mc:Choice xmlns:v="urn:schemas-microsoft-com:vml" Requires="v">
                <p:oleObj spid="_x0000_s1371" name="Equation" r:id="rId6" imgW="2549525" imgH="3024188" progId="Equation.DSMT4">
                  <p:embed/>
                </p:oleObj>
              </mc:Choice>
              <mc:Fallback>
                <p:oleObj name="Equation" r:id="rId6" imgW="2549525" imgH="3024188" progId="Equation.DSMT4">
                  <p:embed/>
                  <p:pic>
                    <p:nvPicPr>
                      <p:cNvPr id="0" name="OLE substitute image"/>
                      <p:cNvPicPr/>
                      <p:nvPr/>
                    </p:nvPicPr>
                    <p:blipFill>
                      <a:blip r:embed="rId7"/>
                      <a:stretch>
                        <a:fillRect/>
                      </a:stretch>
                    </p:blipFill>
                    <p:spPr>
                      <a:xfrm>
                        <a:off x="925513" y="2133600"/>
                        <a:ext cx="2549525" cy="3024188"/>
                      </a:xfrm>
                      <a:prstGeom prst="rect">
                        <a:avLst/>
                      </a:prstGeom>
                      <a:noFill/>
                      <a:ln>
                        <a:noFill/>
                        <a:miter lim="800000"/>
                      </a:ln>
                      <a:effectLst/>
                    </p:spPr>
                  </p:pic>
                </p:oleObj>
              </mc:Fallback>
            </mc:AlternateContent>
          </a:graphicData>
        </a:graphic>
      </p:graphicFrame>
      <p:graphicFrame>
        <p:nvGraphicFramePr>
          <p:cNvPr id="15365" name="Object 4" title=""/>
          <p:cNvGraphicFramePr>
            <a:graphicFrameLocks noChangeAspect="1"/>
          </p:cNvGraphicFramePr>
          <p:nvPr/>
        </p:nvGraphicFramePr>
        <p:xfrm flipV="1">
          <a:off x="2262188" y="3235325"/>
          <a:ext cx="258762" cy="488950"/>
        </p:xfrm>
        <a:graphic>
          <a:graphicData uri="http://schemas.openxmlformats.org/presentationml/2006/ole">
            <mc:AlternateContent>
              <mc:Choice xmlns:v="urn:schemas-microsoft-com:vml" Requires="v">
                <p:oleObj spid="_x0000_s1372" name="公式" r:id="rId8" imgW="258762" imgH="488950" progId="Equation.3">
                  <p:embed/>
                </p:oleObj>
              </mc:Choice>
              <mc:Fallback>
                <p:oleObj name="公式" r:id="rId8" imgW="258762" imgH="488950" progId="Equation.3">
                  <p:embed/>
                  <p:pic>
                    <p:nvPicPr>
                      <p:cNvPr id="0" name="OLE substitute image"/>
                      <p:cNvPicPr/>
                      <p:nvPr/>
                    </p:nvPicPr>
                    <p:blipFill>
                      <a:blip r:embed="rId3"/>
                      <a:stretch>
                        <a:fillRect/>
                      </a:stretch>
                    </p:blipFill>
                    <p:spPr>
                      <a:xfrm flipV="1">
                        <a:off x="2262188" y="3235325"/>
                        <a:ext cx="258762" cy="488950"/>
                      </a:xfrm>
                      <a:prstGeom prst="rect">
                        <a:avLst/>
                      </a:prstGeom>
                      <a:noFill/>
                      <a:ln>
                        <a:noFill/>
                        <a:miter lim="800000"/>
                      </a:ln>
                    </p:spPr>
                  </p:pic>
                </p:oleObj>
              </mc:Fallback>
            </mc:AlternateContent>
          </a:graphicData>
        </a:graphic>
      </p:graphicFrame>
      <p:graphicFrame>
        <p:nvGraphicFramePr>
          <p:cNvPr id="15366" name="Object 5" title=""/>
          <p:cNvGraphicFramePr>
            <a:graphicFrameLocks noChangeAspect="1"/>
          </p:cNvGraphicFramePr>
          <p:nvPr/>
        </p:nvGraphicFramePr>
        <p:xfrm flipV="1">
          <a:off x="6478588" y="1981200"/>
          <a:ext cx="258762" cy="484188"/>
        </p:xfrm>
        <a:graphic>
          <a:graphicData uri="http://schemas.openxmlformats.org/presentationml/2006/ole">
            <mc:AlternateContent>
              <mc:Choice xmlns:v="urn:schemas-microsoft-com:vml" Requires="v">
                <p:oleObj spid="_x0000_s1373" name="公式" r:id="rId9" imgW="258762" imgH="484188" progId="Equation.3">
                  <p:embed/>
                </p:oleObj>
              </mc:Choice>
              <mc:Fallback>
                <p:oleObj name="公式" r:id="rId9" imgW="258762" imgH="484188" progId="Equation.3">
                  <p:embed/>
                  <p:pic>
                    <p:nvPicPr>
                      <p:cNvPr id="0" name="OLE substitute image"/>
                      <p:cNvPicPr/>
                      <p:nvPr/>
                    </p:nvPicPr>
                    <p:blipFill>
                      <a:blip r:embed="rId3"/>
                      <a:stretch>
                        <a:fillRect/>
                      </a:stretch>
                    </p:blipFill>
                    <p:spPr>
                      <a:xfrm flipV="1">
                        <a:off x="6478588" y="1981200"/>
                        <a:ext cx="258762" cy="484188"/>
                      </a:xfrm>
                      <a:prstGeom prst="rect">
                        <a:avLst/>
                      </a:prstGeom>
                      <a:noFill/>
                      <a:ln>
                        <a:noFill/>
                        <a:miter lim="800000"/>
                      </a:ln>
                    </p:spPr>
                  </p:pic>
                </p:oleObj>
              </mc:Fallback>
            </mc:AlternateContent>
          </a:graphicData>
        </a:graphic>
      </p:graphicFrame>
      <p:graphicFrame>
        <p:nvGraphicFramePr>
          <p:cNvPr id="15367" name="Object 6" title=""/>
          <p:cNvGraphicFramePr>
            <a:graphicFrameLocks noChangeAspect="1"/>
          </p:cNvGraphicFramePr>
          <p:nvPr/>
        </p:nvGraphicFramePr>
        <p:xfrm flipV="1">
          <a:off x="6296025" y="2997200"/>
          <a:ext cx="258763" cy="484188"/>
        </p:xfrm>
        <a:graphic>
          <a:graphicData uri="http://schemas.openxmlformats.org/presentationml/2006/ole">
            <mc:AlternateContent>
              <mc:Choice xmlns:v="urn:schemas-microsoft-com:vml" Requires="v">
                <p:oleObj spid="_x0000_s1374" name="公式" r:id="rId10" imgW="258763" imgH="484188" progId="Equation.3">
                  <p:embed/>
                </p:oleObj>
              </mc:Choice>
              <mc:Fallback>
                <p:oleObj name="公式" r:id="rId10" imgW="258763" imgH="484188" progId="Equation.3">
                  <p:embed/>
                  <p:pic>
                    <p:nvPicPr>
                      <p:cNvPr id="0" name="OLE substitute image"/>
                      <p:cNvPicPr/>
                      <p:nvPr/>
                    </p:nvPicPr>
                    <p:blipFill>
                      <a:blip r:embed="rId3"/>
                      <a:stretch>
                        <a:fillRect/>
                      </a:stretch>
                    </p:blipFill>
                    <p:spPr>
                      <a:xfrm flipV="1">
                        <a:off x="6296025" y="2997200"/>
                        <a:ext cx="258763" cy="484188"/>
                      </a:xfrm>
                      <a:prstGeom prst="rect">
                        <a:avLst/>
                      </a:prstGeom>
                      <a:noFill/>
                      <a:ln>
                        <a:noFill/>
                        <a:miter lim="800000"/>
                      </a:ln>
                    </p:spPr>
                  </p:pic>
                </p:oleObj>
              </mc:Fallback>
            </mc:AlternateContent>
          </a:graphicData>
        </a:graphic>
      </p:graphicFrame>
      <p:graphicFrame>
        <p:nvGraphicFramePr>
          <p:cNvPr id="15368" name="Object 7" title=""/>
          <p:cNvGraphicFramePr>
            <a:graphicFrameLocks noChangeAspect="1"/>
          </p:cNvGraphicFramePr>
          <p:nvPr/>
        </p:nvGraphicFramePr>
        <p:xfrm flipV="1">
          <a:off x="5994400" y="3429000"/>
          <a:ext cx="258763" cy="484188"/>
        </p:xfrm>
        <a:graphic>
          <a:graphicData uri="http://schemas.openxmlformats.org/presentationml/2006/ole">
            <mc:AlternateContent>
              <mc:Choice xmlns:v="urn:schemas-microsoft-com:vml" Requires="v">
                <p:oleObj spid="_x0000_s1375" name="公式" r:id="rId11" imgW="258763" imgH="484188" progId="Equation.3">
                  <p:embed/>
                </p:oleObj>
              </mc:Choice>
              <mc:Fallback>
                <p:oleObj name="公式" r:id="rId11" imgW="258763" imgH="484188" progId="Equation.3">
                  <p:embed/>
                  <p:pic>
                    <p:nvPicPr>
                      <p:cNvPr id="0" name="OLE substitute image"/>
                      <p:cNvPicPr/>
                      <p:nvPr/>
                    </p:nvPicPr>
                    <p:blipFill>
                      <a:blip r:embed="rId3"/>
                      <a:stretch>
                        <a:fillRect/>
                      </a:stretch>
                    </p:blipFill>
                    <p:spPr>
                      <a:xfrm flipV="1">
                        <a:off x="5994400" y="3429000"/>
                        <a:ext cx="258763" cy="484188"/>
                      </a:xfrm>
                      <a:prstGeom prst="rect">
                        <a:avLst/>
                      </a:prstGeom>
                      <a:noFill/>
                      <a:ln>
                        <a:noFill/>
                        <a:miter lim="800000"/>
                      </a:ln>
                    </p:spPr>
                  </p:pic>
                </p:oleObj>
              </mc:Fallback>
            </mc:AlternateContent>
          </a:graphicData>
        </a:graphic>
      </p:graphicFrame>
      <p:graphicFrame>
        <p:nvGraphicFramePr>
          <p:cNvPr id="15369" name="Object 8" title=""/>
          <p:cNvGraphicFramePr>
            <a:graphicFrameLocks noChangeAspect="1"/>
          </p:cNvGraphicFramePr>
          <p:nvPr/>
        </p:nvGraphicFramePr>
        <p:xfrm flipV="1">
          <a:off x="6153150" y="3976688"/>
          <a:ext cx="258763" cy="485775"/>
        </p:xfrm>
        <a:graphic>
          <a:graphicData uri="http://schemas.openxmlformats.org/presentationml/2006/ole">
            <mc:AlternateContent>
              <mc:Choice xmlns:v="urn:schemas-microsoft-com:vml" Requires="v">
                <p:oleObj spid="_x0000_s1376" name="公式" r:id="rId12" imgW="258763" imgH="485775" progId="Equation.3">
                  <p:embed/>
                </p:oleObj>
              </mc:Choice>
              <mc:Fallback>
                <p:oleObj name="公式" r:id="rId12" imgW="258763" imgH="485775" progId="Equation.3">
                  <p:embed/>
                  <p:pic>
                    <p:nvPicPr>
                      <p:cNvPr id="0" name="OLE substitute image"/>
                      <p:cNvPicPr/>
                      <p:nvPr/>
                    </p:nvPicPr>
                    <p:blipFill>
                      <a:blip r:embed="rId3"/>
                      <a:stretch>
                        <a:fillRect/>
                      </a:stretch>
                    </p:blipFill>
                    <p:spPr>
                      <a:xfrm flipV="1">
                        <a:off x="6153150" y="3976688"/>
                        <a:ext cx="258763" cy="485775"/>
                      </a:xfrm>
                      <a:prstGeom prst="rect">
                        <a:avLst/>
                      </a:prstGeom>
                      <a:noFill/>
                      <a:ln>
                        <a:noFill/>
                        <a:miter lim="800000"/>
                      </a:ln>
                    </p:spPr>
                  </p:pic>
                </p:oleObj>
              </mc:Fallback>
            </mc:AlternateContent>
          </a:graphicData>
        </a:graphic>
      </p:graphicFrame>
      <p:graphicFrame>
        <p:nvGraphicFramePr>
          <p:cNvPr id="15370" name="Object 9" title=""/>
          <p:cNvGraphicFramePr>
            <a:graphicFrameLocks noChangeAspect="1"/>
          </p:cNvGraphicFramePr>
          <p:nvPr/>
        </p:nvGraphicFramePr>
        <p:xfrm flipV="1">
          <a:off x="6310313" y="4724400"/>
          <a:ext cx="258762" cy="484188"/>
        </p:xfrm>
        <a:graphic>
          <a:graphicData uri="http://schemas.openxmlformats.org/presentationml/2006/ole">
            <mc:AlternateContent>
              <mc:Choice xmlns:v="urn:schemas-microsoft-com:vml" Requires="v">
                <p:oleObj spid="_x0000_s1377" name="公式" r:id="rId13" imgW="258762" imgH="484188" progId="Equation.3">
                  <p:embed/>
                </p:oleObj>
              </mc:Choice>
              <mc:Fallback>
                <p:oleObj name="公式" r:id="rId13" imgW="258762" imgH="484188" progId="Equation.3">
                  <p:embed/>
                  <p:pic>
                    <p:nvPicPr>
                      <p:cNvPr id="0" name="OLE substitute image"/>
                      <p:cNvPicPr/>
                      <p:nvPr/>
                    </p:nvPicPr>
                    <p:blipFill>
                      <a:blip r:embed="rId3"/>
                      <a:stretch>
                        <a:fillRect/>
                      </a:stretch>
                    </p:blipFill>
                    <p:spPr>
                      <a:xfrm flipV="1">
                        <a:off x="6310313" y="4724400"/>
                        <a:ext cx="258762" cy="484188"/>
                      </a:xfrm>
                      <a:prstGeom prst="rect">
                        <a:avLst/>
                      </a:prstGeom>
                      <a:noFill/>
                      <a:ln>
                        <a:noFill/>
                        <a:miter lim="800000"/>
                      </a:ln>
                    </p:spPr>
                  </p:pic>
                </p:oleObj>
              </mc:Fallback>
            </mc:AlternateContent>
          </a:graphicData>
        </a:graphic>
      </p:graphicFrame>
      <p:graphicFrame>
        <p:nvGraphicFramePr>
          <p:cNvPr id="15371" name="Object 10" title=""/>
          <p:cNvGraphicFramePr>
            <a:graphicFrameLocks noChangeAspect="1"/>
          </p:cNvGraphicFramePr>
          <p:nvPr/>
        </p:nvGraphicFramePr>
        <p:xfrm flipV="1">
          <a:off x="6224588" y="5410200"/>
          <a:ext cx="257175" cy="484188"/>
        </p:xfrm>
        <a:graphic>
          <a:graphicData uri="http://schemas.openxmlformats.org/presentationml/2006/ole">
            <mc:AlternateContent>
              <mc:Choice xmlns:v="urn:schemas-microsoft-com:vml" Requires="v">
                <p:oleObj spid="_x0000_s1378" name="公式" r:id="rId14" imgW="257175" imgH="484188" progId="Equation.3">
                  <p:embed/>
                </p:oleObj>
              </mc:Choice>
              <mc:Fallback>
                <p:oleObj name="公式" r:id="rId14" imgW="257175" imgH="484188" progId="Equation.3">
                  <p:embed/>
                  <p:pic>
                    <p:nvPicPr>
                      <p:cNvPr id="0" name="OLE substitute image"/>
                      <p:cNvPicPr/>
                      <p:nvPr/>
                    </p:nvPicPr>
                    <p:blipFill>
                      <a:blip r:embed="rId3"/>
                      <a:stretch>
                        <a:fillRect/>
                      </a:stretch>
                    </p:blipFill>
                    <p:spPr>
                      <a:xfrm flipV="1">
                        <a:off x="6224588" y="5410200"/>
                        <a:ext cx="257175" cy="484188"/>
                      </a:xfrm>
                      <a:prstGeom prst="rect">
                        <a:avLst/>
                      </a:prstGeom>
                      <a:noFill/>
                      <a:ln>
                        <a:noFill/>
                        <a:miter lim="800000"/>
                      </a:ln>
                    </p:spPr>
                  </p:pic>
                </p:oleObj>
              </mc:Fallback>
            </mc:AlternateContent>
          </a:graphicData>
        </a:graphic>
      </p:graphicFrame>
      <p:sp>
        <p:nvSpPr>
          <p:cNvPr id="15380" name="Rectangle 12" title=""/>
          <p:cNvSpPr/>
          <p:nvPr/>
        </p:nvSpPr>
        <p:spPr>
          <a:xfrm>
            <a:off x="2133600" y="304800"/>
            <a:ext cx="51816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r>
              <a:rPr kumimoji="1" lang="en-US" altLang="zh-CN" sz="2800">
                <a:latin typeface="Times New Roman" pitchFamily="18" charset="0"/>
              </a:rPr>
              <a:t> §3     </a:t>
            </a:r>
            <a:r>
              <a:rPr kumimoji="1" lang="zh-CN" altLang="en-US" sz="2800">
                <a:latin typeface="Times New Roman" pitchFamily="18" charset="0"/>
              </a:rPr>
              <a:t>随机变量的分布函数</a:t>
            </a:r>
            <a:endParaRPr kumimoji="1" lang="zh-CN" altLang="en-US" sz="2800">
              <a:latin typeface="Times New Roman" pitchFamily="18" charset="0"/>
            </a:endParaRPr>
          </a:p>
        </p:txBody>
      </p:sp>
      <p:sp>
        <p:nvSpPr>
          <p:cNvPr id="15381" name="AutoShape 13" title="">
            <a:hlinkClick r:id="rId15"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15382" name="Text Box 14"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5" action="ppaction://hlinkpres"/>
              </a:rPr>
              <a:t>返回主目录</a:t>
            </a:r>
            <a:endParaRPr kumimoji="1" lang="zh-CN" altLang="en-US" sz="2000">
              <a:latin typeface="Times New Roman" pitchFamily="18" charset="0"/>
              <a:ea typeface="隶书" pitchFamily="49" charset="-122"/>
            </a:endParaRPr>
          </a:p>
        </p:txBody>
      </p:sp>
      <p:graphicFrame>
        <p:nvGraphicFramePr>
          <p:cNvPr id="15372" name="Object 15" title=""/>
          <p:cNvGraphicFramePr>
            <a:graphicFrameLocks noChangeAspect="1"/>
          </p:cNvGraphicFramePr>
          <p:nvPr/>
        </p:nvGraphicFramePr>
        <p:xfrm>
          <a:off x="785813" y="914400"/>
          <a:ext cx="7572375" cy="28575"/>
        </p:xfrm>
        <a:graphic>
          <a:graphicData uri="http://schemas.openxmlformats.org/presentationml/2006/ole">
            <mc:AlternateContent>
              <mc:Choice xmlns:v="urn:schemas-microsoft-com:vml" Requires="v">
                <p:oleObj spid="_x0000_s1379" name="Image" r:id="rId16" imgW="7572375" imgH="28575" progId="Photoshop.Image.5">
                  <p:embed/>
                </p:oleObj>
              </mc:Choice>
              <mc:Fallback>
                <p:oleObj name="Image" r:id="rId16" imgW="7572375" imgH="28575" progId="Photoshop.Image.5">
                  <p:embed/>
                  <p:pic>
                    <p:nvPicPr>
                      <p:cNvPr id="0" name="OLE substitute image"/>
                      <p:cNvPicPr/>
                      <p:nvPr/>
                    </p:nvPicPr>
                    <p:blipFill>
                      <a:blip r:embed="rId17"/>
                      <a:stretch>
                        <a:fillRect/>
                      </a:stretch>
                    </p:blipFill>
                    <p:spPr>
                      <a:xfrm>
                        <a:off x="785813" y="914400"/>
                        <a:ext cx="7572375" cy="28575"/>
                      </a:xfrm>
                      <a:prstGeom prst="rect">
                        <a:avLst/>
                      </a:prstGeom>
                      <a:noFill/>
                      <a:ln>
                        <a:noFill/>
                        <a:miter lim="800000"/>
                      </a:ln>
                      <a:effectLst/>
                    </p:spPr>
                  </p:pic>
                </p:oleObj>
              </mc:Fallback>
            </mc:AlternateContent>
          </a:graphicData>
        </a:graphic>
      </p:graphicFrame>
      <p:graphicFrame>
        <p:nvGraphicFramePr>
          <p:cNvPr id="15373" name="Object 20" title=""/>
          <p:cNvGraphicFramePr>
            <a:graphicFrameLocks noChangeAspect="1"/>
          </p:cNvGraphicFramePr>
          <p:nvPr>
            <p:ph sz="quarter" idx="4"/>
          </p:nvPr>
        </p:nvGraphicFramePr>
        <p:xfrm>
          <a:off x="4356100" y="1916113"/>
          <a:ext cx="2592388" cy="400050"/>
        </p:xfrm>
        <a:graphic>
          <a:graphicData uri="http://schemas.openxmlformats.org/presentationml/2006/ole">
            <mc:AlternateContent>
              <mc:Choice xmlns:v="urn:schemas-microsoft-com:vml" Requires="v">
                <p:oleObj spid="_x0000_s1380" name="公式" r:id="rId18" imgW="2592388" imgH="400050" progId="Equation.3">
                  <p:embed/>
                </p:oleObj>
              </mc:Choice>
              <mc:Fallback>
                <p:oleObj name="公式" r:id="rId18" imgW="2592388" imgH="400050" progId="Equation.3">
                  <p:embed/>
                  <p:pic>
                    <p:nvPicPr>
                      <p:cNvPr id="0" name="OLE substitute image"/>
                      <p:cNvPicPr/>
                      <p:nvPr/>
                    </p:nvPicPr>
                    <p:blipFill>
                      <a:blip r:embed="rId19"/>
                      <a:stretch>
                        <a:fillRect/>
                      </a:stretch>
                    </p:blipFill>
                    <p:spPr>
                      <a:xfrm>
                        <a:off x="4356100" y="1916113"/>
                        <a:ext cx="2592388" cy="400050"/>
                      </a:xfrm>
                      <a:prstGeom prst="rect">
                        <a:avLst/>
                      </a:prstGeom>
                      <a:noFill/>
                      <a:ln>
                        <a:noFill/>
                        <a:miter lim="800000"/>
                      </a:ln>
                      <a:effectLst/>
                    </p:spPr>
                  </p:pic>
                </p:oleObj>
              </mc:Fallback>
            </mc:AlternateContent>
          </a:graphicData>
        </a:graphic>
      </p:graphicFrame>
      <p:graphicFrame>
        <p:nvGraphicFramePr>
          <p:cNvPr id="15374" name="Object 22" title=""/>
          <p:cNvGraphicFramePr>
            <a:graphicFrameLocks noChangeAspect="1"/>
          </p:cNvGraphicFramePr>
          <p:nvPr/>
        </p:nvGraphicFramePr>
        <p:xfrm>
          <a:off x="5148263" y="2565400"/>
          <a:ext cx="2016125" cy="463550"/>
        </p:xfrm>
        <a:graphic>
          <a:graphicData uri="http://schemas.openxmlformats.org/presentationml/2006/ole">
            <mc:AlternateContent>
              <mc:Choice xmlns:v="urn:schemas-microsoft-com:vml" Requires="v">
                <p:oleObj spid="_x0000_s1381" name="公式" r:id="rId20" imgW="2016125" imgH="463550" progId="Equation.3">
                  <p:embed/>
                </p:oleObj>
              </mc:Choice>
              <mc:Fallback>
                <p:oleObj name="公式" r:id="rId20" imgW="2016125" imgH="463550" progId="Equation.3">
                  <p:embed/>
                  <p:pic>
                    <p:nvPicPr>
                      <p:cNvPr id="0" name="OLE substitute image"/>
                      <p:cNvPicPr/>
                      <p:nvPr/>
                    </p:nvPicPr>
                    <p:blipFill>
                      <a:blip r:embed="rId21"/>
                      <a:stretch>
                        <a:fillRect/>
                      </a:stretch>
                    </p:blipFill>
                    <p:spPr>
                      <a:xfrm>
                        <a:off x="5148263" y="2565400"/>
                        <a:ext cx="2016125" cy="463550"/>
                      </a:xfrm>
                      <a:prstGeom prst="rect">
                        <a:avLst/>
                      </a:prstGeom>
                      <a:noFill/>
                      <a:ln>
                        <a:noFill/>
                        <a:miter lim="800000"/>
                      </a:ln>
                      <a:effectLst/>
                    </p:spPr>
                  </p:pic>
                </p:oleObj>
              </mc:Fallback>
            </mc:AlternateContent>
          </a:graphicData>
        </a:graphic>
      </p:graphicFrame>
      <p:graphicFrame>
        <p:nvGraphicFramePr>
          <p:cNvPr id="15375" name="Object 23" title=""/>
          <p:cNvGraphicFramePr>
            <a:graphicFrameLocks noChangeAspect="1"/>
          </p:cNvGraphicFramePr>
          <p:nvPr/>
        </p:nvGraphicFramePr>
        <p:xfrm>
          <a:off x="5219700" y="3213100"/>
          <a:ext cx="1944688" cy="452438"/>
        </p:xfrm>
        <a:graphic>
          <a:graphicData uri="http://schemas.openxmlformats.org/presentationml/2006/ole">
            <mc:AlternateContent>
              <mc:Choice xmlns:v="urn:schemas-microsoft-com:vml" Requires="v">
                <p:oleObj spid="_x0000_s1382" name="公式" r:id="rId22" imgW="1944688" imgH="452438" progId="Equation.3">
                  <p:embed/>
                </p:oleObj>
              </mc:Choice>
              <mc:Fallback>
                <p:oleObj name="公式" r:id="rId22" imgW="1944688" imgH="452438" progId="Equation.3">
                  <p:embed/>
                  <p:pic>
                    <p:nvPicPr>
                      <p:cNvPr id="0" name="OLE substitute image"/>
                      <p:cNvPicPr/>
                      <p:nvPr/>
                    </p:nvPicPr>
                    <p:blipFill>
                      <a:blip r:embed="rId23"/>
                      <a:stretch>
                        <a:fillRect/>
                      </a:stretch>
                    </p:blipFill>
                    <p:spPr>
                      <a:xfrm>
                        <a:off x="5219700" y="3213100"/>
                        <a:ext cx="1944688" cy="452438"/>
                      </a:xfrm>
                      <a:prstGeom prst="rect">
                        <a:avLst/>
                      </a:prstGeom>
                      <a:noFill/>
                      <a:ln>
                        <a:noFill/>
                        <a:miter lim="800000"/>
                      </a:ln>
                      <a:effectLst/>
                    </p:spPr>
                  </p:pic>
                </p:oleObj>
              </mc:Fallback>
            </mc:AlternateContent>
          </a:graphicData>
        </a:graphic>
      </p:graphicFrame>
      <p:graphicFrame>
        <p:nvGraphicFramePr>
          <p:cNvPr id="15376" name="Object 24" title=""/>
          <p:cNvGraphicFramePr>
            <a:graphicFrameLocks noChangeAspect="1"/>
          </p:cNvGraphicFramePr>
          <p:nvPr/>
        </p:nvGraphicFramePr>
        <p:xfrm>
          <a:off x="5219700" y="3789363"/>
          <a:ext cx="1800225" cy="746125"/>
        </p:xfrm>
        <a:graphic>
          <a:graphicData uri="http://schemas.openxmlformats.org/presentationml/2006/ole">
            <mc:AlternateContent>
              <mc:Choice xmlns:v="urn:schemas-microsoft-com:vml" Requires="v">
                <p:oleObj spid="_x0000_s1383" name="公式" r:id="rId24" imgW="1800225" imgH="746125" progId="Equation.3">
                  <p:embed/>
                </p:oleObj>
              </mc:Choice>
              <mc:Fallback>
                <p:oleObj name="公式" r:id="rId24" imgW="1800225" imgH="746125" progId="Equation.3">
                  <p:embed/>
                  <p:pic>
                    <p:nvPicPr>
                      <p:cNvPr id="0" name="OLE substitute image"/>
                      <p:cNvPicPr/>
                      <p:nvPr/>
                    </p:nvPicPr>
                    <p:blipFill>
                      <a:blip r:embed="rId25"/>
                      <a:stretch>
                        <a:fillRect/>
                      </a:stretch>
                    </p:blipFill>
                    <p:spPr>
                      <a:xfrm>
                        <a:off x="5219700" y="3789363"/>
                        <a:ext cx="1800225" cy="746125"/>
                      </a:xfrm>
                      <a:prstGeom prst="rect">
                        <a:avLst/>
                      </a:prstGeom>
                      <a:noFill/>
                      <a:ln>
                        <a:noFill/>
                        <a:miter lim="800000"/>
                      </a:ln>
                      <a:effectLst/>
                    </p:spPr>
                  </p:pic>
                </p:oleObj>
              </mc:Fallback>
            </mc:AlternateContent>
          </a:graphicData>
        </a:graphic>
      </p:graphicFrame>
      <p:graphicFrame>
        <p:nvGraphicFramePr>
          <p:cNvPr id="15377" name="Object 25" title=""/>
          <p:cNvGraphicFramePr>
            <a:graphicFrameLocks noChangeAspect="1"/>
          </p:cNvGraphicFramePr>
          <p:nvPr/>
        </p:nvGraphicFramePr>
        <p:xfrm>
          <a:off x="5219700" y="4581525"/>
          <a:ext cx="2376488" cy="434975"/>
        </p:xfrm>
        <a:graphic>
          <a:graphicData uri="http://schemas.openxmlformats.org/presentationml/2006/ole">
            <mc:AlternateContent>
              <mc:Choice xmlns:v="urn:schemas-microsoft-com:vml" Requires="v">
                <p:oleObj spid="_x0000_s1384" name="公式" r:id="rId26" imgW="2376488" imgH="434975" progId="Equation.3">
                  <p:embed/>
                </p:oleObj>
              </mc:Choice>
              <mc:Fallback>
                <p:oleObj name="公式" r:id="rId26" imgW="2376488" imgH="434975" progId="Equation.3">
                  <p:embed/>
                  <p:pic>
                    <p:nvPicPr>
                      <p:cNvPr id="0" name="OLE substitute image"/>
                      <p:cNvPicPr/>
                      <p:nvPr/>
                    </p:nvPicPr>
                    <p:blipFill>
                      <a:blip r:embed="rId27"/>
                      <a:stretch>
                        <a:fillRect/>
                      </a:stretch>
                    </p:blipFill>
                    <p:spPr>
                      <a:xfrm>
                        <a:off x="5219700" y="4581525"/>
                        <a:ext cx="2376488" cy="434975"/>
                      </a:xfrm>
                      <a:prstGeom prst="rect">
                        <a:avLst/>
                      </a:prstGeom>
                      <a:noFill/>
                      <a:ln>
                        <a:noFill/>
                        <a:miter lim="800000"/>
                      </a:ln>
                      <a:effectLst/>
                    </p:spPr>
                  </p:pic>
                </p:oleObj>
              </mc:Fallback>
            </mc:AlternateContent>
          </a:graphicData>
        </a:graphic>
      </p:graphicFrame>
      <p:graphicFrame>
        <p:nvGraphicFramePr>
          <p:cNvPr id="15378" name="Object 26" title=""/>
          <p:cNvGraphicFramePr>
            <a:graphicFrameLocks noChangeAspect="1"/>
          </p:cNvGraphicFramePr>
          <p:nvPr/>
        </p:nvGraphicFramePr>
        <p:xfrm>
          <a:off x="5292725" y="5229225"/>
          <a:ext cx="2374900" cy="463550"/>
        </p:xfrm>
        <a:graphic>
          <a:graphicData uri="http://schemas.openxmlformats.org/presentationml/2006/ole">
            <mc:AlternateContent>
              <mc:Choice xmlns:v="urn:schemas-microsoft-com:vml" Requires="v">
                <p:oleObj spid="_x0000_s1385" name="公式" r:id="rId28" imgW="2374900" imgH="463550" progId="Equation.3">
                  <p:embed/>
                </p:oleObj>
              </mc:Choice>
              <mc:Fallback>
                <p:oleObj name="公式" r:id="rId28" imgW="2374900" imgH="463550" progId="Equation.3">
                  <p:embed/>
                  <p:pic>
                    <p:nvPicPr>
                      <p:cNvPr id="0" name="OLE substitute image"/>
                      <p:cNvPicPr/>
                      <p:nvPr/>
                    </p:nvPicPr>
                    <p:blipFill>
                      <a:blip r:embed="rId29"/>
                      <a:stretch>
                        <a:fillRect/>
                      </a:stretch>
                    </p:blipFill>
                    <p:spPr>
                      <a:xfrm>
                        <a:off x="5292725" y="5229225"/>
                        <a:ext cx="2374900" cy="463550"/>
                      </a:xfrm>
                      <a:prstGeom prst="rect">
                        <a:avLst/>
                      </a:prstGeom>
                      <a:noFill/>
                      <a:ln>
                        <a:noFill/>
                        <a:miter lim="800000"/>
                      </a:ln>
                      <a:effectLst/>
                    </p:spPr>
                  </p:pic>
                </p:oleObj>
              </mc:Fallback>
            </mc:AlternateContent>
          </a:graphicData>
        </a:graphic>
      </p:graphicFrame>
    </p:spTree>
  </p:cSld>
  <p:clrMapOvr>
    <a:masterClrMapping/>
  </p:clrMapOvr>
  <p:transition>
    <p:random/>
  </p:transition>
  <p:timing/>
</p:sld>
</file>

<file path=ppt/slides/slide7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6409" name="Rectangle 2" title=""/>
          <p:cNvSpPr>
            <a:spLocks noGrp="1"/>
          </p:cNvSpPr>
          <p:nvPr>
            <p:ph type="title" sz="quarter"/>
          </p:nvPr>
        </p:nvSpPr>
        <p:spPr>
          <a:xfrm>
            <a:off x="457200" y="277813"/>
            <a:ext cx="8229600" cy="1139825"/>
          </a:xfrm>
          <a:noFill/>
          <a:ln>
            <a:miter lim="800000"/>
          </a:ln>
        </p:spPr>
        <p:txBody>
          <a:bodyPr wrap="square" lIns="91440" tIns="45720" rIns="91440" bIns="45720" anchor="t" anchorCtr="0"/>
          <a:lstStyle>
            <a:lvl1pPr marL="0" indent="0" algn="l" defTabSz="914400" rtl="0" eaLnBrk="0" fontAlgn="base" hangingPunct="0">
              <a:lnSpc>
                <a:spcPct val="100000"/>
              </a:lnSpc>
              <a:spcBef>
                <a:spcPct val="0"/>
              </a:spcBef>
              <a:spcAft>
                <a:spcPct val="0"/>
              </a:spcAft>
              <a:buClrTx/>
              <a:buSzTx/>
              <a:buFontTx/>
              <a:buNone/>
              <a:defRPr kumimoji="0" lang="zh-CN" altLang="en-US" sz="4200" b="0" i="0" u="none" baseline="0">
                <a:solidFill>
                  <a:schemeClr val="tx2"/>
                </a:solidFill>
                <a:latin typeface="Garamond" pitchFamily="18" charset="0"/>
                <a:ea typeface="宋体" pitchFamily="2" charset="-122"/>
                <a:cs typeface="+mj-cs"/>
              </a:defRPr>
            </a:lvl1pPr>
          </a:lstStyle>
          <a:p>
            <a:pPr lvl="0" eaLnBrk="1" hangingPunct="1"/>
            <a:r>
              <a:rPr lang="zh-CN" altLang="en-US" sz="2500" b="1">
                <a:latin typeface="宋体" pitchFamily="2" charset="-122"/>
              </a:rPr>
              <a:t>例 </a:t>
            </a:r>
            <a:r>
              <a:rPr lang="en-US" altLang="zh-CN" sz="2500" b="1">
                <a:latin typeface="宋体" pitchFamily="2" charset="-122"/>
              </a:rPr>
              <a:t>3</a:t>
            </a:r>
            <a:r>
              <a:rPr lang="zh-CN" altLang="en-US" sz="2500" b="1">
                <a:latin typeface="宋体" pitchFamily="2" charset="-122"/>
              </a:rPr>
              <a:t>（续）</a:t>
            </a:r>
            <a:endParaRPr lang="zh-CN" altLang="en-US" sz="2500" b="1"/>
          </a:p>
        </p:txBody>
      </p:sp>
      <p:graphicFrame>
        <p:nvGraphicFramePr>
          <p:cNvPr id="16386" name="Object 3" title=""/>
          <p:cNvGraphicFramePr>
            <a:graphicFrameLocks noChangeAspect="1"/>
          </p:cNvGraphicFramePr>
          <p:nvPr>
            <p:ph sz="quarter" idx="1"/>
          </p:nvPr>
        </p:nvGraphicFramePr>
        <p:xfrm flipV="1">
          <a:off x="2419350" y="2586038"/>
          <a:ext cx="114300" cy="215900"/>
        </p:xfrm>
        <a:graphic>
          <a:graphicData uri="http://schemas.openxmlformats.org/presentationml/2006/ole">
            <mc:AlternateContent>
              <mc:Choice xmlns:v="urn:schemas-microsoft-com:vml" Requires="v">
                <p:oleObj spid="_x0000_s1386" name="公式" r:id="rId2" imgW="114300" imgH="215900" progId="Equation.3">
                  <p:embed/>
                </p:oleObj>
              </mc:Choice>
              <mc:Fallback>
                <p:oleObj name="公式" r:id="rId2" imgW="114300" imgH="215900" progId="Equation.3">
                  <p:embed/>
                  <p:pic>
                    <p:nvPicPr>
                      <p:cNvPr id="0" name="OLE substitute image"/>
                      <p:cNvPicPr/>
                      <p:nvPr/>
                    </p:nvPicPr>
                    <p:blipFill>
                      <a:blip r:embed="rId3"/>
                      <a:stretch>
                        <a:fillRect/>
                      </a:stretch>
                    </p:blipFill>
                    <p:spPr>
                      <a:xfrm flipV="1">
                        <a:off x="2419350" y="2586038"/>
                        <a:ext cx="114300" cy="215900"/>
                      </a:xfrm>
                      <a:prstGeom prst="rect">
                        <a:avLst/>
                      </a:prstGeom>
                      <a:noFill/>
                      <a:ln>
                        <a:miter lim="800000"/>
                      </a:ln>
                    </p:spPr>
                  </p:pic>
                </p:oleObj>
              </mc:Fallback>
            </mc:AlternateContent>
          </a:graphicData>
        </a:graphic>
      </p:graphicFrame>
      <p:graphicFrame>
        <p:nvGraphicFramePr>
          <p:cNvPr id="16387" name="Object 21" title=""/>
          <p:cNvGraphicFramePr>
            <a:graphicFrameLocks noChangeAspect="1"/>
          </p:cNvGraphicFramePr>
          <p:nvPr>
            <p:ph sz="quarter" idx="2"/>
          </p:nvPr>
        </p:nvGraphicFramePr>
        <p:xfrm>
          <a:off x="250825" y="981075"/>
          <a:ext cx="546100" cy="460375"/>
        </p:xfrm>
        <a:graphic>
          <a:graphicData uri="http://schemas.openxmlformats.org/presentationml/2006/ole">
            <mc:AlternateContent>
              <mc:Choice xmlns:v="urn:schemas-microsoft-com:vml" Requires="v">
                <p:oleObj spid="_x0000_s1387" name="公式" r:id="rId4" imgW="546100" imgH="460375" progId="Equation.3">
                  <p:embed/>
                </p:oleObj>
              </mc:Choice>
              <mc:Fallback>
                <p:oleObj name="公式" r:id="rId4" imgW="546100" imgH="460375" progId="Equation.3">
                  <p:embed/>
                  <p:pic>
                    <p:nvPicPr>
                      <p:cNvPr id="0" name="OLE substitute image"/>
                      <p:cNvPicPr/>
                      <p:nvPr/>
                    </p:nvPicPr>
                    <p:blipFill>
                      <a:blip r:embed="rId5"/>
                      <a:stretch>
                        <a:fillRect/>
                      </a:stretch>
                    </p:blipFill>
                    <p:spPr>
                      <a:xfrm>
                        <a:off x="250825" y="981075"/>
                        <a:ext cx="546100" cy="460375"/>
                      </a:xfrm>
                      <a:prstGeom prst="rect">
                        <a:avLst/>
                      </a:prstGeom>
                      <a:noFill/>
                      <a:ln>
                        <a:noFill/>
                        <a:miter lim="800000"/>
                      </a:ln>
                      <a:effectLst/>
                    </p:spPr>
                  </p:pic>
                </p:oleObj>
              </mc:Fallback>
            </mc:AlternateContent>
          </a:graphicData>
        </a:graphic>
      </p:graphicFrame>
      <p:graphicFrame>
        <p:nvGraphicFramePr>
          <p:cNvPr id="16388" name="Object 23" title=""/>
          <p:cNvGraphicFramePr>
            <a:graphicFrameLocks noChangeAspect="1"/>
          </p:cNvGraphicFramePr>
          <p:nvPr>
            <p:ph sz="quarter" idx="3"/>
          </p:nvPr>
        </p:nvGraphicFramePr>
        <p:xfrm>
          <a:off x="755650" y="1268413"/>
          <a:ext cx="3311525" cy="454025"/>
        </p:xfrm>
        <a:graphic>
          <a:graphicData uri="http://schemas.openxmlformats.org/presentationml/2006/ole">
            <mc:AlternateContent>
              <mc:Choice xmlns:v="urn:schemas-microsoft-com:vml" Requires="v">
                <p:oleObj spid="_x0000_s1388" name="公式" r:id="rId6" imgW="3311525" imgH="454025" progId="Equation.3">
                  <p:embed/>
                </p:oleObj>
              </mc:Choice>
              <mc:Fallback>
                <p:oleObj name="公式" r:id="rId6" imgW="3311525" imgH="454025" progId="Equation.3">
                  <p:embed/>
                  <p:pic>
                    <p:nvPicPr>
                      <p:cNvPr id="0" name="OLE substitute image"/>
                      <p:cNvPicPr/>
                      <p:nvPr/>
                    </p:nvPicPr>
                    <p:blipFill>
                      <a:blip r:embed="rId7"/>
                      <a:stretch>
                        <a:fillRect/>
                      </a:stretch>
                    </p:blipFill>
                    <p:spPr>
                      <a:xfrm>
                        <a:off x="755650" y="1268413"/>
                        <a:ext cx="3311525" cy="454025"/>
                      </a:xfrm>
                      <a:prstGeom prst="rect">
                        <a:avLst/>
                      </a:prstGeom>
                      <a:noFill/>
                      <a:ln>
                        <a:noFill/>
                        <a:miter lim="800000"/>
                      </a:ln>
                      <a:effectLst/>
                    </p:spPr>
                  </p:pic>
                </p:oleObj>
              </mc:Fallback>
            </mc:AlternateContent>
          </a:graphicData>
        </a:graphic>
      </p:graphicFrame>
      <p:graphicFrame>
        <p:nvGraphicFramePr>
          <p:cNvPr id="16389" name="Object 4" title=""/>
          <p:cNvGraphicFramePr>
            <a:graphicFrameLocks noChangeAspect="1"/>
          </p:cNvGraphicFramePr>
          <p:nvPr/>
        </p:nvGraphicFramePr>
        <p:xfrm flipV="1">
          <a:off x="2211388" y="1600200"/>
          <a:ext cx="257175" cy="484188"/>
        </p:xfrm>
        <a:graphic>
          <a:graphicData uri="http://schemas.openxmlformats.org/presentationml/2006/ole">
            <mc:AlternateContent>
              <mc:Choice xmlns:v="urn:schemas-microsoft-com:vml" Requires="v">
                <p:oleObj spid="_x0000_s1389" name="公式" r:id="rId8" imgW="257175" imgH="484188" progId="Equation.3">
                  <p:embed/>
                </p:oleObj>
              </mc:Choice>
              <mc:Fallback>
                <p:oleObj name="公式" r:id="rId8" imgW="257175" imgH="484188" progId="Equation.3">
                  <p:embed/>
                  <p:pic>
                    <p:nvPicPr>
                      <p:cNvPr id="0" name="OLE substitute image"/>
                      <p:cNvPicPr/>
                      <p:nvPr/>
                    </p:nvPicPr>
                    <p:blipFill>
                      <a:blip r:embed="rId3"/>
                      <a:stretch>
                        <a:fillRect/>
                      </a:stretch>
                    </p:blipFill>
                    <p:spPr>
                      <a:xfrm flipV="1">
                        <a:off x="2211388" y="1600200"/>
                        <a:ext cx="257175" cy="484188"/>
                      </a:xfrm>
                      <a:prstGeom prst="rect">
                        <a:avLst/>
                      </a:prstGeom>
                      <a:noFill/>
                      <a:ln>
                        <a:noFill/>
                        <a:miter lim="800000"/>
                      </a:ln>
                    </p:spPr>
                  </p:pic>
                </p:oleObj>
              </mc:Fallback>
            </mc:AlternateContent>
          </a:graphicData>
        </a:graphic>
      </p:graphicFrame>
      <p:graphicFrame>
        <p:nvGraphicFramePr>
          <p:cNvPr id="16390" name="Object 5" title=""/>
          <p:cNvGraphicFramePr>
            <a:graphicFrameLocks noChangeAspect="1"/>
          </p:cNvGraphicFramePr>
          <p:nvPr/>
        </p:nvGraphicFramePr>
        <p:xfrm flipV="1">
          <a:off x="2435225" y="2179638"/>
          <a:ext cx="258763" cy="484187"/>
        </p:xfrm>
        <a:graphic>
          <a:graphicData uri="http://schemas.openxmlformats.org/presentationml/2006/ole">
            <mc:AlternateContent>
              <mc:Choice xmlns:v="urn:schemas-microsoft-com:vml" Requires="v">
                <p:oleObj spid="_x0000_s1390" name="公式" r:id="rId9" imgW="258763" imgH="484187" progId="Equation.3">
                  <p:embed/>
                </p:oleObj>
              </mc:Choice>
              <mc:Fallback>
                <p:oleObj name="公式" r:id="rId9" imgW="258763" imgH="484187" progId="Equation.3">
                  <p:embed/>
                  <p:pic>
                    <p:nvPicPr>
                      <p:cNvPr id="0" name="OLE substitute image"/>
                      <p:cNvPicPr/>
                      <p:nvPr/>
                    </p:nvPicPr>
                    <p:blipFill>
                      <a:blip r:embed="rId3"/>
                      <a:stretch>
                        <a:fillRect/>
                      </a:stretch>
                    </p:blipFill>
                    <p:spPr>
                      <a:xfrm flipV="1">
                        <a:off x="2435225" y="2179638"/>
                        <a:ext cx="258763" cy="484187"/>
                      </a:xfrm>
                      <a:prstGeom prst="rect">
                        <a:avLst/>
                      </a:prstGeom>
                      <a:noFill/>
                      <a:ln>
                        <a:noFill/>
                        <a:miter lim="800000"/>
                      </a:ln>
                    </p:spPr>
                  </p:pic>
                </p:oleObj>
              </mc:Fallback>
            </mc:AlternateContent>
          </a:graphicData>
        </a:graphic>
      </p:graphicFrame>
      <p:graphicFrame>
        <p:nvGraphicFramePr>
          <p:cNvPr id="16391" name="Object 6" title=""/>
          <p:cNvGraphicFramePr>
            <a:graphicFrameLocks noChangeAspect="1"/>
          </p:cNvGraphicFramePr>
          <p:nvPr/>
        </p:nvGraphicFramePr>
        <p:xfrm flipV="1">
          <a:off x="2814638" y="2835275"/>
          <a:ext cx="258762" cy="484188"/>
        </p:xfrm>
        <a:graphic>
          <a:graphicData uri="http://schemas.openxmlformats.org/presentationml/2006/ole">
            <mc:AlternateContent>
              <mc:Choice xmlns:v="urn:schemas-microsoft-com:vml" Requires="v">
                <p:oleObj spid="_x0000_s1391" name="公式" r:id="rId10" imgW="258762" imgH="484188" progId="Equation.3">
                  <p:embed/>
                </p:oleObj>
              </mc:Choice>
              <mc:Fallback>
                <p:oleObj name="公式" r:id="rId10" imgW="258762" imgH="484188" progId="Equation.3">
                  <p:embed/>
                  <p:pic>
                    <p:nvPicPr>
                      <p:cNvPr id="0" name="OLE substitute image"/>
                      <p:cNvPicPr/>
                      <p:nvPr/>
                    </p:nvPicPr>
                    <p:blipFill>
                      <a:blip r:embed="rId3"/>
                      <a:stretch>
                        <a:fillRect/>
                      </a:stretch>
                    </p:blipFill>
                    <p:spPr>
                      <a:xfrm flipV="1">
                        <a:off x="2814638" y="2835275"/>
                        <a:ext cx="258762" cy="484188"/>
                      </a:xfrm>
                      <a:prstGeom prst="rect">
                        <a:avLst/>
                      </a:prstGeom>
                      <a:noFill/>
                      <a:ln>
                        <a:noFill/>
                        <a:miter lim="800000"/>
                      </a:ln>
                    </p:spPr>
                  </p:pic>
                </p:oleObj>
              </mc:Fallback>
            </mc:AlternateContent>
          </a:graphicData>
        </a:graphic>
      </p:graphicFrame>
      <p:graphicFrame>
        <p:nvGraphicFramePr>
          <p:cNvPr id="16392" name="Object 7" title=""/>
          <p:cNvGraphicFramePr>
            <a:graphicFrameLocks noChangeAspect="1"/>
          </p:cNvGraphicFramePr>
          <p:nvPr/>
        </p:nvGraphicFramePr>
        <p:xfrm flipV="1">
          <a:off x="2616200" y="3636963"/>
          <a:ext cx="258763" cy="485775"/>
        </p:xfrm>
        <a:graphic>
          <a:graphicData uri="http://schemas.openxmlformats.org/presentationml/2006/ole">
            <mc:AlternateContent>
              <mc:Choice xmlns:v="urn:schemas-microsoft-com:vml" Requires="v">
                <p:oleObj spid="_x0000_s1392" name="公式" r:id="rId11" imgW="258763" imgH="485775" progId="Equation.3">
                  <p:embed/>
                </p:oleObj>
              </mc:Choice>
              <mc:Fallback>
                <p:oleObj name="公式" r:id="rId11" imgW="258763" imgH="485775" progId="Equation.3">
                  <p:embed/>
                  <p:pic>
                    <p:nvPicPr>
                      <p:cNvPr id="0" name="OLE substitute image"/>
                      <p:cNvPicPr/>
                      <p:nvPr/>
                    </p:nvPicPr>
                    <p:blipFill>
                      <a:blip r:embed="rId3"/>
                      <a:stretch>
                        <a:fillRect/>
                      </a:stretch>
                    </p:blipFill>
                    <p:spPr>
                      <a:xfrm flipV="1">
                        <a:off x="2616200" y="3636963"/>
                        <a:ext cx="258763" cy="485775"/>
                      </a:xfrm>
                      <a:prstGeom prst="rect">
                        <a:avLst/>
                      </a:prstGeom>
                      <a:noFill/>
                      <a:ln>
                        <a:noFill/>
                        <a:miter lim="800000"/>
                      </a:ln>
                    </p:spPr>
                  </p:pic>
                </p:oleObj>
              </mc:Fallback>
            </mc:AlternateContent>
          </a:graphicData>
        </a:graphic>
      </p:graphicFrame>
      <p:graphicFrame>
        <p:nvGraphicFramePr>
          <p:cNvPr id="16393" name="Object 8" title=""/>
          <p:cNvGraphicFramePr>
            <a:graphicFrameLocks noChangeAspect="1"/>
          </p:cNvGraphicFramePr>
          <p:nvPr/>
        </p:nvGraphicFramePr>
        <p:xfrm flipV="1">
          <a:off x="3189288" y="4406900"/>
          <a:ext cx="257175" cy="484188"/>
        </p:xfrm>
        <a:graphic>
          <a:graphicData uri="http://schemas.openxmlformats.org/presentationml/2006/ole">
            <mc:AlternateContent>
              <mc:Choice xmlns:v="urn:schemas-microsoft-com:vml" Requires="v">
                <p:oleObj spid="_x0000_s1393" name="公式" r:id="rId12" imgW="257175" imgH="484188" progId="Equation.3">
                  <p:embed/>
                </p:oleObj>
              </mc:Choice>
              <mc:Fallback>
                <p:oleObj name="公式" r:id="rId12" imgW="257175" imgH="484188" progId="Equation.3">
                  <p:embed/>
                  <p:pic>
                    <p:nvPicPr>
                      <p:cNvPr id="0" name="OLE substitute image"/>
                      <p:cNvPicPr/>
                      <p:nvPr/>
                    </p:nvPicPr>
                    <p:blipFill>
                      <a:blip r:embed="rId3"/>
                      <a:stretch>
                        <a:fillRect/>
                      </a:stretch>
                    </p:blipFill>
                    <p:spPr>
                      <a:xfrm flipV="1">
                        <a:off x="3189288" y="4406900"/>
                        <a:ext cx="257175" cy="484188"/>
                      </a:xfrm>
                      <a:prstGeom prst="rect">
                        <a:avLst/>
                      </a:prstGeom>
                      <a:noFill/>
                      <a:ln>
                        <a:noFill/>
                        <a:miter lim="800000"/>
                      </a:ln>
                    </p:spPr>
                  </p:pic>
                </p:oleObj>
              </mc:Fallback>
            </mc:AlternateContent>
          </a:graphicData>
        </a:graphic>
      </p:graphicFrame>
      <p:graphicFrame>
        <p:nvGraphicFramePr>
          <p:cNvPr id="16394" name="Object 9" title=""/>
          <p:cNvGraphicFramePr>
            <a:graphicFrameLocks noChangeAspect="1"/>
          </p:cNvGraphicFramePr>
          <p:nvPr/>
        </p:nvGraphicFramePr>
        <p:xfrm flipV="1">
          <a:off x="3259138" y="5294313"/>
          <a:ext cx="257175" cy="484187"/>
        </p:xfrm>
        <a:graphic>
          <a:graphicData uri="http://schemas.openxmlformats.org/presentationml/2006/ole">
            <mc:AlternateContent>
              <mc:Choice xmlns:v="urn:schemas-microsoft-com:vml" Requires="v">
                <p:oleObj spid="_x0000_s1394" name="公式" r:id="rId13" imgW="257175" imgH="484187" progId="Equation.3">
                  <p:embed/>
                </p:oleObj>
              </mc:Choice>
              <mc:Fallback>
                <p:oleObj name="公式" r:id="rId13" imgW="257175" imgH="484187" progId="Equation.3">
                  <p:embed/>
                  <p:pic>
                    <p:nvPicPr>
                      <p:cNvPr id="0" name="OLE substitute image"/>
                      <p:cNvPicPr/>
                      <p:nvPr/>
                    </p:nvPicPr>
                    <p:blipFill>
                      <a:blip r:embed="rId3"/>
                      <a:stretch>
                        <a:fillRect/>
                      </a:stretch>
                    </p:blipFill>
                    <p:spPr>
                      <a:xfrm flipV="1">
                        <a:off x="3259138" y="5294313"/>
                        <a:ext cx="257175" cy="484187"/>
                      </a:xfrm>
                      <a:prstGeom prst="rect">
                        <a:avLst/>
                      </a:prstGeom>
                      <a:noFill/>
                      <a:ln>
                        <a:noFill/>
                        <a:miter lim="800000"/>
                      </a:ln>
                    </p:spPr>
                  </p:pic>
                </p:oleObj>
              </mc:Fallback>
            </mc:AlternateContent>
          </a:graphicData>
        </a:graphic>
      </p:graphicFrame>
      <p:graphicFrame>
        <p:nvGraphicFramePr>
          <p:cNvPr id="16395" name="Object 12" title=""/>
          <p:cNvGraphicFramePr>
            <a:graphicFrameLocks noChangeAspect="1"/>
          </p:cNvGraphicFramePr>
          <p:nvPr/>
        </p:nvGraphicFramePr>
        <p:xfrm flipV="1">
          <a:off x="5845175" y="2836863"/>
          <a:ext cx="257175" cy="485775"/>
        </p:xfrm>
        <a:graphic>
          <a:graphicData uri="http://schemas.openxmlformats.org/presentationml/2006/ole">
            <mc:AlternateContent>
              <mc:Choice xmlns:v="urn:schemas-microsoft-com:vml" Requires="v">
                <p:oleObj spid="_x0000_s1395" name="公式" r:id="rId14" imgW="257175" imgH="485775" progId="Equation.3">
                  <p:embed/>
                </p:oleObj>
              </mc:Choice>
              <mc:Fallback>
                <p:oleObj name="公式" r:id="rId14" imgW="257175" imgH="485775" progId="Equation.3">
                  <p:embed/>
                  <p:pic>
                    <p:nvPicPr>
                      <p:cNvPr id="0" name="OLE substitute image"/>
                      <p:cNvPicPr/>
                      <p:nvPr/>
                    </p:nvPicPr>
                    <p:blipFill>
                      <a:blip r:embed="rId3"/>
                      <a:stretch>
                        <a:fillRect/>
                      </a:stretch>
                    </p:blipFill>
                    <p:spPr>
                      <a:xfrm flipV="1">
                        <a:off x="5845175" y="2836863"/>
                        <a:ext cx="257175" cy="485775"/>
                      </a:xfrm>
                      <a:prstGeom prst="rect">
                        <a:avLst/>
                      </a:prstGeom>
                      <a:noFill/>
                      <a:ln>
                        <a:noFill/>
                        <a:miter lim="800000"/>
                      </a:ln>
                    </p:spPr>
                  </p:pic>
                </p:oleObj>
              </mc:Fallback>
            </mc:AlternateContent>
          </a:graphicData>
        </a:graphic>
      </p:graphicFrame>
      <p:graphicFrame>
        <p:nvGraphicFramePr>
          <p:cNvPr id="16396" name="Object 13" title=""/>
          <p:cNvGraphicFramePr>
            <a:graphicFrameLocks noChangeAspect="1"/>
          </p:cNvGraphicFramePr>
          <p:nvPr/>
        </p:nvGraphicFramePr>
        <p:xfrm flipV="1">
          <a:off x="5380038" y="3619500"/>
          <a:ext cx="258762" cy="485775"/>
        </p:xfrm>
        <a:graphic>
          <a:graphicData uri="http://schemas.openxmlformats.org/presentationml/2006/ole">
            <mc:AlternateContent>
              <mc:Choice xmlns:v="urn:schemas-microsoft-com:vml" Requires="v">
                <p:oleObj spid="_x0000_s1396" name="公式" r:id="rId15" imgW="258762" imgH="485775" progId="Equation.3">
                  <p:embed/>
                </p:oleObj>
              </mc:Choice>
              <mc:Fallback>
                <p:oleObj name="公式" r:id="rId15" imgW="258762" imgH="485775" progId="Equation.3">
                  <p:embed/>
                  <p:pic>
                    <p:nvPicPr>
                      <p:cNvPr id="0" name="OLE substitute image"/>
                      <p:cNvPicPr/>
                      <p:nvPr/>
                    </p:nvPicPr>
                    <p:blipFill>
                      <a:blip r:embed="rId3"/>
                      <a:stretch>
                        <a:fillRect/>
                      </a:stretch>
                    </p:blipFill>
                    <p:spPr>
                      <a:xfrm flipV="1">
                        <a:off x="5380038" y="3619500"/>
                        <a:ext cx="258762" cy="485775"/>
                      </a:xfrm>
                      <a:prstGeom prst="rect">
                        <a:avLst/>
                      </a:prstGeom>
                      <a:noFill/>
                      <a:ln>
                        <a:noFill/>
                        <a:miter lim="800000"/>
                      </a:ln>
                    </p:spPr>
                  </p:pic>
                </p:oleObj>
              </mc:Fallback>
            </mc:AlternateContent>
          </a:graphicData>
        </a:graphic>
      </p:graphicFrame>
      <p:graphicFrame>
        <p:nvGraphicFramePr>
          <p:cNvPr id="16397" name="Object 14" title=""/>
          <p:cNvGraphicFramePr>
            <a:graphicFrameLocks noChangeAspect="1"/>
          </p:cNvGraphicFramePr>
          <p:nvPr/>
        </p:nvGraphicFramePr>
        <p:xfrm flipV="1">
          <a:off x="6681788" y="4391025"/>
          <a:ext cx="258762" cy="485775"/>
        </p:xfrm>
        <a:graphic>
          <a:graphicData uri="http://schemas.openxmlformats.org/presentationml/2006/ole">
            <mc:AlternateContent>
              <mc:Choice xmlns:v="urn:schemas-microsoft-com:vml" Requires="v">
                <p:oleObj spid="_x0000_s1397" name="公式" r:id="rId16" imgW="258762" imgH="485775" progId="Equation.3">
                  <p:embed/>
                </p:oleObj>
              </mc:Choice>
              <mc:Fallback>
                <p:oleObj name="公式" r:id="rId16" imgW="258762" imgH="485775" progId="Equation.3">
                  <p:embed/>
                  <p:pic>
                    <p:nvPicPr>
                      <p:cNvPr id="0" name="OLE substitute image"/>
                      <p:cNvPicPr/>
                      <p:nvPr/>
                    </p:nvPicPr>
                    <p:blipFill>
                      <a:blip r:embed="rId3"/>
                      <a:stretch>
                        <a:fillRect/>
                      </a:stretch>
                    </p:blipFill>
                    <p:spPr>
                      <a:xfrm flipV="1">
                        <a:off x="6681788" y="4391025"/>
                        <a:ext cx="258762" cy="485775"/>
                      </a:xfrm>
                      <a:prstGeom prst="rect">
                        <a:avLst/>
                      </a:prstGeom>
                      <a:noFill/>
                      <a:ln>
                        <a:noFill/>
                        <a:miter lim="800000"/>
                      </a:ln>
                    </p:spPr>
                  </p:pic>
                </p:oleObj>
              </mc:Fallback>
            </mc:AlternateContent>
          </a:graphicData>
        </a:graphic>
      </p:graphicFrame>
      <p:graphicFrame>
        <p:nvGraphicFramePr>
          <p:cNvPr id="16398" name="Object 15" title=""/>
          <p:cNvGraphicFramePr>
            <a:graphicFrameLocks noChangeAspect="1"/>
          </p:cNvGraphicFramePr>
          <p:nvPr/>
        </p:nvGraphicFramePr>
        <p:xfrm flipV="1">
          <a:off x="6856413" y="5291138"/>
          <a:ext cx="257175" cy="485775"/>
        </p:xfrm>
        <a:graphic>
          <a:graphicData uri="http://schemas.openxmlformats.org/presentationml/2006/ole">
            <mc:AlternateContent>
              <mc:Choice xmlns:v="urn:schemas-microsoft-com:vml" Requires="v">
                <p:oleObj spid="_x0000_s1398" name="公式" r:id="rId17" imgW="257175" imgH="485775" progId="Equation.3">
                  <p:embed/>
                </p:oleObj>
              </mc:Choice>
              <mc:Fallback>
                <p:oleObj name="公式" r:id="rId17" imgW="257175" imgH="485775" progId="Equation.3">
                  <p:embed/>
                  <p:pic>
                    <p:nvPicPr>
                      <p:cNvPr id="0" name="OLE substitute image"/>
                      <p:cNvPicPr/>
                      <p:nvPr/>
                    </p:nvPicPr>
                    <p:blipFill>
                      <a:blip r:embed="rId3"/>
                      <a:stretch>
                        <a:fillRect/>
                      </a:stretch>
                    </p:blipFill>
                    <p:spPr>
                      <a:xfrm flipV="1">
                        <a:off x="6856413" y="5291138"/>
                        <a:ext cx="257175" cy="485775"/>
                      </a:xfrm>
                      <a:prstGeom prst="rect">
                        <a:avLst/>
                      </a:prstGeom>
                      <a:noFill/>
                      <a:ln>
                        <a:noFill/>
                        <a:miter lim="800000"/>
                      </a:ln>
                    </p:spPr>
                  </p:pic>
                </p:oleObj>
              </mc:Fallback>
            </mc:AlternateContent>
          </a:graphicData>
        </a:graphic>
      </p:graphicFrame>
      <p:sp>
        <p:nvSpPr>
          <p:cNvPr id="16410" name="Rectangle 17" title=""/>
          <p:cNvSpPr/>
          <p:nvPr/>
        </p:nvSpPr>
        <p:spPr>
          <a:xfrm>
            <a:off x="2133600" y="304800"/>
            <a:ext cx="51816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r>
              <a:rPr kumimoji="1" lang="en-US" altLang="zh-CN" sz="2800">
                <a:latin typeface="Times New Roman" pitchFamily="18" charset="0"/>
              </a:rPr>
              <a:t> §3     </a:t>
            </a:r>
            <a:r>
              <a:rPr kumimoji="1" lang="zh-CN" altLang="en-US" sz="2800">
                <a:latin typeface="Times New Roman" pitchFamily="18" charset="0"/>
              </a:rPr>
              <a:t>随机变量的分布函数</a:t>
            </a:r>
            <a:endParaRPr kumimoji="1" lang="zh-CN" altLang="en-US" sz="2800">
              <a:latin typeface="Times New Roman" pitchFamily="18" charset="0"/>
            </a:endParaRPr>
          </a:p>
        </p:txBody>
      </p:sp>
      <p:sp>
        <p:nvSpPr>
          <p:cNvPr id="16411" name="AutoShape 18" title="">
            <a:hlinkClick r:id="rId18"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16412" name="Text Box 19"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18" action="ppaction://hlinkpres"/>
              </a:rPr>
              <a:t>返回主目录</a:t>
            </a:r>
            <a:endParaRPr kumimoji="1" lang="zh-CN" altLang="en-US" sz="2000">
              <a:latin typeface="Times New Roman" pitchFamily="18" charset="0"/>
              <a:ea typeface="隶书" pitchFamily="49" charset="-122"/>
            </a:endParaRPr>
          </a:p>
        </p:txBody>
      </p:sp>
      <p:graphicFrame>
        <p:nvGraphicFramePr>
          <p:cNvPr id="16399" name="Object 20" title=""/>
          <p:cNvGraphicFramePr>
            <a:graphicFrameLocks noChangeAspect="1"/>
          </p:cNvGraphicFramePr>
          <p:nvPr/>
        </p:nvGraphicFramePr>
        <p:xfrm>
          <a:off x="785813" y="914400"/>
          <a:ext cx="7572375" cy="28575"/>
        </p:xfrm>
        <a:graphic>
          <a:graphicData uri="http://schemas.openxmlformats.org/presentationml/2006/ole">
            <mc:AlternateContent>
              <mc:Choice xmlns:v="urn:schemas-microsoft-com:vml" Requires="v">
                <p:oleObj spid="_x0000_s1399" name="Image" r:id="rId19" imgW="7572375" imgH="28575" progId="Photoshop.Image.5">
                  <p:embed/>
                </p:oleObj>
              </mc:Choice>
              <mc:Fallback>
                <p:oleObj name="Image" r:id="rId19" imgW="7572375" imgH="28575" progId="Photoshop.Image.5">
                  <p:embed/>
                  <p:pic>
                    <p:nvPicPr>
                      <p:cNvPr id="0" name="OLE substitute image"/>
                      <p:cNvPicPr/>
                      <p:nvPr/>
                    </p:nvPicPr>
                    <p:blipFill>
                      <a:blip r:embed="rId20"/>
                      <a:stretch>
                        <a:fillRect/>
                      </a:stretch>
                    </p:blipFill>
                    <p:spPr>
                      <a:xfrm>
                        <a:off x="785813" y="914400"/>
                        <a:ext cx="7572375" cy="28575"/>
                      </a:xfrm>
                      <a:prstGeom prst="rect">
                        <a:avLst/>
                      </a:prstGeom>
                      <a:noFill/>
                      <a:ln>
                        <a:noFill/>
                        <a:miter lim="800000"/>
                      </a:ln>
                      <a:effectLst/>
                    </p:spPr>
                  </p:pic>
                </p:oleObj>
              </mc:Fallback>
            </mc:AlternateContent>
          </a:graphicData>
        </a:graphic>
      </p:graphicFrame>
      <p:graphicFrame>
        <p:nvGraphicFramePr>
          <p:cNvPr id="16400" name="Object 25" title=""/>
          <p:cNvGraphicFramePr>
            <a:graphicFrameLocks noChangeAspect="1"/>
          </p:cNvGraphicFramePr>
          <p:nvPr>
            <p:ph sz="quarter" idx="4"/>
          </p:nvPr>
        </p:nvGraphicFramePr>
        <p:xfrm>
          <a:off x="827088" y="1916113"/>
          <a:ext cx="3240087" cy="673100"/>
        </p:xfrm>
        <a:graphic>
          <a:graphicData uri="http://schemas.openxmlformats.org/presentationml/2006/ole">
            <mc:AlternateContent>
              <mc:Choice xmlns:v="urn:schemas-microsoft-com:vml" Requires="v">
                <p:oleObj spid="_x0000_s1400" name="公式" r:id="rId21" imgW="3240087" imgH="673100" progId="Equation.3">
                  <p:embed/>
                </p:oleObj>
              </mc:Choice>
              <mc:Fallback>
                <p:oleObj name="公式" r:id="rId21" imgW="3240087" imgH="673100" progId="Equation.3">
                  <p:embed/>
                  <p:pic>
                    <p:nvPicPr>
                      <p:cNvPr id="0" name="OLE substitute image"/>
                      <p:cNvPicPr/>
                      <p:nvPr/>
                    </p:nvPicPr>
                    <p:blipFill>
                      <a:blip r:embed="rId22"/>
                      <a:stretch>
                        <a:fillRect/>
                      </a:stretch>
                    </p:blipFill>
                    <p:spPr>
                      <a:xfrm>
                        <a:off x="827088" y="1916113"/>
                        <a:ext cx="3240087" cy="673100"/>
                      </a:xfrm>
                      <a:prstGeom prst="rect">
                        <a:avLst/>
                      </a:prstGeom>
                      <a:noFill/>
                      <a:ln>
                        <a:noFill/>
                        <a:miter lim="800000"/>
                      </a:ln>
                      <a:effectLst/>
                    </p:spPr>
                  </p:pic>
                </p:oleObj>
              </mc:Fallback>
            </mc:AlternateContent>
          </a:graphicData>
        </a:graphic>
      </p:graphicFrame>
      <p:graphicFrame>
        <p:nvGraphicFramePr>
          <p:cNvPr id="16401" name="Object 27" title=""/>
          <p:cNvGraphicFramePr>
            <a:graphicFrameLocks noChangeAspect="1"/>
          </p:cNvGraphicFramePr>
          <p:nvPr/>
        </p:nvGraphicFramePr>
        <p:xfrm>
          <a:off x="827088" y="2708275"/>
          <a:ext cx="3744912" cy="419100"/>
        </p:xfrm>
        <a:graphic>
          <a:graphicData uri="http://schemas.openxmlformats.org/presentationml/2006/ole">
            <mc:AlternateContent>
              <mc:Choice xmlns:v="urn:schemas-microsoft-com:vml" Requires="v">
                <p:oleObj spid="_x0000_s1401" name="公式" r:id="rId23" imgW="3744912" imgH="419100" progId="Equation.3">
                  <p:embed/>
                </p:oleObj>
              </mc:Choice>
              <mc:Fallback>
                <p:oleObj name="公式" r:id="rId23" imgW="3744912" imgH="419100" progId="Equation.3">
                  <p:embed/>
                  <p:pic>
                    <p:nvPicPr>
                      <p:cNvPr id="0" name="OLE substitute image"/>
                      <p:cNvPicPr/>
                      <p:nvPr/>
                    </p:nvPicPr>
                    <p:blipFill>
                      <a:blip r:embed="rId24"/>
                      <a:stretch>
                        <a:fillRect/>
                      </a:stretch>
                    </p:blipFill>
                    <p:spPr>
                      <a:xfrm>
                        <a:off x="827088" y="2708275"/>
                        <a:ext cx="3744912" cy="419100"/>
                      </a:xfrm>
                      <a:prstGeom prst="rect">
                        <a:avLst/>
                      </a:prstGeom>
                      <a:noFill/>
                      <a:ln>
                        <a:noFill/>
                        <a:miter lim="800000"/>
                      </a:ln>
                      <a:effectLst/>
                    </p:spPr>
                  </p:pic>
                </p:oleObj>
              </mc:Fallback>
            </mc:AlternateContent>
          </a:graphicData>
        </a:graphic>
      </p:graphicFrame>
      <p:graphicFrame>
        <p:nvGraphicFramePr>
          <p:cNvPr id="16402" name="Object 28" title=""/>
          <p:cNvGraphicFramePr>
            <a:graphicFrameLocks noChangeAspect="1"/>
          </p:cNvGraphicFramePr>
          <p:nvPr/>
        </p:nvGraphicFramePr>
        <p:xfrm>
          <a:off x="4643438" y="2492375"/>
          <a:ext cx="1439862" cy="757238"/>
        </p:xfrm>
        <a:graphic>
          <a:graphicData uri="http://schemas.openxmlformats.org/presentationml/2006/ole">
            <mc:AlternateContent>
              <mc:Choice xmlns:v="urn:schemas-microsoft-com:vml" Requires="v">
                <p:oleObj spid="_x0000_s1402" name="公式" r:id="rId25" imgW="1439862" imgH="757238" progId="Equation.3">
                  <p:embed/>
                </p:oleObj>
              </mc:Choice>
              <mc:Fallback>
                <p:oleObj name="公式" r:id="rId25" imgW="1439862" imgH="757238" progId="Equation.3">
                  <p:embed/>
                  <p:pic>
                    <p:nvPicPr>
                      <p:cNvPr id="0" name="OLE substitute image"/>
                      <p:cNvPicPr/>
                      <p:nvPr/>
                    </p:nvPicPr>
                    <p:blipFill>
                      <a:blip r:embed="rId26"/>
                      <a:stretch>
                        <a:fillRect/>
                      </a:stretch>
                    </p:blipFill>
                    <p:spPr>
                      <a:xfrm>
                        <a:off x="4643438" y="2492375"/>
                        <a:ext cx="1439862" cy="757238"/>
                      </a:xfrm>
                      <a:prstGeom prst="rect">
                        <a:avLst/>
                      </a:prstGeom>
                      <a:noFill/>
                      <a:ln>
                        <a:noFill/>
                        <a:miter lim="800000"/>
                      </a:ln>
                      <a:effectLst/>
                    </p:spPr>
                  </p:pic>
                </p:oleObj>
              </mc:Fallback>
            </mc:AlternateContent>
          </a:graphicData>
        </a:graphic>
      </p:graphicFrame>
      <p:graphicFrame>
        <p:nvGraphicFramePr>
          <p:cNvPr id="16403" name="Object 29" title=""/>
          <p:cNvGraphicFramePr>
            <a:graphicFrameLocks noChangeAspect="1"/>
          </p:cNvGraphicFramePr>
          <p:nvPr/>
        </p:nvGraphicFramePr>
        <p:xfrm>
          <a:off x="827088" y="3429000"/>
          <a:ext cx="3024187" cy="749300"/>
        </p:xfrm>
        <a:graphic>
          <a:graphicData uri="http://schemas.openxmlformats.org/presentationml/2006/ole">
            <mc:AlternateContent>
              <mc:Choice xmlns:v="urn:schemas-microsoft-com:vml" Requires="v">
                <p:oleObj spid="_x0000_s1403" name="公式" r:id="rId27" imgW="3024187" imgH="749300" progId="Equation.3">
                  <p:embed/>
                </p:oleObj>
              </mc:Choice>
              <mc:Fallback>
                <p:oleObj name="公式" r:id="rId27" imgW="3024187" imgH="749300" progId="Equation.3">
                  <p:embed/>
                  <p:pic>
                    <p:nvPicPr>
                      <p:cNvPr id="0" name="OLE substitute image"/>
                      <p:cNvPicPr/>
                      <p:nvPr/>
                    </p:nvPicPr>
                    <p:blipFill>
                      <a:blip r:embed="rId28"/>
                      <a:stretch>
                        <a:fillRect/>
                      </a:stretch>
                    </p:blipFill>
                    <p:spPr>
                      <a:xfrm>
                        <a:off x="827088" y="3429000"/>
                        <a:ext cx="3024187" cy="749300"/>
                      </a:xfrm>
                      <a:prstGeom prst="rect">
                        <a:avLst/>
                      </a:prstGeom>
                      <a:noFill/>
                      <a:ln>
                        <a:noFill/>
                        <a:miter lim="800000"/>
                      </a:ln>
                      <a:effectLst/>
                    </p:spPr>
                  </p:pic>
                </p:oleObj>
              </mc:Fallback>
            </mc:AlternateContent>
          </a:graphicData>
        </a:graphic>
      </p:graphicFrame>
      <p:graphicFrame>
        <p:nvGraphicFramePr>
          <p:cNvPr id="16404" name="Object 30" title=""/>
          <p:cNvGraphicFramePr>
            <a:graphicFrameLocks noChangeAspect="1"/>
          </p:cNvGraphicFramePr>
          <p:nvPr/>
        </p:nvGraphicFramePr>
        <p:xfrm>
          <a:off x="3851275" y="3429000"/>
          <a:ext cx="1223963" cy="690563"/>
        </p:xfrm>
        <a:graphic>
          <a:graphicData uri="http://schemas.openxmlformats.org/presentationml/2006/ole">
            <mc:AlternateContent>
              <mc:Choice xmlns:v="urn:schemas-microsoft-com:vml" Requires="v">
                <p:oleObj spid="_x0000_s1404" name="Equation" r:id="rId29" imgW="1223963" imgH="690563" progId="Equation.3">
                  <p:embed/>
                </p:oleObj>
              </mc:Choice>
              <mc:Fallback>
                <p:oleObj name="Equation" r:id="rId29" imgW="1223963" imgH="690563" progId="Equation.3">
                  <p:embed/>
                  <p:pic>
                    <p:nvPicPr>
                      <p:cNvPr id="0" name="OLE substitute image"/>
                      <p:cNvPicPr/>
                      <p:nvPr/>
                    </p:nvPicPr>
                    <p:blipFill>
                      <a:blip r:embed="rId30"/>
                      <a:stretch>
                        <a:fillRect/>
                      </a:stretch>
                    </p:blipFill>
                    <p:spPr>
                      <a:xfrm>
                        <a:off x="3851275" y="3429000"/>
                        <a:ext cx="1223963" cy="690563"/>
                      </a:xfrm>
                      <a:prstGeom prst="rect">
                        <a:avLst/>
                      </a:prstGeom>
                      <a:noFill/>
                      <a:ln>
                        <a:noFill/>
                        <a:miter lim="800000"/>
                      </a:ln>
                      <a:effectLst/>
                    </p:spPr>
                  </p:pic>
                </p:oleObj>
              </mc:Fallback>
            </mc:AlternateContent>
          </a:graphicData>
        </a:graphic>
      </p:graphicFrame>
      <p:graphicFrame>
        <p:nvGraphicFramePr>
          <p:cNvPr id="16405" name="Object 31" title=""/>
          <p:cNvGraphicFramePr>
            <a:graphicFrameLocks noChangeAspect="1"/>
          </p:cNvGraphicFramePr>
          <p:nvPr/>
        </p:nvGraphicFramePr>
        <p:xfrm>
          <a:off x="827088" y="4437063"/>
          <a:ext cx="4105275" cy="396875"/>
        </p:xfrm>
        <a:graphic>
          <a:graphicData uri="http://schemas.openxmlformats.org/presentationml/2006/ole">
            <mc:AlternateContent>
              <mc:Choice xmlns:v="urn:schemas-microsoft-com:vml" Requires="v">
                <p:oleObj spid="_x0000_s1405" name="公式" r:id="rId31" imgW="4105275" imgH="396875" progId="Equation.3">
                  <p:embed/>
                </p:oleObj>
              </mc:Choice>
              <mc:Fallback>
                <p:oleObj name="公式" r:id="rId31" imgW="4105275" imgH="396875" progId="Equation.3">
                  <p:embed/>
                  <p:pic>
                    <p:nvPicPr>
                      <p:cNvPr id="0" name="OLE substitute image"/>
                      <p:cNvPicPr/>
                      <p:nvPr/>
                    </p:nvPicPr>
                    <p:blipFill>
                      <a:blip r:embed="rId32"/>
                      <a:stretch>
                        <a:fillRect/>
                      </a:stretch>
                    </p:blipFill>
                    <p:spPr>
                      <a:xfrm>
                        <a:off x="827088" y="4437063"/>
                        <a:ext cx="4105275" cy="396875"/>
                      </a:xfrm>
                      <a:prstGeom prst="rect">
                        <a:avLst/>
                      </a:prstGeom>
                      <a:noFill/>
                      <a:ln>
                        <a:noFill/>
                        <a:miter lim="800000"/>
                      </a:ln>
                      <a:effectLst/>
                    </p:spPr>
                  </p:pic>
                </p:oleObj>
              </mc:Fallback>
            </mc:AlternateContent>
          </a:graphicData>
        </a:graphic>
      </p:graphicFrame>
      <p:graphicFrame>
        <p:nvGraphicFramePr>
          <p:cNvPr id="16406" name="Object 32" title=""/>
          <p:cNvGraphicFramePr>
            <a:graphicFrameLocks noChangeAspect="1"/>
          </p:cNvGraphicFramePr>
          <p:nvPr/>
        </p:nvGraphicFramePr>
        <p:xfrm>
          <a:off x="5003800" y="4292600"/>
          <a:ext cx="1368425" cy="652463"/>
        </p:xfrm>
        <a:graphic>
          <a:graphicData uri="http://schemas.openxmlformats.org/presentationml/2006/ole">
            <mc:AlternateContent>
              <mc:Choice xmlns:v="urn:schemas-microsoft-com:vml" Requires="v">
                <p:oleObj spid="_x0000_s1406" name="公式" r:id="rId33" imgW="1368425" imgH="652463" progId="Equation.3">
                  <p:embed/>
                </p:oleObj>
              </mc:Choice>
              <mc:Fallback>
                <p:oleObj name="公式" r:id="rId33" imgW="1368425" imgH="652463" progId="Equation.3">
                  <p:embed/>
                  <p:pic>
                    <p:nvPicPr>
                      <p:cNvPr id="0" name="OLE substitute image"/>
                      <p:cNvPicPr/>
                      <p:nvPr/>
                    </p:nvPicPr>
                    <p:blipFill>
                      <a:blip r:embed="rId34"/>
                      <a:stretch>
                        <a:fillRect/>
                      </a:stretch>
                    </p:blipFill>
                    <p:spPr>
                      <a:xfrm>
                        <a:off x="5003800" y="4292600"/>
                        <a:ext cx="1368425" cy="652463"/>
                      </a:xfrm>
                      <a:prstGeom prst="rect">
                        <a:avLst/>
                      </a:prstGeom>
                      <a:noFill/>
                      <a:ln>
                        <a:noFill/>
                        <a:miter lim="800000"/>
                      </a:ln>
                      <a:effectLst/>
                    </p:spPr>
                  </p:pic>
                </p:oleObj>
              </mc:Fallback>
            </mc:AlternateContent>
          </a:graphicData>
        </a:graphic>
      </p:graphicFrame>
      <p:graphicFrame>
        <p:nvGraphicFramePr>
          <p:cNvPr id="16407" name="Object 33" title=""/>
          <p:cNvGraphicFramePr>
            <a:graphicFrameLocks noChangeAspect="1"/>
          </p:cNvGraphicFramePr>
          <p:nvPr/>
        </p:nvGraphicFramePr>
        <p:xfrm>
          <a:off x="755650" y="5300663"/>
          <a:ext cx="4176713" cy="387350"/>
        </p:xfrm>
        <a:graphic>
          <a:graphicData uri="http://schemas.openxmlformats.org/presentationml/2006/ole">
            <mc:AlternateContent>
              <mc:Choice xmlns:v="urn:schemas-microsoft-com:vml" Requires="v">
                <p:oleObj spid="_x0000_s1407" name="公式" r:id="rId35" imgW="4176713" imgH="387350" progId="Equation.3">
                  <p:embed/>
                </p:oleObj>
              </mc:Choice>
              <mc:Fallback>
                <p:oleObj name="公式" r:id="rId35" imgW="4176713" imgH="387350" progId="Equation.3">
                  <p:embed/>
                  <p:pic>
                    <p:nvPicPr>
                      <p:cNvPr id="0" name="OLE substitute image"/>
                      <p:cNvPicPr/>
                      <p:nvPr/>
                    </p:nvPicPr>
                    <p:blipFill>
                      <a:blip r:embed="rId36"/>
                      <a:stretch>
                        <a:fillRect/>
                      </a:stretch>
                    </p:blipFill>
                    <p:spPr>
                      <a:xfrm>
                        <a:off x="755650" y="5300663"/>
                        <a:ext cx="4176713" cy="387350"/>
                      </a:xfrm>
                      <a:prstGeom prst="rect">
                        <a:avLst/>
                      </a:prstGeom>
                      <a:noFill/>
                      <a:ln>
                        <a:noFill/>
                        <a:miter lim="800000"/>
                      </a:ln>
                      <a:effectLst/>
                    </p:spPr>
                  </p:pic>
                </p:oleObj>
              </mc:Fallback>
            </mc:AlternateContent>
          </a:graphicData>
        </a:graphic>
      </p:graphicFrame>
      <p:graphicFrame>
        <p:nvGraphicFramePr>
          <p:cNvPr id="16408" name="Object 34" title=""/>
          <p:cNvGraphicFramePr>
            <a:graphicFrameLocks noChangeAspect="1"/>
          </p:cNvGraphicFramePr>
          <p:nvPr/>
        </p:nvGraphicFramePr>
        <p:xfrm>
          <a:off x="5003800" y="5084763"/>
          <a:ext cx="1584325" cy="711200"/>
        </p:xfrm>
        <a:graphic>
          <a:graphicData uri="http://schemas.openxmlformats.org/presentationml/2006/ole">
            <mc:AlternateContent>
              <mc:Choice xmlns:v="urn:schemas-microsoft-com:vml" Requires="v">
                <p:oleObj spid="_x0000_s1408" name="公式" r:id="rId37" imgW="1584325" imgH="711200" progId="Equation.3">
                  <p:embed/>
                </p:oleObj>
              </mc:Choice>
              <mc:Fallback>
                <p:oleObj name="公式" r:id="rId37" imgW="1584325" imgH="711200" progId="Equation.3">
                  <p:embed/>
                  <p:pic>
                    <p:nvPicPr>
                      <p:cNvPr id="0" name="OLE substitute image"/>
                      <p:cNvPicPr/>
                      <p:nvPr/>
                    </p:nvPicPr>
                    <p:blipFill>
                      <a:blip r:embed="rId38"/>
                      <a:stretch>
                        <a:fillRect/>
                      </a:stretch>
                    </p:blipFill>
                    <p:spPr>
                      <a:xfrm>
                        <a:off x="5003800" y="5084763"/>
                        <a:ext cx="1584325" cy="711200"/>
                      </a:xfrm>
                      <a:prstGeom prst="rect">
                        <a:avLst/>
                      </a:prstGeom>
                      <a:noFill/>
                      <a:ln>
                        <a:noFill/>
                        <a:miter lim="800000"/>
                      </a:ln>
                      <a:effec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wipe(left)">
                                      <p:cBhvr>
                                        <p:cTn id="7" dur="500"/>
                                        <p:tgtEl>
                                          <p:spTgt spid="16387"/>
                                        </p:tgtEl>
                                      </p:cBhvr>
                                    </p:animEffect>
                                  </p:childTnLst>
                                </p:cTn>
                              </p:par>
                              <p:par>
                                <p:cTn id="8" presetID="22" presetClass="entr" presetSubtype="8" dur="500" fill="hold" nodeType="withEffect">
                                  <p:stCondLst>
                                    <p:cond delay="0"/>
                                  </p:stCondLst>
                                  <p:childTnLst>
                                    <p:set>
                                      <p:cBhvr>
                                        <p:cTn id="9" dur="1" fill="hold">
                                          <p:stCondLst>
                                            <p:cond delay="0"/>
                                          </p:stCondLst>
                                        </p:cTn>
                                        <p:tgtEl>
                                          <p:spTgt spid="16388"/>
                                        </p:tgtEl>
                                        <p:attrNameLst>
                                          <p:attrName>style.visibility</p:attrName>
                                        </p:attrNameLst>
                                      </p:cBhvr>
                                      <p:to>
                                        <p:strVal val="visible"/>
                                      </p:to>
                                    </p:set>
                                    <p:animEffect transition="in" filter="wipe(left)">
                                      <p:cBhvr>
                                        <p:cTn id="10" dur="500"/>
                                        <p:tgtEl>
                                          <p:spTgt spid="16388"/>
                                        </p:tgtEl>
                                      </p:cBhvr>
                                    </p:animEffect>
                                  </p:childTnLst>
                                </p:cTn>
                              </p:par>
                            </p:childTnLst>
                          </p:cTn>
                        </p:par>
                      </p:childTnLst>
                    </p:cTn>
                  </p:par>
                  <p:par>
                    <p:cTn id="11" fill="hold" nodeType="clickPar">
                      <p:stCondLst>
                        <p:cond delay="indefinite"/>
                      </p:stCondLst>
                      <p:childTnLst>
                        <p:par>
                          <p:cTn id="12" fill="hold">
                            <p:stCondLst>
                              <p:cond delay="0"/>
                            </p:stCondLst>
                            <p:childTnLst>
                              <p:par>
                                <p:cTn id="13" presetID="22" presetClass="entr" presetSubtype="8" dur="500" fill="hold" nodeType="clickEffect">
                                  <p:stCondLst>
                                    <p:cond delay="0"/>
                                  </p:stCondLst>
                                  <p:childTnLst>
                                    <p:set>
                                      <p:cBhvr>
                                        <p:cTn id="14" dur="1" fill="hold">
                                          <p:stCondLst>
                                            <p:cond delay="0"/>
                                          </p:stCondLst>
                                        </p:cTn>
                                        <p:tgtEl>
                                          <p:spTgt spid="16390"/>
                                        </p:tgtEl>
                                        <p:attrNameLst>
                                          <p:attrName>style.visibility</p:attrName>
                                        </p:attrNameLst>
                                      </p:cBhvr>
                                      <p:to>
                                        <p:strVal val="visible"/>
                                      </p:to>
                                    </p:set>
                                    <p:animEffect transition="in" filter="wipe(left)">
                                      <p:cBhvr>
                                        <p:cTn id="15" dur="500"/>
                                        <p:tgtEl>
                                          <p:spTgt spid="16390"/>
                                        </p:tgtEl>
                                      </p:cBhvr>
                                    </p:animEffect>
                                  </p:childTnLst>
                                </p:cTn>
                              </p:par>
                              <p:par>
                                <p:cTn id="16" presetID="22" presetClass="entr" presetSubtype="8" dur="500" fill="hold" nodeType="withEffect">
                                  <p:stCondLst>
                                    <p:cond delay="0"/>
                                  </p:stCondLst>
                                  <p:childTnLst>
                                    <p:set>
                                      <p:cBhvr>
                                        <p:cTn id="17" dur="1" fill="hold">
                                          <p:stCondLst>
                                            <p:cond delay="0"/>
                                          </p:stCondLst>
                                        </p:cTn>
                                        <p:tgtEl>
                                          <p:spTgt spid="16400"/>
                                        </p:tgtEl>
                                        <p:attrNameLst>
                                          <p:attrName>style.visibility</p:attrName>
                                        </p:attrNameLst>
                                      </p:cBhvr>
                                      <p:to>
                                        <p:strVal val="visible"/>
                                      </p:to>
                                    </p:set>
                                    <p:animEffect transition="in" filter="wipe(left)">
                                      <p:cBhvr>
                                        <p:cTn id="18" dur="500"/>
                                        <p:tgtEl>
                                          <p:spTgt spid="16400"/>
                                        </p:tgtEl>
                                      </p:cBhvr>
                                    </p:animEffect>
                                  </p:childTnLst>
                                </p:cTn>
                              </p:par>
                            </p:childTnLst>
                          </p:cTn>
                        </p:par>
                      </p:childTnLst>
                    </p:cTn>
                  </p:par>
                  <p:par>
                    <p:cTn id="19" fill="hold" nodeType="clickPar">
                      <p:stCondLst>
                        <p:cond delay="indefinite"/>
                      </p:stCondLst>
                      <p:childTnLst>
                        <p:par>
                          <p:cTn id="20" fill="hold">
                            <p:stCondLst>
                              <p:cond delay="0"/>
                            </p:stCondLst>
                            <p:childTnLst>
                              <p:par>
                                <p:cTn id="21" presetID="22" presetClass="entr" presetSubtype="8" dur="500" fill="hold" nodeType="clickEffect">
                                  <p:stCondLst>
                                    <p:cond delay="0"/>
                                  </p:stCondLst>
                                  <p:childTnLst>
                                    <p:set>
                                      <p:cBhvr>
                                        <p:cTn id="22" dur="1" fill="hold">
                                          <p:stCondLst>
                                            <p:cond delay="0"/>
                                          </p:stCondLst>
                                        </p:cTn>
                                        <p:tgtEl>
                                          <p:spTgt spid="16386"/>
                                        </p:tgtEl>
                                        <p:attrNameLst>
                                          <p:attrName>style.visibility</p:attrName>
                                        </p:attrNameLst>
                                      </p:cBhvr>
                                      <p:to>
                                        <p:strVal val="visible"/>
                                      </p:to>
                                    </p:set>
                                    <p:animEffect transition="in" filter="wipe(left)">
                                      <p:cBhvr>
                                        <p:cTn id="23" dur="500"/>
                                        <p:tgtEl>
                                          <p:spTgt spid="16386"/>
                                        </p:tgtEl>
                                      </p:cBhvr>
                                    </p:animEffect>
                                  </p:childTnLst>
                                </p:cTn>
                              </p:par>
                              <p:par>
                                <p:cTn id="24" presetID="22" presetClass="entr" presetSubtype="8" dur="500" fill="hold" nodeType="withEffect">
                                  <p:stCondLst>
                                    <p:cond delay="0"/>
                                  </p:stCondLst>
                                  <p:childTnLst>
                                    <p:set>
                                      <p:cBhvr>
                                        <p:cTn id="25" dur="1" fill="hold">
                                          <p:stCondLst>
                                            <p:cond delay="0"/>
                                          </p:stCondLst>
                                        </p:cTn>
                                        <p:tgtEl>
                                          <p:spTgt spid="16391"/>
                                        </p:tgtEl>
                                        <p:attrNameLst>
                                          <p:attrName>style.visibility</p:attrName>
                                        </p:attrNameLst>
                                      </p:cBhvr>
                                      <p:to>
                                        <p:strVal val="visible"/>
                                      </p:to>
                                    </p:set>
                                    <p:animEffect transition="in" filter="wipe(left)">
                                      <p:cBhvr>
                                        <p:cTn id="26" dur="500"/>
                                        <p:tgtEl>
                                          <p:spTgt spid="16391"/>
                                        </p:tgtEl>
                                      </p:cBhvr>
                                    </p:animEffect>
                                  </p:childTnLst>
                                </p:cTn>
                              </p:par>
                              <p:par>
                                <p:cTn id="27" presetID="22" presetClass="entr" presetSubtype="8" dur="500" fill="hold" nodeType="withEffect">
                                  <p:stCondLst>
                                    <p:cond delay="0"/>
                                  </p:stCondLst>
                                  <p:childTnLst>
                                    <p:set>
                                      <p:cBhvr>
                                        <p:cTn id="28" dur="1" fill="hold">
                                          <p:stCondLst>
                                            <p:cond delay="0"/>
                                          </p:stCondLst>
                                        </p:cTn>
                                        <p:tgtEl>
                                          <p:spTgt spid="16395"/>
                                        </p:tgtEl>
                                        <p:attrNameLst>
                                          <p:attrName>style.visibility</p:attrName>
                                        </p:attrNameLst>
                                      </p:cBhvr>
                                      <p:to>
                                        <p:strVal val="visible"/>
                                      </p:to>
                                    </p:set>
                                    <p:animEffect transition="in" filter="wipe(left)">
                                      <p:cBhvr>
                                        <p:cTn id="29" dur="500"/>
                                        <p:tgtEl>
                                          <p:spTgt spid="16395"/>
                                        </p:tgtEl>
                                      </p:cBhvr>
                                    </p:animEffect>
                                  </p:childTnLst>
                                </p:cTn>
                              </p:par>
                              <p:par>
                                <p:cTn id="30" presetID="22" presetClass="entr" presetSubtype="8" dur="500" fill="hold" nodeType="withEffect">
                                  <p:stCondLst>
                                    <p:cond delay="0"/>
                                  </p:stCondLst>
                                  <p:childTnLst>
                                    <p:set>
                                      <p:cBhvr>
                                        <p:cTn id="31" dur="1" fill="hold">
                                          <p:stCondLst>
                                            <p:cond delay="0"/>
                                          </p:stCondLst>
                                        </p:cTn>
                                        <p:tgtEl>
                                          <p:spTgt spid="16401"/>
                                        </p:tgtEl>
                                        <p:attrNameLst>
                                          <p:attrName>style.visibility</p:attrName>
                                        </p:attrNameLst>
                                      </p:cBhvr>
                                      <p:to>
                                        <p:strVal val="visible"/>
                                      </p:to>
                                    </p:set>
                                    <p:animEffect transition="in" filter="wipe(left)">
                                      <p:cBhvr>
                                        <p:cTn id="32" dur="500"/>
                                        <p:tgtEl>
                                          <p:spTgt spid="16401"/>
                                        </p:tgtEl>
                                      </p:cBhvr>
                                    </p:animEffect>
                                  </p:childTnLst>
                                </p:cTn>
                              </p:par>
                              <p:par>
                                <p:cTn id="33" presetID="22" presetClass="entr" presetSubtype="8" dur="500" fill="hold" nodeType="withEffect">
                                  <p:stCondLst>
                                    <p:cond delay="0"/>
                                  </p:stCondLst>
                                  <p:childTnLst>
                                    <p:set>
                                      <p:cBhvr>
                                        <p:cTn id="34" dur="1" fill="hold">
                                          <p:stCondLst>
                                            <p:cond delay="0"/>
                                          </p:stCondLst>
                                        </p:cTn>
                                        <p:tgtEl>
                                          <p:spTgt spid="16402"/>
                                        </p:tgtEl>
                                        <p:attrNameLst>
                                          <p:attrName>style.visibility</p:attrName>
                                        </p:attrNameLst>
                                      </p:cBhvr>
                                      <p:to>
                                        <p:strVal val="visible"/>
                                      </p:to>
                                    </p:set>
                                    <p:animEffect transition="in" filter="wipe(left)">
                                      <p:cBhvr>
                                        <p:cTn id="35" dur="500"/>
                                        <p:tgtEl>
                                          <p:spTgt spid="16402"/>
                                        </p:tgtEl>
                                      </p:cBhvr>
                                    </p:animEffect>
                                  </p:childTnLst>
                                </p:cTn>
                              </p:par>
                            </p:childTnLst>
                          </p:cTn>
                        </p:par>
                      </p:childTnLst>
                    </p:cTn>
                  </p:par>
                  <p:par>
                    <p:cTn id="36" fill="hold" nodeType="clickPar">
                      <p:stCondLst>
                        <p:cond delay="indefinite"/>
                      </p:stCondLst>
                      <p:childTnLst>
                        <p:par>
                          <p:cTn id="37" fill="hold">
                            <p:stCondLst>
                              <p:cond delay="0"/>
                            </p:stCondLst>
                            <p:childTnLst>
                              <p:par>
                                <p:cTn id="38" presetID="22" presetClass="entr" presetSubtype="8" dur="500" fill="hold" nodeType="clickEffect">
                                  <p:stCondLst>
                                    <p:cond delay="0"/>
                                  </p:stCondLst>
                                  <p:childTnLst>
                                    <p:set>
                                      <p:cBhvr>
                                        <p:cTn id="39" dur="1" fill="hold">
                                          <p:stCondLst>
                                            <p:cond delay="0"/>
                                          </p:stCondLst>
                                        </p:cTn>
                                        <p:tgtEl>
                                          <p:spTgt spid="16392"/>
                                        </p:tgtEl>
                                        <p:attrNameLst>
                                          <p:attrName>style.visibility</p:attrName>
                                        </p:attrNameLst>
                                      </p:cBhvr>
                                      <p:to>
                                        <p:strVal val="visible"/>
                                      </p:to>
                                    </p:set>
                                    <p:animEffect transition="in" filter="wipe(left)">
                                      <p:cBhvr>
                                        <p:cTn id="40" dur="500"/>
                                        <p:tgtEl>
                                          <p:spTgt spid="16392"/>
                                        </p:tgtEl>
                                      </p:cBhvr>
                                    </p:animEffect>
                                  </p:childTnLst>
                                </p:cTn>
                              </p:par>
                              <p:par>
                                <p:cTn id="41" presetID="22" presetClass="entr" presetSubtype="8" dur="500" fill="hold" nodeType="withEffect">
                                  <p:stCondLst>
                                    <p:cond delay="0"/>
                                  </p:stCondLst>
                                  <p:childTnLst>
                                    <p:set>
                                      <p:cBhvr>
                                        <p:cTn id="42" dur="1" fill="hold">
                                          <p:stCondLst>
                                            <p:cond delay="0"/>
                                          </p:stCondLst>
                                        </p:cTn>
                                        <p:tgtEl>
                                          <p:spTgt spid="16396"/>
                                        </p:tgtEl>
                                        <p:attrNameLst>
                                          <p:attrName>style.visibility</p:attrName>
                                        </p:attrNameLst>
                                      </p:cBhvr>
                                      <p:to>
                                        <p:strVal val="visible"/>
                                      </p:to>
                                    </p:set>
                                    <p:animEffect transition="in" filter="wipe(left)">
                                      <p:cBhvr>
                                        <p:cTn id="43" dur="500"/>
                                        <p:tgtEl>
                                          <p:spTgt spid="16396"/>
                                        </p:tgtEl>
                                      </p:cBhvr>
                                    </p:animEffect>
                                  </p:childTnLst>
                                </p:cTn>
                              </p:par>
                              <p:par>
                                <p:cTn id="44" presetID="22" presetClass="entr" presetSubtype="8" dur="500" fill="hold" nodeType="withEffect">
                                  <p:stCondLst>
                                    <p:cond delay="0"/>
                                  </p:stCondLst>
                                  <p:childTnLst>
                                    <p:set>
                                      <p:cBhvr>
                                        <p:cTn id="45" dur="1" fill="hold">
                                          <p:stCondLst>
                                            <p:cond delay="0"/>
                                          </p:stCondLst>
                                        </p:cTn>
                                        <p:tgtEl>
                                          <p:spTgt spid="16403"/>
                                        </p:tgtEl>
                                        <p:attrNameLst>
                                          <p:attrName>style.visibility</p:attrName>
                                        </p:attrNameLst>
                                      </p:cBhvr>
                                      <p:to>
                                        <p:strVal val="visible"/>
                                      </p:to>
                                    </p:set>
                                    <p:animEffect transition="in" filter="wipe(left)">
                                      <p:cBhvr>
                                        <p:cTn id="46" dur="500"/>
                                        <p:tgtEl>
                                          <p:spTgt spid="16403"/>
                                        </p:tgtEl>
                                      </p:cBhvr>
                                    </p:animEffect>
                                  </p:childTnLst>
                                </p:cTn>
                              </p:par>
                              <p:par>
                                <p:cTn id="47" presetID="22" presetClass="entr" presetSubtype="8" dur="500" fill="hold" nodeType="withEffect">
                                  <p:stCondLst>
                                    <p:cond delay="0"/>
                                  </p:stCondLst>
                                  <p:childTnLst>
                                    <p:set>
                                      <p:cBhvr>
                                        <p:cTn id="48" dur="1" fill="hold">
                                          <p:stCondLst>
                                            <p:cond delay="0"/>
                                          </p:stCondLst>
                                        </p:cTn>
                                        <p:tgtEl>
                                          <p:spTgt spid="16404"/>
                                        </p:tgtEl>
                                        <p:attrNameLst>
                                          <p:attrName>style.visibility</p:attrName>
                                        </p:attrNameLst>
                                      </p:cBhvr>
                                      <p:to>
                                        <p:strVal val="visible"/>
                                      </p:to>
                                    </p:set>
                                    <p:animEffect transition="in" filter="wipe(left)">
                                      <p:cBhvr>
                                        <p:cTn id="49" dur="500"/>
                                        <p:tgtEl>
                                          <p:spTgt spid="16404"/>
                                        </p:tgtEl>
                                      </p:cBhvr>
                                    </p:animEffect>
                                  </p:childTnLst>
                                </p:cTn>
                              </p:par>
                            </p:childTnLst>
                          </p:cTn>
                        </p:par>
                      </p:childTnLst>
                    </p:cTn>
                  </p:par>
                  <p:par>
                    <p:cTn id="50" fill="hold" nodeType="clickPar">
                      <p:stCondLst>
                        <p:cond delay="indefinite"/>
                      </p:stCondLst>
                      <p:childTnLst>
                        <p:par>
                          <p:cTn id="51" fill="hold">
                            <p:stCondLst>
                              <p:cond delay="0"/>
                            </p:stCondLst>
                            <p:childTnLst>
                              <p:par>
                                <p:cTn id="52" presetID="22" presetClass="entr" presetSubtype="8" dur="500" fill="hold" nodeType="clickEffect">
                                  <p:stCondLst>
                                    <p:cond delay="0"/>
                                  </p:stCondLst>
                                  <p:childTnLst>
                                    <p:set>
                                      <p:cBhvr>
                                        <p:cTn id="53" dur="1" fill="hold">
                                          <p:stCondLst>
                                            <p:cond delay="0"/>
                                          </p:stCondLst>
                                        </p:cTn>
                                        <p:tgtEl>
                                          <p:spTgt spid="16393"/>
                                        </p:tgtEl>
                                        <p:attrNameLst>
                                          <p:attrName>style.visibility</p:attrName>
                                        </p:attrNameLst>
                                      </p:cBhvr>
                                      <p:to>
                                        <p:strVal val="visible"/>
                                      </p:to>
                                    </p:set>
                                    <p:animEffect transition="in" filter="wipe(left)">
                                      <p:cBhvr>
                                        <p:cTn id="54" dur="500"/>
                                        <p:tgtEl>
                                          <p:spTgt spid="16393"/>
                                        </p:tgtEl>
                                      </p:cBhvr>
                                    </p:animEffect>
                                  </p:childTnLst>
                                </p:cTn>
                              </p:par>
                              <p:par>
                                <p:cTn id="55" presetID="22" presetClass="entr" presetSubtype="8" dur="500" fill="hold" nodeType="withEffect">
                                  <p:stCondLst>
                                    <p:cond delay="0"/>
                                  </p:stCondLst>
                                  <p:childTnLst>
                                    <p:set>
                                      <p:cBhvr>
                                        <p:cTn id="56" dur="1" fill="hold">
                                          <p:stCondLst>
                                            <p:cond delay="0"/>
                                          </p:stCondLst>
                                        </p:cTn>
                                        <p:tgtEl>
                                          <p:spTgt spid="16397"/>
                                        </p:tgtEl>
                                        <p:attrNameLst>
                                          <p:attrName>style.visibility</p:attrName>
                                        </p:attrNameLst>
                                      </p:cBhvr>
                                      <p:to>
                                        <p:strVal val="visible"/>
                                      </p:to>
                                    </p:set>
                                    <p:animEffect transition="in" filter="wipe(left)">
                                      <p:cBhvr>
                                        <p:cTn id="57" dur="500"/>
                                        <p:tgtEl>
                                          <p:spTgt spid="16397"/>
                                        </p:tgtEl>
                                      </p:cBhvr>
                                    </p:animEffect>
                                  </p:childTnLst>
                                </p:cTn>
                              </p:par>
                              <p:par>
                                <p:cTn id="58" presetID="22" presetClass="entr" presetSubtype="8" dur="500" fill="hold" nodeType="withEffect">
                                  <p:stCondLst>
                                    <p:cond delay="0"/>
                                  </p:stCondLst>
                                  <p:childTnLst>
                                    <p:set>
                                      <p:cBhvr>
                                        <p:cTn id="59" dur="1" fill="hold">
                                          <p:stCondLst>
                                            <p:cond delay="0"/>
                                          </p:stCondLst>
                                        </p:cTn>
                                        <p:tgtEl>
                                          <p:spTgt spid="16405"/>
                                        </p:tgtEl>
                                        <p:attrNameLst>
                                          <p:attrName>style.visibility</p:attrName>
                                        </p:attrNameLst>
                                      </p:cBhvr>
                                      <p:to>
                                        <p:strVal val="visible"/>
                                      </p:to>
                                    </p:set>
                                    <p:animEffect transition="in" filter="wipe(left)">
                                      <p:cBhvr>
                                        <p:cTn id="60" dur="500"/>
                                        <p:tgtEl>
                                          <p:spTgt spid="16405"/>
                                        </p:tgtEl>
                                      </p:cBhvr>
                                    </p:animEffect>
                                  </p:childTnLst>
                                </p:cTn>
                              </p:par>
                              <p:par>
                                <p:cTn id="61" presetID="22" presetClass="entr" presetSubtype="8" dur="500" fill="hold" nodeType="withEffect">
                                  <p:stCondLst>
                                    <p:cond delay="0"/>
                                  </p:stCondLst>
                                  <p:childTnLst>
                                    <p:set>
                                      <p:cBhvr>
                                        <p:cTn id="62" dur="1" fill="hold">
                                          <p:stCondLst>
                                            <p:cond delay="0"/>
                                          </p:stCondLst>
                                        </p:cTn>
                                        <p:tgtEl>
                                          <p:spTgt spid="16406"/>
                                        </p:tgtEl>
                                        <p:attrNameLst>
                                          <p:attrName>style.visibility</p:attrName>
                                        </p:attrNameLst>
                                      </p:cBhvr>
                                      <p:to>
                                        <p:strVal val="visible"/>
                                      </p:to>
                                    </p:set>
                                    <p:animEffect transition="in" filter="wipe(left)">
                                      <p:cBhvr>
                                        <p:cTn id="63" dur="500"/>
                                        <p:tgtEl>
                                          <p:spTgt spid="16406"/>
                                        </p:tgtEl>
                                      </p:cBhvr>
                                    </p:animEffect>
                                  </p:childTnLst>
                                </p:cTn>
                              </p:par>
                            </p:childTnLst>
                          </p:cTn>
                        </p:par>
                      </p:childTnLst>
                    </p:cTn>
                  </p:par>
                  <p:par>
                    <p:cTn id="64" fill="hold" nodeType="clickPar">
                      <p:stCondLst>
                        <p:cond delay="indefinite"/>
                      </p:stCondLst>
                      <p:childTnLst>
                        <p:par>
                          <p:cTn id="65" fill="hold">
                            <p:stCondLst>
                              <p:cond delay="0"/>
                            </p:stCondLst>
                            <p:childTnLst>
                              <p:par>
                                <p:cTn id="66" presetID="22" presetClass="entr" presetSubtype="8" dur="500" fill="hold" nodeType="clickEffect">
                                  <p:stCondLst>
                                    <p:cond delay="0"/>
                                  </p:stCondLst>
                                  <p:childTnLst>
                                    <p:set>
                                      <p:cBhvr>
                                        <p:cTn id="67" dur="1" fill="hold">
                                          <p:stCondLst>
                                            <p:cond delay="0"/>
                                          </p:stCondLst>
                                        </p:cTn>
                                        <p:tgtEl>
                                          <p:spTgt spid="16394"/>
                                        </p:tgtEl>
                                        <p:attrNameLst>
                                          <p:attrName>style.visibility</p:attrName>
                                        </p:attrNameLst>
                                      </p:cBhvr>
                                      <p:to>
                                        <p:strVal val="visible"/>
                                      </p:to>
                                    </p:set>
                                    <p:animEffect transition="in" filter="wipe(left)">
                                      <p:cBhvr>
                                        <p:cTn id="68" dur="500"/>
                                        <p:tgtEl>
                                          <p:spTgt spid="16394"/>
                                        </p:tgtEl>
                                      </p:cBhvr>
                                    </p:animEffect>
                                  </p:childTnLst>
                                </p:cTn>
                              </p:par>
                              <p:par>
                                <p:cTn id="69" presetID="22" presetClass="entr" presetSubtype="8" dur="500" fill="hold" nodeType="withEffect">
                                  <p:stCondLst>
                                    <p:cond delay="0"/>
                                  </p:stCondLst>
                                  <p:childTnLst>
                                    <p:set>
                                      <p:cBhvr>
                                        <p:cTn id="70" dur="1" fill="hold">
                                          <p:stCondLst>
                                            <p:cond delay="0"/>
                                          </p:stCondLst>
                                        </p:cTn>
                                        <p:tgtEl>
                                          <p:spTgt spid="16398"/>
                                        </p:tgtEl>
                                        <p:attrNameLst>
                                          <p:attrName>style.visibility</p:attrName>
                                        </p:attrNameLst>
                                      </p:cBhvr>
                                      <p:to>
                                        <p:strVal val="visible"/>
                                      </p:to>
                                    </p:set>
                                    <p:animEffect transition="in" filter="wipe(left)">
                                      <p:cBhvr>
                                        <p:cTn id="71" dur="500"/>
                                        <p:tgtEl>
                                          <p:spTgt spid="16398"/>
                                        </p:tgtEl>
                                      </p:cBhvr>
                                    </p:animEffect>
                                  </p:childTnLst>
                                </p:cTn>
                              </p:par>
                              <p:par>
                                <p:cTn id="72" presetID="22" presetClass="entr" presetSubtype="8" dur="500" fill="hold" nodeType="withEffect">
                                  <p:stCondLst>
                                    <p:cond delay="0"/>
                                  </p:stCondLst>
                                  <p:childTnLst>
                                    <p:set>
                                      <p:cBhvr>
                                        <p:cTn id="73" dur="1" fill="hold">
                                          <p:stCondLst>
                                            <p:cond delay="0"/>
                                          </p:stCondLst>
                                        </p:cTn>
                                        <p:tgtEl>
                                          <p:spTgt spid="16407"/>
                                        </p:tgtEl>
                                        <p:attrNameLst>
                                          <p:attrName>style.visibility</p:attrName>
                                        </p:attrNameLst>
                                      </p:cBhvr>
                                      <p:to>
                                        <p:strVal val="visible"/>
                                      </p:to>
                                    </p:set>
                                    <p:animEffect transition="in" filter="wipe(left)">
                                      <p:cBhvr>
                                        <p:cTn id="74" dur="500"/>
                                        <p:tgtEl>
                                          <p:spTgt spid="16407"/>
                                        </p:tgtEl>
                                      </p:cBhvr>
                                    </p:animEffect>
                                  </p:childTnLst>
                                </p:cTn>
                              </p:par>
                              <p:par>
                                <p:cTn id="75" presetID="22" presetClass="entr" presetSubtype="8" dur="500" fill="hold" nodeType="withEffect">
                                  <p:stCondLst>
                                    <p:cond delay="0"/>
                                  </p:stCondLst>
                                  <p:childTnLst>
                                    <p:set>
                                      <p:cBhvr>
                                        <p:cTn id="76" dur="1" fill="hold">
                                          <p:stCondLst>
                                            <p:cond delay="0"/>
                                          </p:stCondLst>
                                        </p:cTn>
                                        <p:tgtEl>
                                          <p:spTgt spid="16408"/>
                                        </p:tgtEl>
                                        <p:attrNameLst>
                                          <p:attrName>style.visibility</p:attrName>
                                        </p:attrNameLst>
                                      </p:cBhvr>
                                      <p:to>
                                        <p:strVal val="visible"/>
                                      </p:to>
                                    </p:set>
                                    <p:animEffect transition="in" filter="wipe(left)">
                                      <p:cBhvr>
                                        <p:cTn id="77" dur="500"/>
                                        <p:tgtEl>
                                          <p:spTgt spid="16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7423" name="Rectangle 2" title=""/>
          <p:cNvSpPr>
            <a:spLocks noGrp="1"/>
          </p:cNvSpPr>
          <p:nvPr>
            <p:ph type="title"/>
          </p:nvPr>
        </p:nvSpPr>
        <p:spPr>
          <a:xfrm>
            <a:off x="457200" y="277813"/>
            <a:ext cx="8229600" cy="1139825"/>
          </a:xfrm>
          <a:noFill/>
          <a:ln>
            <a:miter lim="800000"/>
          </a:ln>
        </p:spPr>
        <p:txBody>
          <a:bodyPr wrap="square" lIns="91440" tIns="45720" rIns="91440" bIns="45720" anchor="t" anchorCtr="0"/>
          <a:lstStyle>
            <a:lvl1pPr marL="0" indent="0" algn="l" defTabSz="914400" rtl="0" eaLnBrk="0" fontAlgn="base" hangingPunct="0">
              <a:lnSpc>
                <a:spcPct val="100000"/>
              </a:lnSpc>
              <a:spcBef>
                <a:spcPct val="0"/>
              </a:spcBef>
              <a:spcAft>
                <a:spcPct val="0"/>
              </a:spcAft>
              <a:buClrTx/>
              <a:buSzTx/>
              <a:buFontTx/>
              <a:buNone/>
              <a:defRPr kumimoji="0" lang="zh-CN" altLang="en-US" sz="4200" b="0" i="0" u="none" baseline="0">
                <a:solidFill>
                  <a:schemeClr val="tx2"/>
                </a:solidFill>
                <a:latin typeface="Garamond" pitchFamily="18" charset="0"/>
                <a:ea typeface="宋体" pitchFamily="2" charset="-122"/>
                <a:cs typeface="+mj-cs"/>
              </a:defRPr>
            </a:lvl1pPr>
          </a:lstStyle>
          <a:p>
            <a:pPr lvl="0" eaLnBrk="1" hangingPunct="1"/>
            <a:r>
              <a:rPr lang="zh-CN" altLang="en-US" sz="2500" b="1">
                <a:latin typeface="宋体" pitchFamily="2" charset="-122"/>
              </a:rPr>
              <a:t>例 </a:t>
            </a:r>
            <a:r>
              <a:rPr lang="en-US" altLang="zh-CN" sz="2500" b="1">
                <a:latin typeface="宋体" pitchFamily="2" charset="-122"/>
              </a:rPr>
              <a:t>4</a:t>
            </a:r>
            <a:endParaRPr lang="en-US" altLang="zh-CN" sz="2500" b="1">
              <a:latin typeface="宋体" pitchFamily="2" charset="-122"/>
            </a:endParaRPr>
          </a:p>
        </p:txBody>
      </p:sp>
      <p:sp>
        <p:nvSpPr>
          <p:cNvPr id="17424" name="Rectangle 3" title=""/>
          <p:cNvSpPr>
            <a:spLocks noGrp="1"/>
          </p:cNvSpPr>
          <p:nvPr>
            <p:ph type="body" sz="half" idx="1"/>
          </p:nvPr>
        </p:nvSpPr>
        <p:spPr>
          <a:xfrm>
            <a:off x="468313" y="1196975"/>
            <a:ext cx="8147050" cy="647700"/>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
                <a:schemeClr val="accent1"/>
              </a:buClr>
              <a:buSzPct val="65000"/>
              <a:buFont typeface="Wingdings" pitchFamily="2" charset="2"/>
              <a:buChar char="n"/>
              <a:defRPr kumimoji="0" lang="zh-CN" altLang="en-US" sz="2600" b="0" i="0" u="none" baseline="0">
                <a:solidFill>
                  <a:schemeClr val="tx1"/>
                </a:solidFill>
                <a:effectLst/>
                <a:latin typeface="Arial"/>
                <a:ea typeface="宋体" pitchFamily="2" charset="-122"/>
              </a:defRPr>
            </a:lvl1pPr>
            <a:lvl2pPr marL="669925" indent="-325438" algn="l" defTabSz="914400" rtl="0" eaLnBrk="0" fontAlgn="base" hangingPunct="0">
              <a:lnSpc>
                <a:spcPct val="100000"/>
              </a:lnSpc>
              <a:spcBef>
                <a:spcPct val="20000"/>
              </a:spcBef>
              <a:spcAft>
                <a:spcPct val="0"/>
              </a:spcAft>
              <a:buClr>
                <a:schemeClr val="accent2"/>
              </a:buClr>
              <a:buSzPct val="60000"/>
              <a:buFont typeface="Wingdings" pitchFamily="2" charset="2"/>
              <a:buChar char="q"/>
              <a:defRPr kumimoji="0" lang="zh-CN" altLang="en-US" sz="2200" b="0" i="0" u="none" baseline="0">
                <a:solidFill>
                  <a:schemeClr val="tx1"/>
                </a:solidFill>
                <a:effectLst/>
                <a:latin typeface="Arial"/>
                <a:ea typeface="宋体" pitchFamily="2" charset="-122"/>
              </a:defRPr>
            </a:lvl2pPr>
            <a:lvl3pPr marL="1022350" indent="-350838" algn="l" defTabSz="914400" rtl="0" eaLnBrk="0" fontAlgn="base" hangingPunct="0">
              <a:lnSpc>
                <a:spcPct val="100000"/>
              </a:lnSpc>
              <a:spcBef>
                <a:spcPct val="20000"/>
              </a:spcBef>
              <a:spcAft>
                <a:spcPct val="0"/>
              </a:spcAft>
              <a:buClr>
                <a:schemeClr val="accent1"/>
              </a:buClr>
              <a:buSzPct val="65000"/>
              <a:buFont typeface="Wingdings" pitchFamily="2" charset="2"/>
              <a:buChar char="n"/>
              <a:defRPr kumimoji="0" lang="zh-CN" altLang="en-US" sz="2000" b="0" i="0" u="none" baseline="0">
                <a:solidFill>
                  <a:schemeClr val="tx1"/>
                </a:solidFill>
                <a:effectLst/>
                <a:latin typeface="Arial"/>
                <a:ea typeface="宋体" pitchFamily="2" charset="-122"/>
              </a:defRPr>
            </a:lvl3pPr>
            <a:lvl4pPr marL="1339850" indent="-315912" algn="l" defTabSz="914400" rtl="0" eaLnBrk="0" fontAlgn="base" hangingPunct="0">
              <a:lnSpc>
                <a:spcPct val="100000"/>
              </a:lnSpc>
              <a:spcBef>
                <a:spcPct val="20000"/>
              </a:spcBef>
              <a:spcAft>
                <a:spcPct val="0"/>
              </a:spcAft>
              <a:buClr>
                <a:schemeClr val="accent2"/>
              </a:buClr>
              <a:buSzPct val="70000"/>
              <a:buFont typeface="Wingdings" pitchFamily="2" charset="2"/>
              <a:buChar char="q"/>
              <a:defRPr kumimoji="0" lang="zh-CN" altLang="en-US" sz="1800" b="0" i="0" u="none" baseline="0">
                <a:solidFill>
                  <a:schemeClr val="tx1"/>
                </a:solidFill>
                <a:effectLst/>
                <a:latin typeface="Arial"/>
                <a:ea typeface="宋体" pitchFamily="2" charset="-122"/>
              </a:defRPr>
            </a:lvl4pPr>
            <a:lvl5pPr marL="1681162" indent="-339725" algn="l" defTabSz="914400" rtl="0" eaLnBrk="0" fontAlgn="base" hangingPunct="0">
              <a:lnSpc>
                <a:spcPct val="100000"/>
              </a:lnSpc>
              <a:spcBef>
                <a:spcPct val="20000"/>
              </a:spcBef>
              <a:spcAft>
                <a:spcPct val="0"/>
              </a:spcAft>
              <a:buClr>
                <a:schemeClr val="accent1"/>
              </a:buClr>
              <a:buSzPct val="75000"/>
              <a:buFont typeface="Wingdings" pitchFamily="2" charset="2"/>
              <a:buChar char="§"/>
              <a:defRPr kumimoji="0" lang="zh-CN" altLang="en-US" sz="1800" b="0" i="0" u="none" baseline="0">
                <a:solidFill>
                  <a:schemeClr val="tx1"/>
                </a:solidFill>
                <a:effectLst/>
                <a:latin typeface="Arial"/>
                <a:ea typeface="宋体" pitchFamily="2" charset="-122"/>
              </a:defRPr>
            </a:lvl5pPr>
          </a:lstStyle>
          <a:p>
            <a:pPr marL="342900" lvl="0" indent="-342900" eaLnBrk="1" hangingPunct="1">
              <a:buNone/>
            </a:pPr>
            <a:r>
              <a:rPr lang="zh-CN" altLang="en-US"/>
              <a:t>设随机变量 </a:t>
            </a:r>
            <a:r>
              <a:rPr lang="en-US" altLang="zh-CN"/>
              <a:t>X </a:t>
            </a:r>
            <a:r>
              <a:rPr lang="zh-CN" altLang="en-US"/>
              <a:t>的分布函数为</a:t>
            </a:r>
            <a:endParaRPr lang="zh-CN" altLang="en-US"/>
          </a:p>
        </p:txBody>
      </p:sp>
      <p:graphicFrame>
        <p:nvGraphicFramePr>
          <p:cNvPr id="17410" name="Object 4" title=""/>
          <p:cNvGraphicFramePr>
            <a:graphicFrameLocks noChangeAspect="1"/>
          </p:cNvGraphicFramePr>
          <p:nvPr>
            <p:ph sz="quarter" idx="2"/>
          </p:nvPr>
        </p:nvGraphicFramePr>
        <p:xfrm flipV="1">
          <a:off x="6610350" y="2586038"/>
          <a:ext cx="114300" cy="215900"/>
        </p:xfrm>
        <a:graphic>
          <a:graphicData uri="http://schemas.openxmlformats.org/presentationml/2006/ole">
            <mc:AlternateContent>
              <mc:Choice xmlns:v="urn:schemas-microsoft-com:vml" Requires="v">
                <p:oleObj spid="_x0000_s1409" name="公式" r:id="rId2" imgW="114300" imgH="215900" progId="Equation.3">
                  <p:embed/>
                </p:oleObj>
              </mc:Choice>
              <mc:Fallback>
                <p:oleObj name="公式" r:id="rId2" imgW="114300" imgH="215900" progId="Equation.3">
                  <p:embed/>
                  <p:pic>
                    <p:nvPicPr>
                      <p:cNvPr id="0" name="OLE substitute image"/>
                      <p:cNvPicPr/>
                      <p:nvPr/>
                    </p:nvPicPr>
                    <p:blipFill>
                      <a:blip r:embed="rId3"/>
                      <a:stretch>
                        <a:fillRect/>
                      </a:stretch>
                    </p:blipFill>
                    <p:spPr>
                      <a:xfrm flipV="1">
                        <a:off x="6610350" y="2586038"/>
                        <a:ext cx="114300" cy="215900"/>
                      </a:xfrm>
                      <a:prstGeom prst="rect">
                        <a:avLst/>
                      </a:prstGeom>
                      <a:noFill/>
                      <a:ln>
                        <a:miter lim="800000"/>
                      </a:ln>
                    </p:spPr>
                  </p:pic>
                </p:oleObj>
              </mc:Fallback>
            </mc:AlternateContent>
          </a:graphicData>
        </a:graphic>
      </p:graphicFrame>
      <p:graphicFrame>
        <p:nvGraphicFramePr>
          <p:cNvPr id="17411" name="Object 5" title=""/>
          <p:cNvGraphicFramePr>
            <a:graphicFrameLocks noChangeAspect="1"/>
          </p:cNvGraphicFramePr>
          <p:nvPr/>
        </p:nvGraphicFramePr>
        <p:xfrm flipV="1">
          <a:off x="1658938" y="2500313"/>
          <a:ext cx="258762" cy="485775"/>
        </p:xfrm>
        <a:graphic>
          <a:graphicData uri="http://schemas.openxmlformats.org/presentationml/2006/ole">
            <mc:AlternateContent>
              <mc:Choice xmlns:v="urn:schemas-microsoft-com:vml" Requires="v">
                <p:oleObj spid="_x0000_s1410" name="公式" r:id="rId4" imgW="258762" imgH="485775" progId="Equation.3">
                  <p:embed/>
                </p:oleObj>
              </mc:Choice>
              <mc:Fallback>
                <p:oleObj name="公式" r:id="rId4" imgW="258762" imgH="485775" progId="Equation.3">
                  <p:embed/>
                  <p:pic>
                    <p:nvPicPr>
                      <p:cNvPr id="0" name="OLE substitute image"/>
                      <p:cNvPicPr/>
                      <p:nvPr/>
                    </p:nvPicPr>
                    <p:blipFill>
                      <a:blip r:embed="rId3"/>
                      <a:stretch>
                        <a:fillRect/>
                      </a:stretch>
                    </p:blipFill>
                    <p:spPr>
                      <a:xfrm flipV="1">
                        <a:off x="1658938" y="2500313"/>
                        <a:ext cx="258762" cy="485775"/>
                      </a:xfrm>
                      <a:prstGeom prst="rect">
                        <a:avLst/>
                      </a:prstGeom>
                      <a:noFill/>
                      <a:ln>
                        <a:noFill/>
                        <a:miter lim="800000"/>
                      </a:ln>
                    </p:spPr>
                  </p:pic>
                </p:oleObj>
              </mc:Fallback>
            </mc:AlternateContent>
          </a:graphicData>
        </a:graphic>
      </p:graphicFrame>
      <p:sp>
        <p:nvSpPr>
          <p:cNvPr id="17425" name="Rectangle 6" title=""/>
          <p:cNvSpPr/>
          <p:nvPr/>
        </p:nvSpPr>
        <p:spPr>
          <a:xfrm>
            <a:off x="533400" y="2971800"/>
            <a:ext cx="4876800" cy="10668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buClr>
                <a:schemeClr val="accent1"/>
              </a:buClr>
              <a:buSzPct val="65000"/>
              <a:buFont typeface="Wingdings" pitchFamily="2" charset="2"/>
            </a:pPr>
            <a:r>
              <a:rPr lang="zh-CN" altLang="en-US" sz="2600"/>
              <a:t>解：</a:t>
            </a:r>
            <a:endParaRPr lang="zh-CN" altLang="en-US" sz="2600"/>
          </a:p>
          <a:p>
            <a:pPr marL="342900" lvl="0" indent="-342900" eaLnBrk="1" hangingPunct="1">
              <a:spcBef>
                <a:spcPct val="20000"/>
              </a:spcBef>
              <a:buClr>
                <a:schemeClr val="accent1"/>
              </a:buClr>
              <a:buSzPct val="65000"/>
              <a:buFont typeface="Wingdings" pitchFamily="2" charset="2"/>
            </a:pPr>
            <a:r>
              <a:rPr lang="zh-CN" altLang="en-US" sz="2600"/>
              <a:t>由分布函数的性质，我们有</a:t>
            </a:r>
            <a:endParaRPr lang="zh-CN" altLang="en-US" sz="2600"/>
          </a:p>
        </p:txBody>
      </p:sp>
      <p:graphicFrame>
        <p:nvGraphicFramePr>
          <p:cNvPr id="17412" name="Object 7" title=""/>
          <p:cNvGraphicFramePr>
            <a:graphicFrameLocks noChangeAspect="1"/>
          </p:cNvGraphicFramePr>
          <p:nvPr/>
        </p:nvGraphicFramePr>
        <p:xfrm flipV="1">
          <a:off x="3340100" y="4113213"/>
          <a:ext cx="284163" cy="534987"/>
        </p:xfrm>
        <a:graphic>
          <a:graphicData uri="http://schemas.openxmlformats.org/presentationml/2006/ole">
            <mc:AlternateContent>
              <mc:Choice xmlns:v="urn:schemas-microsoft-com:vml" Requires="v">
                <p:oleObj spid="_x0000_s1411" name="公式" r:id="rId5" imgW="284163" imgH="534987" progId="Equation.3">
                  <p:embed/>
                </p:oleObj>
              </mc:Choice>
              <mc:Fallback>
                <p:oleObj name="公式" r:id="rId5" imgW="284163" imgH="534987" progId="Equation.3">
                  <p:embed/>
                  <p:pic>
                    <p:nvPicPr>
                      <p:cNvPr id="0" name="OLE substitute image"/>
                      <p:cNvPicPr/>
                      <p:nvPr/>
                    </p:nvPicPr>
                    <p:blipFill>
                      <a:blip r:embed="rId3"/>
                      <a:stretch>
                        <a:fillRect/>
                      </a:stretch>
                    </p:blipFill>
                    <p:spPr>
                      <a:xfrm flipV="1">
                        <a:off x="3340100" y="4113213"/>
                        <a:ext cx="284163" cy="534987"/>
                      </a:xfrm>
                      <a:prstGeom prst="rect">
                        <a:avLst/>
                      </a:prstGeom>
                      <a:noFill/>
                      <a:ln>
                        <a:noFill/>
                        <a:miter lim="800000"/>
                      </a:ln>
                    </p:spPr>
                  </p:pic>
                </p:oleObj>
              </mc:Fallback>
            </mc:AlternateContent>
          </a:graphicData>
        </a:graphic>
      </p:graphicFrame>
      <p:graphicFrame>
        <p:nvGraphicFramePr>
          <p:cNvPr id="17413" name="Object 8" title=""/>
          <p:cNvGraphicFramePr>
            <a:graphicFrameLocks noChangeAspect="1"/>
          </p:cNvGraphicFramePr>
          <p:nvPr/>
        </p:nvGraphicFramePr>
        <p:xfrm flipV="1">
          <a:off x="6362700" y="4046538"/>
          <a:ext cx="258763" cy="487362"/>
        </p:xfrm>
        <a:graphic>
          <a:graphicData uri="http://schemas.openxmlformats.org/presentationml/2006/ole">
            <mc:AlternateContent>
              <mc:Choice xmlns:v="urn:schemas-microsoft-com:vml" Requires="v">
                <p:oleObj spid="_x0000_s1412" name="公式" r:id="rId6" imgW="258763" imgH="487362" progId="Equation.3">
                  <p:embed/>
                </p:oleObj>
              </mc:Choice>
              <mc:Fallback>
                <p:oleObj name="公式" r:id="rId6" imgW="258763" imgH="487362" progId="Equation.3">
                  <p:embed/>
                  <p:pic>
                    <p:nvPicPr>
                      <p:cNvPr id="0" name="OLE substitute image"/>
                      <p:cNvPicPr/>
                      <p:nvPr/>
                    </p:nvPicPr>
                    <p:blipFill>
                      <a:blip r:embed="rId3"/>
                      <a:stretch>
                        <a:fillRect/>
                      </a:stretch>
                    </p:blipFill>
                    <p:spPr>
                      <a:xfrm flipV="1">
                        <a:off x="6362700" y="4046538"/>
                        <a:ext cx="258763" cy="487362"/>
                      </a:xfrm>
                      <a:prstGeom prst="rect">
                        <a:avLst/>
                      </a:prstGeom>
                      <a:noFill/>
                      <a:ln>
                        <a:noFill/>
                        <a:miter lim="800000"/>
                      </a:ln>
                    </p:spPr>
                  </p:pic>
                </p:oleObj>
              </mc:Fallback>
            </mc:AlternateContent>
          </a:graphicData>
        </a:graphic>
      </p:graphicFrame>
      <p:graphicFrame>
        <p:nvGraphicFramePr>
          <p:cNvPr id="17414" name="Object 9" title=""/>
          <p:cNvGraphicFramePr>
            <a:graphicFrameLocks noChangeAspect="1"/>
          </p:cNvGraphicFramePr>
          <p:nvPr/>
        </p:nvGraphicFramePr>
        <p:xfrm flipV="1">
          <a:off x="3281363" y="5011738"/>
          <a:ext cx="277812" cy="520700"/>
        </p:xfrm>
        <a:graphic>
          <a:graphicData uri="http://schemas.openxmlformats.org/presentationml/2006/ole">
            <mc:AlternateContent>
              <mc:Choice xmlns:v="urn:schemas-microsoft-com:vml" Requires="v">
                <p:oleObj spid="_x0000_s1413" name="公式" r:id="rId7" imgW="277812" imgH="520700" progId="Equation.3">
                  <p:embed/>
                </p:oleObj>
              </mc:Choice>
              <mc:Fallback>
                <p:oleObj name="公式" r:id="rId7" imgW="277812" imgH="520700" progId="Equation.3">
                  <p:embed/>
                  <p:pic>
                    <p:nvPicPr>
                      <p:cNvPr id="0" name="OLE substitute image"/>
                      <p:cNvPicPr/>
                      <p:nvPr/>
                    </p:nvPicPr>
                    <p:blipFill>
                      <a:blip r:embed="rId3"/>
                      <a:stretch>
                        <a:fillRect/>
                      </a:stretch>
                    </p:blipFill>
                    <p:spPr>
                      <a:xfrm flipV="1">
                        <a:off x="3281363" y="5011738"/>
                        <a:ext cx="277812" cy="520700"/>
                      </a:xfrm>
                      <a:prstGeom prst="rect">
                        <a:avLst/>
                      </a:prstGeom>
                      <a:noFill/>
                      <a:ln>
                        <a:noFill/>
                        <a:miter lim="800000"/>
                      </a:ln>
                    </p:spPr>
                  </p:pic>
                </p:oleObj>
              </mc:Fallback>
            </mc:AlternateContent>
          </a:graphicData>
        </a:graphic>
      </p:graphicFrame>
      <p:graphicFrame>
        <p:nvGraphicFramePr>
          <p:cNvPr id="17415" name="Object 10" title=""/>
          <p:cNvGraphicFramePr>
            <a:graphicFrameLocks noChangeAspect="1"/>
          </p:cNvGraphicFramePr>
          <p:nvPr/>
        </p:nvGraphicFramePr>
        <p:xfrm flipV="1">
          <a:off x="6323013" y="4921250"/>
          <a:ext cx="258762" cy="487363"/>
        </p:xfrm>
        <a:graphic>
          <a:graphicData uri="http://schemas.openxmlformats.org/presentationml/2006/ole">
            <mc:AlternateContent>
              <mc:Choice xmlns:v="urn:schemas-microsoft-com:vml" Requires="v">
                <p:oleObj spid="_x0000_s1414" name="公式" r:id="rId8" imgW="258762" imgH="487363" progId="Equation.3">
                  <p:embed/>
                </p:oleObj>
              </mc:Choice>
              <mc:Fallback>
                <p:oleObj name="公式" r:id="rId8" imgW="258762" imgH="487363" progId="Equation.3">
                  <p:embed/>
                  <p:pic>
                    <p:nvPicPr>
                      <p:cNvPr id="0" name="OLE substitute image"/>
                      <p:cNvPicPr/>
                      <p:nvPr/>
                    </p:nvPicPr>
                    <p:blipFill>
                      <a:blip r:embed="rId3"/>
                      <a:stretch>
                        <a:fillRect/>
                      </a:stretch>
                    </p:blipFill>
                    <p:spPr>
                      <a:xfrm flipV="1">
                        <a:off x="6323013" y="4921250"/>
                        <a:ext cx="258762" cy="487363"/>
                      </a:xfrm>
                      <a:prstGeom prst="rect">
                        <a:avLst/>
                      </a:prstGeom>
                      <a:noFill/>
                      <a:ln>
                        <a:noFill/>
                        <a:miter lim="800000"/>
                      </a:ln>
                    </p:spPr>
                  </p:pic>
                </p:oleObj>
              </mc:Fallback>
            </mc:AlternateContent>
          </a:graphicData>
        </a:graphic>
      </p:graphicFrame>
      <p:sp>
        <p:nvSpPr>
          <p:cNvPr id="17426" name="Rectangle 12" title=""/>
          <p:cNvSpPr/>
          <p:nvPr/>
        </p:nvSpPr>
        <p:spPr>
          <a:xfrm>
            <a:off x="2133600" y="304800"/>
            <a:ext cx="51816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r>
              <a:rPr kumimoji="1" lang="en-US" altLang="zh-CN" sz="2800">
                <a:latin typeface="Times New Roman" pitchFamily="18" charset="0"/>
              </a:rPr>
              <a:t> §3     </a:t>
            </a:r>
            <a:r>
              <a:rPr kumimoji="1" lang="zh-CN" altLang="en-US" sz="2800">
                <a:latin typeface="Times New Roman" pitchFamily="18" charset="0"/>
              </a:rPr>
              <a:t>随机变量的分布函数</a:t>
            </a:r>
            <a:endParaRPr kumimoji="1" lang="zh-CN" altLang="en-US" sz="2800">
              <a:latin typeface="Times New Roman" pitchFamily="18" charset="0"/>
            </a:endParaRPr>
          </a:p>
        </p:txBody>
      </p:sp>
      <p:sp>
        <p:nvSpPr>
          <p:cNvPr id="17427" name="AutoShape 13" title="">
            <a:hlinkClick r:id="rId9"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17428" name="Text Box 14"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9" action="ppaction://hlinkpres"/>
              </a:rPr>
              <a:t>返回主目录</a:t>
            </a:r>
            <a:endParaRPr kumimoji="1" lang="zh-CN" altLang="en-US" sz="2000">
              <a:latin typeface="Times New Roman" pitchFamily="18" charset="0"/>
              <a:ea typeface="隶书" pitchFamily="49" charset="-122"/>
            </a:endParaRPr>
          </a:p>
        </p:txBody>
      </p:sp>
      <p:graphicFrame>
        <p:nvGraphicFramePr>
          <p:cNvPr id="17416" name="Object 15" title=""/>
          <p:cNvGraphicFramePr>
            <a:graphicFrameLocks noChangeAspect="1"/>
          </p:cNvGraphicFramePr>
          <p:nvPr/>
        </p:nvGraphicFramePr>
        <p:xfrm>
          <a:off x="785813" y="914400"/>
          <a:ext cx="7572375" cy="28575"/>
        </p:xfrm>
        <a:graphic>
          <a:graphicData uri="http://schemas.openxmlformats.org/presentationml/2006/ole">
            <mc:AlternateContent>
              <mc:Choice xmlns:v="urn:schemas-microsoft-com:vml" Requires="v">
                <p:oleObj spid="_x0000_s1415" name="Image" r:id="rId10" imgW="7572375" imgH="28575" progId="Photoshop.Image.5">
                  <p:embed/>
                </p:oleObj>
              </mc:Choice>
              <mc:Fallback>
                <p:oleObj name="Image" r:id="rId10" imgW="7572375" imgH="28575" progId="Photoshop.Image.5">
                  <p:embed/>
                  <p:pic>
                    <p:nvPicPr>
                      <p:cNvPr id="0" name="OLE substitute image"/>
                      <p:cNvPicPr/>
                      <p:nvPr/>
                    </p:nvPicPr>
                    <p:blipFill>
                      <a:blip r:embed="rId11"/>
                      <a:stretch>
                        <a:fillRect/>
                      </a:stretch>
                    </p:blipFill>
                    <p:spPr>
                      <a:xfrm>
                        <a:off x="785813" y="914400"/>
                        <a:ext cx="7572375" cy="28575"/>
                      </a:xfrm>
                      <a:prstGeom prst="rect">
                        <a:avLst/>
                      </a:prstGeom>
                      <a:noFill/>
                      <a:ln>
                        <a:noFill/>
                        <a:miter lim="800000"/>
                      </a:ln>
                      <a:effectLst/>
                    </p:spPr>
                  </p:pic>
                </p:oleObj>
              </mc:Fallback>
            </mc:AlternateContent>
          </a:graphicData>
        </a:graphic>
      </p:graphicFrame>
      <p:graphicFrame>
        <p:nvGraphicFramePr>
          <p:cNvPr id="17417" name="Object 16" title=""/>
          <p:cNvGraphicFramePr>
            <a:graphicFrameLocks noChangeAspect="1"/>
          </p:cNvGraphicFramePr>
          <p:nvPr>
            <p:ph sz="quarter" idx="3"/>
          </p:nvPr>
        </p:nvGraphicFramePr>
        <p:xfrm>
          <a:off x="2195513" y="2060575"/>
          <a:ext cx="5184775" cy="468313"/>
        </p:xfrm>
        <a:graphic>
          <a:graphicData uri="http://schemas.openxmlformats.org/presentationml/2006/ole">
            <mc:AlternateContent>
              <mc:Choice xmlns:v="urn:schemas-microsoft-com:vml" Requires="v">
                <p:oleObj spid="_x0000_s1416" name="公式" r:id="rId12" imgW="5184775" imgH="468313" progId="Equation.3">
                  <p:embed/>
                </p:oleObj>
              </mc:Choice>
              <mc:Fallback>
                <p:oleObj name="公式" r:id="rId12" imgW="5184775" imgH="468313" progId="Equation.3">
                  <p:embed/>
                  <p:pic>
                    <p:nvPicPr>
                      <p:cNvPr id="0" name="OLE substitute image"/>
                      <p:cNvPicPr/>
                      <p:nvPr/>
                    </p:nvPicPr>
                    <p:blipFill>
                      <a:blip r:embed="rId13"/>
                      <a:stretch>
                        <a:fillRect/>
                      </a:stretch>
                    </p:blipFill>
                    <p:spPr>
                      <a:xfrm>
                        <a:off x="2195513" y="2060575"/>
                        <a:ext cx="5184775" cy="468313"/>
                      </a:xfrm>
                      <a:prstGeom prst="rect">
                        <a:avLst/>
                      </a:prstGeom>
                      <a:noFill/>
                      <a:ln>
                        <a:noFill/>
                        <a:miter lim="800000"/>
                      </a:ln>
                      <a:effectLst/>
                    </p:spPr>
                  </p:pic>
                </p:oleObj>
              </mc:Fallback>
            </mc:AlternateContent>
          </a:graphicData>
        </a:graphic>
      </p:graphicFrame>
      <p:graphicFrame>
        <p:nvGraphicFramePr>
          <p:cNvPr id="17418" name="Object 18" title=""/>
          <p:cNvGraphicFramePr>
            <a:graphicFrameLocks noChangeAspect="1"/>
          </p:cNvGraphicFramePr>
          <p:nvPr/>
        </p:nvGraphicFramePr>
        <p:xfrm>
          <a:off x="684213" y="2565400"/>
          <a:ext cx="2232025" cy="434975"/>
        </p:xfrm>
        <a:graphic>
          <a:graphicData uri="http://schemas.openxmlformats.org/presentationml/2006/ole">
            <mc:AlternateContent>
              <mc:Choice xmlns:v="urn:schemas-microsoft-com:vml" Requires="v">
                <p:oleObj spid="_x0000_s1417" name="公式" r:id="rId14" imgW="2232025" imgH="434975" progId="Equation.3">
                  <p:embed/>
                </p:oleObj>
              </mc:Choice>
              <mc:Fallback>
                <p:oleObj name="公式" r:id="rId14" imgW="2232025" imgH="434975" progId="Equation.3">
                  <p:embed/>
                  <p:pic>
                    <p:nvPicPr>
                      <p:cNvPr id="0" name="OLE substitute image"/>
                      <p:cNvPicPr/>
                      <p:nvPr/>
                    </p:nvPicPr>
                    <p:blipFill>
                      <a:blip r:embed="rId15"/>
                      <a:stretch>
                        <a:fillRect/>
                      </a:stretch>
                    </p:blipFill>
                    <p:spPr>
                      <a:xfrm>
                        <a:off x="684213" y="2565400"/>
                        <a:ext cx="2232025" cy="434975"/>
                      </a:xfrm>
                      <a:prstGeom prst="rect">
                        <a:avLst/>
                      </a:prstGeom>
                      <a:noFill/>
                      <a:ln>
                        <a:noFill/>
                        <a:miter lim="800000"/>
                      </a:ln>
                      <a:effectLst/>
                    </p:spPr>
                  </p:pic>
                </p:oleObj>
              </mc:Fallback>
            </mc:AlternateContent>
          </a:graphicData>
        </a:graphic>
      </p:graphicFrame>
      <p:graphicFrame>
        <p:nvGraphicFramePr>
          <p:cNvPr id="17419" name="Object 19" title=""/>
          <p:cNvGraphicFramePr>
            <a:graphicFrameLocks noChangeAspect="1"/>
          </p:cNvGraphicFramePr>
          <p:nvPr/>
        </p:nvGraphicFramePr>
        <p:xfrm>
          <a:off x="684213" y="4076700"/>
          <a:ext cx="4679950" cy="631825"/>
        </p:xfrm>
        <a:graphic>
          <a:graphicData uri="http://schemas.openxmlformats.org/presentationml/2006/ole">
            <mc:AlternateContent>
              <mc:Choice xmlns:v="urn:schemas-microsoft-com:vml" Requires="v">
                <p:oleObj spid="_x0000_s1418" name="公式" r:id="rId16" imgW="4679950" imgH="631825" progId="Equation.3">
                  <p:embed/>
                </p:oleObj>
              </mc:Choice>
              <mc:Fallback>
                <p:oleObj name="公式" r:id="rId16" imgW="4679950" imgH="631825" progId="Equation.3">
                  <p:embed/>
                  <p:pic>
                    <p:nvPicPr>
                      <p:cNvPr id="0" name="OLE substitute image"/>
                      <p:cNvPicPr/>
                      <p:nvPr/>
                    </p:nvPicPr>
                    <p:blipFill>
                      <a:blip r:embed="rId17"/>
                      <a:stretch>
                        <a:fillRect/>
                      </a:stretch>
                    </p:blipFill>
                    <p:spPr>
                      <a:xfrm>
                        <a:off x="684213" y="4076700"/>
                        <a:ext cx="4679950" cy="631825"/>
                      </a:xfrm>
                      <a:prstGeom prst="rect">
                        <a:avLst/>
                      </a:prstGeom>
                      <a:noFill/>
                      <a:ln>
                        <a:noFill/>
                        <a:miter lim="800000"/>
                      </a:ln>
                      <a:effectLst/>
                    </p:spPr>
                  </p:pic>
                </p:oleObj>
              </mc:Fallback>
            </mc:AlternateContent>
          </a:graphicData>
        </a:graphic>
      </p:graphicFrame>
      <p:graphicFrame>
        <p:nvGraphicFramePr>
          <p:cNvPr id="17420" name="Object 20" title=""/>
          <p:cNvGraphicFramePr>
            <a:graphicFrameLocks noChangeAspect="1"/>
          </p:cNvGraphicFramePr>
          <p:nvPr/>
        </p:nvGraphicFramePr>
        <p:xfrm>
          <a:off x="5364163" y="3933825"/>
          <a:ext cx="1260475" cy="766763"/>
        </p:xfrm>
        <a:graphic>
          <a:graphicData uri="http://schemas.openxmlformats.org/presentationml/2006/ole">
            <mc:AlternateContent>
              <mc:Choice xmlns:v="urn:schemas-microsoft-com:vml" Requires="v">
                <p:oleObj spid="_x0000_s1419" name="公式" r:id="rId18" imgW="1260475" imgH="766763" progId="Equation.3">
                  <p:embed/>
                </p:oleObj>
              </mc:Choice>
              <mc:Fallback>
                <p:oleObj name="公式" r:id="rId18" imgW="1260475" imgH="766763" progId="Equation.3">
                  <p:embed/>
                  <p:pic>
                    <p:nvPicPr>
                      <p:cNvPr id="0" name="OLE substitute image"/>
                      <p:cNvPicPr/>
                      <p:nvPr/>
                    </p:nvPicPr>
                    <p:blipFill>
                      <a:blip r:embed="rId19"/>
                      <a:stretch>
                        <a:fillRect/>
                      </a:stretch>
                    </p:blipFill>
                    <p:spPr>
                      <a:xfrm>
                        <a:off x="5364163" y="3933825"/>
                        <a:ext cx="1260475" cy="766763"/>
                      </a:xfrm>
                      <a:prstGeom prst="rect">
                        <a:avLst/>
                      </a:prstGeom>
                      <a:noFill/>
                      <a:ln>
                        <a:noFill/>
                        <a:miter lim="800000"/>
                      </a:ln>
                      <a:effectLst/>
                    </p:spPr>
                  </p:pic>
                </p:oleObj>
              </mc:Fallback>
            </mc:AlternateContent>
          </a:graphicData>
        </a:graphic>
      </p:graphicFrame>
      <p:graphicFrame>
        <p:nvGraphicFramePr>
          <p:cNvPr id="17421" name="Object 21" title=""/>
          <p:cNvGraphicFramePr>
            <a:graphicFrameLocks noChangeAspect="1"/>
          </p:cNvGraphicFramePr>
          <p:nvPr/>
        </p:nvGraphicFramePr>
        <p:xfrm>
          <a:off x="755650" y="4941888"/>
          <a:ext cx="4464050" cy="609600"/>
        </p:xfrm>
        <a:graphic>
          <a:graphicData uri="http://schemas.openxmlformats.org/presentationml/2006/ole">
            <mc:AlternateContent>
              <mc:Choice xmlns:v="urn:schemas-microsoft-com:vml" Requires="v">
                <p:oleObj spid="_x0000_s1420" name="公式" r:id="rId20" imgW="4464050" imgH="609600" progId="Equation.3">
                  <p:embed/>
                </p:oleObj>
              </mc:Choice>
              <mc:Fallback>
                <p:oleObj name="公式" r:id="rId20" imgW="4464050" imgH="609600" progId="Equation.3">
                  <p:embed/>
                  <p:pic>
                    <p:nvPicPr>
                      <p:cNvPr id="0" name="OLE substitute image"/>
                      <p:cNvPicPr/>
                      <p:nvPr/>
                    </p:nvPicPr>
                    <p:blipFill>
                      <a:blip r:embed="rId21"/>
                      <a:stretch>
                        <a:fillRect/>
                      </a:stretch>
                    </p:blipFill>
                    <p:spPr>
                      <a:xfrm>
                        <a:off x="755650" y="4941888"/>
                        <a:ext cx="4464050" cy="609600"/>
                      </a:xfrm>
                      <a:prstGeom prst="rect">
                        <a:avLst/>
                      </a:prstGeom>
                      <a:noFill/>
                      <a:ln>
                        <a:noFill/>
                        <a:miter lim="800000"/>
                      </a:ln>
                      <a:effectLst/>
                    </p:spPr>
                  </p:pic>
                </p:oleObj>
              </mc:Fallback>
            </mc:AlternateContent>
          </a:graphicData>
        </a:graphic>
      </p:graphicFrame>
      <p:graphicFrame>
        <p:nvGraphicFramePr>
          <p:cNvPr id="17422" name="Object 22" title=""/>
          <p:cNvGraphicFramePr>
            <a:graphicFrameLocks noChangeAspect="1"/>
          </p:cNvGraphicFramePr>
          <p:nvPr/>
        </p:nvGraphicFramePr>
        <p:xfrm>
          <a:off x="5219700" y="4797425"/>
          <a:ext cx="1295400" cy="787400"/>
        </p:xfrm>
        <a:graphic>
          <a:graphicData uri="http://schemas.openxmlformats.org/presentationml/2006/ole">
            <mc:AlternateContent>
              <mc:Choice xmlns:v="urn:schemas-microsoft-com:vml" Requires="v">
                <p:oleObj spid="_x0000_s1421" name="公式" r:id="rId22" imgW="1295400" imgH="787400" progId="Equation.3">
                  <p:embed/>
                </p:oleObj>
              </mc:Choice>
              <mc:Fallback>
                <p:oleObj name="公式" r:id="rId22" imgW="1295400" imgH="787400" progId="Equation.3">
                  <p:embed/>
                  <p:pic>
                    <p:nvPicPr>
                      <p:cNvPr id="0" name="OLE substitute image"/>
                      <p:cNvPicPr/>
                      <p:nvPr/>
                    </p:nvPicPr>
                    <p:blipFill>
                      <a:blip r:embed="rId23"/>
                      <a:stretch>
                        <a:fillRect/>
                      </a:stretch>
                    </p:blipFill>
                    <p:spPr>
                      <a:xfrm>
                        <a:off x="5219700" y="4797425"/>
                        <a:ext cx="1295400" cy="787400"/>
                      </a:xfrm>
                      <a:prstGeom prst="rect">
                        <a:avLst/>
                      </a:prstGeom>
                      <a:noFill/>
                      <a:ln>
                        <a:noFill/>
                        <a:miter lim="800000"/>
                      </a:ln>
                      <a:effec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grpId="0" nodeType="clickEffect">
                                  <p:stCondLst>
                                    <p:cond delay="0"/>
                                  </p:stCondLst>
                                  <p:childTnLst>
                                    <p:set>
                                      <p:cBhvr>
                                        <p:cTn id="6" dur="1" fill="hold">
                                          <p:stCondLst>
                                            <p:cond delay="0"/>
                                          </p:stCondLst>
                                        </p:cTn>
                                        <p:tgtEl>
                                          <p:spTgt spid="17424">
                                            <p:txEl>
                                              <p:pRg st="0" end="0"/>
                                            </p:txEl>
                                          </p:spTgt>
                                        </p:tgtEl>
                                        <p:attrNameLst>
                                          <p:attrName>style.visibility</p:attrName>
                                        </p:attrNameLst>
                                      </p:cBhvr>
                                      <p:to>
                                        <p:strVal val="visible"/>
                                      </p:to>
                                    </p:set>
                                    <p:animEffect transition="in" filter="wipe(left)">
                                      <p:cBhvr>
                                        <p:cTn id="7" dur="500"/>
                                        <p:tgtEl>
                                          <p:spTgt spid="17424">
                                            <p:txEl>
                                              <p:pRg st="0" end="0"/>
                                            </p:txEl>
                                          </p:spTgt>
                                        </p:tgtEl>
                                      </p:cBhvr>
                                    </p:animEffect>
                                  </p:childTnLst>
                                </p:cTn>
                              </p:par>
                              <p:par>
                                <p:cTn id="8" presetID="22" presetClass="entr" presetSubtype="8" dur="500" fill="hold" nodeType="withEffect">
                                  <p:stCondLst>
                                    <p:cond delay="0"/>
                                  </p:stCondLst>
                                  <p:childTnLst>
                                    <p:set>
                                      <p:cBhvr>
                                        <p:cTn id="9" dur="1" fill="hold">
                                          <p:stCondLst>
                                            <p:cond delay="0"/>
                                          </p:stCondLst>
                                        </p:cTn>
                                        <p:tgtEl>
                                          <p:spTgt spid="17410"/>
                                        </p:tgtEl>
                                        <p:attrNameLst>
                                          <p:attrName>style.visibility</p:attrName>
                                        </p:attrNameLst>
                                      </p:cBhvr>
                                      <p:to>
                                        <p:strVal val="visible"/>
                                      </p:to>
                                    </p:set>
                                    <p:animEffect transition="in" filter="wipe(left)">
                                      <p:cBhvr>
                                        <p:cTn id="10" dur="500"/>
                                        <p:tgtEl>
                                          <p:spTgt spid="17410"/>
                                        </p:tgtEl>
                                      </p:cBhvr>
                                    </p:animEffect>
                                  </p:childTnLst>
                                </p:cTn>
                              </p:par>
                              <p:par>
                                <p:cTn id="11" presetID="22" presetClass="entr" presetSubtype="8" dur="500" fill="hold" nodeType="withEffect">
                                  <p:stCondLst>
                                    <p:cond delay="0"/>
                                  </p:stCondLst>
                                  <p:childTnLst>
                                    <p:set>
                                      <p:cBhvr>
                                        <p:cTn id="12" dur="1" fill="hold">
                                          <p:stCondLst>
                                            <p:cond delay="0"/>
                                          </p:stCondLst>
                                        </p:cTn>
                                        <p:tgtEl>
                                          <p:spTgt spid="17411"/>
                                        </p:tgtEl>
                                        <p:attrNameLst>
                                          <p:attrName>style.visibility</p:attrName>
                                        </p:attrNameLst>
                                      </p:cBhvr>
                                      <p:to>
                                        <p:strVal val="visible"/>
                                      </p:to>
                                    </p:set>
                                    <p:animEffect transition="in" filter="wipe(left)">
                                      <p:cBhvr>
                                        <p:cTn id="13" dur="500"/>
                                        <p:tgtEl>
                                          <p:spTgt spid="17411"/>
                                        </p:tgtEl>
                                      </p:cBhvr>
                                    </p:animEffect>
                                  </p:childTnLst>
                                </p:cTn>
                              </p:par>
                              <p:par>
                                <p:cTn id="14" presetID="22" presetClass="entr" presetSubtype="8" dur="500" fill="hold" nodeType="withEffect">
                                  <p:stCondLst>
                                    <p:cond delay="0"/>
                                  </p:stCondLst>
                                  <p:childTnLst>
                                    <p:set>
                                      <p:cBhvr>
                                        <p:cTn id="15" dur="1" fill="hold">
                                          <p:stCondLst>
                                            <p:cond delay="0"/>
                                          </p:stCondLst>
                                        </p:cTn>
                                        <p:tgtEl>
                                          <p:spTgt spid="17417"/>
                                        </p:tgtEl>
                                        <p:attrNameLst>
                                          <p:attrName>style.visibility</p:attrName>
                                        </p:attrNameLst>
                                      </p:cBhvr>
                                      <p:to>
                                        <p:strVal val="visible"/>
                                      </p:to>
                                    </p:set>
                                    <p:animEffect transition="in" filter="wipe(left)">
                                      <p:cBhvr>
                                        <p:cTn id="16" dur="500"/>
                                        <p:tgtEl>
                                          <p:spTgt spid="17417"/>
                                        </p:tgtEl>
                                      </p:cBhvr>
                                    </p:animEffect>
                                  </p:childTnLst>
                                </p:cTn>
                              </p:par>
                              <p:par>
                                <p:cTn id="17" presetID="22" presetClass="entr" presetSubtype="8" dur="500" fill="hold" nodeType="withEffect">
                                  <p:stCondLst>
                                    <p:cond delay="0"/>
                                  </p:stCondLst>
                                  <p:childTnLst>
                                    <p:set>
                                      <p:cBhvr>
                                        <p:cTn id="18" dur="1" fill="hold">
                                          <p:stCondLst>
                                            <p:cond delay="0"/>
                                          </p:stCondLst>
                                        </p:cTn>
                                        <p:tgtEl>
                                          <p:spTgt spid="17418"/>
                                        </p:tgtEl>
                                        <p:attrNameLst>
                                          <p:attrName>style.visibility</p:attrName>
                                        </p:attrNameLst>
                                      </p:cBhvr>
                                      <p:to>
                                        <p:strVal val="visible"/>
                                      </p:to>
                                    </p:set>
                                    <p:animEffect transition="in" filter="wipe(left)">
                                      <p:cBhvr>
                                        <p:cTn id="19" dur="500"/>
                                        <p:tgtEl>
                                          <p:spTgt spid="17418"/>
                                        </p:tgtEl>
                                      </p:cBhvr>
                                    </p:animEffect>
                                  </p:childTnLst>
                                </p:cTn>
                              </p:par>
                            </p:childTnLst>
                          </p:cTn>
                        </p:par>
                      </p:childTnLst>
                    </p:cTn>
                  </p:par>
                  <p:par>
                    <p:cTn id="20" fill="hold" nodeType="clickPar">
                      <p:stCondLst>
                        <p:cond delay="indefinite"/>
                      </p:stCondLst>
                      <p:childTnLst>
                        <p:par>
                          <p:cTn id="21" fill="hold">
                            <p:stCondLst>
                              <p:cond delay="0"/>
                            </p:stCondLst>
                            <p:childTnLst>
                              <p:par>
                                <p:cTn id="22" presetID="22" presetClass="entr" presetSubtype="8" dur="500" fill="hold" nodeType="clickEffect">
                                  <p:stCondLst>
                                    <p:cond delay="0"/>
                                  </p:stCondLst>
                                  <p:childTnLst>
                                    <p:set>
                                      <p:cBhvr>
                                        <p:cTn id="23" dur="1" fill="hold">
                                          <p:stCondLst>
                                            <p:cond delay="0"/>
                                          </p:stCondLst>
                                        </p:cTn>
                                        <p:tgtEl>
                                          <p:spTgt spid="17410"/>
                                        </p:tgtEl>
                                        <p:attrNameLst>
                                          <p:attrName>style.visibility</p:attrName>
                                        </p:attrNameLst>
                                      </p:cBhvr>
                                      <p:to>
                                        <p:strVal val="visible"/>
                                      </p:to>
                                    </p:set>
                                    <p:animEffect transition="in" filter="wipe(left)">
                                      <p:cBhvr>
                                        <p:cTn id="24" dur="500"/>
                                        <p:tgtEl>
                                          <p:spTgt spid="17410"/>
                                        </p:tgtEl>
                                      </p:cBhvr>
                                    </p:animEffect>
                                  </p:childTnLst>
                                </p:cTn>
                              </p:par>
                              <p:par>
                                <p:cTn id="25" presetID="22" presetClass="entr" presetSubtype="8" dur="500" fill="hold" grpId="0" nodeType="withEffect">
                                  <p:stCondLst>
                                    <p:cond delay="0"/>
                                  </p:stCondLst>
                                  <p:childTnLst>
                                    <p:set>
                                      <p:cBhvr>
                                        <p:cTn id="26" dur="1" fill="hold">
                                          <p:stCondLst>
                                            <p:cond delay="0"/>
                                          </p:stCondLst>
                                        </p:cTn>
                                        <p:tgtEl>
                                          <p:spTgt spid="17425"/>
                                        </p:tgtEl>
                                        <p:attrNameLst>
                                          <p:attrName>style.visibility</p:attrName>
                                        </p:attrNameLst>
                                      </p:cBhvr>
                                      <p:to>
                                        <p:strVal val="visible"/>
                                      </p:to>
                                    </p:set>
                                    <p:animEffect transition="in" filter="wipe(left)">
                                      <p:cBhvr>
                                        <p:cTn id="27" dur="500"/>
                                        <p:tgtEl>
                                          <p:spTgt spid="17425"/>
                                        </p:tgtEl>
                                      </p:cBhvr>
                                    </p:animEffect>
                                  </p:childTnLst>
                                </p:cTn>
                              </p:par>
                              <p:par>
                                <p:cTn id="28" presetID="22" presetClass="entr" presetSubtype="8" dur="500" fill="hold" nodeType="withEffect">
                                  <p:stCondLst>
                                    <p:cond delay="0"/>
                                  </p:stCondLst>
                                  <p:childTnLst>
                                    <p:set>
                                      <p:cBhvr>
                                        <p:cTn id="29" dur="1" fill="hold">
                                          <p:stCondLst>
                                            <p:cond delay="0"/>
                                          </p:stCondLst>
                                        </p:cTn>
                                        <p:tgtEl>
                                          <p:spTgt spid="17412"/>
                                        </p:tgtEl>
                                        <p:attrNameLst>
                                          <p:attrName>style.visibility</p:attrName>
                                        </p:attrNameLst>
                                      </p:cBhvr>
                                      <p:to>
                                        <p:strVal val="visible"/>
                                      </p:to>
                                    </p:set>
                                    <p:animEffect transition="in" filter="wipe(left)">
                                      <p:cBhvr>
                                        <p:cTn id="30" dur="500"/>
                                        <p:tgtEl>
                                          <p:spTgt spid="17412"/>
                                        </p:tgtEl>
                                      </p:cBhvr>
                                    </p:animEffect>
                                  </p:childTnLst>
                                </p:cTn>
                              </p:par>
                              <p:par>
                                <p:cTn id="31" presetID="22" presetClass="entr" presetSubtype="8" dur="500" fill="hold" nodeType="withEffect">
                                  <p:stCondLst>
                                    <p:cond delay="0"/>
                                  </p:stCondLst>
                                  <p:childTnLst>
                                    <p:set>
                                      <p:cBhvr>
                                        <p:cTn id="32" dur="1" fill="hold">
                                          <p:stCondLst>
                                            <p:cond delay="0"/>
                                          </p:stCondLst>
                                        </p:cTn>
                                        <p:tgtEl>
                                          <p:spTgt spid="17413"/>
                                        </p:tgtEl>
                                        <p:attrNameLst>
                                          <p:attrName>style.visibility</p:attrName>
                                        </p:attrNameLst>
                                      </p:cBhvr>
                                      <p:to>
                                        <p:strVal val="visible"/>
                                      </p:to>
                                    </p:set>
                                    <p:animEffect transition="in" filter="wipe(left)">
                                      <p:cBhvr>
                                        <p:cTn id="33" dur="500"/>
                                        <p:tgtEl>
                                          <p:spTgt spid="17413"/>
                                        </p:tgtEl>
                                      </p:cBhvr>
                                    </p:animEffect>
                                  </p:childTnLst>
                                </p:cTn>
                              </p:par>
                              <p:par>
                                <p:cTn id="34" presetID="22" presetClass="entr" presetSubtype="8" dur="500" fill="hold" nodeType="withEffect">
                                  <p:stCondLst>
                                    <p:cond delay="0"/>
                                  </p:stCondLst>
                                  <p:childTnLst>
                                    <p:set>
                                      <p:cBhvr>
                                        <p:cTn id="35" dur="1" fill="hold">
                                          <p:stCondLst>
                                            <p:cond delay="0"/>
                                          </p:stCondLst>
                                        </p:cTn>
                                        <p:tgtEl>
                                          <p:spTgt spid="17419"/>
                                        </p:tgtEl>
                                        <p:attrNameLst>
                                          <p:attrName>style.visibility</p:attrName>
                                        </p:attrNameLst>
                                      </p:cBhvr>
                                      <p:to>
                                        <p:strVal val="visible"/>
                                      </p:to>
                                    </p:set>
                                    <p:animEffect transition="in" filter="wipe(left)">
                                      <p:cBhvr>
                                        <p:cTn id="36" dur="500"/>
                                        <p:tgtEl>
                                          <p:spTgt spid="17419"/>
                                        </p:tgtEl>
                                      </p:cBhvr>
                                    </p:animEffect>
                                  </p:childTnLst>
                                </p:cTn>
                              </p:par>
                              <p:par>
                                <p:cTn id="37" presetID="22" presetClass="entr" presetSubtype="8" dur="500" fill="hold" nodeType="withEffect">
                                  <p:stCondLst>
                                    <p:cond delay="0"/>
                                  </p:stCondLst>
                                  <p:childTnLst>
                                    <p:set>
                                      <p:cBhvr>
                                        <p:cTn id="38" dur="1" fill="hold">
                                          <p:stCondLst>
                                            <p:cond delay="0"/>
                                          </p:stCondLst>
                                        </p:cTn>
                                        <p:tgtEl>
                                          <p:spTgt spid="17420"/>
                                        </p:tgtEl>
                                        <p:attrNameLst>
                                          <p:attrName>style.visibility</p:attrName>
                                        </p:attrNameLst>
                                      </p:cBhvr>
                                      <p:to>
                                        <p:strVal val="visible"/>
                                      </p:to>
                                    </p:set>
                                    <p:animEffect transition="in" filter="wipe(left)">
                                      <p:cBhvr>
                                        <p:cTn id="39" dur="500"/>
                                        <p:tgtEl>
                                          <p:spTgt spid="17420"/>
                                        </p:tgtEl>
                                      </p:cBhvr>
                                    </p:animEffect>
                                  </p:childTnLst>
                                </p:cTn>
                              </p:par>
                            </p:childTnLst>
                          </p:cTn>
                        </p:par>
                      </p:childTnLst>
                    </p:cTn>
                  </p:par>
                  <p:par>
                    <p:cTn id="40" fill="hold" nodeType="clickPar">
                      <p:stCondLst>
                        <p:cond delay="indefinite"/>
                      </p:stCondLst>
                      <p:childTnLst>
                        <p:par>
                          <p:cTn id="41" fill="hold">
                            <p:stCondLst>
                              <p:cond delay="0"/>
                            </p:stCondLst>
                            <p:childTnLst>
                              <p:par>
                                <p:cTn id="42" presetID="22" presetClass="entr" presetSubtype="8" dur="500" fill="hold" nodeType="clickEffect">
                                  <p:stCondLst>
                                    <p:cond delay="0"/>
                                  </p:stCondLst>
                                  <p:childTnLst>
                                    <p:set>
                                      <p:cBhvr>
                                        <p:cTn id="43" dur="1" fill="hold">
                                          <p:stCondLst>
                                            <p:cond delay="0"/>
                                          </p:stCondLst>
                                        </p:cTn>
                                        <p:tgtEl>
                                          <p:spTgt spid="17414"/>
                                        </p:tgtEl>
                                        <p:attrNameLst>
                                          <p:attrName>style.visibility</p:attrName>
                                        </p:attrNameLst>
                                      </p:cBhvr>
                                      <p:to>
                                        <p:strVal val="visible"/>
                                      </p:to>
                                    </p:set>
                                    <p:animEffect transition="in" filter="wipe(left)">
                                      <p:cBhvr>
                                        <p:cTn id="44" dur="500"/>
                                        <p:tgtEl>
                                          <p:spTgt spid="17414"/>
                                        </p:tgtEl>
                                      </p:cBhvr>
                                    </p:animEffect>
                                  </p:childTnLst>
                                </p:cTn>
                              </p:par>
                              <p:par>
                                <p:cTn id="45" presetID="22" presetClass="entr" presetSubtype="8" dur="500" fill="hold" nodeType="withEffect">
                                  <p:stCondLst>
                                    <p:cond delay="0"/>
                                  </p:stCondLst>
                                  <p:childTnLst>
                                    <p:set>
                                      <p:cBhvr>
                                        <p:cTn id="46" dur="1" fill="hold">
                                          <p:stCondLst>
                                            <p:cond delay="0"/>
                                          </p:stCondLst>
                                        </p:cTn>
                                        <p:tgtEl>
                                          <p:spTgt spid="17415"/>
                                        </p:tgtEl>
                                        <p:attrNameLst>
                                          <p:attrName>style.visibility</p:attrName>
                                        </p:attrNameLst>
                                      </p:cBhvr>
                                      <p:to>
                                        <p:strVal val="visible"/>
                                      </p:to>
                                    </p:set>
                                    <p:animEffect transition="in" filter="wipe(left)">
                                      <p:cBhvr>
                                        <p:cTn id="47" dur="500"/>
                                        <p:tgtEl>
                                          <p:spTgt spid="17415"/>
                                        </p:tgtEl>
                                      </p:cBhvr>
                                    </p:animEffect>
                                  </p:childTnLst>
                                </p:cTn>
                              </p:par>
                              <p:par>
                                <p:cTn id="48" presetID="22" presetClass="entr" presetSubtype="8" dur="500" fill="hold" nodeType="withEffect">
                                  <p:stCondLst>
                                    <p:cond delay="0"/>
                                  </p:stCondLst>
                                  <p:childTnLst>
                                    <p:set>
                                      <p:cBhvr>
                                        <p:cTn id="49" dur="1" fill="hold">
                                          <p:stCondLst>
                                            <p:cond delay="0"/>
                                          </p:stCondLst>
                                        </p:cTn>
                                        <p:tgtEl>
                                          <p:spTgt spid="17421"/>
                                        </p:tgtEl>
                                        <p:attrNameLst>
                                          <p:attrName>style.visibility</p:attrName>
                                        </p:attrNameLst>
                                      </p:cBhvr>
                                      <p:to>
                                        <p:strVal val="visible"/>
                                      </p:to>
                                    </p:set>
                                    <p:animEffect transition="in" filter="wipe(left)">
                                      <p:cBhvr>
                                        <p:cTn id="50" dur="500"/>
                                        <p:tgtEl>
                                          <p:spTgt spid="17421"/>
                                        </p:tgtEl>
                                      </p:cBhvr>
                                    </p:animEffect>
                                  </p:childTnLst>
                                </p:cTn>
                              </p:par>
                              <p:par>
                                <p:cTn id="51" presetID="22" presetClass="entr" presetSubtype="8" dur="500" fill="hold" nodeType="withEffect">
                                  <p:stCondLst>
                                    <p:cond delay="0"/>
                                  </p:stCondLst>
                                  <p:childTnLst>
                                    <p:set>
                                      <p:cBhvr>
                                        <p:cTn id="52" dur="1" fill="hold">
                                          <p:stCondLst>
                                            <p:cond delay="0"/>
                                          </p:stCondLst>
                                        </p:cTn>
                                        <p:tgtEl>
                                          <p:spTgt spid="17422"/>
                                        </p:tgtEl>
                                        <p:attrNameLst>
                                          <p:attrName>style.visibility</p:attrName>
                                        </p:attrNameLst>
                                      </p:cBhvr>
                                      <p:to>
                                        <p:strVal val="visible"/>
                                      </p:to>
                                    </p:set>
                                    <p:animEffect transition="in" filter="wipe(left)">
                                      <p:cBhvr>
                                        <p:cTn id="53" dur="500"/>
                                        <p:tgtEl>
                                          <p:spTgt spid="17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4" grpId="0" build="p"/>
      <p:bldP spid="17425" grpId="0"/>
    </p:bldLst>
  </p:timing>
</p:sld>
</file>

<file path=ppt/slides/slide7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8437" name="Rectangle 2" title=""/>
          <p:cNvSpPr>
            <a:spLocks noGrp="1"/>
          </p:cNvSpPr>
          <p:nvPr>
            <p:ph type="title"/>
          </p:nvPr>
        </p:nvSpPr>
        <p:spPr>
          <a:xfrm>
            <a:off x="304800" y="1066800"/>
            <a:ext cx="2438400" cy="685800"/>
          </a:xfrm>
          <a:noFill/>
          <a:ln>
            <a:miter lim="800000"/>
          </a:ln>
        </p:spPr>
        <p:txBody>
          <a:bodyPr wrap="square" lIns="91440" tIns="45720" rIns="91440" bIns="45720" anchor="t" anchorCtr="0"/>
          <a:lstStyle>
            <a:lvl1pPr marL="0" indent="0" algn="l" defTabSz="914400" rtl="0" eaLnBrk="0" fontAlgn="base" hangingPunct="0">
              <a:lnSpc>
                <a:spcPct val="100000"/>
              </a:lnSpc>
              <a:spcBef>
                <a:spcPct val="0"/>
              </a:spcBef>
              <a:spcAft>
                <a:spcPct val="0"/>
              </a:spcAft>
              <a:buClrTx/>
              <a:buSzTx/>
              <a:buFontTx/>
              <a:buNone/>
              <a:defRPr kumimoji="0" lang="zh-CN" altLang="en-US" sz="4200" b="0" i="0" u="none" baseline="0">
                <a:solidFill>
                  <a:schemeClr val="tx2"/>
                </a:solidFill>
                <a:latin typeface="Garamond" pitchFamily="18" charset="0"/>
                <a:ea typeface="宋体" pitchFamily="2" charset="-122"/>
                <a:cs typeface="+mj-cs"/>
              </a:defRPr>
            </a:lvl1pPr>
          </a:lstStyle>
          <a:p>
            <a:pPr lvl="0" eaLnBrk="1" hangingPunct="1"/>
            <a:r>
              <a:rPr lang="zh-CN" altLang="en-US" sz="2500" b="1">
                <a:latin typeface="宋体" pitchFamily="2" charset="-122"/>
              </a:rPr>
              <a:t>例 </a:t>
            </a:r>
            <a:r>
              <a:rPr lang="en-US" altLang="zh-CN" sz="2500" b="1">
                <a:latin typeface="宋体" pitchFamily="2" charset="-122"/>
              </a:rPr>
              <a:t>4</a:t>
            </a:r>
            <a:r>
              <a:rPr lang="zh-CN" altLang="en-US" sz="2500" b="1">
                <a:latin typeface="宋体" pitchFamily="2" charset="-122"/>
              </a:rPr>
              <a:t>（续）</a:t>
            </a:r>
            <a:endParaRPr lang="zh-CN" altLang="en-US" sz="2500" b="1">
              <a:latin typeface="宋体" pitchFamily="2" charset="-122"/>
            </a:endParaRPr>
          </a:p>
        </p:txBody>
      </p:sp>
      <p:sp>
        <p:nvSpPr>
          <p:cNvPr id="18438" name="Rectangle 3" title=""/>
          <p:cNvSpPr>
            <a:spLocks noGrp="1"/>
          </p:cNvSpPr>
          <p:nvPr>
            <p:ph type="body" sz="half" idx="1"/>
          </p:nvPr>
        </p:nvSpPr>
        <p:spPr>
          <a:xfrm>
            <a:off x="609600" y="1741488"/>
            <a:ext cx="1981200" cy="544512"/>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
                <a:schemeClr val="accent1"/>
              </a:buClr>
              <a:buSzPct val="65000"/>
              <a:buFont typeface="Wingdings" pitchFamily="2" charset="2"/>
              <a:buChar char="n"/>
              <a:defRPr kumimoji="0" lang="zh-CN" altLang="en-US" sz="2600" b="0" i="0" u="none" baseline="0">
                <a:solidFill>
                  <a:schemeClr val="tx1"/>
                </a:solidFill>
                <a:effectLst/>
                <a:latin typeface="Arial"/>
                <a:ea typeface="宋体" pitchFamily="2" charset="-122"/>
              </a:defRPr>
            </a:lvl1pPr>
            <a:lvl2pPr marL="669925" indent="-325438" algn="l" defTabSz="914400" rtl="0" eaLnBrk="0" fontAlgn="base" hangingPunct="0">
              <a:lnSpc>
                <a:spcPct val="100000"/>
              </a:lnSpc>
              <a:spcBef>
                <a:spcPct val="20000"/>
              </a:spcBef>
              <a:spcAft>
                <a:spcPct val="0"/>
              </a:spcAft>
              <a:buClr>
                <a:schemeClr val="accent2"/>
              </a:buClr>
              <a:buSzPct val="60000"/>
              <a:buFont typeface="Wingdings" pitchFamily="2" charset="2"/>
              <a:buChar char="q"/>
              <a:defRPr kumimoji="0" lang="zh-CN" altLang="en-US" sz="2200" b="0" i="0" u="none" baseline="0">
                <a:solidFill>
                  <a:schemeClr val="tx1"/>
                </a:solidFill>
                <a:effectLst/>
                <a:latin typeface="Arial"/>
                <a:ea typeface="宋体" pitchFamily="2" charset="-122"/>
              </a:defRPr>
            </a:lvl2pPr>
            <a:lvl3pPr marL="1022350" indent="-350838" algn="l" defTabSz="914400" rtl="0" eaLnBrk="0" fontAlgn="base" hangingPunct="0">
              <a:lnSpc>
                <a:spcPct val="100000"/>
              </a:lnSpc>
              <a:spcBef>
                <a:spcPct val="20000"/>
              </a:spcBef>
              <a:spcAft>
                <a:spcPct val="0"/>
              </a:spcAft>
              <a:buClr>
                <a:schemeClr val="accent1"/>
              </a:buClr>
              <a:buSzPct val="65000"/>
              <a:buFont typeface="Wingdings" pitchFamily="2" charset="2"/>
              <a:buChar char="n"/>
              <a:defRPr kumimoji="0" lang="zh-CN" altLang="en-US" sz="2000" b="0" i="0" u="none" baseline="0">
                <a:solidFill>
                  <a:schemeClr val="tx1"/>
                </a:solidFill>
                <a:effectLst/>
                <a:latin typeface="Arial"/>
                <a:ea typeface="宋体" pitchFamily="2" charset="-122"/>
              </a:defRPr>
            </a:lvl3pPr>
            <a:lvl4pPr marL="1339850" indent="-315912" algn="l" defTabSz="914400" rtl="0" eaLnBrk="0" fontAlgn="base" hangingPunct="0">
              <a:lnSpc>
                <a:spcPct val="100000"/>
              </a:lnSpc>
              <a:spcBef>
                <a:spcPct val="20000"/>
              </a:spcBef>
              <a:spcAft>
                <a:spcPct val="0"/>
              </a:spcAft>
              <a:buClr>
                <a:schemeClr val="accent2"/>
              </a:buClr>
              <a:buSzPct val="70000"/>
              <a:buFont typeface="Wingdings" pitchFamily="2" charset="2"/>
              <a:buChar char="q"/>
              <a:defRPr kumimoji="0" lang="zh-CN" altLang="en-US" sz="1800" b="0" i="0" u="none" baseline="0">
                <a:solidFill>
                  <a:schemeClr val="tx1"/>
                </a:solidFill>
                <a:effectLst/>
                <a:latin typeface="Arial"/>
                <a:ea typeface="宋体" pitchFamily="2" charset="-122"/>
              </a:defRPr>
            </a:lvl4pPr>
            <a:lvl5pPr marL="1681162" indent="-339725" algn="l" defTabSz="914400" rtl="0" eaLnBrk="0" fontAlgn="base" hangingPunct="0">
              <a:lnSpc>
                <a:spcPct val="100000"/>
              </a:lnSpc>
              <a:spcBef>
                <a:spcPct val="20000"/>
              </a:spcBef>
              <a:spcAft>
                <a:spcPct val="0"/>
              </a:spcAft>
              <a:buClr>
                <a:schemeClr val="accent1"/>
              </a:buClr>
              <a:buSzPct val="75000"/>
              <a:buFont typeface="Wingdings" pitchFamily="2" charset="2"/>
              <a:buChar char="§"/>
              <a:defRPr kumimoji="0" lang="zh-CN" altLang="en-US" sz="1800" b="0" i="0" u="none" baseline="0">
                <a:solidFill>
                  <a:schemeClr val="tx1"/>
                </a:solidFill>
                <a:effectLst/>
                <a:latin typeface="Arial"/>
                <a:ea typeface="宋体" pitchFamily="2" charset="-122"/>
              </a:defRPr>
            </a:lvl5pPr>
          </a:lstStyle>
          <a:p>
            <a:pPr marL="342900" lvl="0" indent="-342900" eaLnBrk="1" hangingPunct="1">
              <a:buNone/>
            </a:pPr>
            <a:r>
              <a:rPr lang="zh-CN" altLang="en-US"/>
              <a:t>解方程组</a:t>
            </a:r>
            <a:endParaRPr lang="zh-CN" altLang="en-US"/>
          </a:p>
        </p:txBody>
      </p:sp>
      <p:graphicFrame>
        <p:nvGraphicFramePr>
          <p:cNvPr id="18434" name="Object 4" title=""/>
          <p:cNvGraphicFramePr>
            <a:graphicFrameLocks noChangeAspect="1"/>
          </p:cNvGraphicFramePr>
          <p:nvPr>
            <p:ph sz="half" idx="2"/>
          </p:nvPr>
        </p:nvGraphicFramePr>
        <p:xfrm>
          <a:off x="2144713" y="1863725"/>
          <a:ext cx="2119312" cy="2182813"/>
        </p:xfrm>
        <a:graphic>
          <a:graphicData uri="http://schemas.openxmlformats.org/presentationml/2006/ole">
            <mc:AlternateContent>
              <mc:Choice xmlns:v="urn:schemas-microsoft-com:vml" Requires="v">
                <p:oleObj spid="_x0000_s1422" name="公式" r:id="rId2" imgW="2119312" imgH="2182813" progId="Equation.3">
                  <p:embed/>
                </p:oleObj>
              </mc:Choice>
              <mc:Fallback>
                <p:oleObj name="公式" r:id="rId2" imgW="2119312" imgH="2182813" progId="Equation.3">
                  <p:embed/>
                  <p:pic>
                    <p:nvPicPr>
                      <p:cNvPr id="0" name="OLE substitute image"/>
                      <p:cNvPicPr/>
                      <p:nvPr/>
                    </p:nvPicPr>
                    <p:blipFill>
                      <a:blip r:embed="rId3"/>
                      <a:stretch>
                        <a:fillRect/>
                      </a:stretch>
                    </p:blipFill>
                    <p:spPr>
                      <a:xfrm>
                        <a:off x="2144713" y="1863725"/>
                        <a:ext cx="2119312" cy="2182813"/>
                      </a:xfrm>
                      <a:prstGeom prst="rect">
                        <a:avLst/>
                      </a:prstGeom>
                      <a:noFill/>
                      <a:ln>
                        <a:miter lim="800000"/>
                      </a:ln>
                    </p:spPr>
                  </p:pic>
                </p:oleObj>
              </mc:Fallback>
            </mc:AlternateContent>
          </a:graphicData>
        </a:graphic>
      </p:graphicFrame>
      <p:sp>
        <p:nvSpPr>
          <p:cNvPr id="18439" name="Rectangle 5" title=""/>
          <p:cNvSpPr/>
          <p:nvPr/>
        </p:nvSpPr>
        <p:spPr>
          <a:xfrm>
            <a:off x="685800" y="4343400"/>
            <a:ext cx="1143000" cy="55245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342900" lvl="0" indent="-342900" eaLnBrk="1" hangingPunct="1">
              <a:spcBef>
                <a:spcPct val="20000"/>
              </a:spcBef>
              <a:buClr>
                <a:schemeClr val="accent1"/>
              </a:buClr>
              <a:buSzPct val="65000"/>
              <a:buFont typeface="Wingdings" pitchFamily="2" charset="2"/>
            </a:pPr>
            <a:r>
              <a:rPr lang="zh-CN" altLang="en-US" sz="2600"/>
              <a:t>得解</a:t>
            </a:r>
            <a:endParaRPr lang="zh-CN" altLang="en-US" sz="2600"/>
          </a:p>
        </p:txBody>
      </p:sp>
      <p:graphicFrame>
        <p:nvGraphicFramePr>
          <p:cNvPr id="18435" name="Object 6" title=""/>
          <p:cNvGraphicFramePr>
            <a:graphicFrameLocks noChangeAspect="1"/>
          </p:cNvGraphicFramePr>
          <p:nvPr/>
        </p:nvGraphicFramePr>
        <p:xfrm>
          <a:off x="2362200" y="4876800"/>
          <a:ext cx="2657475" cy="1000125"/>
        </p:xfrm>
        <a:graphic>
          <a:graphicData uri="http://schemas.openxmlformats.org/presentationml/2006/ole">
            <mc:AlternateContent>
              <mc:Choice xmlns:v="urn:schemas-microsoft-com:vml" Requires="v">
                <p:oleObj spid="_x0000_s1423" name="公式" r:id="rId4" imgW="2657475" imgH="1000125" progId="Equation.3">
                  <p:embed/>
                </p:oleObj>
              </mc:Choice>
              <mc:Fallback>
                <p:oleObj name="公式" r:id="rId4" imgW="2657475" imgH="1000125" progId="Equation.3">
                  <p:embed/>
                  <p:pic>
                    <p:nvPicPr>
                      <p:cNvPr id="0" name="OLE substitute image"/>
                      <p:cNvPicPr/>
                      <p:nvPr/>
                    </p:nvPicPr>
                    <p:blipFill>
                      <a:blip r:embed="rId5"/>
                      <a:stretch>
                        <a:fillRect/>
                      </a:stretch>
                    </p:blipFill>
                    <p:spPr>
                      <a:xfrm>
                        <a:off x="2362200" y="4876800"/>
                        <a:ext cx="2657475" cy="1000125"/>
                      </a:xfrm>
                      <a:prstGeom prst="rect">
                        <a:avLst/>
                      </a:prstGeom>
                      <a:noFill/>
                      <a:ln>
                        <a:noFill/>
                        <a:miter lim="800000"/>
                      </a:ln>
                    </p:spPr>
                  </p:pic>
                </p:oleObj>
              </mc:Fallback>
            </mc:AlternateContent>
          </a:graphicData>
        </a:graphic>
      </p:graphicFrame>
      <p:sp>
        <p:nvSpPr>
          <p:cNvPr id="18440" name="Rectangle 8" title=""/>
          <p:cNvSpPr/>
          <p:nvPr/>
        </p:nvSpPr>
        <p:spPr>
          <a:xfrm>
            <a:off x="2133600" y="304800"/>
            <a:ext cx="5181600" cy="519113"/>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r>
              <a:rPr kumimoji="1" lang="en-US" altLang="zh-CN" sz="2800">
                <a:latin typeface="Times New Roman" pitchFamily="18" charset="0"/>
              </a:rPr>
              <a:t> §3     </a:t>
            </a:r>
            <a:r>
              <a:rPr kumimoji="1" lang="zh-CN" altLang="en-US" sz="2800">
                <a:latin typeface="Times New Roman" pitchFamily="18" charset="0"/>
              </a:rPr>
              <a:t>随机变量的分布函数</a:t>
            </a:r>
            <a:endParaRPr kumimoji="1" lang="zh-CN" altLang="en-US" sz="2800">
              <a:latin typeface="Times New Roman" pitchFamily="18" charset="0"/>
            </a:endParaRPr>
          </a:p>
        </p:txBody>
      </p:sp>
      <p:sp>
        <p:nvSpPr>
          <p:cNvPr id="18441" name="AutoShape 9" title="">
            <a:hlinkClick r:id="rId6"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wrap="none" anchor="ctr" anchorCtr="0"/>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eaLnBrk="1" hangingPunct="1"/>
            <a:endParaRPr lang="zh-CN" altLang="en-US"/>
          </a:p>
        </p:txBody>
      </p:sp>
      <p:sp>
        <p:nvSpPr>
          <p:cNvPr id="18442" name="Text Box 10" title=""/>
          <p:cNvSpPr txBox="1"/>
          <p:nvPr/>
        </p:nvSpPr>
        <p:spPr>
          <a:xfrm>
            <a:off x="7315200" y="6232525"/>
            <a:ext cx="1600200" cy="396875"/>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a:ea typeface="宋体" pitchFamily="2" charset="-122"/>
              </a:defRPr>
            </a:lvl5pPr>
          </a:lstStyle>
          <a:p>
            <a:pPr marL="0" lvl="0" indent="0">
              <a:spcBef>
                <a:spcPct val="50000"/>
              </a:spcBef>
            </a:pPr>
            <a:r>
              <a:rPr kumimoji="1" lang="zh-CN" altLang="en-US" sz="2000">
                <a:solidFill>
                  <a:srgbClr val="FF0000"/>
                </a:solidFill>
                <a:latin typeface="Times New Roman" pitchFamily="18" charset="0"/>
                <a:ea typeface="隶书" pitchFamily="49" charset="-122"/>
                <a:hlinkClick r:id="rId6" action="ppaction://hlinkpres"/>
              </a:rPr>
              <a:t>返回主目录</a:t>
            </a:r>
            <a:endParaRPr kumimoji="1" lang="zh-CN" altLang="en-US" sz="2000">
              <a:latin typeface="Times New Roman" pitchFamily="18" charset="0"/>
              <a:ea typeface="隶书" pitchFamily="49" charset="-122"/>
            </a:endParaRPr>
          </a:p>
        </p:txBody>
      </p:sp>
      <p:graphicFrame>
        <p:nvGraphicFramePr>
          <p:cNvPr id="18436" name="Object 11" title=""/>
          <p:cNvGraphicFramePr>
            <a:graphicFrameLocks noChangeAspect="1"/>
          </p:cNvGraphicFramePr>
          <p:nvPr/>
        </p:nvGraphicFramePr>
        <p:xfrm>
          <a:off x="785813" y="914400"/>
          <a:ext cx="7572375" cy="28575"/>
        </p:xfrm>
        <a:graphic>
          <a:graphicData uri="http://schemas.openxmlformats.org/presentationml/2006/ole">
            <mc:AlternateContent>
              <mc:Choice xmlns:v="urn:schemas-microsoft-com:vml" Requires="v">
                <p:oleObj spid="_x0000_s1424" name="Image" r:id="rId7" imgW="7572375" imgH="28575" progId="Photoshop.Image.5">
                  <p:embed/>
                </p:oleObj>
              </mc:Choice>
              <mc:Fallback>
                <p:oleObj name="Image" r:id="rId7" imgW="7572375" imgH="28575" progId="Photoshop.Image.5">
                  <p:embed/>
                  <p:pic>
                    <p:nvPicPr>
                      <p:cNvPr id="0" name="OLE substitute image"/>
                      <p:cNvPicPr/>
                      <p:nvPr/>
                    </p:nvPicPr>
                    <p:blipFill>
                      <a:blip r:embed="rId8"/>
                      <a:stretch>
                        <a:fillRect/>
                      </a:stretch>
                    </p:blipFill>
                    <p:spPr>
                      <a:xfrm>
                        <a:off x="785813" y="914400"/>
                        <a:ext cx="7572375" cy="28575"/>
                      </a:xfrm>
                      <a:prstGeom prst="rect">
                        <a:avLst/>
                      </a:prstGeom>
                      <a:noFill/>
                      <a:ln>
                        <a:noFill/>
                        <a:miter lim="800000"/>
                      </a:ln>
                      <a:effec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grpId="0" nodeType="clickEffect">
                                  <p:stCondLst>
                                    <p:cond delay="0"/>
                                  </p:stCondLst>
                                  <p:childTnLst>
                                    <p:set>
                                      <p:cBhvr>
                                        <p:cTn id="6" dur="1" fill="hold">
                                          <p:stCondLst>
                                            <p:cond delay="0"/>
                                          </p:stCondLst>
                                        </p:cTn>
                                        <p:tgtEl>
                                          <p:spTgt spid="18438">
                                            <p:txEl>
                                              <p:pRg st="0" end="0"/>
                                            </p:txEl>
                                          </p:spTgt>
                                        </p:tgtEl>
                                        <p:attrNameLst>
                                          <p:attrName>style.visibility</p:attrName>
                                        </p:attrNameLst>
                                      </p:cBhvr>
                                      <p:to>
                                        <p:strVal val="visible"/>
                                      </p:to>
                                    </p:set>
                                    <p:animEffect transition="in" filter="wipe(left)">
                                      <p:cBhvr>
                                        <p:cTn id="7" dur="500"/>
                                        <p:tgtEl>
                                          <p:spTgt spid="18438">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18434"/>
                                        </p:tgtEl>
                                        <p:attrNameLst>
                                          <p:attrName>style.visibility</p:attrName>
                                        </p:attrNameLst>
                                      </p:cBhvr>
                                      <p:to>
                                        <p:strVal val="visible"/>
                                      </p:to>
                                    </p:set>
                                    <p:animEffect transition="in" filter="wipe(left)">
                                      <p:cBhvr>
                                        <p:cTn id="12" dur="500"/>
                                        <p:tgtEl>
                                          <p:spTgt spid="18434"/>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grpId="0" nodeType="clickEffect">
                                  <p:stCondLst>
                                    <p:cond delay="0"/>
                                  </p:stCondLst>
                                  <p:childTnLst>
                                    <p:set>
                                      <p:cBhvr>
                                        <p:cTn id="16" dur="1" fill="hold">
                                          <p:stCondLst>
                                            <p:cond delay="0"/>
                                          </p:stCondLst>
                                        </p:cTn>
                                        <p:tgtEl>
                                          <p:spTgt spid="18439"/>
                                        </p:tgtEl>
                                        <p:attrNameLst>
                                          <p:attrName>style.visibility</p:attrName>
                                        </p:attrNameLst>
                                      </p:cBhvr>
                                      <p:to>
                                        <p:strVal val="visible"/>
                                      </p:to>
                                    </p:set>
                                    <p:animEffect transition="in" filter="wipe(left)">
                                      <p:cBhvr>
                                        <p:cTn id="17" dur="500"/>
                                        <p:tgtEl>
                                          <p:spTgt spid="18439"/>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18435"/>
                                        </p:tgtEl>
                                        <p:attrNameLst>
                                          <p:attrName>style.visibility</p:attrName>
                                        </p:attrNameLst>
                                      </p:cBhvr>
                                      <p:to>
                                        <p:strVal val="visible"/>
                                      </p:to>
                                    </p:set>
                                    <p:animEffect transition="in" filter="wipe(left)">
                                      <p:cBhvr>
                                        <p:cTn id="22" dur="500"/>
                                        <p:tgtEl>
                                          <p:spTgt spid="18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build="p"/>
      <p:bldP spid="18439" grpId="0"/>
    </p:bldLst>
  </p:timing>
</p:sld>
</file>

<file path=ppt/slides/slide7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1506" name="Rectangle 2" title=""/>
          <p:cNvSpPr>
            <a:spLocks noGrp="1"/>
          </p:cNvSpPr>
          <p:nvPr>
            <p:ph type="title"/>
          </p:nvPr>
        </p:nvSpPr>
        <p:spPr>
          <a:xfrm>
            <a:off x="457200" y="277813"/>
            <a:ext cx="8229600" cy="1139825"/>
          </a:xfrm>
          <a:noFill/>
          <a:ln>
            <a:miter lim="800000"/>
          </a:ln>
        </p:spPr>
        <p:txBody>
          <a:bodyPr wrap="square" lIns="91440" tIns="45720" rIns="91440" bIns="45720" anchor="t" anchorCtr="0"/>
          <a:lstStyle>
            <a:lvl1pPr marL="0" indent="0" algn="l" defTabSz="914400" rtl="0" eaLnBrk="0" fontAlgn="base" hangingPunct="0">
              <a:lnSpc>
                <a:spcPct val="100000"/>
              </a:lnSpc>
              <a:spcBef>
                <a:spcPct val="0"/>
              </a:spcBef>
              <a:spcAft>
                <a:spcPct val="0"/>
              </a:spcAft>
              <a:buClrTx/>
              <a:buSzTx/>
              <a:buFontTx/>
              <a:buNone/>
              <a:defRPr kumimoji="0" lang="zh-CN" altLang="en-US" sz="4200" b="0" i="0" u="none" baseline="0">
                <a:solidFill>
                  <a:schemeClr val="tx2"/>
                </a:solidFill>
                <a:latin typeface="Garamond" pitchFamily="18" charset="0"/>
                <a:ea typeface="宋体" pitchFamily="2" charset="-122"/>
                <a:cs typeface="+mj-cs"/>
              </a:defRPr>
            </a:lvl1pPr>
          </a:lstStyle>
          <a:p>
            <a:pPr lvl="0" eaLnBrk="1" hangingPunct="1"/>
            <a:endParaRPr lang="zh-CN" altLang="zh-CN"/>
          </a:p>
        </p:txBody>
      </p:sp>
      <p:sp>
        <p:nvSpPr>
          <p:cNvPr id="21507" name="Rectangle 3" title=""/>
          <p:cNvSpPr>
            <a:spLocks noGrp="1"/>
          </p:cNvSpPr>
          <p:nvPr>
            <p:ph type="body" idx="4294967295"/>
          </p:nvPr>
        </p:nvSpPr>
        <p:spPr>
          <a:xfrm>
            <a:off x="457200" y="1600200"/>
            <a:ext cx="8229600" cy="4530725"/>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
                <a:schemeClr val="accent1"/>
              </a:buClr>
              <a:buSzPct val="65000"/>
              <a:buFont typeface="Wingdings" pitchFamily="2" charset="2"/>
              <a:buChar char="n"/>
              <a:defRPr kumimoji="0" lang="zh-CN" altLang="en-US" sz="3000" b="0" i="0" u="none" baseline="0">
                <a:solidFill>
                  <a:schemeClr val="tx1"/>
                </a:solidFill>
                <a:effectLst/>
                <a:latin typeface="+mn-lt"/>
                <a:ea typeface="+mn-ea"/>
                <a:cs typeface="+mn-cs"/>
              </a:defRPr>
            </a:lvl1pPr>
            <a:lvl2pPr marL="669925" indent="-325438" algn="l" defTabSz="914400" rtl="0" eaLnBrk="0" fontAlgn="base" hangingPunct="0">
              <a:lnSpc>
                <a:spcPct val="100000"/>
              </a:lnSpc>
              <a:spcBef>
                <a:spcPct val="20000"/>
              </a:spcBef>
              <a:spcAft>
                <a:spcPct val="0"/>
              </a:spcAft>
              <a:buClr>
                <a:schemeClr val="accent2"/>
              </a:buClr>
              <a:buSzPct val="60000"/>
              <a:buFont typeface="Wingdings" pitchFamily="2" charset="2"/>
              <a:buChar char="q"/>
              <a:defRPr kumimoji="0" lang="zh-CN" altLang="en-US" sz="2600" b="0" i="0" u="none" baseline="0">
                <a:solidFill>
                  <a:schemeClr val="tx1"/>
                </a:solidFill>
                <a:effectLst/>
                <a:latin typeface="+mn-lt"/>
                <a:ea typeface="+mn-ea"/>
              </a:defRPr>
            </a:lvl2pPr>
            <a:lvl3pPr marL="1022350" indent="-350838" algn="l" defTabSz="914400" rtl="0" eaLnBrk="0" fontAlgn="base" hangingPunct="0">
              <a:lnSpc>
                <a:spcPct val="100000"/>
              </a:lnSpc>
              <a:spcBef>
                <a:spcPct val="20000"/>
              </a:spcBef>
              <a:spcAft>
                <a:spcPct val="0"/>
              </a:spcAft>
              <a:buClr>
                <a:schemeClr val="accent1"/>
              </a:buClr>
              <a:buSzPct val="65000"/>
              <a:buFont typeface="Wingdings" pitchFamily="2" charset="2"/>
              <a:buChar char="n"/>
              <a:defRPr kumimoji="0" lang="zh-CN" altLang="en-US" sz="2200" b="0" i="0" u="none" baseline="0">
                <a:solidFill>
                  <a:schemeClr val="tx1"/>
                </a:solidFill>
                <a:effectLst/>
                <a:latin typeface="+mn-lt"/>
                <a:ea typeface="+mn-ea"/>
              </a:defRPr>
            </a:lvl3pPr>
            <a:lvl4pPr marL="1339850" indent="-315913" algn="l" defTabSz="914400" rtl="0" eaLnBrk="0" fontAlgn="base" hangingPunct="0">
              <a:lnSpc>
                <a:spcPct val="100000"/>
              </a:lnSpc>
              <a:spcBef>
                <a:spcPct val="20000"/>
              </a:spcBef>
              <a:spcAft>
                <a:spcPct val="0"/>
              </a:spcAft>
              <a:buClr>
                <a:schemeClr val="accent2"/>
              </a:buClr>
              <a:buSzPct val="70000"/>
              <a:buFont typeface="Wingdings" pitchFamily="2" charset="2"/>
              <a:buChar char="q"/>
              <a:defRPr kumimoji="0" lang="zh-CN" altLang="en-US" sz="2000" b="0" i="0" u="none" baseline="0">
                <a:solidFill>
                  <a:schemeClr val="tx1"/>
                </a:solidFill>
                <a:effectLst/>
                <a:latin typeface="+mn-lt"/>
                <a:ea typeface="+mn-ea"/>
              </a:defRPr>
            </a:lvl4pPr>
            <a:lvl5pPr marL="1681163" indent="-339725" algn="l" defTabSz="914400" rtl="0" eaLnBrk="0" fontAlgn="base" hangingPunct="0">
              <a:lnSpc>
                <a:spcPct val="100000"/>
              </a:lnSpc>
              <a:spcBef>
                <a:spcPct val="20000"/>
              </a:spcBef>
              <a:spcAft>
                <a:spcPct val="0"/>
              </a:spcAft>
              <a:buClr>
                <a:schemeClr val="accent1"/>
              </a:buClr>
              <a:buSzPct val="75000"/>
              <a:buFont typeface="Wingdings" pitchFamily="2" charset="2"/>
              <a:buChar char="§"/>
              <a:defRPr kumimoji="0" lang="zh-CN" altLang="en-US" sz="2000" b="0" i="0" u="none" baseline="0">
                <a:solidFill>
                  <a:schemeClr val="tx1"/>
                </a:solidFill>
                <a:effectLst/>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lang="zh-CN" altLang="en-US"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lang="zh-CN" altLang="en-US"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lang="zh-CN" altLang="en-US"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lang="zh-CN" altLang="en-US" sz="2000">
                <a:solidFill>
                  <a:schemeClr val="tx1"/>
                </a:solidFill>
                <a:latin typeface="+mn-lt"/>
                <a:ea typeface="+mn-ea"/>
              </a:defRPr>
            </a:lvl9pPr>
          </a:lstStyle>
          <a:p>
            <a:pPr marL="342900" lvl="0" indent="-342900" eaLnBrk="1" hangingPunct="1"/>
            <a:r>
              <a:rPr lang="zh-CN" altLang="en-US"/>
              <a:t>作业</a:t>
            </a:r>
            <a:r>
              <a:rPr lang="en-US" altLang="zh-CN"/>
              <a:t>:10,11</a:t>
            </a:r>
            <a:endParaRPr lang="en-US" altLang="zh-CN"/>
          </a:p>
        </p:txBody>
      </p:sp>
    </p:spTree>
  </p:cSld>
  <p:clrMapOvr>
    <a:masterClrMapping/>
  </p:clrMapOvr>
  <p:transition/>
  <p:timing/>
</p:sld>
</file>

<file path=ppt/slides/slide7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2770" name="NotDefined 2" title=""/>
          <p:cNvSpPr/>
          <p:nvPr>
            <p:ph type="title"/>
          </p:nvPr>
        </p:nvSpPr>
        <p:spPr>
          <a:xfrm>
            <a:off x="533400" y="228600"/>
            <a:ext cx="8382000" cy="914400"/>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sp>
        <p:nvSpPr>
          <p:cNvPr id="32771" name="NotDefined 3" title=""/>
          <p:cNvSpPr/>
          <p:nvPr>
            <p:ph type="body" orient="vert" idx="4294967295"/>
          </p:nvPr>
        </p:nvSpPr>
        <p:spPr>
          <a:xfrm>
            <a:off x="685800" y="1676400"/>
            <a:ext cx="7772400" cy="4114800"/>
          </a:xfrm>
          <a:noFill/>
          <a:ln>
            <a:miter lim="800000"/>
          </a:ln>
        </p:spPr>
        <p:txBody>
          <a:bodyPr/>
          <a:lstStyle>
            <a:lvl1pPr marL="342900" indent="-342900"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lang="zh-CN" altLang="en-US" sz="3000" b="0" i="0" u="none" baseline="0">
                <a:solidFill>
                  <a:schemeClr val="tx1"/>
                </a:solidFill>
                <a:effectLst/>
                <a:latin typeface="Arial"/>
                <a:ea typeface="宋体" pitchFamily="2" charset="-122"/>
              </a:defRPr>
            </a:lvl1pPr>
            <a:lvl2pPr marL="669925" indent="-325438" algn="l" defTabSz="914400" rtl="0" eaLnBrk="1" fontAlgn="base" hangingPunct="1">
              <a:lnSpc>
                <a:spcPct val="100000"/>
              </a:lnSpc>
              <a:spcBef>
                <a:spcPct val="20000"/>
              </a:spcBef>
              <a:spcAft>
                <a:spcPct val="0"/>
              </a:spcAft>
              <a:buClr>
                <a:schemeClr val="accent2"/>
              </a:buClr>
              <a:buSzPct val="60000"/>
              <a:buFont typeface="Wingdings" pitchFamily="2" charset="2"/>
              <a:buChar char="q"/>
              <a:defRPr kumimoji="0" lang="zh-CN" altLang="en-US" sz="2600" b="0" i="0" u="none" baseline="0">
                <a:solidFill>
                  <a:schemeClr val="tx1"/>
                </a:solidFill>
                <a:effectLst/>
                <a:latin typeface="Arial"/>
                <a:ea typeface="宋体" pitchFamily="2" charset="-122"/>
              </a:defRPr>
            </a:lvl2pPr>
            <a:lvl3pPr marL="1022350" indent="-350838"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lang="zh-CN" altLang="en-US" sz="2200" b="0" i="0" u="none" baseline="0">
                <a:solidFill>
                  <a:schemeClr val="tx1"/>
                </a:solidFill>
                <a:effectLst/>
                <a:latin typeface="Arial"/>
                <a:ea typeface="宋体" pitchFamily="2" charset="-122"/>
              </a:defRPr>
            </a:lvl3pPr>
            <a:lvl4pPr marL="1339850" indent="-315912" algn="l" defTabSz="914400" rtl="0" eaLnBrk="1" fontAlgn="base" hangingPunct="1">
              <a:lnSpc>
                <a:spcPct val="100000"/>
              </a:lnSpc>
              <a:spcBef>
                <a:spcPct val="20000"/>
              </a:spcBef>
              <a:spcAft>
                <a:spcPct val="0"/>
              </a:spcAft>
              <a:buClr>
                <a:schemeClr val="accent2"/>
              </a:buClr>
              <a:buSzPct val="70000"/>
              <a:buFont typeface="Wingdings" pitchFamily="2" charset="2"/>
              <a:buChar char="q"/>
              <a:defRPr kumimoji="0" lang="zh-CN" altLang="en-US" sz="2000" b="0" i="0" u="none" baseline="0">
                <a:solidFill>
                  <a:schemeClr val="tx1"/>
                </a:solidFill>
                <a:effectLst/>
                <a:latin typeface="Arial"/>
                <a:ea typeface="宋体" pitchFamily="2" charset="-122"/>
              </a:defRPr>
            </a:lvl4pPr>
            <a:lvl5pPr marL="1681162" indent="-339725" algn="l" defTabSz="914400" rtl="0" eaLnBrk="1" fontAlgn="base" hangingPunct="1">
              <a:lnSpc>
                <a:spcPct val="100000"/>
              </a:lnSpc>
              <a:spcBef>
                <a:spcPct val="20000"/>
              </a:spcBef>
              <a:spcAft>
                <a:spcPct val="0"/>
              </a:spcAft>
              <a:buClr>
                <a:schemeClr val="accent1"/>
              </a:buClr>
              <a:buSzPct val="75000"/>
              <a:buFont typeface="Wingdings" pitchFamily="2" charset="2"/>
              <a:buChar char="§"/>
              <a:defRPr kumimoji="0" lang="zh-CN" altLang="en-US" sz="2000" b="0" i="0" u="none" baseline="0">
                <a:solidFill>
                  <a:schemeClr val="tx1"/>
                </a:solidFill>
                <a:effectLst/>
                <a:latin typeface="Arial"/>
                <a:ea typeface="宋体" pitchFamily="2" charset="-122"/>
              </a:defRPr>
            </a:lvl5pPr>
          </a:lstStyle>
          <a:p>
            <a:pPr lvl="0">
              <a:buFont typeface="Monotype Sorts" pitchFamily="2" charset="2"/>
              <a:buChar char="¶"/>
            </a:pPr>
            <a:r>
              <a:t> 概率密度及其性质</a:t>
            </a:r>
            <a:br/>
          </a:p>
          <a:p>
            <a:pPr lvl="0">
              <a:buFont typeface="Monotype Sorts" pitchFamily="2" charset="2"/>
              <a:buChar char="·"/>
            </a:pPr>
            <a:r>
              <a:t> 指数分布</a:t>
            </a:r>
            <a:br/>
          </a:p>
          <a:p>
            <a:pPr lvl="0">
              <a:buFont typeface="Monotype Sorts" pitchFamily="2" charset="2"/>
              <a:buChar char="¸"/>
            </a:pPr>
            <a:r>
              <a:t> 均匀分布</a:t>
            </a:r>
            <a:br/>
          </a:p>
          <a:p>
            <a:pPr lvl="0">
              <a:buFont typeface="Monotype Sorts" pitchFamily="2" charset="2"/>
              <a:buChar char="¹"/>
            </a:pPr>
            <a:r>
              <a:t> 正态分布与标准正态分布</a:t>
            </a:r>
          </a:p>
          <a:p>
            <a:pPr lvl="0">
              <a:buFont typeface="Monotype Sorts" pitchFamily="2" charset="2"/>
              <a:buChar char="·"/>
            </a:pPr>
          </a:p>
          <a:p>
            <a:pPr lvl="0">
              <a:buFont typeface="Monotype Sorts" pitchFamily="2" charset="2"/>
              <a:buChar char="¶"/>
            </a:pPr>
          </a:p>
        </p:txBody>
      </p:sp>
      <p:graphicFrame>
        <p:nvGraphicFramePr>
          <p:cNvPr id="32774" name="Object 6" title=""/>
          <p:cNvGraphicFramePr>
            <a:graphicFrameLocks noChangeAspect="1"/>
          </p:cNvGraphicFramePr>
          <p:nvPr/>
        </p:nvGraphicFramePr>
        <p:xfrm>
          <a:off x="785813" y="990600"/>
          <a:ext cx="7572375" cy="28575"/>
        </p:xfrm>
        <a:graphic>
          <a:graphicData uri="http://schemas.openxmlformats.org/presentationml/2006/ole">
            <mc:AlternateContent>
              <mc:Choice xmlns:v="urn:schemas-microsoft-com:vml" Requires="v">
                <p:oleObj spid="_x0000_s1425" name="Image" r:id="rId2" imgW="7572375" imgH="28575" progId="Photoshop.Image.5">
                  <p:embed/>
                </p:oleObj>
              </mc:Choice>
              <mc:Fallback>
                <p:oleObj name="Image" r:id="rId2" imgW="7572375" imgH="28575" progId="Photoshop.Image.5">
                  <p:embed/>
                  <p:pic>
                    <p:nvPicPr>
                      <p:cNvPr id="0" name="OLE substitute image"/>
                      <p:cNvPicPr/>
                      <p:nvPr/>
                    </p:nvPicPr>
                    <p:blipFill>
                      <a:blip r:embed="rId3"/>
                      <a:stretch>
                        <a:fillRect/>
                      </a:stretch>
                    </p:blipFill>
                    <p:spPr>
                      <a:xfrm>
                        <a:off x="785813" y="990600"/>
                        <a:ext cx="7572375" cy="28575"/>
                      </a:xfrm>
                      <a:prstGeom prst="rect">
                        <a:avLst/>
                      </a:prstGeom>
                      <a:noFill/>
                      <a:ln>
                        <a:noFill/>
                        <a:miter lim="800000"/>
                      </a:ln>
                      <a:effectLst/>
                    </p:spPr>
                  </p:pic>
                </p:oleObj>
              </mc:Fallback>
            </mc:AlternateContent>
          </a:graphicData>
        </a:graphic>
      </p:graphicFrame>
      <p:sp>
        <p:nvSpPr>
          <p:cNvPr id="32775" name="HomeButton 7" title="">
            <a:hlinkClick r:id="rId4"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32776" name="Text Box 8"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4" action="ppaction://hlinkpres"/>
                <a:hlinkMouseOver action="ppaction://noaction"/>
              </a:rPr>
              <a:t>返回主目录</a:t>
            </a:r>
            <a:endParaRPr sz="200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8" dur="50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additive="base">
                                        <p:cTn id="7" dur="500" fill="hold"/>
                                        <p:tgtEl>
                                          <p:spTgt spid="327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7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p:stCondLst>
                              <p:cond delay="0"/>
                            </p:stCondLst>
                            <p:childTnLst>
                              <p:par>
                                <p:cTn id="11" presetID="2" presetClass="entr" presetSubtype="8" dur="500" fill="hold" grpId="0" nodeType="clickEffect">
                                  <p:stCondLst>
                                    <p:cond delay="0"/>
                                  </p:stCondLst>
                                  <p:childTnLst>
                                    <p:set>
                                      <p:cBhvr>
                                        <p:cTn id="12" dur="1" fill="hold">
                                          <p:stCondLst>
                                            <p:cond delay="0"/>
                                          </p:stCondLst>
                                        </p:cTn>
                                        <p:tgtEl>
                                          <p:spTgt spid="32771">
                                            <p:txEl>
                                              <p:pRg st="1" end="1"/>
                                            </p:txEl>
                                          </p:spTgt>
                                        </p:tgtEl>
                                        <p:attrNameLst>
                                          <p:attrName>style.visibility</p:attrName>
                                        </p:attrNameLst>
                                      </p:cBhvr>
                                      <p:to>
                                        <p:strVal val="visible"/>
                                      </p:to>
                                    </p:set>
                                    <p:anim calcmode="lin" valueType="num">
                                      <p:cBhvr additive="base">
                                        <p:cTn id="13" dur="500" fill="hold"/>
                                        <p:tgtEl>
                                          <p:spTgt spid="327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7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p:stCondLst>
                              <p:cond delay="0"/>
                            </p:stCondLst>
                            <p:childTnLst>
                              <p:par>
                                <p:cTn id="17" presetID="2" presetClass="entr" presetSubtype="8" dur="500" fill="hold" grpId="0" nodeType="clickEffect">
                                  <p:stCondLst>
                                    <p:cond delay="0"/>
                                  </p:stCondLst>
                                  <p:childTnLst>
                                    <p:set>
                                      <p:cBhvr>
                                        <p:cTn id="18" dur="1" fill="hold">
                                          <p:stCondLst>
                                            <p:cond delay="0"/>
                                          </p:stCondLst>
                                        </p:cTn>
                                        <p:tgtEl>
                                          <p:spTgt spid="32771">
                                            <p:txEl>
                                              <p:pRg st="2" end="2"/>
                                            </p:txEl>
                                          </p:spTgt>
                                        </p:tgtEl>
                                        <p:attrNameLst>
                                          <p:attrName>style.visibility</p:attrName>
                                        </p:attrNameLst>
                                      </p:cBhvr>
                                      <p:to>
                                        <p:strVal val="visible"/>
                                      </p:to>
                                    </p:set>
                                    <p:anim calcmode="lin" valueType="num">
                                      <p:cBhvr additive="base">
                                        <p:cTn id="19" dur="500" fill="hold"/>
                                        <p:tgtEl>
                                          <p:spTgt spid="327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7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p:stCondLst>
                              <p:cond delay="0"/>
                            </p:stCondLst>
                            <p:childTnLst>
                              <p:par>
                                <p:cTn id="23" presetID="2" presetClass="entr" presetSubtype="8" dur="500" fill="hold" grpId="0" nodeType="clickEffect">
                                  <p:stCondLst>
                                    <p:cond delay="0"/>
                                  </p:stCondLst>
                                  <p:childTnLst>
                                    <p:set>
                                      <p:cBhvr>
                                        <p:cTn id="24" dur="1" fill="hold">
                                          <p:stCondLst>
                                            <p:cond delay="0"/>
                                          </p:stCondLst>
                                        </p:cTn>
                                        <p:tgtEl>
                                          <p:spTgt spid="32771">
                                            <p:txEl>
                                              <p:pRg st="3" end="3"/>
                                            </p:txEl>
                                          </p:spTgt>
                                        </p:tgtEl>
                                        <p:attrNameLst>
                                          <p:attrName>style.visibility</p:attrName>
                                        </p:attrNameLst>
                                      </p:cBhvr>
                                      <p:to>
                                        <p:strVal val="visible"/>
                                      </p:to>
                                    </p:set>
                                    <p:anim calcmode="lin" valueType="num">
                                      <p:cBhvr additive="base">
                                        <p:cTn id="25" dur="500" fill="hold"/>
                                        <p:tgtEl>
                                          <p:spTgt spid="327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277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uiExpand="1" build="p"/>
    </p:bld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2098" name="NotDefined 2" title=""/>
          <p:cNvSpPr/>
          <p:nvPr>
            <p:ph type="title" idx="4294967295"/>
          </p:nvPr>
        </p:nvSpPr>
        <p:spPr>
          <a:xfrm>
            <a:off x="609600" y="990600"/>
            <a:ext cx="1447800" cy="457200"/>
          </a:xfr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lang="zh-CN" altLang="en-US" sz="4400" b="0" i="0" u="none" baseline="0">
                <a:solidFill>
                  <a:schemeClr val="tx2"/>
                </a:solidFill>
                <a:effectLst/>
                <a:latin typeface="Arial"/>
                <a:ea typeface="宋体" pitchFamily="2" charset="-122"/>
              </a:defRPr>
            </a:lvl1pPr>
          </a:lstStyle>
          <a:p>
            <a:pPr lvl="0" algn="l"/>
            <a:r>
              <a:rPr sz="2800">
                <a:solidFill>
                  <a:srgbClr val="FF0066"/>
                </a:solidFill>
                <a:latin typeface="黑体" pitchFamily="2" charset="-122"/>
                <a:ea typeface="黑体" pitchFamily="2" charset="-122"/>
              </a:rPr>
              <a:t>例</a:t>
            </a:r>
            <a:r>
              <a:rPr sz="2800">
                <a:solidFill>
                  <a:srgbClr val="FF0066"/>
                </a:solidFill>
                <a:ea typeface="黑体" pitchFamily="2" charset="-122"/>
              </a:rPr>
              <a:t> </a:t>
            </a:r>
            <a:r>
              <a:rPr sz="2800">
                <a:solidFill>
                  <a:srgbClr val="FF0066"/>
                </a:solidFill>
                <a:latin typeface="Tahoma" pitchFamily="34" charset="0"/>
                <a:ea typeface="黑体" pitchFamily="2" charset="-122"/>
              </a:rPr>
              <a:t>3</a:t>
            </a:r>
            <a:endParaRPr sz="2800">
              <a:solidFill>
                <a:srgbClr val="FF0066"/>
              </a:solidFill>
              <a:latin typeface="Tahoma" pitchFamily="34" charset="0"/>
              <a:ea typeface="黑体" pitchFamily="2" charset="-122"/>
            </a:endParaRPr>
          </a:p>
        </p:txBody>
      </p:sp>
      <p:sp>
        <p:nvSpPr>
          <p:cNvPr id="132099" name="NotDefined 3" title=""/>
          <p:cNvSpPr/>
          <p:nvPr>
            <p:ph type="body" sz="half" idx="4294967295"/>
          </p:nvPr>
        </p:nvSpPr>
        <p:spPr>
          <a:xfrm>
            <a:off x="762000" y="1600200"/>
            <a:ext cx="8178800" cy="2590800"/>
          </a:xfrm>
          <a:noFill/>
          <a:ln>
            <a:miter lim="800000"/>
          </a:ln>
        </p:spPr>
        <p:txBody>
          <a:bodyPr/>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a:buNone/>
            </a:pPr>
            <a:r>
              <a:t>一批产品有 50 件，其中有 8 件次品，42 件正</a:t>
            </a:r>
          </a:p>
          <a:p>
            <a:pPr lvl="0">
              <a:buNone/>
            </a:pPr>
            <a:r>
              <a:t>品．现从中取出 6 件，令：</a:t>
            </a:r>
          </a:p>
          <a:p>
            <a:pPr lvl="0">
              <a:buNone/>
            </a:pPr>
            <a:r>
              <a:t>        X：</a:t>
            </a:r>
            <a:r>
              <a:rPr lang="zh-CN" altLang="zh-CN"/>
              <a:t>取出 6 件产品中的次品数．</a:t>
            </a:r>
            <a:endParaRPr lang="zh-CN" altLang="zh-CN"/>
          </a:p>
          <a:p>
            <a:pPr lvl="0">
              <a:buNone/>
            </a:pPr>
            <a:r>
              <a:rPr lang="zh-CN" altLang="zh-CN"/>
              <a:t> 则 X 就是一个随机变量．它的取值为 0，1，2，…，6．</a:t>
            </a:r>
            <a:endParaRPr lang="zh-CN" altLang="zh-CN"/>
          </a:p>
        </p:txBody>
      </p:sp>
      <p:graphicFrame>
        <p:nvGraphicFramePr>
          <p:cNvPr id="132100" name="Object 4" title=""/>
          <p:cNvGraphicFramePr>
            <a:graphicFrameLocks noChangeAspect="1"/>
          </p:cNvGraphicFramePr>
          <p:nvPr>
            <p:ph sz="half" idx="1"/>
          </p:nvPr>
        </p:nvGraphicFramePr>
        <p:xfrm>
          <a:off x="3370263" y="3779838"/>
          <a:ext cx="1304925" cy="606425"/>
        </p:xfrm>
        <a:graphic>
          <a:graphicData uri="http://schemas.openxmlformats.org/presentationml/2006/ole">
            <mc:AlternateContent>
              <mc:Choice xmlns:v="urn:schemas-microsoft-com:vml" Requires="v">
                <p:oleObj spid="_x0000_s1059" name="公式" r:id="rId2" imgW="1304925" imgH="606425" progId="Equation.3">
                  <p:embed/>
                </p:oleObj>
              </mc:Choice>
              <mc:Fallback>
                <p:oleObj name="公式" r:id="rId2" imgW="1304925" imgH="606425" progId="Equation.3">
                  <p:embed/>
                  <p:pic>
                    <p:nvPicPr>
                      <p:cNvPr id="0" name="OLE substitute image"/>
                      <p:cNvPicPr/>
                      <p:nvPr/>
                    </p:nvPicPr>
                    <p:blipFill>
                      <a:blip r:embed="rId3"/>
                      <a:stretch>
                        <a:fillRect/>
                      </a:stretch>
                    </p:blipFill>
                    <p:spPr>
                      <a:xfrm>
                        <a:off x="3370263" y="3779838"/>
                        <a:ext cx="1304925" cy="606425"/>
                      </a:xfrm>
                      <a:prstGeom prst="rect">
                        <a:avLst/>
                      </a:prstGeom>
                      <a:noFill/>
                      <a:ln>
                        <a:miter lim="800000"/>
                      </a:ln>
                    </p:spPr>
                  </p:pic>
                </p:oleObj>
              </mc:Fallback>
            </mc:AlternateContent>
          </a:graphicData>
        </a:graphic>
      </p:graphicFrame>
      <p:sp>
        <p:nvSpPr>
          <p:cNvPr id="132101" name="Rectangle 5" title=""/>
          <p:cNvSpPr/>
          <p:nvPr/>
        </p:nvSpPr>
        <p:spPr>
          <a:xfrm>
            <a:off x="762000" y="4724400"/>
            <a:ext cx="8178800" cy="533400"/>
          </a:xfrm>
          <a:prstGeom prst="rect">
            <a:avLst/>
          </a:prstGeom>
          <a:noFill/>
          <a:ln>
            <a:noFill/>
            <a:miter lim="800000"/>
          </a:ln>
        </p:spPr>
        <p:txBody>
          <a:bodyPr/>
          <a:lstStyle>
            <a:defPPr>
              <a:defRPr lang="zh-CN" altLang="en-US"/>
            </a:defPPr>
            <a:lvl1pPr marL="342900" indent="-342900" algn="l" defTabSz="914400" rtl="0" eaLnBrk="1" fontAlgn="base" hangingPunct="1">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a:buNone/>
            </a:pPr>
            <a:r>
              <a:t>  表示取出的产品全是正品这一随机事件；</a:t>
            </a:r>
          </a:p>
        </p:txBody>
      </p:sp>
      <p:graphicFrame>
        <p:nvGraphicFramePr>
          <p:cNvPr id="132102" name="Object 6" title=""/>
          <p:cNvGraphicFramePr>
            <a:graphicFrameLocks noChangeAspect="1"/>
          </p:cNvGraphicFramePr>
          <p:nvPr/>
        </p:nvGraphicFramePr>
        <p:xfrm>
          <a:off x="3505200" y="5257800"/>
          <a:ext cx="1095375" cy="512763"/>
        </p:xfrm>
        <a:graphic>
          <a:graphicData uri="http://schemas.openxmlformats.org/presentationml/2006/ole">
            <mc:AlternateContent>
              <mc:Choice xmlns:v="urn:schemas-microsoft-com:vml" Requires="v">
                <p:oleObj spid="_x0000_s1060" name="公式" r:id="rId4" imgW="1095375" imgH="512763" progId="Equation.3">
                  <p:embed/>
                </p:oleObj>
              </mc:Choice>
              <mc:Fallback>
                <p:oleObj name="公式" r:id="rId4" imgW="1095375" imgH="512763" progId="Equation.3">
                  <p:embed/>
                  <p:pic>
                    <p:nvPicPr>
                      <p:cNvPr id="0" name="OLE substitute image"/>
                      <p:cNvPicPr/>
                      <p:nvPr/>
                    </p:nvPicPr>
                    <p:blipFill>
                      <a:blip r:embed="rId5"/>
                      <a:stretch>
                        <a:fillRect/>
                      </a:stretch>
                    </p:blipFill>
                    <p:spPr>
                      <a:xfrm>
                        <a:off x="3505200" y="5257800"/>
                        <a:ext cx="1095375" cy="512763"/>
                      </a:xfrm>
                      <a:prstGeom prst="rect">
                        <a:avLst/>
                      </a:prstGeom>
                      <a:noFill/>
                      <a:ln>
                        <a:noFill/>
                        <a:miter lim="800000"/>
                      </a:ln>
                    </p:spPr>
                  </p:pic>
                </p:oleObj>
              </mc:Fallback>
            </mc:AlternateContent>
          </a:graphicData>
        </a:graphic>
      </p:graphicFrame>
      <p:sp>
        <p:nvSpPr>
          <p:cNvPr id="132103" name="Rectangle 7" title=""/>
          <p:cNvSpPr/>
          <p:nvPr/>
        </p:nvSpPr>
        <p:spPr>
          <a:xfrm>
            <a:off x="762000" y="5791200"/>
            <a:ext cx="8178800" cy="533400"/>
          </a:xfrm>
          <a:prstGeom prst="rect">
            <a:avLst/>
          </a:prstGeom>
          <a:noFill/>
          <a:ln>
            <a:noFill/>
            <a:miter lim="800000"/>
          </a:ln>
        </p:spPr>
        <p:txBody>
          <a:bodyPr/>
          <a:lstStyle>
            <a:defPPr>
              <a:defRPr lang="zh-CN" altLang="en-US"/>
            </a:defPPr>
            <a:lvl1pPr marL="342900" indent="-342900" algn="l" defTabSz="914400" rtl="0" eaLnBrk="1" fontAlgn="base" hangingPunct="1">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a:buNone/>
            </a:pPr>
            <a:r>
              <a:t>  表示取出的产品至少有一件</a:t>
            </a:r>
            <a:r>
              <a:rPr lang="zh-CN" altLang="zh-CN"/>
              <a:t>次品这一随机事件．</a:t>
            </a:r>
            <a:endParaRPr lang="zh-CN" altLang="zh-CN"/>
          </a:p>
        </p:txBody>
      </p:sp>
      <p:sp>
        <p:nvSpPr>
          <p:cNvPr id="132104" name="Rectangle 8" title=""/>
          <p:cNvSpPr/>
          <p:nvPr/>
        </p:nvSpPr>
        <p:spPr>
          <a:xfrm>
            <a:off x="685800" y="401638"/>
            <a:ext cx="7772400" cy="228600"/>
          </a:xfrm>
          <a:prstGeom prst="rect">
            <a:avLst/>
          </a:prstGeom>
          <a:noFill/>
          <a:ln>
            <a:noFill/>
            <a:miter lim="800000"/>
          </a:ln>
        </p:spPr>
        <p:txBody>
          <a:bodyPr anchor="ctr" anchorCtr="0"/>
          <a:lstStyle>
            <a:defPPr>
              <a:defRPr lang="zh-CN" altLang="en-US"/>
            </a:defPPr>
            <a:lvl1pPr marL="0" indent="0" algn="ctr" defTabSz="914400" rtl="0" eaLnBrk="1" fontAlgn="base" hangingPunct="1">
              <a:lnSpc>
                <a:spcPct val="100000"/>
              </a:lnSpc>
              <a:spcBef>
                <a:spcPct val="0"/>
              </a:spcBef>
              <a:spcAft>
                <a:spcPct val="0"/>
              </a:spcAft>
              <a:buClrTx/>
              <a:buSzTx/>
              <a:buFontTx/>
              <a:buNone/>
              <a:defRPr kumimoji="0" lang="zh-CN" altLang="en-US" sz="4400" b="0" i="0" u="none" baseline="0">
                <a:solidFill>
                  <a:schemeClr val="tx2"/>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400">
                <a:latin typeface="隶书" pitchFamily="49" charset="-122"/>
                <a:ea typeface="隶书" pitchFamily="49" charset="-122"/>
              </a:rPr>
              <a:t>第二章  </a:t>
            </a:r>
            <a:r>
              <a:rPr sz="2400">
                <a:ea typeface="隶书" pitchFamily="49" charset="-122"/>
              </a:rPr>
              <a:t>随机变量及其分布</a:t>
            </a:r>
            <a:endParaRPr sz="3600"/>
          </a:p>
        </p:txBody>
      </p:sp>
      <p:graphicFrame>
        <p:nvGraphicFramePr>
          <p:cNvPr id="132105" name="Object 9"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061" name="Image" r:id="rId6" imgW="7572375" imgH="19050" progId="Photoshop.Image.5">
                  <p:embed/>
                </p:oleObj>
              </mc:Choice>
              <mc:Fallback>
                <p:oleObj name="Image" r:id="rId6" imgW="7572375" imgH="19050" progId="Photoshop.Image.5">
                  <p:embed/>
                  <p:pic>
                    <p:nvPicPr>
                      <p:cNvPr id="0" name="OLE substitute image"/>
                      <p:cNvPicPr/>
                      <p:nvPr/>
                    </p:nvPicPr>
                    <p:blipFill>
                      <a:blip r:embed="rId7"/>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132106" name="" title=""/>
          <p:cNvSpPr txBox="1"/>
          <p:nvPr/>
        </p:nvSpPr>
        <p:spPr>
          <a:xfrm>
            <a:off x="6781800" y="928688"/>
            <a:ext cx="1524000" cy="366712"/>
          </a:xfrm>
          <a:prstGeom prst="rect">
            <a:avLst/>
          </a:prstGeom>
          <a:solidFill>
            <a:srgbClr val="FF9933"/>
          </a:solidFill>
          <a:ln w="12700" cap="sq">
            <a:noFill/>
            <a:miter lim="800000"/>
          </a:ln>
          <a:effectLst/>
        </p:spPr>
        <p:txBody>
          <a:bodyPr>
            <a:spAutoFit/>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eaLnBrk="1" hangingPunct="1">
              <a:spcBef>
                <a:spcPct val="50000"/>
              </a:spcBef>
            </a:pPr>
            <a:r>
              <a:rPr sz="1800"/>
              <a:t>§1 随机变量</a:t>
            </a:r>
            <a:endParaRPr sz="1800"/>
          </a:p>
        </p:txBody>
      </p:sp>
      <p:sp>
        <p:nvSpPr>
          <p:cNvPr id="132107" name="" title="">
            <a:hlinkClick r:id="rId8"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132108"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8"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wipe(left)">
                                      <p:cBhvr>
                                        <p:cTn id="7" dur="500"/>
                                        <p:tgtEl>
                                          <p:spTgt spid="132099">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132099">
                                            <p:txEl>
                                              <p:pRg st="1" end="1"/>
                                            </p:txEl>
                                          </p:spTgt>
                                        </p:tgtEl>
                                        <p:attrNameLst>
                                          <p:attrName>style.visibility</p:attrName>
                                        </p:attrNameLst>
                                      </p:cBhvr>
                                      <p:to>
                                        <p:strVal val="visible"/>
                                      </p:to>
                                    </p:set>
                                    <p:animEffect transition="in" filter="wipe(left)">
                                      <p:cBhvr>
                                        <p:cTn id="12" dur="500"/>
                                        <p:tgtEl>
                                          <p:spTgt spid="132099">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grpId="0" nodeType="clickEffect">
                                  <p:stCondLst>
                                    <p:cond delay="0"/>
                                  </p:stCondLst>
                                  <p:childTnLst>
                                    <p:set>
                                      <p:cBhvr>
                                        <p:cTn id="16" dur="1" fill="hold">
                                          <p:stCondLst>
                                            <p:cond delay="0"/>
                                          </p:stCondLst>
                                        </p:cTn>
                                        <p:tgtEl>
                                          <p:spTgt spid="132099">
                                            <p:txEl>
                                              <p:pRg st="2" end="2"/>
                                            </p:txEl>
                                          </p:spTgt>
                                        </p:tgtEl>
                                        <p:attrNameLst>
                                          <p:attrName>style.visibility</p:attrName>
                                        </p:attrNameLst>
                                      </p:cBhvr>
                                      <p:to>
                                        <p:strVal val="visible"/>
                                      </p:to>
                                    </p:set>
                                    <p:animEffect transition="in" filter="wipe(left)">
                                      <p:cBhvr>
                                        <p:cTn id="17" dur="500"/>
                                        <p:tgtEl>
                                          <p:spTgt spid="132099">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grpId="0" nodeType="clickEffect">
                                  <p:stCondLst>
                                    <p:cond delay="0"/>
                                  </p:stCondLst>
                                  <p:childTnLst>
                                    <p:set>
                                      <p:cBhvr>
                                        <p:cTn id="21" dur="1" fill="hold">
                                          <p:stCondLst>
                                            <p:cond delay="0"/>
                                          </p:stCondLst>
                                        </p:cTn>
                                        <p:tgtEl>
                                          <p:spTgt spid="132099">
                                            <p:txEl>
                                              <p:pRg st="3" end="3"/>
                                            </p:txEl>
                                          </p:spTgt>
                                        </p:tgtEl>
                                        <p:attrNameLst>
                                          <p:attrName>style.visibility</p:attrName>
                                        </p:attrNameLst>
                                      </p:cBhvr>
                                      <p:to>
                                        <p:strVal val="visible"/>
                                      </p:to>
                                    </p:set>
                                    <p:animEffect transition="in" filter="wipe(left)">
                                      <p:cBhvr>
                                        <p:cTn id="22" dur="500"/>
                                        <p:tgtEl>
                                          <p:spTgt spid="132099">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132100"/>
                                        </p:tgtEl>
                                        <p:attrNameLst>
                                          <p:attrName>style.visibility</p:attrName>
                                        </p:attrNameLst>
                                      </p:cBhvr>
                                      <p:to>
                                        <p:strVal val="visible"/>
                                      </p:to>
                                    </p:set>
                                    <p:animEffect transition="in" filter="wipe(left)">
                                      <p:cBhvr>
                                        <p:cTn id="27" dur="500"/>
                                        <p:tgtEl>
                                          <p:spTgt spid="132100"/>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22" presetClass="entr" presetSubtype="8" dur="500" fill="hold" grpId="0" nodeType="clickEffect">
                                  <p:stCondLst>
                                    <p:cond delay="0"/>
                                  </p:stCondLst>
                                  <p:childTnLst>
                                    <p:set>
                                      <p:cBhvr>
                                        <p:cTn id="31" dur="1" fill="hold">
                                          <p:stCondLst>
                                            <p:cond delay="0"/>
                                          </p:stCondLst>
                                        </p:cTn>
                                        <p:tgtEl>
                                          <p:spTgt spid="132101"/>
                                        </p:tgtEl>
                                        <p:attrNameLst>
                                          <p:attrName>style.visibility</p:attrName>
                                        </p:attrNameLst>
                                      </p:cBhvr>
                                      <p:to>
                                        <p:strVal val="visible"/>
                                      </p:to>
                                    </p:set>
                                    <p:animEffect transition="in" filter="wipe(left)">
                                      <p:cBhvr>
                                        <p:cTn id="32" dur="500"/>
                                        <p:tgtEl>
                                          <p:spTgt spid="132101"/>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22" presetClass="entr" presetSubtype="8" dur="500" fill="hold" nodeType="clickEffect">
                                  <p:stCondLst>
                                    <p:cond delay="0"/>
                                  </p:stCondLst>
                                  <p:childTnLst>
                                    <p:set>
                                      <p:cBhvr>
                                        <p:cTn id="36" dur="1" fill="hold">
                                          <p:stCondLst>
                                            <p:cond delay="0"/>
                                          </p:stCondLst>
                                        </p:cTn>
                                        <p:tgtEl>
                                          <p:spTgt spid="132102"/>
                                        </p:tgtEl>
                                        <p:attrNameLst>
                                          <p:attrName>style.visibility</p:attrName>
                                        </p:attrNameLst>
                                      </p:cBhvr>
                                      <p:to>
                                        <p:strVal val="visible"/>
                                      </p:to>
                                    </p:set>
                                    <p:animEffect transition="in" filter="wipe(left)">
                                      <p:cBhvr>
                                        <p:cTn id="37" dur="500"/>
                                        <p:tgtEl>
                                          <p:spTgt spid="132102"/>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22" presetClass="entr" presetSubtype="8" dur="500" fill="hold" grpId="0" nodeType="clickEffect">
                                  <p:stCondLst>
                                    <p:cond delay="0"/>
                                  </p:stCondLst>
                                  <p:childTnLst>
                                    <p:set>
                                      <p:cBhvr>
                                        <p:cTn id="41" dur="1" fill="hold">
                                          <p:stCondLst>
                                            <p:cond delay="0"/>
                                          </p:stCondLst>
                                        </p:cTn>
                                        <p:tgtEl>
                                          <p:spTgt spid="132103"/>
                                        </p:tgtEl>
                                        <p:attrNameLst>
                                          <p:attrName>style.visibility</p:attrName>
                                        </p:attrNameLst>
                                      </p:cBhvr>
                                      <p:to>
                                        <p:strVal val="visible"/>
                                      </p:to>
                                    </p:set>
                                    <p:animEffect transition="in" filter="wipe(left)">
                                      <p:cBhvr>
                                        <p:cTn id="42" dur="500"/>
                                        <p:tgtEl>
                                          <p:spTgt spid="132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uiExpand="1" build="p"/>
      <p:bldP spid="132101" grpId="0"/>
      <p:bldP spid="132103" grpId="0"/>
    </p:bldLst>
  </p:timing>
</p:sld>
</file>

<file path=ppt/slides/slide8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3794" name="NotDefined 2" title=""/>
          <p:cNvSpPr/>
          <p:nvPr>
            <p:ph type="ctrTitle"/>
          </p:nvPr>
        </p:nvSpPr>
        <p:spPr>
          <a:xfrm>
            <a:off x="304800" y="1066800"/>
            <a:ext cx="7010400" cy="914400"/>
          </a:xfrm>
          <a:noFill/>
          <a:ln>
            <a:miter lim="800000"/>
          </a:ln>
        </p:spPr>
        <p:txBody>
          <a:bodyPr/>
          <a:lstStyle/>
          <a:p>
            <a:pPr lvl="0"/>
            <a:r>
              <a:rPr sz="3800" b="1">
                <a:latin typeface="宋体" pitchFamily="2" charset="-122"/>
              </a:rPr>
              <a:t>一.连续型随机变量的概念与性质</a:t>
            </a:r>
            <a:endParaRPr sz="3800" b="1">
              <a:latin typeface="宋体" pitchFamily="2" charset="-122"/>
            </a:endParaRPr>
          </a:p>
        </p:txBody>
      </p:sp>
      <p:sp>
        <p:nvSpPr>
          <p:cNvPr id="33795" name="Rectangle 3" title=""/>
          <p:cNvSpPr/>
          <p:nvPr/>
        </p:nvSpPr>
        <p:spPr>
          <a:xfrm>
            <a:off x="5334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3300">
                <a:solidFill>
                  <a:schemeClr val="tx1"/>
                </a:solidFill>
                <a:latin typeface="隶书" pitchFamily="49" charset="-122"/>
                <a:ea typeface="隶书" pitchFamily="49" charset="-122"/>
              </a:rPr>
              <a:t> §4</a:t>
            </a:r>
            <a:r>
              <a:rPr sz="3300" b="1">
                <a:solidFill>
                  <a:schemeClr val="tx1"/>
                </a:solidFill>
                <a:latin typeface="隶书" pitchFamily="49" charset="-122"/>
                <a:ea typeface="隶书" pitchFamily="49" charset="-122"/>
              </a:rPr>
              <a:t>  </a:t>
            </a:r>
            <a:r>
              <a:rPr sz="3300">
                <a:solidFill>
                  <a:schemeClr val="tx1"/>
                </a:solidFill>
                <a:latin typeface="隶书" pitchFamily="49" charset="-122"/>
                <a:ea typeface="隶书" pitchFamily="49" charset="-122"/>
              </a:rPr>
              <a:t>连续型随机变量的概率密度</a:t>
            </a:r>
            <a:endParaRPr sz="3300">
              <a:solidFill>
                <a:schemeClr val="tx1"/>
              </a:solidFill>
              <a:latin typeface="隶书" pitchFamily="49" charset="-122"/>
              <a:ea typeface="隶书" pitchFamily="49" charset="-122"/>
            </a:endParaRPr>
          </a:p>
        </p:txBody>
      </p:sp>
      <p:sp>
        <p:nvSpPr>
          <p:cNvPr id="33797" name="Text Box 5" title=""/>
          <p:cNvSpPr txBox="1"/>
          <p:nvPr/>
        </p:nvSpPr>
        <p:spPr>
          <a:xfrm>
            <a:off x="685800" y="2101850"/>
            <a:ext cx="8001000" cy="1801813"/>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b="1"/>
              <a:t>定义      </a:t>
            </a:r>
            <a:r>
              <a:rPr sz="2800"/>
              <a:t>如果对于随机变量</a:t>
            </a:r>
            <a:r>
              <a:rPr sz="2800" i="1"/>
              <a:t>X </a:t>
            </a:r>
            <a:r>
              <a:rPr sz="2800"/>
              <a:t>的分布函数</a:t>
            </a:r>
            <a:r>
              <a:rPr sz="2800" i="1"/>
              <a:t>F</a:t>
            </a:r>
            <a:r>
              <a:rPr sz="2800"/>
              <a:t>(</a:t>
            </a:r>
            <a:r>
              <a:rPr sz="2800" i="1"/>
              <a:t>x</a:t>
            </a:r>
            <a:r>
              <a:rPr sz="2800"/>
              <a:t>)，</a:t>
            </a:r>
            <a:endParaRPr sz="2800"/>
          </a:p>
          <a:p>
            <a:pPr lvl="0">
              <a:spcBef>
                <a:spcPct val="50000"/>
              </a:spcBef>
            </a:pPr>
            <a:r>
              <a:rPr sz="2800"/>
              <a:t>        	存在非负函数 </a:t>
            </a:r>
            <a:r>
              <a:rPr sz="2800" i="1"/>
              <a:t>f </a:t>
            </a:r>
            <a:r>
              <a:rPr sz="2800"/>
              <a:t>(</a:t>
            </a:r>
            <a:r>
              <a:rPr sz="2800" i="1"/>
              <a:t>x</a:t>
            </a:r>
            <a:r>
              <a:rPr sz="2800"/>
              <a:t>)，使得对于任意</a:t>
            </a:r>
            <a:endParaRPr sz="2800"/>
          </a:p>
          <a:p>
            <a:pPr lvl="0">
              <a:spcBef>
                <a:spcPct val="50000"/>
              </a:spcBef>
            </a:pPr>
            <a:r>
              <a:rPr sz="2800"/>
              <a:t>          实数 </a:t>
            </a:r>
            <a:r>
              <a:rPr sz="2800" i="1"/>
              <a:t>x</a:t>
            </a:r>
            <a:r>
              <a:rPr sz="2800"/>
              <a:t>，有</a:t>
            </a:r>
            <a:endParaRPr sz="2800" b="1"/>
          </a:p>
        </p:txBody>
      </p:sp>
      <p:sp>
        <p:nvSpPr>
          <p:cNvPr id="33798" name="Text Box 6" title=""/>
          <p:cNvSpPr txBox="1"/>
          <p:nvPr/>
        </p:nvSpPr>
        <p:spPr>
          <a:xfrm>
            <a:off x="1600200" y="4235450"/>
            <a:ext cx="7086600" cy="1160463"/>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a:t>则称 </a:t>
            </a:r>
            <a:r>
              <a:rPr sz="2800" i="1"/>
              <a:t>X</a:t>
            </a:r>
            <a:r>
              <a:rPr sz="2800"/>
              <a:t> 为</a:t>
            </a:r>
            <a:r>
              <a:rPr sz="2800" u="sng">
                <a:solidFill>
                  <a:srgbClr val="FF5050"/>
                </a:solidFill>
                <a:ea typeface="楷体_GB2312" pitchFamily="49" charset="-122"/>
              </a:rPr>
              <a:t>连续型随机变量</a:t>
            </a:r>
            <a:r>
              <a:rPr sz="2800">
                <a:solidFill>
                  <a:srgbClr val="000000"/>
                </a:solidFill>
              </a:rPr>
              <a:t>，</a:t>
            </a:r>
            <a:r>
              <a:rPr sz="2800"/>
              <a:t>其中函数 </a:t>
            </a:r>
            <a:r>
              <a:rPr sz="2800" i="1"/>
              <a:t>f </a:t>
            </a:r>
            <a:r>
              <a:rPr sz="2800"/>
              <a:t>(</a:t>
            </a:r>
            <a:r>
              <a:rPr sz="2800" i="1"/>
              <a:t>x</a:t>
            </a:r>
            <a:r>
              <a:rPr sz="2800"/>
              <a:t>) 称</a:t>
            </a:r>
            <a:endParaRPr sz="2800"/>
          </a:p>
          <a:p>
            <a:pPr lvl="0">
              <a:spcBef>
                <a:spcPct val="50000"/>
              </a:spcBef>
            </a:pPr>
            <a:r>
              <a:rPr sz="2800"/>
              <a:t>为</a:t>
            </a:r>
            <a:r>
              <a:rPr sz="2800" i="1"/>
              <a:t>X</a:t>
            </a:r>
            <a:r>
              <a:rPr sz="2800"/>
              <a:t> 的</a:t>
            </a:r>
            <a:r>
              <a:rPr sz="2800" u="sng">
                <a:solidFill>
                  <a:srgbClr val="FF5050"/>
                </a:solidFill>
                <a:ea typeface="楷体_GB2312" pitchFamily="49" charset="-122"/>
              </a:rPr>
              <a:t>概率密度函数</a:t>
            </a:r>
            <a:r>
              <a:rPr sz="2800">
                <a:solidFill>
                  <a:srgbClr val="000000"/>
                </a:solidFill>
                <a:ea typeface="楷体_GB2312" pitchFamily="49" charset="-122"/>
              </a:rPr>
              <a:t>,</a:t>
            </a:r>
            <a:r>
              <a:rPr sz="2800"/>
              <a:t>简称</a:t>
            </a:r>
            <a:r>
              <a:rPr sz="2800" u="sng">
                <a:solidFill>
                  <a:srgbClr val="FF5050"/>
                </a:solidFill>
                <a:ea typeface="楷体_GB2312" pitchFamily="49" charset="-122"/>
              </a:rPr>
              <a:t>概率密度</a:t>
            </a:r>
            <a:r>
              <a:rPr sz="2800">
                <a:solidFill>
                  <a:srgbClr val="000000"/>
                </a:solidFill>
                <a:ea typeface="楷体_GB2312" pitchFamily="49" charset="-122"/>
              </a:rPr>
              <a:t>.</a:t>
            </a:r>
            <a:endParaRPr sz="2800" i="1"/>
          </a:p>
        </p:txBody>
      </p:sp>
      <p:graphicFrame>
        <p:nvGraphicFramePr>
          <p:cNvPr id="33799" name="Object 7" title=""/>
          <p:cNvGraphicFramePr>
            <a:graphicFrameLocks noChangeAspect="1"/>
          </p:cNvGraphicFramePr>
          <p:nvPr/>
        </p:nvGraphicFramePr>
        <p:xfrm>
          <a:off x="3962400" y="3200400"/>
          <a:ext cx="3048000" cy="847725"/>
        </p:xfrm>
        <a:graphic>
          <a:graphicData uri="http://schemas.openxmlformats.org/presentationml/2006/ole">
            <mc:AlternateContent>
              <mc:Choice xmlns:v="urn:schemas-microsoft-com:vml" Requires="v">
                <p:oleObj spid="_x0000_s1426" name="公式" r:id="rId2" imgW="3048000" imgH="847725" progId="Equation.3">
                  <p:embed/>
                </p:oleObj>
              </mc:Choice>
              <mc:Fallback>
                <p:oleObj name="公式" r:id="rId2" imgW="3048000" imgH="847725" progId="Equation.3">
                  <p:embed/>
                  <p:pic>
                    <p:nvPicPr>
                      <p:cNvPr id="0" name="OLE substitute image"/>
                      <p:cNvPicPr/>
                      <p:nvPr/>
                    </p:nvPicPr>
                    <p:blipFill>
                      <a:blip r:embed="rId3"/>
                      <a:stretch>
                        <a:fillRect/>
                      </a:stretch>
                    </p:blipFill>
                    <p:spPr>
                      <a:xfrm>
                        <a:off x="3962400" y="3200400"/>
                        <a:ext cx="3048000" cy="847725"/>
                      </a:xfrm>
                      <a:prstGeom prst="rect">
                        <a:avLst/>
                      </a:prstGeom>
                      <a:noFill/>
                      <a:ln>
                        <a:noFill/>
                        <a:miter lim="800000"/>
                      </a:ln>
                      <a:effectLst/>
                    </p:spPr>
                  </p:pic>
                </p:oleObj>
              </mc:Fallback>
            </mc:AlternateContent>
          </a:graphicData>
        </a:graphic>
      </p:graphicFrame>
      <p:sp>
        <p:nvSpPr>
          <p:cNvPr id="33800" name="Rectangle 8" title=""/>
          <p:cNvSpPr/>
          <p:nvPr/>
        </p:nvSpPr>
        <p:spPr>
          <a:xfrm>
            <a:off x="1600200" y="5486400"/>
            <a:ext cx="6324600" cy="533400"/>
          </a:xfrm>
          <a:prstGeom prst="rect">
            <a:avLst/>
          </a:prstGeom>
          <a:noFill/>
          <a:ln>
            <a:no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lnSpc>
                <a:spcPct val="120000"/>
              </a:lnSpc>
            </a:pPr>
            <a:r>
              <a:rPr b="1">
                <a:solidFill>
                  <a:srgbClr val="993300"/>
                </a:solidFill>
                <a:latin typeface="黑体" pitchFamily="2" charset="-122"/>
                <a:ea typeface="黑体" pitchFamily="2" charset="-122"/>
              </a:rPr>
              <a:t>连续型随机变量 X 由其密度函数唯一确定．</a:t>
            </a:r>
            <a:endParaRPr b="1">
              <a:solidFill>
                <a:srgbClr val="993300"/>
              </a:solidFill>
              <a:latin typeface="黑体" pitchFamily="2" charset="-122"/>
              <a:ea typeface="黑体" pitchFamily="2" charset="-122"/>
            </a:endParaRPr>
          </a:p>
        </p:txBody>
      </p:sp>
      <p:graphicFrame>
        <p:nvGraphicFramePr>
          <p:cNvPr id="33801" name="Object 9" title=""/>
          <p:cNvGraphicFramePr>
            <a:graphicFrameLocks noChangeAspect="1"/>
          </p:cNvGraphicFramePr>
          <p:nvPr/>
        </p:nvGraphicFramePr>
        <p:xfrm>
          <a:off x="785813" y="990600"/>
          <a:ext cx="7572375" cy="28575"/>
        </p:xfrm>
        <a:graphic>
          <a:graphicData uri="http://schemas.openxmlformats.org/presentationml/2006/ole">
            <mc:AlternateContent>
              <mc:Choice xmlns:v="urn:schemas-microsoft-com:vml" Requires="v">
                <p:oleObj spid="_x0000_s1427" name="Image" r:id="rId4" imgW="7572375" imgH="28575" progId="Photoshop.Image.5">
                  <p:embed/>
                </p:oleObj>
              </mc:Choice>
              <mc:Fallback>
                <p:oleObj name="Image" r:id="rId4" imgW="7572375" imgH="28575" progId="Photoshop.Image.5">
                  <p:embed/>
                  <p:pic>
                    <p:nvPicPr>
                      <p:cNvPr id="0" name="OLE substitute image"/>
                      <p:cNvPicPr/>
                      <p:nvPr/>
                    </p:nvPicPr>
                    <p:blipFill>
                      <a:blip r:embed="rId5"/>
                      <a:stretch>
                        <a:fillRect/>
                      </a:stretch>
                    </p:blipFill>
                    <p:spPr>
                      <a:xfrm>
                        <a:off x="785813" y="990600"/>
                        <a:ext cx="7572375" cy="28575"/>
                      </a:xfrm>
                      <a:prstGeom prst="rect">
                        <a:avLst/>
                      </a:prstGeom>
                      <a:noFill/>
                      <a:ln>
                        <a:noFill/>
                        <a:miter lim="800000"/>
                      </a:ln>
                      <a:effectLst/>
                    </p:spPr>
                  </p:pic>
                </p:oleObj>
              </mc:Fallback>
            </mc:AlternateContent>
          </a:graphicData>
        </a:graphic>
      </p:graphicFrame>
      <p:sp>
        <p:nvSpPr>
          <p:cNvPr id="33802" name="" title="">
            <a:hlinkClick r:id="rId6"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33803"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6"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grpId="0" nodeType="clickEffect">
                                  <p:stCondLst>
                                    <p:cond delay="0"/>
                                  </p:stCondLst>
                                  <p:childTnLst>
                                    <p:set>
                                      <p:cBhvr>
                                        <p:cTn id="6" dur="1" fill="hold">
                                          <p:stCondLst>
                                            <p:cond delay="0"/>
                                          </p:stCondLst>
                                        </p:cTn>
                                        <p:tgtEl>
                                          <p:spTgt spid="33797"/>
                                        </p:tgtEl>
                                        <p:attrNameLst>
                                          <p:attrName>style.visibility</p:attrName>
                                        </p:attrNameLst>
                                      </p:cBhvr>
                                      <p:to>
                                        <p:strVal val="visible"/>
                                      </p:to>
                                    </p:set>
                                    <p:animEffect transition="in" filter="wipe(left)">
                                      <p:cBhvr>
                                        <p:cTn id="7" dur="500"/>
                                        <p:tgtEl>
                                          <p:spTgt spid="33797"/>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33799"/>
                                        </p:tgtEl>
                                        <p:attrNameLst>
                                          <p:attrName>style.visibility</p:attrName>
                                        </p:attrNameLst>
                                      </p:cBhvr>
                                      <p:to>
                                        <p:strVal val="visible"/>
                                      </p:to>
                                    </p:set>
                                    <p:animEffect transition="in" filter="wipe(left)">
                                      <p:cBhvr>
                                        <p:cTn id="12" dur="500"/>
                                        <p:tgtEl>
                                          <p:spTgt spid="33799"/>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grpId="0" nodeType="clickEffect">
                                  <p:stCondLst>
                                    <p:cond delay="0"/>
                                  </p:stCondLst>
                                  <p:childTnLst>
                                    <p:set>
                                      <p:cBhvr>
                                        <p:cTn id="16" dur="1" fill="hold">
                                          <p:stCondLst>
                                            <p:cond delay="0"/>
                                          </p:stCondLst>
                                        </p:cTn>
                                        <p:tgtEl>
                                          <p:spTgt spid="33798"/>
                                        </p:tgtEl>
                                        <p:attrNameLst>
                                          <p:attrName>style.visibility</p:attrName>
                                        </p:attrNameLst>
                                      </p:cBhvr>
                                      <p:to>
                                        <p:strVal val="visible"/>
                                      </p:to>
                                    </p:set>
                                    <p:animEffect transition="in" filter="wipe(left)">
                                      <p:cBhvr>
                                        <p:cTn id="17" dur="500"/>
                                        <p:tgtEl>
                                          <p:spTgt spid="33798"/>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grpId="0" nodeType="clickEffect">
                                  <p:stCondLst>
                                    <p:cond delay="0"/>
                                  </p:stCondLst>
                                  <p:childTnLst>
                                    <p:set>
                                      <p:cBhvr>
                                        <p:cTn id="21" dur="1" fill="hold">
                                          <p:stCondLst>
                                            <p:cond delay="0"/>
                                          </p:stCondLst>
                                        </p:cTn>
                                        <p:tgtEl>
                                          <p:spTgt spid="33800"/>
                                        </p:tgtEl>
                                        <p:attrNameLst>
                                          <p:attrName>style.visibility</p:attrName>
                                        </p:attrNameLst>
                                      </p:cBhvr>
                                      <p:to>
                                        <p:strVal val="visible"/>
                                      </p:to>
                                    </p:set>
                                    <p:animEffect transition="in" filter="wipe(left)">
                                      <p:cBhvr>
                                        <p:cTn id="22" dur="500"/>
                                        <p:tgtEl>
                                          <p:spTgt spid="33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p:bldP spid="33798" grpId="0"/>
      <p:bldP spid="33800" grpId="0"/>
    </p:bldLst>
  </p:timing>
</p:sld>
</file>

<file path=ppt/slides/slide8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4818" name="Rectangle 2" title=""/>
          <p:cNvSpPr/>
          <p:nvPr/>
        </p:nvSpPr>
        <p:spPr>
          <a:xfrm>
            <a:off x="533400" y="1524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sp>
        <p:nvSpPr>
          <p:cNvPr id="34820" name="Text Box 4" title=""/>
          <p:cNvSpPr txBox="1"/>
          <p:nvPr/>
        </p:nvSpPr>
        <p:spPr>
          <a:xfrm>
            <a:off x="533400" y="1219200"/>
            <a:ext cx="7848600" cy="519113"/>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a:t> 由定义知道，概率密度 </a:t>
            </a:r>
            <a:r>
              <a:rPr sz="2800" i="1"/>
              <a:t>f</a:t>
            </a:r>
            <a:r>
              <a:rPr sz="2800"/>
              <a:t>(</a:t>
            </a:r>
            <a:r>
              <a:rPr sz="2800" i="1"/>
              <a:t>x</a:t>
            </a:r>
            <a:r>
              <a:rPr sz="2800"/>
              <a:t>) 具有以下性质：</a:t>
            </a:r>
            <a:endParaRPr sz="2800"/>
          </a:p>
        </p:txBody>
      </p:sp>
      <p:graphicFrame>
        <p:nvGraphicFramePr>
          <p:cNvPr id="34821" name="Object 5" title=""/>
          <p:cNvGraphicFramePr>
            <a:graphicFrameLocks noChangeAspect="1"/>
          </p:cNvGraphicFramePr>
          <p:nvPr/>
        </p:nvGraphicFramePr>
        <p:xfrm>
          <a:off x="1371600" y="2209800"/>
          <a:ext cx="2438400" cy="654050"/>
        </p:xfrm>
        <a:graphic>
          <a:graphicData uri="http://schemas.openxmlformats.org/presentationml/2006/ole">
            <mc:AlternateContent>
              <mc:Choice xmlns:v="urn:schemas-microsoft-com:vml" Requires="v">
                <p:oleObj spid="_x0000_s1428" name="公式" r:id="rId2" imgW="2438400" imgH="654050" progId="Equation.3">
                  <p:embed/>
                </p:oleObj>
              </mc:Choice>
              <mc:Fallback>
                <p:oleObj name="公式" r:id="rId2" imgW="2438400" imgH="654050" progId="Equation.3">
                  <p:embed/>
                  <p:pic>
                    <p:nvPicPr>
                      <p:cNvPr id="0" name="OLE substitute image"/>
                      <p:cNvPicPr/>
                      <p:nvPr/>
                    </p:nvPicPr>
                    <p:blipFill>
                      <a:blip r:embed="rId3"/>
                      <a:stretch>
                        <a:fillRect/>
                      </a:stretch>
                    </p:blipFill>
                    <p:spPr>
                      <a:xfrm>
                        <a:off x="1371600" y="2209800"/>
                        <a:ext cx="2438400" cy="654050"/>
                      </a:xfrm>
                      <a:prstGeom prst="rect">
                        <a:avLst/>
                      </a:prstGeom>
                      <a:noFill/>
                      <a:ln>
                        <a:noFill/>
                        <a:miter lim="800000"/>
                      </a:ln>
                      <a:effectLst/>
                    </p:spPr>
                  </p:pic>
                </p:oleObj>
              </mc:Fallback>
            </mc:AlternateContent>
          </a:graphicData>
        </a:graphic>
      </p:graphicFrame>
      <p:graphicFrame>
        <p:nvGraphicFramePr>
          <p:cNvPr id="34822" name="Object 6" title=""/>
          <p:cNvGraphicFramePr>
            <a:graphicFrameLocks noChangeAspect="1"/>
          </p:cNvGraphicFramePr>
          <p:nvPr/>
        </p:nvGraphicFramePr>
        <p:xfrm>
          <a:off x="1219200" y="3505200"/>
          <a:ext cx="3276600" cy="906463"/>
        </p:xfrm>
        <a:graphic>
          <a:graphicData uri="http://schemas.openxmlformats.org/presentationml/2006/ole">
            <mc:AlternateContent>
              <mc:Choice xmlns:v="urn:schemas-microsoft-com:vml" Requires="v">
                <p:oleObj spid="_x0000_s1429" name="公式" r:id="rId4" imgW="3276600" imgH="906463" progId="Equation.3">
                  <p:embed/>
                </p:oleObj>
              </mc:Choice>
              <mc:Fallback>
                <p:oleObj name="公式" r:id="rId4" imgW="3276600" imgH="906463" progId="Equation.3">
                  <p:embed/>
                  <p:pic>
                    <p:nvPicPr>
                      <p:cNvPr id="0" name="OLE substitute image"/>
                      <p:cNvPicPr/>
                      <p:nvPr/>
                    </p:nvPicPr>
                    <p:blipFill>
                      <a:blip r:embed="rId5"/>
                      <a:stretch>
                        <a:fillRect/>
                      </a:stretch>
                    </p:blipFill>
                    <p:spPr>
                      <a:xfrm>
                        <a:off x="1219200" y="3505200"/>
                        <a:ext cx="3276600" cy="906463"/>
                      </a:xfrm>
                      <a:prstGeom prst="rect">
                        <a:avLst/>
                      </a:prstGeom>
                      <a:noFill/>
                      <a:ln>
                        <a:noFill/>
                        <a:miter lim="800000"/>
                      </a:ln>
                      <a:effectLst/>
                    </p:spPr>
                  </p:pic>
                </p:oleObj>
              </mc:Fallback>
            </mc:AlternateContent>
          </a:graphicData>
        </a:graphic>
      </p:graphicFrame>
      <p:grpSp>
        <p:nvGrpSpPr>
          <p:cNvPr id="34823" name="Group 7" title=""/>
          <p:cNvGrpSpPr/>
          <p:nvPr/>
        </p:nvGrpSpPr>
        <p:grpSpPr>
          <a:xfrm>
            <a:off x="5105400" y="3048000"/>
            <a:ext cx="3581400" cy="2819400"/>
            <a:chOff x="3216" y="2112"/>
            <a:chExt cx="2256" cy="1776"/>
          </a:xfrm>
        </p:grpSpPr>
        <p:cxnSp>
          <p:nvCxnSpPr>
            <p:cNvPr id="34824" name="" title=""/>
            <p:cNvCxnSpPr/>
            <p:nvPr/>
          </p:nvCxnSpPr>
          <p:spPr>
            <a:xfrm>
              <a:off x="3216" y="3360"/>
              <a:ext cx="2208" cy="0"/>
            </a:xfrm>
            <a:prstGeom prst="line">
              <a:avLst/>
            </a:prstGeom>
            <a:noFill/>
            <a:ln w="22225">
              <a:solidFill>
                <a:schemeClr val="tx1"/>
              </a:solidFill>
              <a:miter lim="800000"/>
              <a:tailEnd type="arrow"/>
            </a:ln>
            <a:effectLst/>
          </p:spPr>
        </p:cxnSp>
        <p:cxnSp>
          <p:nvCxnSpPr>
            <p:cNvPr id="34825" name="" title=""/>
            <p:cNvCxnSpPr/>
            <p:nvPr/>
          </p:nvCxnSpPr>
          <p:spPr>
            <a:xfrm flipH="1" flipV="1">
              <a:off x="4080" y="2304"/>
              <a:ext cx="0" cy="1584"/>
            </a:xfrm>
            <a:prstGeom prst="line">
              <a:avLst/>
            </a:prstGeom>
            <a:noFill/>
            <a:ln w="25400" cap="sq">
              <a:solidFill>
                <a:schemeClr val="tx1"/>
              </a:solidFill>
              <a:miter lim="800000"/>
              <a:tailEnd type="arrow"/>
            </a:ln>
            <a:effectLst/>
          </p:spPr>
        </p:cxnSp>
        <p:sp>
          <p:nvSpPr>
            <p:cNvPr id="34826" name="" title=""/>
            <p:cNvSpPr/>
            <p:nvPr/>
          </p:nvSpPr>
          <p:spPr>
            <a:xfrm>
              <a:off x="3360" y="2640"/>
              <a:ext cx="1920" cy="576"/>
            </a:xfrm>
            <a:custGeom>
              <a:rect l="l" t="t" r="r" b="b"/>
              <a:pathLst>
                <a:path w="3168" h="720">
                  <a:moveTo>
                    <a:pt x="0" y="720"/>
                  </a:moveTo>
                  <a:cubicBezTo>
                    <a:pt x="124" y="716"/>
                    <a:pt x="248" y="712"/>
                    <a:pt x="336" y="672"/>
                  </a:cubicBezTo>
                  <a:cubicBezTo>
                    <a:pt x="424" y="632"/>
                    <a:pt x="464" y="560"/>
                    <a:pt x="528" y="480"/>
                  </a:cubicBezTo>
                  <a:cubicBezTo>
                    <a:pt x="592" y="400"/>
                    <a:pt x="640" y="232"/>
                    <a:pt x="720" y="192"/>
                  </a:cubicBezTo>
                  <a:cubicBezTo>
                    <a:pt x="800" y="152"/>
                    <a:pt x="904" y="184"/>
                    <a:pt x="1008" y="240"/>
                  </a:cubicBezTo>
                  <a:cubicBezTo>
                    <a:pt x="1112" y="296"/>
                    <a:pt x="1192" y="568"/>
                    <a:pt x="1344" y="528"/>
                  </a:cubicBezTo>
                  <a:cubicBezTo>
                    <a:pt x="1496" y="488"/>
                    <a:pt x="1720" y="0"/>
                    <a:pt x="1920" y="0"/>
                  </a:cubicBezTo>
                  <a:cubicBezTo>
                    <a:pt x="2120" y="0"/>
                    <a:pt x="2336" y="416"/>
                    <a:pt x="2544" y="528"/>
                  </a:cubicBezTo>
                  <a:cubicBezTo>
                    <a:pt x="2752" y="640"/>
                    <a:pt x="3064" y="648"/>
                    <a:pt x="3168" y="672"/>
                  </a:cubicBezTo>
                </a:path>
              </a:pathLst>
            </a:custGeom>
            <a:noFill/>
            <a:ln w="28575" cap="flat" cmpd="sng">
              <a:solidFill>
                <a:schemeClr val="tx1"/>
              </a:solidFill>
              <a:prstDash val="solid"/>
              <a:round/>
              <a:headEnd type="none" w="sm" len="sm"/>
              <a:tailEnd type="none" w="sm" len="sm"/>
            </a:ln>
            <a:effectLst/>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cxnSp>
          <p:nvCxnSpPr>
            <p:cNvPr id="34827" name="" title=""/>
            <p:cNvCxnSpPr/>
            <p:nvPr/>
          </p:nvCxnSpPr>
          <p:spPr>
            <a:xfrm flipH="1">
              <a:off x="3312" y="3216"/>
              <a:ext cx="96" cy="144"/>
            </a:xfrm>
            <a:prstGeom prst="line">
              <a:avLst/>
            </a:prstGeom>
            <a:noFill/>
            <a:ln w="12700">
              <a:solidFill>
                <a:prstClr val="black"/>
              </a:solidFill>
              <a:prstDash val="sysDot"/>
              <a:miter lim="800000"/>
            </a:ln>
            <a:effectLst/>
          </p:spPr>
        </p:cxnSp>
        <p:cxnSp>
          <p:nvCxnSpPr>
            <p:cNvPr id="34828" name="" title=""/>
            <p:cNvCxnSpPr/>
            <p:nvPr/>
          </p:nvCxnSpPr>
          <p:spPr>
            <a:xfrm flipH="1">
              <a:off x="3456" y="3168"/>
              <a:ext cx="144" cy="192"/>
            </a:xfrm>
            <a:prstGeom prst="line">
              <a:avLst/>
            </a:prstGeom>
            <a:noFill/>
            <a:ln w="12700">
              <a:solidFill>
                <a:prstClr val="black"/>
              </a:solidFill>
              <a:prstDash val="sysDot"/>
              <a:miter lim="800000"/>
            </a:ln>
            <a:effectLst/>
          </p:spPr>
        </p:cxnSp>
        <p:cxnSp>
          <p:nvCxnSpPr>
            <p:cNvPr id="34829" name="" title=""/>
            <p:cNvCxnSpPr/>
            <p:nvPr/>
          </p:nvCxnSpPr>
          <p:spPr>
            <a:xfrm flipH="1">
              <a:off x="3600" y="2832"/>
              <a:ext cx="288" cy="528"/>
            </a:xfrm>
            <a:prstGeom prst="line">
              <a:avLst/>
            </a:prstGeom>
            <a:noFill/>
            <a:ln w="12700">
              <a:solidFill>
                <a:prstClr val="black"/>
              </a:solidFill>
              <a:prstDash val="sysDot"/>
              <a:miter lim="800000"/>
            </a:ln>
            <a:effectLst/>
          </p:spPr>
        </p:cxnSp>
        <p:cxnSp>
          <p:nvCxnSpPr>
            <p:cNvPr id="34830" name="" title=""/>
            <p:cNvCxnSpPr/>
            <p:nvPr/>
          </p:nvCxnSpPr>
          <p:spPr>
            <a:xfrm flipV="1">
              <a:off x="3792" y="2880"/>
              <a:ext cx="240" cy="480"/>
            </a:xfrm>
            <a:prstGeom prst="line">
              <a:avLst/>
            </a:prstGeom>
            <a:noFill/>
            <a:ln w="12700">
              <a:solidFill>
                <a:prstClr val="black"/>
              </a:solidFill>
              <a:prstDash val="sysDot"/>
              <a:miter lim="800000"/>
            </a:ln>
            <a:effectLst/>
          </p:spPr>
        </p:cxnSp>
        <p:cxnSp>
          <p:nvCxnSpPr>
            <p:cNvPr id="34831" name="" title=""/>
            <p:cNvCxnSpPr/>
            <p:nvPr/>
          </p:nvCxnSpPr>
          <p:spPr>
            <a:xfrm flipV="1">
              <a:off x="3984" y="3024"/>
              <a:ext cx="144" cy="336"/>
            </a:xfrm>
            <a:prstGeom prst="line">
              <a:avLst/>
            </a:prstGeom>
            <a:noFill/>
            <a:ln w="12700">
              <a:solidFill>
                <a:prstClr val="black"/>
              </a:solidFill>
              <a:prstDash val="sysDot"/>
              <a:miter lim="800000"/>
            </a:ln>
            <a:effectLst/>
          </p:spPr>
        </p:cxnSp>
        <p:cxnSp>
          <p:nvCxnSpPr>
            <p:cNvPr id="34832" name="" title=""/>
            <p:cNvCxnSpPr/>
            <p:nvPr/>
          </p:nvCxnSpPr>
          <p:spPr>
            <a:xfrm flipV="1">
              <a:off x="4128" y="2640"/>
              <a:ext cx="384" cy="720"/>
            </a:xfrm>
            <a:prstGeom prst="line">
              <a:avLst/>
            </a:prstGeom>
            <a:noFill/>
            <a:ln w="12700">
              <a:solidFill>
                <a:prstClr val="black"/>
              </a:solidFill>
              <a:prstDash val="sysDot"/>
              <a:miter lim="800000"/>
            </a:ln>
            <a:effectLst/>
          </p:spPr>
        </p:cxnSp>
        <p:cxnSp>
          <p:nvCxnSpPr>
            <p:cNvPr id="34833" name="" title=""/>
            <p:cNvCxnSpPr/>
            <p:nvPr/>
          </p:nvCxnSpPr>
          <p:spPr>
            <a:xfrm flipV="1">
              <a:off x="4320" y="2688"/>
              <a:ext cx="288" cy="672"/>
            </a:xfrm>
            <a:prstGeom prst="line">
              <a:avLst/>
            </a:prstGeom>
            <a:noFill/>
            <a:ln w="12700">
              <a:solidFill>
                <a:prstClr val="black"/>
              </a:solidFill>
              <a:prstDash val="sysDot"/>
              <a:miter lim="800000"/>
            </a:ln>
            <a:effectLst/>
          </p:spPr>
        </p:cxnSp>
        <p:cxnSp>
          <p:nvCxnSpPr>
            <p:cNvPr id="34834" name="" title=""/>
            <p:cNvCxnSpPr/>
            <p:nvPr/>
          </p:nvCxnSpPr>
          <p:spPr>
            <a:xfrm flipV="1">
              <a:off x="4512" y="2880"/>
              <a:ext cx="240" cy="480"/>
            </a:xfrm>
            <a:prstGeom prst="line">
              <a:avLst/>
            </a:prstGeom>
            <a:noFill/>
            <a:ln w="12700">
              <a:solidFill>
                <a:prstClr val="black"/>
              </a:solidFill>
              <a:prstDash val="sysDot"/>
              <a:miter lim="800000"/>
            </a:ln>
            <a:effectLst/>
          </p:spPr>
        </p:cxnSp>
        <p:cxnSp>
          <p:nvCxnSpPr>
            <p:cNvPr id="34835" name="" title=""/>
            <p:cNvCxnSpPr/>
            <p:nvPr/>
          </p:nvCxnSpPr>
          <p:spPr>
            <a:xfrm flipV="1">
              <a:off x="4704" y="3024"/>
              <a:ext cx="144" cy="336"/>
            </a:xfrm>
            <a:prstGeom prst="line">
              <a:avLst/>
            </a:prstGeom>
            <a:noFill/>
            <a:ln w="12700">
              <a:solidFill>
                <a:prstClr val="black"/>
              </a:solidFill>
              <a:prstDash val="sysDot"/>
              <a:miter lim="800000"/>
            </a:ln>
            <a:effectLst/>
          </p:spPr>
        </p:cxnSp>
        <p:cxnSp>
          <p:nvCxnSpPr>
            <p:cNvPr id="34836" name="" title=""/>
            <p:cNvCxnSpPr/>
            <p:nvPr/>
          </p:nvCxnSpPr>
          <p:spPr>
            <a:xfrm flipV="1">
              <a:off x="4896" y="3120"/>
              <a:ext cx="96" cy="240"/>
            </a:xfrm>
            <a:prstGeom prst="line">
              <a:avLst/>
            </a:prstGeom>
            <a:noFill/>
            <a:ln w="12700">
              <a:solidFill>
                <a:prstClr val="black"/>
              </a:solidFill>
              <a:prstDash val="sysDot"/>
              <a:miter lim="800000"/>
            </a:ln>
            <a:effectLst/>
          </p:spPr>
        </p:cxnSp>
        <p:sp>
          <p:nvSpPr>
            <p:cNvPr id="34837" name="Text Box 15" title=""/>
            <p:cNvSpPr txBox="1"/>
            <p:nvPr/>
          </p:nvSpPr>
          <p:spPr>
            <a:xfrm>
              <a:off x="4128" y="2112"/>
              <a:ext cx="720" cy="327"/>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i="1">
                  <a:solidFill>
                    <a:srgbClr val="000000"/>
                  </a:solidFill>
                </a:rPr>
                <a:t>f </a:t>
              </a:r>
              <a:r>
                <a:rPr sz="2800">
                  <a:solidFill>
                    <a:srgbClr val="000000"/>
                  </a:solidFill>
                </a:rPr>
                <a:t>(</a:t>
              </a:r>
              <a:r>
                <a:rPr sz="2800" i="1">
                  <a:solidFill>
                    <a:srgbClr val="000000"/>
                  </a:solidFill>
                </a:rPr>
                <a:t>x</a:t>
              </a:r>
              <a:r>
                <a:rPr sz="2800">
                  <a:solidFill>
                    <a:srgbClr val="000000"/>
                  </a:solidFill>
                </a:rPr>
                <a:t>)</a:t>
              </a:r>
              <a:endParaRPr sz="2800" i="1">
                <a:solidFill>
                  <a:srgbClr val="000000"/>
                </a:solidFill>
              </a:endParaRPr>
            </a:p>
          </p:txBody>
        </p:sp>
        <p:sp>
          <p:nvSpPr>
            <p:cNvPr id="34838" name="Text Box 16" title=""/>
            <p:cNvSpPr txBox="1"/>
            <p:nvPr/>
          </p:nvSpPr>
          <p:spPr>
            <a:xfrm>
              <a:off x="3888" y="3360"/>
              <a:ext cx="240" cy="327"/>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i="1">
                  <a:solidFill>
                    <a:srgbClr val="000000"/>
                  </a:solidFill>
                </a:rPr>
                <a:t>0</a:t>
              </a:r>
              <a:endParaRPr sz="2800" i="1"/>
            </a:p>
          </p:txBody>
        </p:sp>
        <p:sp>
          <p:nvSpPr>
            <p:cNvPr id="34839" name="Text Box 17" title=""/>
            <p:cNvSpPr txBox="1"/>
            <p:nvPr/>
          </p:nvSpPr>
          <p:spPr>
            <a:xfrm>
              <a:off x="5184" y="3321"/>
              <a:ext cx="288" cy="327"/>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i="1">
                  <a:solidFill>
                    <a:srgbClr val="000000"/>
                  </a:solidFill>
                </a:rPr>
                <a:t>x</a:t>
              </a:r>
              <a:endParaRPr sz="2800" i="1">
                <a:solidFill>
                  <a:srgbClr val="000000"/>
                </a:solidFill>
              </a:endParaRPr>
            </a:p>
          </p:txBody>
        </p:sp>
        <p:sp>
          <p:nvSpPr>
            <p:cNvPr id="34840" name="Text Box 18" title=""/>
            <p:cNvSpPr txBox="1"/>
            <p:nvPr/>
          </p:nvSpPr>
          <p:spPr>
            <a:xfrm>
              <a:off x="3696" y="2976"/>
              <a:ext cx="240" cy="365"/>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3200">
                  <a:solidFill>
                    <a:srgbClr val="FF0000"/>
                  </a:solidFill>
                </a:rPr>
                <a:t>1</a:t>
              </a:r>
              <a:endParaRPr sz="3200"/>
            </a:p>
          </p:txBody>
        </p:sp>
      </p:grpSp>
      <p:graphicFrame>
        <p:nvGraphicFramePr>
          <p:cNvPr id="34841" name="Object 19" title=""/>
          <p:cNvGraphicFramePr>
            <a:graphicFrameLocks noChangeAspect="1"/>
          </p:cNvGraphicFramePr>
          <p:nvPr/>
        </p:nvGraphicFramePr>
        <p:xfrm>
          <a:off x="785813" y="990600"/>
          <a:ext cx="7572375" cy="28575"/>
        </p:xfrm>
        <a:graphic>
          <a:graphicData uri="http://schemas.openxmlformats.org/presentationml/2006/ole">
            <mc:AlternateContent>
              <mc:Choice xmlns:v="urn:schemas-microsoft-com:vml" Requires="v">
                <p:oleObj spid="_x0000_s1430" name="Image" r:id="rId6" imgW="7572375" imgH="28575" progId="Photoshop.Image.5">
                  <p:embed/>
                </p:oleObj>
              </mc:Choice>
              <mc:Fallback>
                <p:oleObj name="Image" r:id="rId6" imgW="7572375" imgH="28575" progId="Photoshop.Image.5">
                  <p:embed/>
                  <p:pic>
                    <p:nvPicPr>
                      <p:cNvPr id="0" name="OLE substitute image"/>
                      <p:cNvPicPr/>
                      <p:nvPr/>
                    </p:nvPicPr>
                    <p:blipFill>
                      <a:blip r:embed="rId7"/>
                      <a:stretch>
                        <a:fillRect/>
                      </a:stretch>
                    </p:blipFill>
                    <p:spPr>
                      <a:xfrm>
                        <a:off x="785813" y="990600"/>
                        <a:ext cx="7572375" cy="28575"/>
                      </a:xfrm>
                      <a:prstGeom prst="rect">
                        <a:avLst/>
                      </a:prstGeom>
                      <a:noFill/>
                      <a:ln>
                        <a:noFill/>
                        <a:miter lim="800000"/>
                      </a:ln>
                      <a:effectLst/>
                    </p:spPr>
                  </p:pic>
                </p:oleObj>
              </mc:Fallback>
            </mc:AlternateContent>
          </a:graphicData>
        </a:graphic>
      </p:graphicFrame>
      <p:sp>
        <p:nvSpPr>
          <p:cNvPr id="34842" name="" title="">
            <a:hlinkClick r:id="rId8"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34843"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8"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34821"/>
                                        </p:tgtEl>
                                        <p:attrNameLst>
                                          <p:attrName>style.visibility</p:attrName>
                                        </p:attrNameLst>
                                      </p:cBhvr>
                                      <p:to>
                                        <p:strVal val="visible"/>
                                      </p:to>
                                    </p:set>
                                    <p:animEffect transition="in" filter="wipe(left)">
                                      <p:cBhvr>
                                        <p:cTn id="7" dur="500"/>
                                        <p:tgtEl>
                                          <p:spTgt spid="34821"/>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34822"/>
                                        </p:tgtEl>
                                        <p:attrNameLst>
                                          <p:attrName>style.visibility</p:attrName>
                                        </p:attrNameLst>
                                      </p:cBhvr>
                                      <p:to>
                                        <p:strVal val="visible"/>
                                      </p:to>
                                    </p:set>
                                    <p:animEffect transition="in" filter="wipe(left)">
                                      <p:cBhvr>
                                        <p:cTn id="12" dur="500"/>
                                        <p:tgtEl>
                                          <p:spTgt spid="34822"/>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34823"/>
                                        </p:tgtEl>
                                        <p:attrNameLst>
                                          <p:attrName>style.visibility</p:attrName>
                                        </p:attrNameLst>
                                      </p:cBhvr>
                                      <p:to>
                                        <p:strVal val="visible"/>
                                      </p:to>
                                    </p:set>
                                    <p:animEffect transition="in" filter="wipe(left)">
                                      <p:cBhvr>
                                        <p:cTn id="17" dur="500"/>
                                        <p:tgtEl>
                                          <p:spTgt spid="34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graphicFrame>
        <p:nvGraphicFramePr>
          <p:cNvPr id="35842" name="Object 2" title=""/>
          <p:cNvGraphicFramePr>
            <a:graphicFrameLocks noChangeAspect="1"/>
          </p:cNvGraphicFramePr>
          <p:nvPr/>
        </p:nvGraphicFramePr>
        <p:xfrm>
          <a:off x="1295400" y="1371600"/>
          <a:ext cx="6400800" cy="1606550"/>
        </p:xfrm>
        <a:graphic>
          <a:graphicData uri="http://schemas.openxmlformats.org/presentationml/2006/ole">
            <mc:AlternateContent>
              <mc:Choice xmlns:v="urn:schemas-microsoft-com:vml" Requires="v">
                <p:oleObj spid="_x0000_s1431" name="公式" r:id="rId2" imgW="6400800" imgH="1606550" progId="Equation.3">
                  <p:embed/>
                </p:oleObj>
              </mc:Choice>
              <mc:Fallback>
                <p:oleObj name="公式" r:id="rId2" imgW="6400800" imgH="1606550" progId="Equation.3">
                  <p:embed/>
                  <p:pic>
                    <p:nvPicPr>
                      <p:cNvPr id="0" name="OLE substitute image"/>
                      <p:cNvPicPr/>
                      <p:nvPr/>
                    </p:nvPicPr>
                    <p:blipFill>
                      <a:blip r:embed="rId3"/>
                      <a:stretch>
                        <a:fillRect/>
                      </a:stretch>
                    </p:blipFill>
                    <p:spPr>
                      <a:xfrm>
                        <a:off x="1295400" y="1371600"/>
                        <a:ext cx="6400800" cy="1606550"/>
                      </a:xfrm>
                      <a:prstGeom prst="rect">
                        <a:avLst/>
                      </a:prstGeom>
                      <a:noFill/>
                      <a:ln>
                        <a:noFill/>
                        <a:miter lim="800000"/>
                      </a:ln>
                      <a:effectLst/>
                    </p:spPr>
                  </p:pic>
                </p:oleObj>
              </mc:Fallback>
            </mc:AlternateContent>
          </a:graphicData>
        </a:graphic>
      </p:graphicFrame>
      <p:grpSp>
        <p:nvGrpSpPr>
          <p:cNvPr id="35843" name="Group 3" title=""/>
          <p:cNvGrpSpPr/>
          <p:nvPr/>
        </p:nvGrpSpPr>
        <p:grpSpPr>
          <a:xfrm>
            <a:off x="1143000" y="2209800"/>
            <a:ext cx="3581400" cy="2819400"/>
            <a:chOff x="720" y="1584"/>
            <a:chExt cx="2256" cy="1776"/>
          </a:xfrm>
        </p:grpSpPr>
        <p:cxnSp>
          <p:nvCxnSpPr>
            <p:cNvPr id="35844" name="" title=""/>
            <p:cNvCxnSpPr/>
            <p:nvPr/>
          </p:nvCxnSpPr>
          <p:spPr>
            <a:xfrm flipH="1" flipV="1">
              <a:off x="1584" y="1776"/>
              <a:ext cx="0" cy="1584"/>
            </a:xfrm>
            <a:prstGeom prst="line">
              <a:avLst/>
            </a:prstGeom>
            <a:noFill/>
            <a:ln w="25400" cap="sq">
              <a:solidFill>
                <a:schemeClr val="tx1"/>
              </a:solidFill>
              <a:miter lim="800000"/>
              <a:tailEnd type="arrow"/>
            </a:ln>
            <a:effectLst/>
          </p:spPr>
        </p:cxnSp>
        <p:grpSp>
          <p:nvGrpSpPr>
            <p:cNvPr id="35845" name="Group 5" title=""/>
            <p:cNvGrpSpPr/>
            <p:nvPr/>
          </p:nvGrpSpPr>
          <p:grpSpPr>
            <a:xfrm>
              <a:off x="720" y="1584"/>
              <a:ext cx="2256" cy="1604"/>
              <a:chOff x="720" y="1584"/>
              <a:chExt cx="2256" cy="1604"/>
            </a:xfrm>
          </p:grpSpPr>
          <p:cxnSp>
            <p:nvCxnSpPr>
              <p:cNvPr id="35846" name="" title=""/>
              <p:cNvCxnSpPr/>
              <p:nvPr/>
            </p:nvCxnSpPr>
            <p:spPr>
              <a:xfrm>
                <a:off x="720" y="2832"/>
                <a:ext cx="2208" cy="0"/>
              </a:xfrm>
              <a:prstGeom prst="line">
                <a:avLst/>
              </a:prstGeom>
              <a:noFill/>
              <a:ln w="22225">
                <a:solidFill>
                  <a:schemeClr val="tx1"/>
                </a:solidFill>
                <a:miter lim="800000"/>
                <a:tailEnd type="arrow"/>
              </a:ln>
              <a:effectLst/>
            </p:spPr>
          </p:cxnSp>
          <p:sp>
            <p:nvSpPr>
              <p:cNvPr id="35847" name="Custom 7" title=""/>
              <p:cNvSpPr/>
              <p:nvPr/>
            </p:nvSpPr>
            <p:spPr>
              <a:xfrm>
                <a:off x="864" y="2112"/>
                <a:ext cx="1920" cy="576"/>
              </a:xfrm>
              <a:custGeom>
                <a:rect l="l" t="t" r="r" b="b"/>
                <a:pathLst>
                  <a:path w="3168" h="720">
                    <a:moveTo>
                      <a:pt x="0" y="720"/>
                    </a:moveTo>
                    <a:cubicBezTo>
                      <a:pt x="124" y="716"/>
                      <a:pt x="248" y="712"/>
                      <a:pt x="336" y="672"/>
                    </a:cubicBezTo>
                    <a:cubicBezTo>
                      <a:pt x="424" y="632"/>
                      <a:pt x="464" y="560"/>
                      <a:pt x="528" y="480"/>
                    </a:cubicBezTo>
                    <a:cubicBezTo>
                      <a:pt x="592" y="400"/>
                      <a:pt x="640" y="232"/>
                      <a:pt x="720" y="192"/>
                    </a:cubicBezTo>
                    <a:cubicBezTo>
                      <a:pt x="800" y="152"/>
                      <a:pt x="904" y="184"/>
                      <a:pt x="1008" y="240"/>
                    </a:cubicBezTo>
                    <a:cubicBezTo>
                      <a:pt x="1112" y="296"/>
                      <a:pt x="1192" y="568"/>
                      <a:pt x="1344" y="528"/>
                    </a:cubicBezTo>
                    <a:cubicBezTo>
                      <a:pt x="1496" y="488"/>
                      <a:pt x="1720" y="0"/>
                      <a:pt x="1920" y="0"/>
                    </a:cubicBezTo>
                    <a:cubicBezTo>
                      <a:pt x="2120" y="0"/>
                      <a:pt x="2336" y="416"/>
                      <a:pt x="2544" y="528"/>
                    </a:cubicBezTo>
                    <a:cubicBezTo>
                      <a:pt x="2752" y="640"/>
                      <a:pt x="3064" y="648"/>
                      <a:pt x="3168" y="672"/>
                    </a:cubicBezTo>
                  </a:path>
                </a:pathLst>
              </a:custGeom>
              <a:noFill/>
              <a:ln w="28575" cap="flat" cmpd="sng">
                <a:solidFill>
                  <a:schemeClr val="tx1"/>
                </a:solidFill>
                <a:prstDash val="solid"/>
                <a:round/>
                <a:headEnd type="none" w="sm" len="sm"/>
                <a:tailEnd type="none" w="sm" len="sm"/>
              </a:ln>
              <a:effectLst/>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cxnSp>
            <p:nvCxnSpPr>
              <p:cNvPr id="35848" name="" title=""/>
              <p:cNvCxnSpPr/>
              <p:nvPr/>
            </p:nvCxnSpPr>
            <p:spPr>
              <a:xfrm flipH="1" flipV="1">
                <a:off x="1824" y="2352"/>
                <a:ext cx="0" cy="480"/>
              </a:xfrm>
              <a:prstGeom prst="line">
                <a:avLst/>
              </a:prstGeom>
              <a:noFill/>
              <a:ln w="12700" cap="sq">
                <a:solidFill>
                  <a:prstClr val="black"/>
                </a:solidFill>
                <a:miter lim="800000"/>
              </a:ln>
              <a:effectLst/>
            </p:spPr>
          </p:cxnSp>
          <p:cxnSp>
            <p:nvCxnSpPr>
              <p:cNvPr id="35849" name="" title=""/>
              <p:cNvCxnSpPr/>
              <p:nvPr/>
            </p:nvCxnSpPr>
            <p:spPr>
              <a:xfrm flipH="1" flipV="1">
                <a:off x="2256" y="2352"/>
                <a:ext cx="0" cy="480"/>
              </a:xfrm>
              <a:prstGeom prst="line">
                <a:avLst/>
              </a:prstGeom>
              <a:noFill/>
              <a:ln w="12700" cap="sq">
                <a:solidFill>
                  <a:prstClr val="black"/>
                </a:solidFill>
                <a:miter lim="800000"/>
              </a:ln>
              <a:effectLst/>
            </p:spPr>
          </p:cxnSp>
          <p:sp>
            <p:nvSpPr>
              <p:cNvPr id="35850" name="" title=""/>
              <p:cNvSpPr txBox="1"/>
              <p:nvPr/>
            </p:nvSpPr>
            <p:spPr>
              <a:xfrm>
                <a:off x="1632" y="1584"/>
                <a:ext cx="720" cy="327"/>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i="1">
                    <a:solidFill>
                      <a:srgbClr val="000000"/>
                    </a:solidFill>
                  </a:rPr>
                  <a:t>f </a:t>
                </a:r>
                <a:r>
                  <a:rPr sz="2800">
                    <a:solidFill>
                      <a:srgbClr val="000000"/>
                    </a:solidFill>
                  </a:rPr>
                  <a:t>(</a:t>
                </a:r>
                <a:r>
                  <a:rPr sz="2800" i="1">
                    <a:solidFill>
                      <a:srgbClr val="000000"/>
                    </a:solidFill>
                  </a:rPr>
                  <a:t>x</a:t>
                </a:r>
                <a:r>
                  <a:rPr sz="2800">
                    <a:solidFill>
                      <a:srgbClr val="000000"/>
                    </a:solidFill>
                  </a:rPr>
                  <a:t>)</a:t>
                </a:r>
                <a:endParaRPr sz="2800" i="1">
                  <a:solidFill>
                    <a:srgbClr val="000000"/>
                  </a:solidFill>
                </a:endParaRPr>
              </a:p>
            </p:txBody>
          </p:sp>
          <p:sp>
            <p:nvSpPr>
              <p:cNvPr id="35851" name="" title=""/>
              <p:cNvSpPr txBox="1"/>
              <p:nvPr/>
            </p:nvSpPr>
            <p:spPr>
              <a:xfrm>
                <a:off x="2688" y="2793"/>
                <a:ext cx="288" cy="327"/>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i="1">
                    <a:solidFill>
                      <a:srgbClr val="000000"/>
                    </a:solidFill>
                  </a:rPr>
                  <a:t>x</a:t>
                </a:r>
                <a:endParaRPr sz="2800" i="1">
                  <a:solidFill>
                    <a:srgbClr val="000000"/>
                  </a:solidFill>
                </a:endParaRPr>
              </a:p>
            </p:txBody>
          </p:sp>
          <p:sp>
            <p:nvSpPr>
              <p:cNvPr id="35852" name="" title=""/>
              <p:cNvSpPr txBox="1"/>
              <p:nvPr/>
            </p:nvSpPr>
            <p:spPr>
              <a:xfrm>
                <a:off x="1392" y="2832"/>
                <a:ext cx="240" cy="327"/>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i="1">
                    <a:solidFill>
                      <a:srgbClr val="000000"/>
                    </a:solidFill>
                  </a:rPr>
                  <a:t>0</a:t>
                </a:r>
                <a:endParaRPr sz="2800" i="1"/>
              </a:p>
            </p:txBody>
          </p:sp>
          <p:cxnSp>
            <p:nvCxnSpPr>
              <p:cNvPr id="35853" name="" title=""/>
              <p:cNvCxnSpPr/>
              <p:nvPr/>
            </p:nvCxnSpPr>
            <p:spPr>
              <a:xfrm flipH="1">
                <a:off x="1824" y="2112"/>
                <a:ext cx="240" cy="336"/>
              </a:xfrm>
              <a:prstGeom prst="line">
                <a:avLst/>
              </a:prstGeom>
              <a:noFill/>
              <a:ln w="12700" cap="rnd">
                <a:solidFill>
                  <a:prstClr val="black"/>
                </a:solidFill>
                <a:prstDash val="sysDot"/>
                <a:miter lim="800000"/>
              </a:ln>
              <a:effectLst/>
            </p:spPr>
          </p:cxnSp>
          <p:cxnSp>
            <p:nvCxnSpPr>
              <p:cNvPr id="35854" name="" title=""/>
              <p:cNvCxnSpPr/>
              <p:nvPr/>
            </p:nvCxnSpPr>
            <p:spPr>
              <a:xfrm flipH="1">
                <a:off x="1824" y="2160"/>
                <a:ext cx="288" cy="432"/>
              </a:xfrm>
              <a:prstGeom prst="line">
                <a:avLst/>
              </a:prstGeom>
              <a:noFill/>
              <a:ln w="12700" cap="rnd">
                <a:solidFill>
                  <a:prstClr val="black"/>
                </a:solidFill>
                <a:prstDash val="sysDot"/>
                <a:miter lim="800000"/>
              </a:ln>
              <a:effectLst/>
            </p:spPr>
          </p:cxnSp>
          <p:cxnSp>
            <p:nvCxnSpPr>
              <p:cNvPr id="35855" name="" title=""/>
              <p:cNvCxnSpPr/>
              <p:nvPr/>
            </p:nvCxnSpPr>
            <p:spPr>
              <a:xfrm flipH="1">
                <a:off x="1824" y="2256"/>
                <a:ext cx="336" cy="480"/>
              </a:xfrm>
              <a:prstGeom prst="line">
                <a:avLst/>
              </a:prstGeom>
              <a:noFill/>
              <a:ln w="12700" cap="rnd">
                <a:solidFill>
                  <a:prstClr val="black"/>
                </a:solidFill>
                <a:prstDash val="sysDot"/>
                <a:miter lim="800000"/>
              </a:ln>
              <a:effectLst/>
            </p:spPr>
          </p:cxnSp>
          <p:cxnSp>
            <p:nvCxnSpPr>
              <p:cNvPr id="35856" name="" title=""/>
              <p:cNvCxnSpPr/>
              <p:nvPr/>
            </p:nvCxnSpPr>
            <p:spPr>
              <a:xfrm flipH="1">
                <a:off x="1824" y="2352"/>
                <a:ext cx="384" cy="528"/>
              </a:xfrm>
              <a:prstGeom prst="line">
                <a:avLst/>
              </a:prstGeom>
              <a:noFill/>
              <a:ln w="12700" cap="rnd">
                <a:solidFill>
                  <a:prstClr val="black"/>
                </a:solidFill>
                <a:prstDash val="sysDot"/>
                <a:miter lim="800000"/>
              </a:ln>
              <a:effectLst/>
            </p:spPr>
          </p:cxnSp>
          <p:cxnSp>
            <p:nvCxnSpPr>
              <p:cNvPr id="35857" name="" title=""/>
              <p:cNvCxnSpPr/>
              <p:nvPr/>
            </p:nvCxnSpPr>
            <p:spPr>
              <a:xfrm flipV="1">
                <a:off x="1968" y="2496"/>
                <a:ext cx="240" cy="336"/>
              </a:xfrm>
              <a:prstGeom prst="line">
                <a:avLst/>
              </a:prstGeom>
              <a:noFill/>
              <a:ln w="12700" cap="rnd">
                <a:solidFill>
                  <a:prstClr val="black"/>
                </a:solidFill>
                <a:prstDash val="sysDot"/>
                <a:miter lim="800000"/>
              </a:ln>
              <a:effectLst/>
            </p:spPr>
          </p:cxnSp>
          <p:cxnSp>
            <p:nvCxnSpPr>
              <p:cNvPr id="35858" name="" title=""/>
              <p:cNvCxnSpPr/>
              <p:nvPr/>
            </p:nvCxnSpPr>
            <p:spPr>
              <a:xfrm flipV="1">
                <a:off x="2064" y="2592"/>
                <a:ext cx="192" cy="240"/>
              </a:xfrm>
              <a:prstGeom prst="line">
                <a:avLst/>
              </a:prstGeom>
              <a:noFill/>
              <a:ln w="12700" cap="rnd">
                <a:solidFill>
                  <a:prstClr val="black"/>
                </a:solidFill>
                <a:prstDash val="sysDot"/>
                <a:miter lim="800000"/>
              </a:ln>
              <a:effectLst/>
            </p:spPr>
          </p:cxnSp>
          <p:graphicFrame>
            <p:nvGraphicFramePr>
              <p:cNvPr id="35859" name="Object 13" title=""/>
              <p:cNvGraphicFramePr>
                <a:graphicFrameLocks noChangeAspect="1"/>
              </p:cNvGraphicFramePr>
              <p:nvPr/>
            </p:nvGraphicFramePr>
            <p:xfrm>
              <a:off x="1680" y="2736"/>
              <a:ext cx="327" cy="452"/>
            </p:xfrm>
            <a:graphic>
              <a:graphicData uri="http://schemas.openxmlformats.org/presentationml/2006/ole">
                <mc:AlternateContent>
                  <mc:Choice xmlns:v="urn:schemas-microsoft-com:vml" Requires="v">
                    <p:oleObj spid="_x0000_s1432" name="公式" r:id="rId4" imgW="519112" imgH="717550" progId="Equation.3">
                      <p:embed/>
                    </p:oleObj>
                  </mc:Choice>
                  <mc:Fallback>
                    <p:oleObj name="公式" r:id="rId4" imgW="519112" imgH="717550" progId="Equation.3">
                      <p:embed/>
                      <p:pic>
                        <p:nvPicPr>
                          <p:cNvPr id="0" name="OLE substitute image"/>
                          <p:cNvPicPr/>
                          <p:nvPr/>
                        </p:nvPicPr>
                        <p:blipFill>
                          <a:blip r:embed="rId5"/>
                          <a:stretch>
                            <a:fillRect/>
                          </a:stretch>
                        </p:blipFill>
                        <p:spPr>
                          <a:xfrm>
                            <a:off x="1680" y="2736"/>
                            <a:ext cx="327" cy="452"/>
                          </a:xfrm>
                          <a:prstGeom prst="rect">
                            <a:avLst/>
                          </a:prstGeom>
                          <a:noFill/>
                          <a:ln>
                            <a:noFill/>
                            <a:miter lim="800000"/>
                          </a:ln>
                          <a:effectLst/>
                        </p:spPr>
                      </p:pic>
                    </p:oleObj>
                  </mc:Fallback>
                </mc:AlternateContent>
              </a:graphicData>
            </a:graphic>
          </p:graphicFrame>
          <p:graphicFrame>
            <p:nvGraphicFramePr>
              <p:cNvPr id="35860" name="Object 14" title=""/>
              <p:cNvGraphicFramePr>
                <a:graphicFrameLocks noChangeAspect="1"/>
              </p:cNvGraphicFramePr>
              <p:nvPr/>
            </p:nvGraphicFramePr>
            <p:xfrm>
              <a:off x="2190" y="2716"/>
              <a:ext cx="354" cy="452"/>
            </p:xfrm>
            <a:graphic>
              <a:graphicData uri="http://schemas.openxmlformats.org/presentationml/2006/ole">
                <mc:AlternateContent>
                  <mc:Choice xmlns:v="urn:schemas-microsoft-com:vml" Requires="v">
                    <p:oleObj spid="_x0000_s1433" name="公式" r:id="rId6" imgW="561975" imgH="717550" progId="Equation.3">
                      <p:embed/>
                    </p:oleObj>
                  </mc:Choice>
                  <mc:Fallback>
                    <p:oleObj name="公式" r:id="rId6" imgW="561975" imgH="717550" progId="Equation.3">
                      <p:embed/>
                      <p:pic>
                        <p:nvPicPr>
                          <p:cNvPr id="0" name="OLE substitute image"/>
                          <p:cNvPicPr/>
                          <p:nvPr/>
                        </p:nvPicPr>
                        <p:blipFill>
                          <a:blip r:embed="rId7"/>
                          <a:stretch>
                            <a:fillRect/>
                          </a:stretch>
                        </p:blipFill>
                        <p:spPr>
                          <a:xfrm>
                            <a:off x="2190" y="2716"/>
                            <a:ext cx="354" cy="452"/>
                          </a:xfrm>
                          <a:prstGeom prst="rect">
                            <a:avLst/>
                          </a:prstGeom>
                          <a:noFill/>
                          <a:ln>
                            <a:noFill/>
                            <a:miter lim="800000"/>
                          </a:ln>
                          <a:effectLst/>
                        </p:spPr>
                      </p:pic>
                    </p:oleObj>
                  </mc:Fallback>
                </mc:AlternateContent>
              </a:graphicData>
            </a:graphic>
          </p:graphicFrame>
        </p:grpSp>
      </p:grpSp>
      <p:graphicFrame>
        <p:nvGraphicFramePr>
          <p:cNvPr id="35861" name="Object 15" title=""/>
          <p:cNvGraphicFramePr>
            <a:graphicFrameLocks noChangeAspect="1"/>
          </p:cNvGraphicFramePr>
          <p:nvPr/>
        </p:nvGraphicFramePr>
        <p:xfrm>
          <a:off x="1371600" y="4953000"/>
          <a:ext cx="5403850" cy="1222375"/>
        </p:xfrm>
        <a:graphic>
          <a:graphicData uri="http://schemas.openxmlformats.org/presentationml/2006/ole">
            <mc:AlternateContent>
              <mc:Choice xmlns:v="urn:schemas-microsoft-com:vml" Requires="v">
                <p:oleObj spid="_x0000_s1434" name="公式" r:id="rId8" imgW="5403850" imgH="1222375" progId="Equation.3">
                  <p:embed/>
                </p:oleObj>
              </mc:Choice>
              <mc:Fallback>
                <p:oleObj name="公式" r:id="rId8" imgW="5403850" imgH="1222375" progId="Equation.3">
                  <p:embed/>
                  <p:pic>
                    <p:nvPicPr>
                      <p:cNvPr id="0" name="OLE substitute image"/>
                      <p:cNvPicPr/>
                      <p:nvPr/>
                    </p:nvPicPr>
                    <p:blipFill>
                      <a:blip r:embed="rId9"/>
                      <a:stretch>
                        <a:fillRect/>
                      </a:stretch>
                    </p:blipFill>
                    <p:spPr>
                      <a:xfrm>
                        <a:off x="1371600" y="4953000"/>
                        <a:ext cx="5403850" cy="1222375"/>
                      </a:xfrm>
                      <a:prstGeom prst="rect">
                        <a:avLst/>
                      </a:prstGeom>
                      <a:noFill/>
                      <a:ln>
                        <a:noFill/>
                        <a:miter lim="800000"/>
                      </a:ln>
                      <a:effectLst/>
                    </p:spPr>
                  </p:pic>
                </p:oleObj>
              </mc:Fallback>
            </mc:AlternateContent>
          </a:graphicData>
        </a:graphic>
      </p:graphicFrame>
      <p:sp>
        <p:nvSpPr>
          <p:cNvPr id="35862" name="Rectangle 16" title=""/>
          <p:cNvSpPr/>
          <p:nvPr/>
        </p:nvSpPr>
        <p:spPr>
          <a:xfrm>
            <a:off x="533400" y="1524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35864" name="Object 18" title=""/>
          <p:cNvGraphicFramePr>
            <a:graphicFrameLocks noChangeAspect="1"/>
          </p:cNvGraphicFramePr>
          <p:nvPr/>
        </p:nvGraphicFramePr>
        <p:xfrm>
          <a:off x="785813" y="990600"/>
          <a:ext cx="7572375" cy="28575"/>
        </p:xfrm>
        <a:graphic>
          <a:graphicData uri="http://schemas.openxmlformats.org/presentationml/2006/ole">
            <mc:AlternateContent>
              <mc:Choice xmlns:v="urn:schemas-microsoft-com:vml" Requires="v">
                <p:oleObj spid="_x0000_s1435" name="Image" r:id="rId10" imgW="7572375" imgH="28575" progId="Photoshop.Image.5">
                  <p:embed/>
                </p:oleObj>
              </mc:Choice>
              <mc:Fallback>
                <p:oleObj name="Image" r:id="rId10" imgW="7572375" imgH="28575" progId="Photoshop.Image.5">
                  <p:embed/>
                  <p:pic>
                    <p:nvPicPr>
                      <p:cNvPr id="0" name="OLE substitute image"/>
                      <p:cNvPicPr/>
                      <p:nvPr/>
                    </p:nvPicPr>
                    <p:blipFill>
                      <a:blip r:embed="rId11"/>
                      <a:stretch>
                        <a:fillRect/>
                      </a:stretch>
                    </p:blipFill>
                    <p:spPr>
                      <a:xfrm>
                        <a:off x="785813" y="990600"/>
                        <a:ext cx="7572375" cy="28575"/>
                      </a:xfrm>
                      <a:prstGeom prst="rect">
                        <a:avLst/>
                      </a:prstGeom>
                      <a:noFill/>
                      <a:ln>
                        <a:noFill/>
                        <a:miter lim="800000"/>
                      </a:ln>
                      <a:effectLst/>
                    </p:spPr>
                  </p:pic>
                </p:oleObj>
              </mc:Fallback>
            </mc:AlternateContent>
          </a:graphicData>
        </a:graphic>
      </p:graphicFrame>
      <p:sp>
        <p:nvSpPr>
          <p:cNvPr id="35865" name="HomeButton 19" title="">
            <a:hlinkClick r:id="rId12"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35866"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2" action="ppaction://hlinkpres"/>
                <a:hlinkMouseOver action="ppaction://noaction"/>
              </a:rPr>
              <a:t>返回主目录</a:t>
            </a:r>
            <a:endParaRPr sz="200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wipe(left)">
                                      <p:cBhvr>
                                        <p:cTn id="7" dur="500"/>
                                        <p:tgtEl>
                                          <p:spTgt spid="35843"/>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35861"/>
                                        </p:tgtEl>
                                        <p:attrNameLst>
                                          <p:attrName>style.visibility</p:attrName>
                                        </p:attrNameLst>
                                      </p:cBhvr>
                                      <p:to>
                                        <p:strVal val="visible"/>
                                      </p:to>
                                    </p:set>
                                    <p:animEffect transition="in" filter="wipe(left)">
                                      <p:cBhvr>
                                        <p:cTn id="12" dur="500"/>
                                        <p:tgtEl>
                                          <p:spTgt spid="35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6866" name="NotDefined 2" title=""/>
          <p:cNvSpPr/>
          <p:nvPr>
            <p:ph type="title" idx="4294967295"/>
          </p:nvPr>
        </p:nvSpPr>
        <p:spPr>
          <a:xfrm>
            <a:off x="3441700" y="733425"/>
            <a:ext cx="1936750" cy="455613"/>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b="1">
                <a:solidFill>
                  <a:srgbClr val="FF5050"/>
                </a:solidFill>
                <a:ea typeface="隶书" pitchFamily="49" charset="-122"/>
              </a:rPr>
              <a:t>注    意</a:t>
            </a:r>
            <a:endParaRPr sz="2500" b="1">
              <a:solidFill>
                <a:srgbClr val="FF5050"/>
              </a:solidFill>
              <a:ea typeface="隶书" pitchFamily="49" charset="-122"/>
            </a:endParaRPr>
          </a:p>
        </p:txBody>
      </p:sp>
      <p:sp>
        <p:nvSpPr>
          <p:cNvPr id="36867" name="NotDefined 3" title=""/>
          <p:cNvSpPr/>
          <p:nvPr>
            <p:ph type="body" sz="half" idx="4294967295"/>
          </p:nvPr>
        </p:nvSpPr>
        <p:spPr>
          <a:xfrm>
            <a:off x="533400" y="1371600"/>
            <a:ext cx="8178800" cy="2057400"/>
          </a:xfrm>
          <a:noFill/>
          <a:ln>
            <a:miter lim="800000"/>
          </a:ln>
        </p:spPr>
        <p:txBody>
          <a:bodyPr/>
          <a:lstStyle>
            <a:lvl1pPr marL="342900" indent="-342900"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lang="zh-CN" altLang="en-US" sz="2600" b="0" i="0" u="none" baseline="0">
                <a:solidFill>
                  <a:schemeClr val="tx1"/>
                </a:solidFill>
                <a:effectLst/>
                <a:latin typeface="Arial"/>
                <a:ea typeface="宋体" pitchFamily="2" charset="-122"/>
              </a:defRPr>
            </a:lvl1pPr>
            <a:lvl2pPr marL="669925" indent="-325438" algn="l" defTabSz="914400" rtl="0" eaLnBrk="1" fontAlgn="base" hangingPunct="1">
              <a:lnSpc>
                <a:spcPct val="100000"/>
              </a:lnSpc>
              <a:spcBef>
                <a:spcPct val="20000"/>
              </a:spcBef>
              <a:spcAft>
                <a:spcPct val="0"/>
              </a:spcAft>
              <a:buClr>
                <a:schemeClr val="accent2"/>
              </a:buClr>
              <a:buSzPct val="60000"/>
              <a:buFont typeface="Wingdings" pitchFamily="2" charset="2"/>
              <a:buChar char="q"/>
              <a:defRPr kumimoji="0" lang="zh-CN" altLang="en-US" sz="2200" b="0" i="0" u="none" baseline="0">
                <a:solidFill>
                  <a:schemeClr val="tx1"/>
                </a:solidFill>
                <a:effectLst/>
                <a:latin typeface="Arial"/>
                <a:ea typeface="宋体" pitchFamily="2" charset="-122"/>
              </a:defRPr>
            </a:lvl2pPr>
            <a:lvl3pPr marL="1022350" indent="-350838"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lang="zh-CN" altLang="en-US" sz="2000" b="0" i="0" u="none" baseline="0">
                <a:solidFill>
                  <a:schemeClr val="tx1"/>
                </a:solidFill>
                <a:effectLst/>
                <a:latin typeface="Arial"/>
                <a:ea typeface="宋体" pitchFamily="2" charset="-122"/>
              </a:defRPr>
            </a:lvl3pPr>
            <a:lvl4pPr marL="1339850" indent="-315912" algn="l" defTabSz="914400" rtl="0" eaLnBrk="1" fontAlgn="base" hangingPunct="1">
              <a:lnSpc>
                <a:spcPct val="100000"/>
              </a:lnSpc>
              <a:spcBef>
                <a:spcPct val="20000"/>
              </a:spcBef>
              <a:spcAft>
                <a:spcPct val="0"/>
              </a:spcAft>
              <a:buClr>
                <a:schemeClr val="accent2"/>
              </a:buClr>
              <a:buSzPct val="70000"/>
              <a:buFont typeface="Wingdings" pitchFamily="2" charset="2"/>
              <a:buChar char="q"/>
              <a:defRPr kumimoji="0" lang="zh-CN" altLang="en-US" sz="1800" b="0" i="0" u="none" baseline="0">
                <a:solidFill>
                  <a:schemeClr val="tx1"/>
                </a:solidFill>
                <a:effectLst/>
                <a:latin typeface="Arial"/>
                <a:ea typeface="宋体" pitchFamily="2" charset="-122"/>
              </a:defRPr>
            </a:lvl4pPr>
            <a:lvl5pPr marL="1681162" indent="-339725" algn="l" defTabSz="914400" rtl="0" eaLnBrk="1" fontAlgn="base" hangingPunct="1">
              <a:lnSpc>
                <a:spcPct val="100000"/>
              </a:lnSpc>
              <a:spcBef>
                <a:spcPct val="20000"/>
              </a:spcBef>
              <a:spcAft>
                <a:spcPct val="0"/>
              </a:spcAft>
              <a:buClr>
                <a:schemeClr val="accent1"/>
              </a:buClr>
              <a:buSzPct val="75000"/>
              <a:buFont typeface="Wingdings" pitchFamily="2" charset="2"/>
              <a:buChar char="§"/>
              <a:defRPr kumimoji="0" lang="zh-CN" altLang="en-US" sz="1800" b="0" i="0" u="none" baseline="0">
                <a:solidFill>
                  <a:schemeClr val="tx1"/>
                </a:solidFill>
                <a:effectLst/>
                <a:latin typeface="Arial"/>
                <a:ea typeface="宋体" pitchFamily="2" charset="-122"/>
              </a:defRPr>
            </a:lvl5pPr>
          </a:lstStyle>
          <a:p>
            <a:pPr lvl="0">
              <a:lnSpc>
                <a:spcPct val="120000"/>
              </a:lnSpc>
              <a:buNone/>
            </a:pPr>
            <a:r>
              <a:t>    连续型随机变量密度函数的性质与离散型随机变量分布律的性质非常相似，但是，</a:t>
            </a:r>
            <a:r>
              <a:rPr>
                <a:ea typeface="黑体" pitchFamily="2" charset="-122"/>
              </a:rPr>
              <a:t>密度函数不是概率！</a:t>
            </a:r>
          </a:p>
        </p:txBody>
      </p:sp>
      <p:graphicFrame>
        <p:nvGraphicFramePr>
          <p:cNvPr id="36868" name="Object 4" title=""/>
          <p:cNvGraphicFramePr>
            <a:graphicFrameLocks noChangeAspect="1"/>
          </p:cNvGraphicFramePr>
          <p:nvPr>
            <p:ph sz="half" idx="1"/>
          </p:nvPr>
        </p:nvGraphicFramePr>
        <p:xfrm>
          <a:off x="763588" y="3025775"/>
          <a:ext cx="2598737" cy="565150"/>
        </p:xfrm>
        <a:graphic>
          <a:graphicData uri="http://schemas.openxmlformats.org/presentationml/2006/ole">
            <mc:AlternateContent>
              <mc:Choice xmlns:v="urn:schemas-microsoft-com:vml" Requires="v">
                <p:oleObj spid="_x0000_s1436" name="公式" r:id="rId2" imgW="2598737" imgH="565150" progId="Equation.3">
                  <p:embed/>
                </p:oleObj>
              </mc:Choice>
              <mc:Fallback>
                <p:oleObj name="公式" r:id="rId2" imgW="2598737" imgH="565150" progId="Equation.3">
                  <p:embed/>
                  <p:pic>
                    <p:nvPicPr>
                      <p:cNvPr id="0" name="OLE substitute image"/>
                      <p:cNvPicPr/>
                      <p:nvPr/>
                    </p:nvPicPr>
                    <p:blipFill>
                      <a:blip r:embed="rId3"/>
                      <a:stretch>
                        <a:fillRect/>
                      </a:stretch>
                    </p:blipFill>
                    <p:spPr>
                      <a:xfrm>
                        <a:off x="763588" y="3025775"/>
                        <a:ext cx="2598737" cy="565150"/>
                      </a:xfrm>
                      <a:prstGeom prst="rect">
                        <a:avLst/>
                      </a:prstGeom>
                      <a:noFill/>
                      <a:ln>
                        <a:miter lim="800000"/>
                      </a:ln>
                    </p:spPr>
                  </p:pic>
                </p:oleObj>
              </mc:Fallback>
            </mc:AlternateContent>
          </a:graphicData>
        </a:graphic>
      </p:graphicFrame>
      <p:graphicFrame>
        <p:nvGraphicFramePr>
          <p:cNvPr id="36869" name="Object 5" title=""/>
          <p:cNvGraphicFramePr>
            <a:graphicFrameLocks noChangeAspect="1"/>
          </p:cNvGraphicFramePr>
          <p:nvPr/>
        </p:nvGraphicFramePr>
        <p:xfrm>
          <a:off x="3733800" y="3355975"/>
          <a:ext cx="2819400" cy="530225"/>
        </p:xfrm>
        <a:graphic>
          <a:graphicData uri="http://schemas.openxmlformats.org/presentationml/2006/ole">
            <mc:AlternateContent>
              <mc:Choice xmlns:v="urn:schemas-microsoft-com:vml" Requires="v">
                <p:oleObj spid="_x0000_s1437" name="公式" r:id="rId4" imgW="2819400" imgH="530225" progId="Equation.3">
                  <p:embed/>
                </p:oleObj>
              </mc:Choice>
              <mc:Fallback>
                <p:oleObj name="公式" r:id="rId4" imgW="2819400" imgH="530225" progId="Equation.3">
                  <p:embed/>
                  <p:pic>
                    <p:nvPicPr>
                      <p:cNvPr id="0" name="OLE substitute image"/>
                      <p:cNvPicPr/>
                      <p:nvPr/>
                    </p:nvPicPr>
                    <p:blipFill>
                      <a:blip r:embed="rId5"/>
                      <a:stretch>
                        <a:fillRect/>
                      </a:stretch>
                    </p:blipFill>
                    <p:spPr>
                      <a:xfrm>
                        <a:off x="3733800" y="3355975"/>
                        <a:ext cx="2819400" cy="530225"/>
                      </a:xfrm>
                      <a:prstGeom prst="rect">
                        <a:avLst/>
                      </a:prstGeom>
                      <a:noFill/>
                      <a:ln>
                        <a:noFill/>
                        <a:miter lim="800000"/>
                      </a:ln>
                    </p:spPr>
                  </p:pic>
                </p:oleObj>
              </mc:Fallback>
            </mc:AlternateContent>
          </a:graphicData>
        </a:graphic>
      </p:graphicFrame>
      <p:sp>
        <p:nvSpPr>
          <p:cNvPr id="36870" name="Rectangle 6" title=""/>
          <p:cNvSpPr/>
          <p:nvPr/>
        </p:nvSpPr>
        <p:spPr>
          <a:xfrm>
            <a:off x="5334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36872" name="Object 8" title=""/>
          <p:cNvGraphicFramePr>
            <a:graphicFrameLocks noChangeAspect="1"/>
          </p:cNvGraphicFramePr>
          <p:nvPr/>
        </p:nvGraphicFramePr>
        <p:xfrm>
          <a:off x="830263" y="5038725"/>
          <a:ext cx="7856537" cy="558800"/>
        </p:xfrm>
        <a:graphic>
          <a:graphicData uri="http://schemas.openxmlformats.org/presentationml/2006/ole">
            <mc:AlternateContent>
              <mc:Choice xmlns:v="urn:schemas-microsoft-com:vml" Requires="v">
                <p:oleObj spid="_x0000_s1438" name="公式" r:id="rId6" imgW="7856537" imgH="558800" progId="Equation.3">
                  <p:embed/>
                </p:oleObj>
              </mc:Choice>
              <mc:Fallback>
                <p:oleObj name="公式" r:id="rId6" imgW="7856537" imgH="558800" progId="Equation.3">
                  <p:embed/>
                  <p:pic>
                    <p:nvPicPr>
                      <p:cNvPr id="0" name="OLE substitute image"/>
                      <p:cNvPicPr/>
                      <p:nvPr/>
                    </p:nvPicPr>
                    <p:blipFill>
                      <a:blip r:embed="rId7"/>
                      <a:stretch>
                        <a:fillRect/>
                      </a:stretch>
                    </p:blipFill>
                    <p:spPr>
                      <a:xfrm>
                        <a:off x="830263" y="5038725"/>
                        <a:ext cx="7856537" cy="558800"/>
                      </a:xfrm>
                      <a:prstGeom prst="rect">
                        <a:avLst/>
                      </a:prstGeom>
                      <a:noFill/>
                      <a:ln>
                        <a:noFill/>
                        <a:miter lim="800000"/>
                      </a:ln>
                    </p:spPr>
                  </p:pic>
                </p:oleObj>
              </mc:Fallback>
            </mc:AlternateContent>
          </a:graphicData>
        </a:graphic>
      </p:graphicFrame>
      <p:graphicFrame>
        <p:nvGraphicFramePr>
          <p:cNvPr id="36873" name="Object 9" title=""/>
          <p:cNvGraphicFramePr>
            <a:graphicFrameLocks noChangeAspect="1"/>
          </p:cNvGraphicFramePr>
          <p:nvPr/>
        </p:nvGraphicFramePr>
        <p:xfrm>
          <a:off x="830263" y="5648325"/>
          <a:ext cx="4800600" cy="546100"/>
        </p:xfrm>
        <a:graphic>
          <a:graphicData uri="http://schemas.openxmlformats.org/presentationml/2006/ole">
            <mc:AlternateContent>
              <mc:Choice xmlns:v="urn:schemas-microsoft-com:vml" Requires="v">
                <p:oleObj spid="_x0000_s1439" name="公式" r:id="rId8" imgW="4800600" imgH="546100" progId="Equation.3">
                  <p:embed/>
                </p:oleObj>
              </mc:Choice>
              <mc:Fallback>
                <p:oleObj name="公式" r:id="rId8" imgW="4800600" imgH="546100" progId="Equation.3">
                  <p:embed/>
                  <p:pic>
                    <p:nvPicPr>
                      <p:cNvPr id="0" name="OLE substitute image"/>
                      <p:cNvPicPr/>
                      <p:nvPr/>
                    </p:nvPicPr>
                    <p:blipFill>
                      <a:blip r:embed="rId9"/>
                      <a:stretch>
                        <a:fillRect/>
                      </a:stretch>
                    </p:blipFill>
                    <p:spPr>
                      <a:xfrm>
                        <a:off x="830263" y="5648325"/>
                        <a:ext cx="4800600" cy="546100"/>
                      </a:xfrm>
                      <a:prstGeom prst="rect">
                        <a:avLst/>
                      </a:prstGeom>
                      <a:noFill/>
                      <a:ln>
                        <a:noFill/>
                        <a:miter lim="800000"/>
                      </a:ln>
                    </p:spPr>
                  </p:pic>
                </p:oleObj>
              </mc:Fallback>
            </mc:AlternateContent>
          </a:graphicData>
        </a:graphic>
      </p:graphicFrame>
      <p:sp>
        <p:nvSpPr>
          <p:cNvPr id="36874" name="" title=""/>
          <p:cNvSpPr/>
          <p:nvPr/>
        </p:nvSpPr>
        <p:spPr>
          <a:xfrm>
            <a:off x="152400" y="4114800"/>
            <a:ext cx="6451600" cy="8382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rgbClr val="FF5050"/>
                </a:solidFill>
              </a:rPr>
              <a:t>连续型随机变量的一个重要特点</a:t>
            </a:r>
            <a:endParaRPr sz="2500">
              <a:solidFill>
                <a:srgbClr val="FF5050"/>
              </a:solidFill>
            </a:endParaRPr>
          </a:p>
        </p:txBody>
      </p:sp>
      <p:graphicFrame>
        <p:nvGraphicFramePr>
          <p:cNvPr id="36875" name="" title=""/>
          <p:cNvGraphicFramePr>
            <a:graphicFrameLocks noChangeAspect="1"/>
          </p:cNvGraphicFramePr>
          <p:nvPr/>
        </p:nvGraphicFramePr>
        <p:xfrm>
          <a:off x="785813" y="990600"/>
          <a:ext cx="7572375" cy="28575"/>
        </p:xfrm>
        <a:graphic>
          <a:graphicData uri="http://schemas.openxmlformats.org/presentationml/2006/ole">
            <mc:AlternateContent>
              <mc:Choice xmlns:v="urn:schemas-microsoft-com:vml" Requires="v">
                <p:oleObj spid="_x0000_s1440" name="Image" r:id="rId10" imgW="7572375" imgH="28575" progId="Photoshop.Image.5">
                  <p:embed/>
                </p:oleObj>
              </mc:Choice>
              <mc:Fallback>
                <p:oleObj name="Image" r:id="rId10" imgW="7572375" imgH="28575" progId="Photoshop.Image.5">
                  <p:embed/>
                  <p:pic>
                    <p:nvPicPr>
                      <p:cNvPr id="0" name="OLE substitute image"/>
                      <p:cNvPicPr/>
                      <p:nvPr/>
                    </p:nvPicPr>
                    <p:blipFill>
                      <a:blip r:embed="rId11"/>
                      <a:stretch>
                        <a:fillRect/>
                      </a:stretch>
                    </p:blipFill>
                    <p:spPr>
                      <a:xfrm>
                        <a:off x="785813" y="990600"/>
                        <a:ext cx="7572375" cy="28575"/>
                      </a:xfrm>
                      <a:prstGeom prst="rect">
                        <a:avLst/>
                      </a:prstGeom>
                      <a:noFill/>
                      <a:ln>
                        <a:noFill/>
                        <a:miter lim="800000"/>
                      </a:ln>
                      <a:effectLst/>
                    </p:spPr>
                  </p:pic>
                </p:oleObj>
              </mc:Fallback>
            </mc:AlternateContent>
          </a:graphicData>
        </a:graphic>
      </p:graphicFrame>
      <p:sp>
        <p:nvSpPr>
          <p:cNvPr id="36876" name="" title="">
            <a:hlinkClick r:id="rId12"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36877"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2"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36868"/>
                                        </p:tgtEl>
                                        <p:attrNameLst>
                                          <p:attrName>style.visibility</p:attrName>
                                        </p:attrNameLst>
                                      </p:cBhvr>
                                      <p:to>
                                        <p:strVal val="visible"/>
                                      </p:to>
                                    </p:set>
                                    <p:animEffect transition="in" filter="wipe(left)">
                                      <p:cBhvr>
                                        <p:cTn id="12" dur="500"/>
                                        <p:tgtEl>
                                          <p:spTgt spid="36868"/>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36869"/>
                                        </p:tgtEl>
                                        <p:attrNameLst>
                                          <p:attrName>style.visibility</p:attrName>
                                        </p:attrNameLst>
                                      </p:cBhvr>
                                      <p:to>
                                        <p:strVal val="visible"/>
                                      </p:to>
                                    </p:set>
                                    <p:animEffect transition="in" filter="wipe(left)">
                                      <p:cBhvr>
                                        <p:cTn id="17" dur="500"/>
                                        <p:tgtEl>
                                          <p:spTgt spid="36869"/>
                                        </p:tgtEl>
                                      </p:cBhvr>
                                    </p:animEffect>
                                  </p:childTnLst>
                                </p:cTn>
                              </p:par>
                            </p:childTnLst>
                          </p:cTn>
                        </p:par>
                        <p:par>
                          <p:cTn id="18" fill="hold" nodeType="afterGroup">
                            <p:stCondLst>
                              <p:cond delay="500"/>
                            </p:stCondLst>
                            <p:childTnLst>
                              <p:par>
                                <p:cTn id="19" presetID="22" presetClass="entr" presetSubtype="8" dur="500" fill="hold" grpId="0" nodeType="afterEffect">
                                  <p:stCondLst>
                                    <p:cond delay="0"/>
                                  </p:stCondLst>
                                  <p:childTnLst>
                                    <p:set>
                                      <p:cBhvr>
                                        <p:cTn id="20" dur="1" fill="hold">
                                          <p:stCondLst>
                                            <p:cond delay="0"/>
                                          </p:stCondLst>
                                        </p:cTn>
                                        <p:tgtEl>
                                          <p:spTgt spid="36874"/>
                                        </p:tgtEl>
                                        <p:attrNameLst>
                                          <p:attrName>style.visibility</p:attrName>
                                        </p:attrNameLst>
                                      </p:cBhvr>
                                      <p:to>
                                        <p:strVal val="visible"/>
                                      </p:to>
                                    </p:set>
                                    <p:animEffect transition="in" filter="wipe(left)">
                                      <p:cBhvr>
                                        <p:cTn id="21" dur="500"/>
                                        <p:tgtEl>
                                          <p:spTgt spid="36874"/>
                                        </p:tgtEl>
                                      </p:cBhvr>
                                    </p:animEffect>
                                  </p:childTnLst>
                                </p:cTn>
                              </p:par>
                            </p:childTnLst>
                          </p:cTn>
                        </p:par>
                      </p:childTnLst>
                    </p:cTn>
                  </p:par>
                  <p:par>
                    <p:cTn id="22" fill="hold" nodeType="clickPar">
                      <p:stCondLst>
                        <p:cond delay="indefinite"/>
                      </p:stCondLst>
                      <p:childTnLst>
                        <p:par>
                          <p:cTn id="23" fill="hold">
                            <p:stCondLst>
                              <p:cond delay="0"/>
                            </p:stCondLst>
                            <p:childTnLst>
                              <p:par>
                                <p:cTn id="24" presetID="22" presetClass="entr" presetSubtype="8" dur="500" fill="hold" nodeType="clickEffect">
                                  <p:stCondLst>
                                    <p:cond delay="0"/>
                                  </p:stCondLst>
                                  <p:childTnLst>
                                    <p:set>
                                      <p:cBhvr>
                                        <p:cTn id="25" dur="1" fill="hold">
                                          <p:stCondLst>
                                            <p:cond delay="0"/>
                                          </p:stCondLst>
                                        </p:cTn>
                                        <p:tgtEl>
                                          <p:spTgt spid="36872"/>
                                        </p:tgtEl>
                                        <p:attrNameLst>
                                          <p:attrName>style.visibility</p:attrName>
                                        </p:attrNameLst>
                                      </p:cBhvr>
                                      <p:to>
                                        <p:strVal val="visible"/>
                                      </p:to>
                                    </p:set>
                                    <p:animEffect transition="in" filter="wipe(left)">
                                      <p:cBhvr>
                                        <p:cTn id="26" dur="500"/>
                                        <p:tgtEl>
                                          <p:spTgt spid="36872"/>
                                        </p:tgtEl>
                                      </p:cBhvr>
                                    </p:animEffect>
                                  </p:childTnLst>
                                </p:cTn>
                              </p:par>
                            </p:childTnLst>
                          </p:cTn>
                        </p:par>
                      </p:childTnLst>
                    </p:cTn>
                  </p:par>
                  <p:par>
                    <p:cTn id="27" fill="hold" nodeType="clickPar">
                      <p:stCondLst>
                        <p:cond delay="indefinite"/>
                      </p:stCondLst>
                      <p:childTnLst>
                        <p:par>
                          <p:cTn id="28" fill="hold">
                            <p:stCondLst>
                              <p:cond delay="0"/>
                            </p:stCondLst>
                            <p:childTnLst>
                              <p:par>
                                <p:cTn id="29" presetID="22" presetClass="entr" presetSubtype="8" dur="500" fill="hold" nodeType="clickEffect">
                                  <p:stCondLst>
                                    <p:cond delay="0"/>
                                  </p:stCondLst>
                                  <p:childTnLst>
                                    <p:set>
                                      <p:cBhvr>
                                        <p:cTn id="30" dur="1" fill="hold">
                                          <p:stCondLst>
                                            <p:cond delay="0"/>
                                          </p:stCondLst>
                                        </p:cTn>
                                        <p:tgtEl>
                                          <p:spTgt spid="36873"/>
                                        </p:tgtEl>
                                        <p:attrNameLst>
                                          <p:attrName>style.visibility</p:attrName>
                                        </p:attrNameLst>
                                      </p:cBhvr>
                                      <p:to>
                                        <p:strVal val="visible"/>
                                      </p:to>
                                    </p:set>
                                    <p:animEffect transition="in" filter="wipe(left)">
                                      <p:cBhvr>
                                        <p:cTn id="31" dur="500"/>
                                        <p:tgtEl>
                                          <p:spTgt spid="36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36874" grpId="0"/>
    </p:bldLst>
  </p:timing>
</p:sld>
</file>

<file path=ppt/slides/slide8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graphicFrame>
        <p:nvGraphicFramePr>
          <p:cNvPr id="37890" name="Object 2" title=""/>
          <p:cNvGraphicFramePr>
            <a:graphicFrameLocks noChangeAspect="1"/>
          </p:cNvGraphicFramePr>
          <p:nvPr/>
        </p:nvGraphicFramePr>
        <p:xfrm flipV="1">
          <a:off x="3487738" y="1727200"/>
          <a:ext cx="404812" cy="763588"/>
        </p:xfrm>
        <a:graphic>
          <a:graphicData uri="http://schemas.openxmlformats.org/presentationml/2006/ole">
            <mc:AlternateContent>
              <mc:Choice xmlns:v="urn:schemas-microsoft-com:vml" Requires="v">
                <p:oleObj spid="_x0000_s1441" name="公式" r:id="rId2" imgW="404812" imgH="763588" progId="Equation.3">
                  <p:embed/>
                </p:oleObj>
              </mc:Choice>
              <mc:Fallback>
                <p:oleObj name="公式" r:id="rId2" imgW="404812" imgH="763588" progId="Equation.3">
                  <p:embed/>
                  <p:pic>
                    <p:nvPicPr>
                      <p:cNvPr id="0" name="OLE substitute image"/>
                      <p:cNvPicPr/>
                      <p:nvPr/>
                    </p:nvPicPr>
                    <p:blipFill>
                      <a:blip r:embed="rId3"/>
                      <a:stretch>
                        <a:fillRect/>
                      </a:stretch>
                    </p:blipFill>
                    <p:spPr>
                      <a:xfrm flipV="1">
                        <a:off x="3487738" y="1727200"/>
                        <a:ext cx="404812" cy="763588"/>
                      </a:xfrm>
                      <a:prstGeom prst="rect">
                        <a:avLst/>
                      </a:prstGeom>
                      <a:noFill/>
                      <a:ln>
                        <a:noFill/>
                        <a:miter lim="800000"/>
                      </a:ln>
                    </p:spPr>
                  </p:pic>
                </p:oleObj>
              </mc:Fallback>
            </mc:AlternateContent>
          </a:graphicData>
        </a:graphic>
      </p:graphicFrame>
      <p:graphicFrame>
        <p:nvGraphicFramePr>
          <p:cNvPr id="37891" name="Object 3" title=""/>
          <p:cNvGraphicFramePr>
            <a:graphicFrameLocks noChangeAspect="1"/>
          </p:cNvGraphicFramePr>
          <p:nvPr/>
        </p:nvGraphicFramePr>
        <p:xfrm flipV="1">
          <a:off x="4524375" y="3019425"/>
          <a:ext cx="322263" cy="604838"/>
        </p:xfrm>
        <a:graphic>
          <a:graphicData uri="http://schemas.openxmlformats.org/presentationml/2006/ole">
            <mc:AlternateContent>
              <mc:Choice xmlns:v="urn:schemas-microsoft-com:vml" Requires="v">
                <p:oleObj spid="_x0000_s1442" name="公式" r:id="rId4" imgW="322263" imgH="604838" progId="Equation.3">
                  <p:embed/>
                </p:oleObj>
              </mc:Choice>
              <mc:Fallback>
                <p:oleObj name="公式" r:id="rId4" imgW="322263" imgH="604838" progId="Equation.3">
                  <p:embed/>
                  <p:pic>
                    <p:nvPicPr>
                      <p:cNvPr id="0" name="OLE substitute image"/>
                      <p:cNvPicPr/>
                      <p:nvPr/>
                    </p:nvPicPr>
                    <p:blipFill>
                      <a:blip r:embed="rId3"/>
                      <a:stretch>
                        <a:fillRect/>
                      </a:stretch>
                    </p:blipFill>
                    <p:spPr>
                      <a:xfrm flipV="1">
                        <a:off x="4524375" y="3019425"/>
                        <a:ext cx="322263" cy="604838"/>
                      </a:xfrm>
                      <a:prstGeom prst="rect">
                        <a:avLst/>
                      </a:prstGeom>
                      <a:noFill/>
                      <a:ln>
                        <a:noFill/>
                        <a:miter lim="800000"/>
                      </a:ln>
                    </p:spPr>
                  </p:pic>
                </p:oleObj>
              </mc:Fallback>
            </mc:AlternateContent>
          </a:graphicData>
        </a:graphic>
      </p:graphicFrame>
      <p:sp>
        <p:nvSpPr>
          <p:cNvPr id="37892" name="Rectangle 4" title=""/>
          <p:cNvSpPr/>
          <p:nvPr/>
        </p:nvSpPr>
        <p:spPr>
          <a:xfrm>
            <a:off x="533400" y="304800"/>
            <a:ext cx="8382000" cy="735013"/>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sp>
        <p:nvSpPr>
          <p:cNvPr id="37894" name="Text Box 6" title=""/>
          <p:cNvSpPr txBox="1"/>
          <p:nvPr/>
        </p:nvSpPr>
        <p:spPr>
          <a:xfrm>
            <a:off x="685800" y="1435100"/>
            <a:ext cx="1295400" cy="519113"/>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a:t>证明：</a:t>
            </a:r>
            <a:endParaRPr sz="2800"/>
          </a:p>
        </p:txBody>
      </p:sp>
      <p:sp>
        <p:nvSpPr>
          <p:cNvPr id="37895" name="Rectangle 7" title=""/>
          <p:cNvSpPr>
            <a:spLocks noGrp="1"/>
          </p:cNvSpPr>
          <p:nvPr>
            <p:ph type="body" sz="half" idx="4294967295"/>
          </p:nvPr>
        </p:nvSpPr>
        <p:spPr>
          <a:xfrm>
            <a:off x="179388" y="5516563"/>
            <a:ext cx="1439862" cy="576262"/>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lang="zh-CN" altLang="en-US" sz="2600" b="0" i="0" u="none" baseline="0">
                <a:solidFill>
                  <a:schemeClr val="tx1"/>
                </a:solidFill>
                <a:effectLst/>
                <a:latin typeface="Arial"/>
                <a:ea typeface="宋体" pitchFamily="2" charset="-122"/>
              </a:defRPr>
            </a:lvl1pPr>
            <a:lvl2pPr marL="669925" indent="-325438" algn="l" defTabSz="914400" rtl="0" eaLnBrk="1" fontAlgn="base" hangingPunct="1">
              <a:lnSpc>
                <a:spcPct val="100000"/>
              </a:lnSpc>
              <a:spcBef>
                <a:spcPct val="20000"/>
              </a:spcBef>
              <a:spcAft>
                <a:spcPct val="0"/>
              </a:spcAft>
              <a:buClr>
                <a:schemeClr val="accent2"/>
              </a:buClr>
              <a:buSzPct val="60000"/>
              <a:buFont typeface="Wingdings" pitchFamily="2" charset="2"/>
              <a:buChar char="q"/>
              <a:defRPr kumimoji="0" lang="zh-CN" altLang="en-US" sz="2200" b="0" i="0" u="none" baseline="0">
                <a:solidFill>
                  <a:schemeClr val="tx1"/>
                </a:solidFill>
                <a:effectLst/>
                <a:latin typeface="Arial"/>
                <a:ea typeface="宋体" pitchFamily="2" charset="-122"/>
              </a:defRPr>
            </a:lvl2pPr>
            <a:lvl3pPr marL="1022350" indent="-350838"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lang="zh-CN" altLang="en-US" sz="2000" b="0" i="0" u="none" baseline="0">
                <a:solidFill>
                  <a:schemeClr val="tx1"/>
                </a:solidFill>
                <a:effectLst/>
                <a:latin typeface="Arial"/>
                <a:ea typeface="宋体" pitchFamily="2" charset="-122"/>
              </a:defRPr>
            </a:lvl3pPr>
            <a:lvl4pPr marL="1339850" indent="-315912" algn="l" defTabSz="914400" rtl="0" eaLnBrk="1" fontAlgn="base" hangingPunct="1">
              <a:lnSpc>
                <a:spcPct val="100000"/>
              </a:lnSpc>
              <a:spcBef>
                <a:spcPct val="20000"/>
              </a:spcBef>
              <a:spcAft>
                <a:spcPct val="0"/>
              </a:spcAft>
              <a:buClr>
                <a:schemeClr val="accent2"/>
              </a:buClr>
              <a:buSzPct val="70000"/>
              <a:buFont typeface="Wingdings" pitchFamily="2" charset="2"/>
              <a:buChar char="q"/>
              <a:defRPr kumimoji="0" lang="zh-CN" altLang="en-US" sz="1800" b="0" i="0" u="none" baseline="0">
                <a:solidFill>
                  <a:schemeClr val="tx1"/>
                </a:solidFill>
                <a:effectLst/>
                <a:latin typeface="Arial"/>
                <a:ea typeface="宋体" pitchFamily="2" charset="-122"/>
              </a:defRPr>
            </a:lvl4pPr>
            <a:lvl5pPr marL="1681162" indent="-339725" algn="l" defTabSz="914400" rtl="0" eaLnBrk="1" fontAlgn="base" hangingPunct="1">
              <a:lnSpc>
                <a:spcPct val="100000"/>
              </a:lnSpc>
              <a:spcBef>
                <a:spcPct val="20000"/>
              </a:spcBef>
              <a:spcAft>
                <a:spcPct val="0"/>
              </a:spcAft>
              <a:buClr>
                <a:schemeClr val="accent1"/>
              </a:buClr>
              <a:buSzPct val="75000"/>
              <a:buFont typeface="Wingdings" pitchFamily="2" charset="2"/>
              <a:buChar char="§"/>
              <a:defRPr kumimoji="0" lang="zh-CN" altLang="en-US" sz="1800" b="0" i="0" u="none" baseline="0">
                <a:solidFill>
                  <a:schemeClr val="tx1"/>
                </a:solidFill>
                <a:effectLst/>
                <a:latin typeface="Arial"/>
                <a:ea typeface="宋体" pitchFamily="2" charset="-122"/>
              </a:defRPr>
            </a:lvl5pPr>
          </a:lstStyle>
          <a:p>
            <a:pPr lvl="0">
              <a:buNone/>
            </a:pPr>
            <a:r>
              <a:t>  所以有</a:t>
            </a:r>
          </a:p>
        </p:txBody>
      </p:sp>
      <p:graphicFrame>
        <p:nvGraphicFramePr>
          <p:cNvPr id="37903" name="" title=""/>
          <p:cNvGraphicFramePr>
            <a:graphicFrameLocks noChangeAspect="1"/>
          </p:cNvGraphicFramePr>
          <p:nvPr>
            <p:ph sz="quarter" idx="1"/>
          </p:nvPr>
        </p:nvGraphicFramePr>
        <p:xfrm>
          <a:off x="2987675" y="2133600"/>
          <a:ext cx="2016125" cy="714375"/>
        </p:xfrm>
        <a:graphic>
          <a:graphicData uri="http://schemas.openxmlformats.org/presentationml/2006/ole">
            <mc:AlternateContent>
              <mc:Choice xmlns:v="urn:schemas-microsoft-com:vml" Requires="v">
                <p:oleObj spid="_x0000_s1443" name="公式" r:id="rId5" imgW="2016125" imgH="714375" progId="Equation.3">
                  <p:embed/>
                </p:oleObj>
              </mc:Choice>
              <mc:Fallback>
                <p:oleObj name="公式" r:id="rId5" imgW="2016125" imgH="714375" progId="Equation.3">
                  <p:embed/>
                  <p:pic>
                    <p:nvPicPr>
                      <p:cNvPr id="0" name="OLE substitute image"/>
                      <p:cNvPicPr/>
                      <p:nvPr/>
                    </p:nvPicPr>
                    <p:blipFill>
                      <a:blip r:embed="rId6">
                        <a:alphaModFix/>
                      </a:blip>
                      <a:stretch>
                        <a:fillRect/>
                      </a:stretch>
                    </p:blipFill>
                    <p:spPr>
                      <a:xfrm>
                        <a:off x="2987675" y="2133600"/>
                        <a:ext cx="2016125" cy="714375"/>
                      </a:xfrm>
                      <a:prstGeom prst="rect">
                        <a:avLst/>
                      </a:prstGeom>
                      <a:noFill/>
                      <a:ln w="12700" cap="sq" cmpd="sng">
                        <a:noFill/>
                        <a:prstDash val="solid"/>
                        <a:miter lim="800000"/>
                      </a:ln>
                      <a:effectLst/>
                    </p:spPr>
                  </p:pic>
                </p:oleObj>
              </mc:Fallback>
            </mc:AlternateContent>
          </a:graphicData>
        </a:graphic>
      </p:graphicFrame>
      <p:graphicFrame>
        <p:nvGraphicFramePr>
          <p:cNvPr id="37896" name="Object 8" title=""/>
          <p:cNvGraphicFramePr>
            <a:graphicFrameLocks noChangeAspect="1"/>
          </p:cNvGraphicFramePr>
          <p:nvPr/>
        </p:nvGraphicFramePr>
        <p:xfrm>
          <a:off x="3086100" y="5535613"/>
          <a:ext cx="2400300" cy="636587"/>
        </p:xfrm>
        <a:graphic>
          <a:graphicData uri="http://schemas.openxmlformats.org/presentationml/2006/ole">
            <mc:AlternateContent>
              <mc:Choice xmlns:v="urn:schemas-microsoft-com:vml" Requires="v">
                <p:oleObj spid="_x0000_s1444" name="公式" r:id="rId7" imgW="2400300" imgH="636587" progId="Equation.3">
                  <p:embed/>
                </p:oleObj>
              </mc:Choice>
              <mc:Fallback>
                <p:oleObj name="公式" r:id="rId7" imgW="2400300" imgH="636587" progId="Equation.3">
                  <p:embed/>
                  <p:pic>
                    <p:nvPicPr>
                      <p:cNvPr id="0" name="OLE substitute image"/>
                      <p:cNvPicPr/>
                      <p:nvPr/>
                    </p:nvPicPr>
                    <p:blipFill>
                      <a:blip r:embed="rId8"/>
                      <a:stretch>
                        <a:fillRect/>
                      </a:stretch>
                    </p:blipFill>
                    <p:spPr>
                      <a:xfrm>
                        <a:off x="3086100" y="5535613"/>
                        <a:ext cx="2400300" cy="636587"/>
                      </a:xfrm>
                      <a:prstGeom prst="rect">
                        <a:avLst/>
                      </a:prstGeom>
                      <a:noFill/>
                      <a:ln>
                        <a:noFill/>
                        <a:miter lim="800000"/>
                      </a:ln>
                    </p:spPr>
                  </p:pic>
                </p:oleObj>
              </mc:Fallback>
            </mc:AlternateContent>
          </a:graphicData>
        </a:graphic>
      </p:graphicFrame>
      <p:graphicFrame>
        <p:nvGraphicFramePr>
          <p:cNvPr id="37897" name="Object 9" title=""/>
          <p:cNvGraphicFramePr>
            <a:graphicFrameLocks noChangeAspect="1"/>
          </p:cNvGraphicFramePr>
          <p:nvPr/>
        </p:nvGraphicFramePr>
        <p:xfrm>
          <a:off x="5262563" y="4316413"/>
          <a:ext cx="681037" cy="519112"/>
        </p:xfrm>
        <a:graphic>
          <a:graphicData uri="http://schemas.openxmlformats.org/presentationml/2006/ole">
            <mc:AlternateContent>
              <mc:Choice xmlns:v="urn:schemas-microsoft-com:vml" Requires="v">
                <p:oleObj spid="_x0000_s1445" name="公式" r:id="rId9" imgW="681037" imgH="519112" progId="Equation.3">
                  <p:embed/>
                </p:oleObj>
              </mc:Choice>
              <mc:Fallback>
                <p:oleObj name="公式" r:id="rId9" imgW="681037" imgH="519112" progId="Equation.3">
                  <p:embed/>
                  <p:pic>
                    <p:nvPicPr>
                      <p:cNvPr id="0" name="OLE substitute image"/>
                      <p:cNvPicPr/>
                      <p:nvPr/>
                    </p:nvPicPr>
                    <p:blipFill>
                      <a:blip r:embed="rId10"/>
                      <a:stretch>
                        <a:fillRect/>
                      </a:stretch>
                    </p:blipFill>
                    <p:spPr>
                      <a:xfrm>
                        <a:off x="5262563" y="4316413"/>
                        <a:ext cx="681037" cy="519112"/>
                      </a:xfrm>
                      <a:prstGeom prst="rect">
                        <a:avLst/>
                      </a:prstGeom>
                      <a:noFill/>
                      <a:ln>
                        <a:noFill/>
                        <a:miter lim="800000"/>
                      </a:ln>
                    </p:spPr>
                  </p:pic>
                </p:oleObj>
              </mc:Fallback>
            </mc:AlternateContent>
          </a:graphicData>
        </a:graphic>
      </p:graphicFrame>
      <p:graphicFrame>
        <p:nvGraphicFramePr>
          <p:cNvPr id="37898" name="" title=""/>
          <p:cNvGraphicFramePr>
            <a:graphicFrameLocks noChangeAspect="1"/>
          </p:cNvGraphicFramePr>
          <p:nvPr/>
        </p:nvGraphicFramePr>
        <p:xfrm>
          <a:off x="2590800" y="3935413"/>
          <a:ext cx="2514600" cy="1338262"/>
        </p:xfrm>
        <a:graphic>
          <a:graphicData uri="http://schemas.openxmlformats.org/presentationml/2006/ole">
            <mc:AlternateContent>
              <mc:Choice xmlns:v="urn:schemas-microsoft-com:vml" Requires="v">
                <p:oleObj spid="_x0000_s1446" name="公式" r:id="rId11" imgW="2514600" imgH="1338262" progId="Equation.3">
                  <p:embed/>
                </p:oleObj>
              </mc:Choice>
              <mc:Fallback>
                <p:oleObj name="公式" r:id="rId11" imgW="2514600" imgH="1338262" progId="Equation.3">
                  <p:embed/>
                  <p:pic>
                    <p:nvPicPr>
                      <p:cNvPr id="0" name="OLE substitute image"/>
                      <p:cNvPicPr/>
                      <p:nvPr/>
                    </p:nvPicPr>
                    <p:blipFill>
                      <a:blip r:embed="rId12"/>
                      <a:stretch>
                        <a:fillRect/>
                      </a:stretch>
                    </p:blipFill>
                    <p:spPr>
                      <a:xfrm>
                        <a:off x="2590800" y="3935413"/>
                        <a:ext cx="2514600" cy="1338262"/>
                      </a:xfrm>
                      <a:prstGeom prst="rect">
                        <a:avLst/>
                      </a:prstGeom>
                      <a:noFill/>
                      <a:ln>
                        <a:noFill/>
                        <a:miter lim="800000"/>
                      </a:ln>
                    </p:spPr>
                  </p:pic>
                </p:oleObj>
              </mc:Fallback>
            </mc:AlternateContent>
          </a:graphicData>
        </a:graphic>
      </p:graphicFrame>
      <p:graphicFrame>
        <p:nvGraphicFramePr>
          <p:cNvPr id="37899" name="" title=""/>
          <p:cNvGraphicFramePr>
            <a:graphicFrameLocks noChangeAspect="1"/>
          </p:cNvGraphicFramePr>
          <p:nvPr/>
        </p:nvGraphicFramePr>
        <p:xfrm>
          <a:off x="785813" y="1039813"/>
          <a:ext cx="7572375" cy="28575"/>
        </p:xfrm>
        <a:graphic>
          <a:graphicData uri="http://schemas.openxmlformats.org/presentationml/2006/ole">
            <mc:AlternateContent>
              <mc:Choice xmlns:v="urn:schemas-microsoft-com:vml" Requires="v">
                <p:oleObj spid="_x0000_s1447" name="Image" r:id="rId13" imgW="7572375" imgH="28575" progId="Photoshop.Image.5">
                  <p:embed/>
                </p:oleObj>
              </mc:Choice>
              <mc:Fallback>
                <p:oleObj name="Image" r:id="rId13" imgW="7572375" imgH="28575" progId="Photoshop.Image.5">
                  <p:embed/>
                  <p:pic>
                    <p:nvPicPr>
                      <p:cNvPr id="0" name="OLE substitute image"/>
                      <p:cNvPicPr/>
                      <p:nvPr/>
                    </p:nvPicPr>
                    <p:blipFill>
                      <a:blip r:embed="rId14"/>
                      <a:stretch>
                        <a:fillRect/>
                      </a:stretch>
                    </p:blipFill>
                    <p:spPr>
                      <a:xfrm>
                        <a:off x="785813" y="1039813"/>
                        <a:ext cx="7572375" cy="28575"/>
                      </a:xfrm>
                      <a:prstGeom prst="rect">
                        <a:avLst/>
                      </a:prstGeom>
                      <a:noFill/>
                      <a:ln>
                        <a:noFill/>
                        <a:miter lim="800000"/>
                      </a:ln>
                      <a:effectLst/>
                    </p:spPr>
                  </p:pic>
                </p:oleObj>
              </mc:Fallback>
            </mc:AlternateContent>
          </a:graphicData>
        </a:graphic>
      </p:graphicFrame>
      <p:sp>
        <p:nvSpPr>
          <p:cNvPr id="37901" name="" title="">
            <a:hlinkClick r:id="rId15"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37902"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5" action="ppaction://hlinkpres"/>
                <a:hlinkMouseOver action="ppaction://noaction"/>
              </a:rPr>
              <a:t>返回主目录</a:t>
            </a:r>
            <a:endParaRPr sz="2000">
              <a:ea typeface="隶书" pitchFamily="49" charset="-122"/>
            </a:endParaRPr>
          </a:p>
        </p:txBody>
      </p:sp>
      <p:graphicFrame>
        <p:nvGraphicFramePr>
          <p:cNvPr id="37909" name="Object 15" title=""/>
          <p:cNvGraphicFramePr>
            <a:graphicFrameLocks noChangeAspect="1"/>
          </p:cNvGraphicFramePr>
          <p:nvPr>
            <p:ph sz="quarter" idx="1"/>
          </p:nvPr>
        </p:nvGraphicFramePr>
        <p:xfrm>
          <a:off x="2843213" y="3068638"/>
          <a:ext cx="2951162" cy="857250"/>
        </p:xfrm>
        <a:graphic>
          <a:graphicData uri="http://schemas.openxmlformats.org/presentationml/2006/ole">
            <mc:AlternateContent>
              <mc:Choice xmlns:v="urn:schemas-microsoft-com:vml" Requires="v">
                <p:oleObj spid="_x0000_s1448" name="公式" r:id="rId16" imgW="2951162" imgH="857250" progId="Equation.3">
                  <p:embed/>
                </p:oleObj>
              </mc:Choice>
              <mc:Fallback>
                <p:oleObj name="公式" r:id="rId16" imgW="2951162" imgH="857250" progId="Equation.3">
                  <p:embed/>
                  <p:pic>
                    <p:nvPicPr>
                      <p:cNvPr id="0" name="OLE substitute image"/>
                      <p:cNvPicPr/>
                      <p:nvPr/>
                    </p:nvPicPr>
                    <p:blipFill>
                      <a:blip r:embed="rId17">
                        <a:alphaModFix/>
                      </a:blip>
                      <a:stretch>
                        <a:fillRect/>
                      </a:stretch>
                    </p:blipFill>
                    <p:spPr>
                      <a:xfrm>
                        <a:off x="2843213" y="3068638"/>
                        <a:ext cx="2951162" cy="857250"/>
                      </a:xfrm>
                      <a:prstGeom prst="rect">
                        <a:avLst/>
                      </a:prstGeom>
                      <a:noFill/>
                      <a:ln w="12700" cap="sq" cmpd="sng">
                        <a:noFill/>
                        <a:prstDash val="solid"/>
                        <a:miter lim="800000"/>
                      </a:ln>
                      <a:effec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wipe(left)">
                                      <p:cBhvr>
                                        <p:cTn id="7" dur="500"/>
                                        <p:tgtEl>
                                          <p:spTgt spid="37891"/>
                                        </p:tgtEl>
                                      </p:cBhvr>
                                    </p:animEffect>
                                  </p:childTnLst>
                                </p:cTn>
                              </p:par>
                              <p:par>
                                <p:cTn id="8" presetID="22" presetClass="entr" presetSubtype="8" dur="500" fill="hold" nodeType="withEffect">
                                  <p:stCondLst>
                                    <p:cond delay="0"/>
                                  </p:stCondLst>
                                  <p:childTnLst>
                                    <p:set>
                                      <p:cBhvr>
                                        <p:cTn id="9" dur="1" fill="hold">
                                          <p:stCondLst>
                                            <p:cond delay="0"/>
                                          </p:stCondLst>
                                        </p:cTn>
                                        <p:tgtEl>
                                          <p:spTgt spid="37903"/>
                                        </p:tgtEl>
                                        <p:attrNameLst>
                                          <p:attrName>style.visibility</p:attrName>
                                        </p:attrNameLst>
                                      </p:cBhvr>
                                      <p:to>
                                        <p:strVal val="visible"/>
                                      </p:to>
                                    </p:set>
                                    <p:animEffect transition="in" filter="wipe(left)">
                                      <p:cBhvr>
                                        <p:cTn id="10" dur="500"/>
                                        <p:tgtEl>
                                          <p:spTgt spid="37903"/>
                                        </p:tgtEl>
                                      </p:cBhvr>
                                    </p:animEffect>
                                  </p:childTnLst>
                                </p:cTn>
                              </p:par>
                              <p:par>
                                <p:cTn id="11" presetID="22" presetClass="entr" presetSubtype="8" dur="500" fill="hold" nodeType="withEffect">
                                  <p:stCondLst>
                                    <p:cond delay="0"/>
                                  </p:stCondLst>
                                  <p:childTnLst>
                                    <p:set>
                                      <p:cBhvr>
                                        <p:cTn id="12" dur="1" fill="hold">
                                          <p:stCondLst>
                                            <p:cond delay="0"/>
                                          </p:stCondLst>
                                        </p:cTn>
                                        <p:tgtEl>
                                          <p:spTgt spid="37909"/>
                                        </p:tgtEl>
                                        <p:attrNameLst>
                                          <p:attrName>style.visibility</p:attrName>
                                        </p:attrNameLst>
                                      </p:cBhvr>
                                      <p:to>
                                        <p:strVal val="visible"/>
                                      </p:to>
                                    </p:set>
                                    <p:animEffect transition="in" filter="wipe(left)">
                                      <p:cBhvr>
                                        <p:cTn id="13" dur="500"/>
                                        <p:tgtEl>
                                          <p:spTgt spid="37909"/>
                                        </p:tgtEl>
                                      </p:cBhvr>
                                    </p:animEffect>
                                  </p:childTnLst>
                                </p:cTn>
                              </p:par>
                            </p:childTnLst>
                          </p:cTn>
                        </p:par>
                      </p:childTnLst>
                    </p:cTn>
                  </p:par>
                  <p:par>
                    <p:cTn id="14" fill="hold" nodeType="clickPar">
                      <p:stCondLst>
                        <p:cond delay="indefinite"/>
                      </p:stCondLst>
                      <p:childTnLst>
                        <p:par>
                          <p:cTn id="15" fill="hold">
                            <p:stCondLst>
                              <p:cond delay="0"/>
                            </p:stCondLst>
                            <p:childTnLst>
                              <p:par>
                                <p:cTn id="16" presetID="22" presetClass="entr" presetSubtype="8" dur="500" fill="hold" nodeType="clickEffect">
                                  <p:stCondLst>
                                    <p:cond delay="0"/>
                                  </p:stCondLst>
                                  <p:childTnLst>
                                    <p:set>
                                      <p:cBhvr>
                                        <p:cTn id="17" dur="1" fill="hold">
                                          <p:stCondLst>
                                            <p:cond delay="0"/>
                                          </p:stCondLst>
                                        </p:cTn>
                                        <p:tgtEl>
                                          <p:spTgt spid="37897"/>
                                        </p:tgtEl>
                                        <p:attrNameLst>
                                          <p:attrName>style.visibility</p:attrName>
                                        </p:attrNameLst>
                                      </p:cBhvr>
                                      <p:to>
                                        <p:strVal val="visible"/>
                                      </p:to>
                                    </p:set>
                                    <p:animEffect transition="in" filter="wipe(left)">
                                      <p:cBhvr>
                                        <p:cTn id="18" dur="500"/>
                                        <p:tgtEl>
                                          <p:spTgt spid="37897"/>
                                        </p:tgtEl>
                                      </p:cBhvr>
                                    </p:animEffect>
                                  </p:childTnLst>
                                </p:cTn>
                              </p:par>
                              <p:par>
                                <p:cTn id="19" presetID="22" presetClass="entr" presetSubtype="8" dur="500" fill="hold" nodeType="withEffect">
                                  <p:stCondLst>
                                    <p:cond delay="0"/>
                                  </p:stCondLst>
                                  <p:childTnLst>
                                    <p:set>
                                      <p:cBhvr>
                                        <p:cTn id="20" dur="1" fill="hold">
                                          <p:stCondLst>
                                            <p:cond delay="0"/>
                                          </p:stCondLst>
                                        </p:cTn>
                                        <p:tgtEl>
                                          <p:spTgt spid="37898"/>
                                        </p:tgtEl>
                                        <p:attrNameLst>
                                          <p:attrName>style.visibility</p:attrName>
                                        </p:attrNameLst>
                                      </p:cBhvr>
                                      <p:to>
                                        <p:strVal val="visible"/>
                                      </p:to>
                                    </p:set>
                                    <p:animEffect transition="in" filter="wipe(left)">
                                      <p:cBhvr>
                                        <p:cTn id="21" dur="500"/>
                                        <p:tgtEl>
                                          <p:spTgt spid="37898"/>
                                        </p:tgtEl>
                                      </p:cBhvr>
                                    </p:animEffect>
                                  </p:childTnLst>
                                </p:cTn>
                              </p:par>
                            </p:childTnLst>
                          </p:cTn>
                        </p:par>
                      </p:childTnLst>
                    </p:cTn>
                  </p:par>
                  <p:par>
                    <p:cTn id="22" fill="hold" nodeType="clickPar">
                      <p:stCondLst>
                        <p:cond delay="indefinite"/>
                      </p:stCondLst>
                      <p:childTnLst>
                        <p:par>
                          <p:cTn id="23" fill="hold">
                            <p:stCondLst>
                              <p:cond delay="0"/>
                            </p:stCondLst>
                            <p:childTnLst>
                              <p:par>
                                <p:cTn id="24" presetID="22" presetClass="entr" presetSubtype="8" dur="500" fill="hold" grpId="0" nodeType="clickEffect">
                                  <p:stCondLst>
                                    <p:cond delay="0"/>
                                  </p:stCondLst>
                                  <p:childTnLst>
                                    <p:set>
                                      <p:cBhvr>
                                        <p:cTn id="25" dur="1" fill="hold">
                                          <p:stCondLst>
                                            <p:cond delay="0"/>
                                          </p:stCondLst>
                                        </p:cTn>
                                        <p:tgtEl>
                                          <p:spTgt spid="37895">
                                            <p:txEl>
                                              <p:pRg st="0" end="0"/>
                                            </p:txEl>
                                          </p:spTgt>
                                        </p:tgtEl>
                                        <p:attrNameLst>
                                          <p:attrName>style.visibility</p:attrName>
                                        </p:attrNameLst>
                                      </p:cBhvr>
                                      <p:to>
                                        <p:strVal val="visible"/>
                                      </p:to>
                                    </p:set>
                                    <p:animEffect transition="in" filter="wipe(left)">
                                      <p:cBhvr>
                                        <p:cTn id="26" dur="500"/>
                                        <p:tgtEl>
                                          <p:spTgt spid="37895">
                                            <p:txEl>
                                              <p:pRg st="0" end="0"/>
                                            </p:txEl>
                                          </p:spTgt>
                                        </p:tgtEl>
                                      </p:cBhvr>
                                    </p:animEffect>
                                  </p:childTnLst>
                                </p:cTn>
                              </p:par>
                              <p:par>
                                <p:cTn id="27" presetID="22" presetClass="entr" presetSubtype="8" dur="500" fill="hold" nodeType="withEffect">
                                  <p:stCondLst>
                                    <p:cond delay="0"/>
                                  </p:stCondLst>
                                  <p:childTnLst>
                                    <p:set>
                                      <p:cBhvr>
                                        <p:cTn id="28" dur="1" fill="hold">
                                          <p:stCondLst>
                                            <p:cond delay="0"/>
                                          </p:stCondLst>
                                        </p:cTn>
                                        <p:tgtEl>
                                          <p:spTgt spid="37896"/>
                                        </p:tgtEl>
                                        <p:attrNameLst>
                                          <p:attrName>style.visibility</p:attrName>
                                        </p:attrNameLst>
                                      </p:cBhvr>
                                      <p:to>
                                        <p:strVal val="visible"/>
                                      </p:to>
                                    </p:set>
                                    <p:animEffect transition="in" filter="wipe(left)">
                                      <p:cBhvr>
                                        <p:cTn id="29" dur="500"/>
                                        <p:tgtEl>
                                          <p:spTgt spid="37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build="p"/>
    </p:bldLst>
  </p:timing>
</p:sld>
</file>

<file path=ppt/slides/slide8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8914" name="NotDefined 2" title=""/>
          <p:cNvSpPr/>
          <p:nvPr>
            <p:ph type="title"/>
          </p:nvPr>
        </p:nvSpPr>
        <p:spPr>
          <a:xfrm>
            <a:off x="3200400" y="809625"/>
            <a:ext cx="2743200" cy="531813"/>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900">
                <a:solidFill>
                  <a:srgbClr val="FF5050"/>
                </a:solidFill>
                <a:ea typeface="隶书" pitchFamily="49" charset="-122"/>
              </a:rPr>
              <a:t>说    明</a:t>
            </a:r>
            <a:endParaRPr sz="2900">
              <a:solidFill>
                <a:srgbClr val="FF5050"/>
              </a:solidFill>
              <a:ea typeface="隶书" pitchFamily="49" charset="-122"/>
            </a:endParaRPr>
          </a:p>
        </p:txBody>
      </p:sp>
      <p:sp>
        <p:nvSpPr>
          <p:cNvPr id="38916" name="Rectangle 4" title=""/>
          <p:cNvSpPr/>
          <p:nvPr/>
        </p:nvSpPr>
        <p:spPr>
          <a:xfrm>
            <a:off x="5334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38918" name="Object 6" title=""/>
          <p:cNvGraphicFramePr>
            <a:graphicFrameLocks noChangeAspect="1"/>
          </p:cNvGraphicFramePr>
          <p:nvPr/>
        </p:nvGraphicFramePr>
        <p:xfrm>
          <a:off x="755650" y="1557338"/>
          <a:ext cx="7620000" cy="554037"/>
        </p:xfrm>
        <a:graphic>
          <a:graphicData uri="http://schemas.openxmlformats.org/presentationml/2006/ole">
            <mc:AlternateContent>
              <mc:Choice xmlns:v="urn:schemas-microsoft-com:vml" Requires="v">
                <p:oleObj spid="_x0000_s1449" name="公式" r:id="rId2" imgW="7620000" imgH="554037" progId="Equation.3">
                  <p:embed/>
                </p:oleObj>
              </mc:Choice>
              <mc:Fallback>
                <p:oleObj name="公式" r:id="rId2" imgW="7620000" imgH="554037" progId="Equation.3">
                  <p:embed/>
                  <p:pic>
                    <p:nvPicPr>
                      <p:cNvPr id="0" name="OLE substitute image"/>
                      <p:cNvPicPr/>
                      <p:nvPr/>
                    </p:nvPicPr>
                    <p:blipFill>
                      <a:blip r:embed="rId3"/>
                      <a:stretch>
                        <a:fillRect/>
                      </a:stretch>
                    </p:blipFill>
                    <p:spPr>
                      <a:xfrm>
                        <a:off x="755650" y="1557338"/>
                        <a:ext cx="7620000" cy="554037"/>
                      </a:xfrm>
                      <a:prstGeom prst="rect">
                        <a:avLst/>
                      </a:prstGeom>
                      <a:noFill/>
                      <a:ln>
                        <a:noFill/>
                        <a:miter lim="800000"/>
                      </a:ln>
                    </p:spPr>
                  </p:pic>
                </p:oleObj>
              </mc:Fallback>
            </mc:AlternateContent>
          </a:graphicData>
        </a:graphic>
      </p:graphicFrame>
      <p:graphicFrame>
        <p:nvGraphicFramePr>
          <p:cNvPr id="38919" name="Object 7" title=""/>
          <p:cNvGraphicFramePr>
            <a:graphicFrameLocks noChangeAspect="1"/>
          </p:cNvGraphicFramePr>
          <p:nvPr/>
        </p:nvGraphicFramePr>
        <p:xfrm>
          <a:off x="736600" y="2111375"/>
          <a:ext cx="7562850" cy="1641475"/>
        </p:xfrm>
        <a:graphic>
          <a:graphicData uri="http://schemas.openxmlformats.org/presentationml/2006/ole">
            <mc:AlternateContent>
              <mc:Choice xmlns:v="urn:schemas-microsoft-com:vml" Requires="v">
                <p:oleObj spid="_x0000_s1450" name="公式" r:id="rId4" imgW="7562850" imgH="1641475" progId="Equation.3">
                  <p:embed/>
                </p:oleObj>
              </mc:Choice>
              <mc:Fallback>
                <p:oleObj name="公式" r:id="rId4" imgW="7562850" imgH="1641475" progId="Equation.3">
                  <p:embed/>
                  <p:pic>
                    <p:nvPicPr>
                      <p:cNvPr id="0" name="OLE substitute image"/>
                      <p:cNvPicPr/>
                      <p:nvPr/>
                    </p:nvPicPr>
                    <p:blipFill>
                      <a:blip r:embed="rId5"/>
                      <a:stretch>
                        <a:fillRect/>
                      </a:stretch>
                    </p:blipFill>
                    <p:spPr>
                      <a:xfrm>
                        <a:off x="736600" y="2111375"/>
                        <a:ext cx="7562850" cy="1641475"/>
                      </a:xfrm>
                      <a:prstGeom prst="rect">
                        <a:avLst/>
                      </a:prstGeom>
                      <a:noFill/>
                      <a:ln>
                        <a:noFill/>
                        <a:miter lim="800000"/>
                      </a:ln>
                    </p:spPr>
                  </p:pic>
                </p:oleObj>
              </mc:Fallback>
            </mc:AlternateContent>
          </a:graphicData>
        </a:graphic>
      </p:graphicFrame>
      <p:graphicFrame>
        <p:nvGraphicFramePr>
          <p:cNvPr id="38920" name="Object 8" title=""/>
          <p:cNvGraphicFramePr>
            <a:graphicFrameLocks noChangeAspect="1"/>
          </p:cNvGraphicFramePr>
          <p:nvPr/>
        </p:nvGraphicFramePr>
        <p:xfrm>
          <a:off x="2736850" y="3787775"/>
          <a:ext cx="3070225" cy="893763"/>
        </p:xfrm>
        <a:graphic>
          <a:graphicData uri="http://schemas.openxmlformats.org/presentationml/2006/ole">
            <mc:AlternateContent>
              <mc:Choice xmlns:v="urn:schemas-microsoft-com:vml" Requires="v">
                <p:oleObj spid="_x0000_s1451" name="公式" r:id="rId6" imgW="3070225" imgH="893763" progId="Equation.3">
                  <p:embed/>
                </p:oleObj>
              </mc:Choice>
              <mc:Fallback>
                <p:oleObj name="公式" r:id="rId6" imgW="3070225" imgH="893763" progId="Equation.3">
                  <p:embed/>
                  <p:pic>
                    <p:nvPicPr>
                      <p:cNvPr id="0" name="OLE substitute image"/>
                      <p:cNvPicPr/>
                      <p:nvPr/>
                    </p:nvPicPr>
                    <p:blipFill>
                      <a:blip r:embed="rId7"/>
                      <a:stretch>
                        <a:fillRect/>
                      </a:stretch>
                    </p:blipFill>
                    <p:spPr>
                      <a:xfrm>
                        <a:off x="2736850" y="3787775"/>
                        <a:ext cx="3070225" cy="893763"/>
                      </a:xfrm>
                      <a:prstGeom prst="rect">
                        <a:avLst/>
                      </a:prstGeom>
                      <a:noFill/>
                      <a:ln>
                        <a:noFill/>
                        <a:miter lim="800000"/>
                      </a:ln>
                    </p:spPr>
                  </p:pic>
                </p:oleObj>
              </mc:Fallback>
            </mc:AlternateContent>
          </a:graphicData>
        </a:graphic>
      </p:graphicFrame>
      <p:graphicFrame>
        <p:nvGraphicFramePr>
          <p:cNvPr id="38921" name="Object 9" title=""/>
          <p:cNvGraphicFramePr>
            <a:graphicFrameLocks noChangeAspect="1"/>
          </p:cNvGraphicFramePr>
          <p:nvPr/>
        </p:nvGraphicFramePr>
        <p:xfrm>
          <a:off x="785813" y="990600"/>
          <a:ext cx="7572375" cy="28575"/>
        </p:xfrm>
        <a:graphic>
          <a:graphicData uri="http://schemas.openxmlformats.org/presentationml/2006/ole">
            <mc:AlternateContent>
              <mc:Choice xmlns:v="urn:schemas-microsoft-com:vml" Requires="v">
                <p:oleObj spid="_x0000_s1452" name="Image" r:id="rId8" imgW="7572375" imgH="28575" progId="Photoshop.Image.5">
                  <p:embed/>
                </p:oleObj>
              </mc:Choice>
              <mc:Fallback>
                <p:oleObj name="Image" r:id="rId8" imgW="7572375" imgH="28575" progId="Photoshop.Image.5">
                  <p:embed/>
                  <p:pic>
                    <p:nvPicPr>
                      <p:cNvPr id="0" name="OLE substitute image"/>
                      <p:cNvPicPr/>
                      <p:nvPr/>
                    </p:nvPicPr>
                    <p:blipFill>
                      <a:blip r:embed="rId9"/>
                      <a:stretch>
                        <a:fillRect/>
                      </a:stretch>
                    </p:blipFill>
                    <p:spPr>
                      <a:xfrm>
                        <a:off x="785813" y="990600"/>
                        <a:ext cx="7572375" cy="28575"/>
                      </a:xfrm>
                      <a:prstGeom prst="rect">
                        <a:avLst/>
                      </a:prstGeom>
                      <a:noFill/>
                      <a:ln>
                        <a:noFill/>
                        <a:miter lim="800000"/>
                      </a:ln>
                      <a:effectLst/>
                    </p:spPr>
                  </p:pic>
                </p:oleObj>
              </mc:Fallback>
            </mc:AlternateContent>
          </a:graphicData>
        </a:graphic>
      </p:graphicFrame>
      <p:sp>
        <p:nvSpPr>
          <p:cNvPr id="38922" name="" title="">
            <a:hlinkClick r:id="rId10" action="ppaction://hlinkpres"/>
          </p:cNvPr>
          <p:cNvSpPr/>
          <p:nvPr/>
        </p:nvSpPr>
        <p:spPr>
          <a:xfrm>
            <a:off x="6877050" y="6308725"/>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38923"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0"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38918"/>
                                        </p:tgtEl>
                                        <p:attrNameLst>
                                          <p:attrName>style.visibility</p:attrName>
                                        </p:attrNameLst>
                                      </p:cBhvr>
                                      <p:to>
                                        <p:strVal val="visible"/>
                                      </p:to>
                                    </p:set>
                                    <p:animEffect transition="in" filter="wipe(left)">
                                      <p:cBhvr>
                                        <p:cTn id="7" dur="500"/>
                                        <p:tgtEl>
                                          <p:spTgt spid="38918"/>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38919"/>
                                        </p:tgtEl>
                                        <p:attrNameLst>
                                          <p:attrName>style.visibility</p:attrName>
                                        </p:attrNameLst>
                                      </p:cBhvr>
                                      <p:to>
                                        <p:strVal val="visible"/>
                                      </p:to>
                                    </p:set>
                                    <p:animEffect transition="in" filter="wipe(left)">
                                      <p:cBhvr>
                                        <p:cTn id="12" dur="500"/>
                                        <p:tgtEl>
                                          <p:spTgt spid="38919"/>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38920"/>
                                        </p:tgtEl>
                                        <p:attrNameLst>
                                          <p:attrName>style.visibility</p:attrName>
                                        </p:attrNameLst>
                                      </p:cBhvr>
                                      <p:to>
                                        <p:strVal val="visible"/>
                                      </p:to>
                                    </p:set>
                                    <p:animEffect transition="in" filter="wipe(left)">
                                      <p:cBhvr>
                                        <p:cTn id="17" dur="500"/>
                                        <p:tgtEl>
                                          <p:spTgt spid="38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39938" name="NotDefined 2" title=""/>
          <p:cNvSpPr/>
          <p:nvPr>
            <p:ph type="title" idx="4294967295"/>
          </p:nvPr>
        </p:nvSpPr>
        <p:spPr>
          <a:xfrm>
            <a:off x="457200" y="733425"/>
            <a:ext cx="968375" cy="608013"/>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latin typeface="黑体" pitchFamily="2" charset="-122"/>
                <a:ea typeface="黑体" pitchFamily="2" charset="-122"/>
              </a:rPr>
              <a:t>例 1</a:t>
            </a:r>
            <a:endParaRPr sz="2500">
              <a:solidFill>
                <a:srgbClr val="FF5050"/>
              </a:solidFill>
              <a:latin typeface="黑体" pitchFamily="2" charset="-122"/>
              <a:ea typeface="黑体" pitchFamily="2" charset="-122"/>
            </a:endParaRPr>
          </a:p>
        </p:txBody>
      </p:sp>
      <p:sp>
        <p:nvSpPr>
          <p:cNvPr id="39939" name="NotDefined 3" title=""/>
          <p:cNvSpPr/>
          <p:nvPr>
            <p:ph type="body" sz="half" idx="4294967295"/>
          </p:nvPr>
        </p:nvSpPr>
        <p:spPr>
          <a:xfrm>
            <a:off x="736600" y="1600200"/>
            <a:ext cx="8178800" cy="533400"/>
          </a:xfrm>
          <a:noFill/>
          <a:ln>
            <a:miter lim="800000"/>
          </a:ln>
        </p:spPr>
        <p:txBody>
          <a:bodyPr/>
          <a:lstStyle>
            <a:lvl1pPr marL="342900" indent="-342900"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lang="zh-CN" altLang="en-US" sz="2600" b="0" i="0" u="none" baseline="0">
                <a:solidFill>
                  <a:schemeClr val="tx1"/>
                </a:solidFill>
                <a:effectLst/>
                <a:latin typeface="Arial"/>
                <a:ea typeface="宋体" pitchFamily="2" charset="-122"/>
              </a:defRPr>
            </a:lvl1pPr>
            <a:lvl2pPr marL="669925" indent="-325438" algn="l" defTabSz="914400" rtl="0" eaLnBrk="1" fontAlgn="base" hangingPunct="1">
              <a:lnSpc>
                <a:spcPct val="100000"/>
              </a:lnSpc>
              <a:spcBef>
                <a:spcPct val="20000"/>
              </a:spcBef>
              <a:spcAft>
                <a:spcPct val="0"/>
              </a:spcAft>
              <a:buClr>
                <a:schemeClr val="accent2"/>
              </a:buClr>
              <a:buSzPct val="60000"/>
              <a:buFont typeface="Wingdings" pitchFamily="2" charset="2"/>
              <a:buChar char="q"/>
              <a:defRPr kumimoji="0" lang="zh-CN" altLang="en-US" sz="2200" b="0" i="0" u="none" baseline="0">
                <a:solidFill>
                  <a:schemeClr val="tx1"/>
                </a:solidFill>
                <a:effectLst/>
                <a:latin typeface="Arial"/>
                <a:ea typeface="宋体" pitchFamily="2" charset="-122"/>
              </a:defRPr>
            </a:lvl2pPr>
            <a:lvl3pPr marL="1022350" indent="-350838"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lang="zh-CN" altLang="en-US" sz="2000" b="0" i="0" u="none" baseline="0">
                <a:solidFill>
                  <a:schemeClr val="tx1"/>
                </a:solidFill>
                <a:effectLst/>
                <a:latin typeface="Arial"/>
                <a:ea typeface="宋体" pitchFamily="2" charset="-122"/>
              </a:defRPr>
            </a:lvl3pPr>
            <a:lvl4pPr marL="1339850" indent="-315912" algn="l" defTabSz="914400" rtl="0" eaLnBrk="1" fontAlgn="base" hangingPunct="1">
              <a:lnSpc>
                <a:spcPct val="100000"/>
              </a:lnSpc>
              <a:spcBef>
                <a:spcPct val="20000"/>
              </a:spcBef>
              <a:spcAft>
                <a:spcPct val="0"/>
              </a:spcAft>
              <a:buClr>
                <a:schemeClr val="accent2"/>
              </a:buClr>
              <a:buSzPct val="70000"/>
              <a:buFont typeface="Wingdings" pitchFamily="2" charset="2"/>
              <a:buChar char="q"/>
              <a:defRPr kumimoji="0" lang="zh-CN" altLang="en-US" sz="1800" b="0" i="0" u="none" baseline="0">
                <a:solidFill>
                  <a:schemeClr val="tx1"/>
                </a:solidFill>
                <a:effectLst/>
                <a:latin typeface="Arial"/>
                <a:ea typeface="宋体" pitchFamily="2" charset="-122"/>
              </a:defRPr>
            </a:lvl4pPr>
            <a:lvl5pPr marL="1681162" indent="-339725" algn="l" defTabSz="914400" rtl="0" eaLnBrk="1" fontAlgn="base" hangingPunct="1">
              <a:lnSpc>
                <a:spcPct val="100000"/>
              </a:lnSpc>
              <a:spcBef>
                <a:spcPct val="20000"/>
              </a:spcBef>
              <a:spcAft>
                <a:spcPct val="0"/>
              </a:spcAft>
              <a:buClr>
                <a:schemeClr val="accent1"/>
              </a:buClr>
              <a:buSzPct val="75000"/>
              <a:buFont typeface="Wingdings" pitchFamily="2" charset="2"/>
              <a:buChar char="§"/>
              <a:defRPr kumimoji="0" lang="zh-CN" altLang="en-US" sz="1800" b="0" i="0" u="none" baseline="0">
                <a:solidFill>
                  <a:schemeClr val="tx1"/>
                </a:solidFill>
                <a:effectLst/>
                <a:latin typeface="Arial"/>
                <a:ea typeface="宋体" pitchFamily="2" charset="-122"/>
              </a:defRPr>
            </a:lvl5pPr>
          </a:lstStyle>
          <a:p>
            <a:pPr lvl="0">
              <a:buNone/>
            </a:pPr>
            <a:r>
              <a:t>设 X 是连续型随机变量，其密度函数为</a:t>
            </a:r>
          </a:p>
        </p:txBody>
      </p:sp>
      <p:graphicFrame>
        <p:nvGraphicFramePr>
          <p:cNvPr id="39940" name="Object 4" title=""/>
          <p:cNvGraphicFramePr>
            <a:graphicFrameLocks noChangeAspect="1"/>
          </p:cNvGraphicFramePr>
          <p:nvPr>
            <p:ph sz="half" idx="1"/>
          </p:nvPr>
        </p:nvGraphicFramePr>
        <p:xfrm>
          <a:off x="2070100" y="1889125"/>
          <a:ext cx="4310063" cy="1182688"/>
        </p:xfrm>
        <a:graphic>
          <a:graphicData uri="http://schemas.openxmlformats.org/presentationml/2006/ole">
            <mc:AlternateContent>
              <mc:Choice xmlns:v="urn:schemas-microsoft-com:vml" Requires="v">
                <p:oleObj spid="_x0000_s1453" name="公式" r:id="rId2" imgW="4310063" imgH="1182688" progId="Equation.3">
                  <p:embed/>
                </p:oleObj>
              </mc:Choice>
              <mc:Fallback>
                <p:oleObj name="公式" r:id="rId2" imgW="4310063" imgH="1182688" progId="Equation.3">
                  <p:embed/>
                  <p:pic>
                    <p:nvPicPr>
                      <p:cNvPr id="0" name="OLE substitute image"/>
                      <p:cNvPicPr/>
                      <p:nvPr/>
                    </p:nvPicPr>
                    <p:blipFill>
                      <a:blip r:embed="rId3"/>
                      <a:stretch>
                        <a:fillRect/>
                      </a:stretch>
                    </p:blipFill>
                    <p:spPr>
                      <a:xfrm>
                        <a:off x="2070100" y="1889125"/>
                        <a:ext cx="4310063" cy="1182688"/>
                      </a:xfrm>
                      <a:prstGeom prst="rect">
                        <a:avLst/>
                      </a:prstGeom>
                      <a:noFill/>
                      <a:ln>
                        <a:miter lim="800000"/>
                      </a:ln>
                    </p:spPr>
                  </p:pic>
                </p:oleObj>
              </mc:Fallback>
            </mc:AlternateContent>
          </a:graphicData>
        </a:graphic>
      </p:graphicFrame>
      <p:sp>
        <p:nvSpPr>
          <p:cNvPr id="39941" name="Rectangle 5" title=""/>
          <p:cNvSpPr/>
          <p:nvPr/>
        </p:nvSpPr>
        <p:spPr>
          <a:xfrm>
            <a:off x="736600" y="3886200"/>
            <a:ext cx="6578600" cy="990600"/>
          </a:xfrm>
          <a:prstGeom prst="rect">
            <a:avLst/>
          </a:prstGeom>
          <a:noFill/>
          <a:ln>
            <a:no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r>
              <a:rPr sz="2800">
                <a:solidFill>
                  <a:srgbClr val="FF5050"/>
                </a:solidFill>
              </a:rPr>
              <a:t>解：</a:t>
            </a:r>
            <a:endParaRPr sz="2800"/>
          </a:p>
          <a:p>
            <a:pPr lvl="0"/>
            <a:r>
              <a:rPr sz="2800"/>
              <a:t>   ⑴．由密度函数的性质</a:t>
            </a:r>
            <a:endParaRPr sz="2800"/>
          </a:p>
        </p:txBody>
      </p:sp>
      <p:graphicFrame>
        <p:nvGraphicFramePr>
          <p:cNvPr id="39942" name="Object 6" title=""/>
          <p:cNvGraphicFramePr>
            <a:graphicFrameLocks noChangeAspect="1"/>
          </p:cNvGraphicFramePr>
          <p:nvPr/>
        </p:nvGraphicFramePr>
        <p:xfrm>
          <a:off x="914400" y="3448050"/>
          <a:ext cx="2590800" cy="455613"/>
        </p:xfrm>
        <a:graphic>
          <a:graphicData uri="http://schemas.openxmlformats.org/presentationml/2006/ole">
            <mc:AlternateContent>
              <mc:Choice xmlns:v="urn:schemas-microsoft-com:vml" Requires="v">
                <p:oleObj spid="_x0000_s1454" name="公式" r:id="rId4" imgW="2590800" imgH="455613" progId="Equation.3">
                  <p:embed/>
                </p:oleObj>
              </mc:Choice>
              <mc:Fallback>
                <p:oleObj name="公式" r:id="rId4" imgW="2590800" imgH="455613" progId="Equation.3">
                  <p:embed/>
                  <p:pic>
                    <p:nvPicPr>
                      <p:cNvPr id="0" name="OLE substitute image"/>
                      <p:cNvPicPr/>
                      <p:nvPr/>
                    </p:nvPicPr>
                    <p:blipFill>
                      <a:blip r:embed="rId5"/>
                      <a:stretch>
                        <a:fillRect/>
                      </a:stretch>
                    </p:blipFill>
                    <p:spPr>
                      <a:xfrm>
                        <a:off x="914400" y="3448050"/>
                        <a:ext cx="2590800" cy="455613"/>
                      </a:xfrm>
                      <a:prstGeom prst="rect">
                        <a:avLst/>
                      </a:prstGeom>
                      <a:noFill/>
                      <a:ln>
                        <a:noFill/>
                        <a:miter lim="800000"/>
                      </a:ln>
                    </p:spPr>
                  </p:pic>
                </p:oleObj>
              </mc:Fallback>
            </mc:AlternateContent>
          </a:graphicData>
        </a:graphic>
      </p:graphicFrame>
      <p:graphicFrame>
        <p:nvGraphicFramePr>
          <p:cNvPr id="39943" name="Object 7" title=""/>
          <p:cNvGraphicFramePr>
            <a:graphicFrameLocks noChangeAspect="1"/>
          </p:cNvGraphicFramePr>
          <p:nvPr/>
        </p:nvGraphicFramePr>
        <p:xfrm>
          <a:off x="4006850" y="3489325"/>
          <a:ext cx="2012950" cy="501650"/>
        </p:xfrm>
        <a:graphic>
          <a:graphicData uri="http://schemas.openxmlformats.org/presentationml/2006/ole">
            <mc:AlternateContent>
              <mc:Choice xmlns:v="urn:schemas-microsoft-com:vml" Requires="v">
                <p:oleObj spid="_x0000_s1455" name="公式" r:id="rId6" imgW="2012950" imgH="501650" progId="Equation.3">
                  <p:embed/>
                </p:oleObj>
              </mc:Choice>
              <mc:Fallback>
                <p:oleObj name="公式" r:id="rId6" imgW="2012950" imgH="501650" progId="Equation.3">
                  <p:embed/>
                  <p:pic>
                    <p:nvPicPr>
                      <p:cNvPr id="0" name="OLE substitute image"/>
                      <p:cNvPicPr/>
                      <p:nvPr/>
                    </p:nvPicPr>
                    <p:blipFill>
                      <a:blip r:embed="rId7"/>
                      <a:stretch>
                        <a:fillRect/>
                      </a:stretch>
                    </p:blipFill>
                    <p:spPr>
                      <a:xfrm>
                        <a:off x="4006850" y="3489325"/>
                        <a:ext cx="2012950" cy="501650"/>
                      </a:xfrm>
                      <a:prstGeom prst="rect">
                        <a:avLst/>
                      </a:prstGeom>
                      <a:noFill/>
                      <a:ln>
                        <a:noFill/>
                        <a:miter lim="800000"/>
                      </a:ln>
                    </p:spPr>
                  </p:pic>
                </p:oleObj>
              </mc:Fallback>
            </mc:AlternateContent>
          </a:graphicData>
        </a:graphic>
      </p:graphicFrame>
      <p:graphicFrame>
        <p:nvGraphicFramePr>
          <p:cNvPr id="39944" name="Object 8" title=""/>
          <p:cNvGraphicFramePr>
            <a:graphicFrameLocks noChangeAspect="1"/>
          </p:cNvGraphicFramePr>
          <p:nvPr/>
        </p:nvGraphicFramePr>
        <p:xfrm>
          <a:off x="3708400" y="4953000"/>
          <a:ext cx="1782763" cy="1060450"/>
        </p:xfrm>
        <a:graphic>
          <a:graphicData uri="http://schemas.openxmlformats.org/presentationml/2006/ole">
            <mc:AlternateContent>
              <mc:Choice xmlns:v="urn:schemas-microsoft-com:vml" Requires="v">
                <p:oleObj spid="_x0000_s1456" name="公式" r:id="rId8" imgW="1782763" imgH="1060450" progId="Equation.3">
                  <p:embed/>
                </p:oleObj>
              </mc:Choice>
              <mc:Fallback>
                <p:oleObj name="公式" r:id="rId8" imgW="1782763" imgH="1060450" progId="Equation.3">
                  <p:embed/>
                  <p:pic>
                    <p:nvPicPr>
                      <p:cNvPr id="0" name="OLE substitute image"/>
                      <p:cNvPicPr/>
                      <p:nvPr/>
                    </p:nvPicPr>
                    <p:blipFill>
                      <a:blip r:embed="rId9"/>
                      <a:stretch>
                        <a:fillRect/>
                      </a:stretch>
                    </p:blipFill>
                    <p:spPr>
                      <a:xfrm>
                        <a:off x="3708400" y="4953000"/>
                        <a:ext cx="1782763" cy="1060450"/>
                      </a:xfrm>
                      <a:prstGeom prst="rect">
                        <a:avLst/>
                      </a:prstGeom>
                      <a:noFill/>
                      <a:ln>
                        <a:noFill/>
                        <a:miter lim="800000"/>
                      </a:ln>
                    </p:spPr>
                  </p:pic>
                </p:oleObj>
              </mc:Fallback>
            </mc:AlternateContent>
          </a:graphicData>
        </a:graphic>
      </p:graphicFrame>
      <p:sp>
        <p:nvSpPr>
          <p:cNvPr id="39945" name="Rectangle 9" title=""/>
          <p:cNvSpPr/>
          <p:nvPr/>
        </p:nvSpPr>
        <p:spPr>
          <a:xfrm>
            <a:off x="5334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39947" name="" title=""/>
          <p:cNvGraphicFramePr>
            <a:graphicFrameLocks noChangeAspect="1"/>
          </p:cNvGraphicFramePr>
          <p:nvPr/>
        </p:nvGraphicFramePr>
        <p:xfrm>
          <a:off x="785813" y="990600"/>
          <a:ext cx="7572375" cy="28575"/>
        </p:xfrm>
        <a:graphic>
          <a:graphicData uri="http://schemas.openxmlformats.org/presentationml/2006/ole">
            <mc:AlternateContent>
              <mc:Choice xmlns:v="urn:schemas-microsoft-com:vml" Requires="v">
                <p:oleObj spid="_x0000_s1457" name="Image" r:id="rId10" imgW="7572375" imgH="28575" progId="Photoshop.Image.5">
                  <p:embed/>
                </p:oleObj>
              </mc:Choice>
              <mc:Fallback>
                <p:oleObj name="Image" r:id="rId10" imgW="7572375" imgH="28575" progId="Photoshop.Image.5">
                  <p:embed/>
                  <p:pic>
                    <p:nvPicPr>
                      <p:cNvPr id="0" name="OLE substitute image"/>
                      <p:cNvPicPr/>
                      <p:nvPr/>
                    </p:nvPicPr>
                    <p:blipFill>
                      <a:blip r:embed="rId11"/>
                      <a:stretch>
                        <a:fillRect/>
                      </a:stretch>
                    </p:blipFill>
                    <p:spPr>
                      <a:xfrm>
                        <a:off x="785813" y="990600"/>
                        <a:ext cx="7572375" cy="28575"/>
                      </a:xfrm>
                      <a:prstGeom prst="rect">
                        <a:avLst/>
                      </a:prstGeom>
                      <a:noFill/>
                      <a:ln>
                        <a:noFill/>
                        <a:miter lim="800000"/>
                      </a:ln>
                      <a:effectLst/>
                    </p:spPr>
                  </p:pic>
                </p:oleObj>
              </mc:Fallback>
            </mc:AlternateContent>
          </a:graphicData>
        </a:graphic>
      </p:graphicFrame>
      <p:sp>
        <p:nvSpPr>
          <p:cNvPr id="39948" name="" title="">
            <a:hlinkClick r:id="rId12"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39949"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2"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wipe(left)">
                                      <p:cBhvr>
                                        <p:cTn id="7" dur="500"/>
                                        <p:tgtEl>
                                          <p:spTgt spid="39939">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39940"/>
                                        </p:tgtEl>
                                        <p:attrNameLst>
                                          <p:attrName>style.visibility</p:attrName>
                                        </p:attrNameLst>
                                      </p:cBhvr>
                                      <p:to>
                                        <p:strVal val="visible"/>
                                      </p:to>
                                    </p:set>
                                    <p:animEffect transition="in" filter="wipe(left)">
                                      <p:cBhvr>
                                        <p:cTn id="12" dur="500"/>
                                        <p:tgtEl>
                                          <p:spTgt spid="39940"/>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39942"/>
                                        </p:tgtEl>
                                        <p:attrNameLst>
                                          <p:attrName>style.visibility</p:attrName>
                                        </p:attrNameLst>
                                      </p:cBhvr>
                                      <p:to>
                                        <p:strVal val="visible"/>
                                      </p:to>
                                    </p:set>
                                    <p:animEffect transition="in" filter="wipe(left)">
                                      <p:cBhvr>
                                        <p:cTn id="17" dur="500"/>
                                        <p:tgtEl>
                                          <p:spTgt spid="39942"/>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39943"/>
                                        </p:tgtEl>
                                        <p:attrNameLst>
                                          <p:attrName>style.visibility</p:attrName>
                                        </p:attrNameLst>
                                      </p:cBhvr>
                                      <p:to>
                                        <p:strVal val="visible"/>
                                      </p:to>
                                    </p:set>
                                    <p:animEffect transition="in" filter="wipe(left)">
                                      <p:cBhvr>
                                        <p:cTn id="22" dur="500"/>
                                        <p:tgtEl>
                                          <p:spTgt spid="39943"/>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grpId="0" nodeType="clickEffect">
                                  <p:stCondLst>
                                    <p:cond delay="0"/>
                                  </p:stCondLst>
                                  <p:childTnLst>
                                    <p:set>
                                      <p:cBhvr>
                                        <p:cTn id="26" dur="1" fill="hold">
                                          <p:stCondLst>
                                            <p:cond delay="0"/>
                                          </p:stCondLst>
                                        </p:cTn>
                                        <p:tgtEl>
                                          <p:spTgt spid="39941"/>
                                        </p:tgtEl>
                                        <p:attrNameLst>
                                          <p:attrName>style.visibility</p:attrName>
                                        </p:attrNameLst>
                                      </p:cBhvr>
                                      <p:to>
                                        <p:strVal val="visible"/>
                                      </p:to>
                                    </p:set>
                                    <p:animEffect transition="in" filter="wipe(left)">
                                      <p:cBhvr>
                                        <p:cTn id="27" dur="500"/>
                                        <p:tgtEl>
                                          <p:spTgt spid="39941"/>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39944"/>
                                        </p:tgtEl>
                                        <p:attrNameLst>
                                          <p:attrName>style.visibility</p:attrName>
                                        </p:attrNameLst>
                                      </p:cBhvr>
                                      <p:to>
                                        <p:strVal val="visible"/>
                                      </p:to>
                                    </p:set>
                                    <p:animEffect transition="in" filter="wipe(left)">
                                      <p:cBhvr>
                                        <p:cTn id="32" dur="500"/>
                                        <p:tgtEl>
                                          <p:spTgt spid="39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P spid="39941" grpId="0"/>
    </p:bldLst>
  </p:timing>
</p:sld>
</file>

<file path=ppt/slides/slide8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0962" name="NotDefined 2" title=""/>
          <p:cNvSpPr/>
          <p:nvPr>
            <p:ph type="title"/>
          </p:nvPr>
        </p:nvSpPr>
        <p:spPr>
          <a:xfrm>
            <a:off x="641350" y="1066800"/>
            <a:ext cx="1676400" cy="609600"/>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ea typeface="黑体" pitchFamily="2" charset="-122"/>
              </a:rPr>
              <a:t>例 1（续）</a:t>
            </a:r>
            <a:endParaRPr sz="2500">
              <a:ea typeface="黑体" pitchFamily="2" charset="-122"/>
            </a:endParaRPr>
          </a:p>
        </p:txBody>
      </p:sp>
      <p:graphicFrame>
        <p:nvGraphicFramePr>
          <p:cNvPr id="40963" name="Object 3" title=""/>
          <p:cNvGraphicFramePr>
            <a:graphicFrameLocks noChangeAspect="1"/>
          </p:cNvGraphicFramePr>
          <p:nvPr>
            <p:ph idx="1"/>
          </p:nvPr>
        </p:nvGraphicFramePr>
        <p:xfrm>
          <a:off x="862013" y="1476375"/>
          <a:ext cx="2716212" cy="1182688"/>
        </p:xfrm>
        <a:graphic>
          <a:graphicData uri="http://schemas.openxmlformats.org/presentationml/2006/ole">
            <mc:AlternateContent>
              <mc:Choice xmlns:v="urn:schemas-microsoft-com:vml" Requires="v">
                <p:oleObj spid="_x0000_s1458" name="公式" r:id="rId2" imgW="2716212" imgH="1182688" progId="Equation.3">
                  <p:embed/>
                </p:oleObj>
              </mc:Choice>
              <mc:Fallback>
                <p:oleObj name="公式" r:id="rId2" imgW="2716212" imgH="1182688" progId="Equation.3">
                  <p:embed/>
                  <p:pic>
                    <p:nvPicPr>
                      <p:cNvPr id="0" name="OLE substitute image"/>
                      <p:cNvPicPr/>
                      <p:nvPr/>
                    </p:nvPicPr>
                    <p:blipFill>
                      <a:blip r:embed="rId3"/>
                      <a:stretch>
                        <a:fillRect/>
                      </a:stretch>
                    </p:blipFill>
                    <p:spPr>
                      <a:xfrm>
                        <a:off x="862013" y="1476375"/>
                        <a:ext cx="2716212" cy="1182688"/>
                      </a:xfrm>
                      <a:prstGeom prst="rect">
                        <a:avLst/>
                      </a:prstGeom>
                      <a:noFill/>
                      <a:ln>
                        <a:miter lim="800000"/>
                      </a:ln>
                    </p:spPr>
                  </p:pic>
                </p:oleObj>
              </mc:Fallback>
            </mc:AlternateContent>
          </a:graphicData>
        </a:graphic>
      </p:graphicFrame>
      <p:graphicFrame>
        <p:nvGraphicFramePr>
          <p:cNvPr id="40964" name="Object 4" title=""/>
          <p:cNvGraphicFramePr>
            <a:graphicFrameLocks noChangeAspect="1"/>
          </p:cNvGraphicFramePr>
          <p:nvPr/>
        </p:nvGraphicFramePr>
        <p:xfrm>
          <a:off x="1479550" y="2771775"/>
          <a:ext cx="2622550" cy="1182688"/>
        </p:xfrm>
        <a:graphic>
          <a:graphicData uri="http://schemas.openxmlformats.org/presentationml/2006/ole">
            <mc:AlternateContent>
              <mc:Choice xmlns:v="urn:schemas-microsoft-com:vml" Requires="v">
                <p:oleObj spid="_x0000_s1459" name="公式" r:id="rId4" imgW="2622550" imgH="1182688" progId="Equation.3">
                  <p:embed/>
                </p:oleObj>
              </mc:Choice>
              <mc:Fallback>
                <p:oleObj name="公式" r:id="rId4" imgW="2622550" imgH="1182688" progId="Equation.3">
                  <p:embed/>
                  <p:pic>
                    <p:nvPicPr>
                      <p:cNvPr id="0" name="OLE substitute image"/>
                      <p:cNvPicPr/>
                      <p:nvPr/>
                    </p:nvPicPr>
                    <p:blipFill>
                      <a:blip r:embed="rId5"/>
                      <a:stretch>
                        <a:fillRect/>
                      </a:stretch>
                    </p:blipFill>
                    <p:spPr>
                      <a:xfrm>
                        <a:off x="1479550" y="2771775"/>
                        <a:ext cx="2622550" cy="1182688"/>
                      </a:xfrm>
                      <a:prstGeom prst="rect">
                        <a:avLst/>
                      </a:prstGeom>
                      <a:noFill/>
                      <a:ln>
                        <a:noFill/>
                        <a:miter lim="800000"/>
                      </a:ln>
                    </p:spPr>
                  </p:pic>
                </p:oleObj>
              </mc:Fallback>
            </mc:AlternateContent>
          </a:graphicData>
        </a:graphic>
      </p:graphicFrame>
      <p:graphicFrame>
        <p:nvGraphicFramePr>
          <p:cNvPr id="40965" name="Object 5" title=""/>
          <p:cNvGraphicFramePr>
            <a:graphicFrameLocks noChangeAspect="1"/>
          </p:cNvGraphicFramePr>
          <p:nvPr/>
        </p:nvGraphicFramePr>
        <p:xfrm>
          <a:off x="4070350" y="2695575"/>
          <a:ext cx="2654300" cy="1247775"/>
        </p:xfrm>
        <a:graphic>
          <a:graphicData uri="http://schemas.openxmlformats.org/presentationml/2006/ole">
            <mc:AlternateContent>
              <mc:Choice xmlns:v="urn:schemas-microsoft-com:vml" Requires="v">
                <p:oleObj spid="_x0000_s1460" name="公式" r:id="rId6" imgW="2654300" imgH="1247775" progId="Equation.3">
                  <p:embed/>
                </p:oleObj>
              </mc:Choice>
              <mc:Fallback>
                <p:oleObj name="公式" r:id="rId6" imgW="2654300" imgH="1247775" progId="Equation.3">
                  <p:embed/>
                  <p:pic>
                    <p:nvPicPr>
                      <p:cNvPr id="0" name="OLE substitute image"/>
                      <p:cNvPicPr/>
                      <p:nvPr/>
                    </p:nvPicPr>
                    <p:blipFill>
                      <a:blip r:embed="rId7"/>
                      <a:stretch>
                        <a:fillRect/>
                      </a:stretch>
                    </p:blipFill>
                    <p:spPr>
                      <a:xfrm>
                        <a:off x="4070350" y="2695575"/>
                        <a:ext cx="2654300" cy="1247775"/>
                      </a:xfrm>
                      <a:prstGeom prst="rect">
                        <a:avLst/>
                      </a:prstGeom>
                      <a:noFill/>
                      <a:ln>
                        <a:noFill/>
                        <a:miter lim="800000"/>
                      </a:ln>
                    </p:spPr>
                  </p:pic>
                </p:oleObj>
              </mc:Fallback>
            </mc:AlternateContent>
          </a:graphicData>
        </a:graphic>
      </p:graphicFrame>
      <p:graphicFrame>
        <p:nvGraphicFramePr>
          <p:cNvPr id="40966" name="Object 6" title=""/>
          <p:cNvGraphicFramePr>
            <a:graphicFrameLocks noChangeAspect="1"/>
          </p:cNvGraphicFramePr>
          <p:nvPr/>
        </p:nvGraphicFramePr>
        <p:xfrm>
          <a:off x="6726238" y="2847975"/>
          <a:ext cx="839787" cy="962025"/>
        </p:xfrm>
        <a:graphic>
          <a:graphicData uri="http://schemas.openxmlformats.org/presentationml/2006/ole">
            <mc:AlternateContent>
              <mc:Choice xmlns:v="urn:schemas-microsoft-com:vml" Requires="v">
                <p:oleObj spid="_x0000_s1461" name="公式" r:id="rId8" imgW="839787" imgH="962025" progId="Equation.3">
                  <p:embed/>
                </p:oleObj>
              </mc:Choice>
              <mc:Fallback>
                <p:oleObj name="公式" r:id="rId8" imgW="839787" imgH="962025" progId="Equation.3">
                  <p:embed/>
                  <p:pic>
                    <p:nvPicPr>
                      <p:cNvPr id="0" name="OLE substitute image"/>
                      <p:cNvPicPr/>
                      <p:nvPr/>
                    </p:nvPicPr>
                    <p:blipFill>
                      <a:blip r:embed="rId9"/>
                      <a:stretch>
                        <a:fillRect/>
                      </a:stretch>
                    </p:blipFill>
                    <p:spPr>
                      <a:xfrm>
                        <a:off x="6726238" y="2847975"/>
                        <a:ext cx="839787" cy="962025"/>
                      </a:xfrm>
                      <a:prstGeom prst="rect">
                        <a:avLst/>
                      </a:prstGeom>
                      <a:noFill/>
                      <a:ln>
                        <a:noFill/>
                        <a:miter lim="800000"/>
                      </a:ln>
                    </p:spPr>
                  </p:pic>
                </p:oleObj>
              </mc:Fallback>
            </mc:AlternateContent>
          </a:graphicData>
        </a:graphic>
      </p:graphicFrame>
      <p:graphicFrame>
        <p:nvGraphicFramePr>
          <p:cNvPr id="40967" name="Object 7" title=""/>
          <p:cNvGraphicFramePr>
            <a:graphicFrameLocks noChangeAspect="1"/>
          </p:cNvGraphicFramePr>
          <p:nvPr/>
        </p:nvGraphicFramePr>
        <p:xfrm>
          <a:off x="641350" y="3990975"/>
          <a:ext cx="3219450" cy="962025"/>
        </p:xfrm>
        <a:graphic>
          <a:graphicData uri="http://schemas.openxmlformats.org/presentationml/2006/ole">
            <mc:AlternateContent>
              <mc:Choice xmlns:v="urn:schemas-microsoft-com:vml" Requires="v">
                <p:oleObj spid="_x0000_s1462" name="公式" r:id="rId10" imgW="3219450" imgH="962025" progId="Equation.3">
                  <p:embed/>
                </p:oleObj>
              </mc:Choice>
              <mc:Fallback>
                <p:oleObj name="公式" r:id="rId10" imgW="3219450" imgH="962025" progId="Equation.3">
                  <p:embed/>
                  <p:pic>
                    <p:nvPicPr>
                      <p:cNvPr id="0" name="OLE substitute image"/>
                      <p:cNvPicPr/>
                      <p:nvPr/>
                    </p:nvPicPr>
                    <p:blipFill>
                      <a:blip r:embed="rId11"/>
                      <a:stretch>
                        <a:fillRect/>
                      </a:stretch>
                    </p:blipFill>
                    <p:spPr>
                      <a:xfrm>
                        <a:off x="641350" y="3990975"/>
                        <a:ext cx="3219450" cy="962025"/>
                      </a:xfrm>
                      <a:prstGeom prst="rect">
                        <a:avLst/>
                      </a:prstGeom>
                      <a:noFill/>
                      <a:ln>
                        <a:noFill/>
                        <a:miter lim="800000"/>
                      </a:ln>
                    </p:spPr>
                  </p:pic>
                </p:oleObj>
              </mc:Fallback>
            </mc:AlternateContent>
          </a:graphicData>
        </a:graphic>
      </p:graphicFrame>
      <p:graphicFrame>
        <p:nvGraphicFramePr>
          <p:cNvPr id="40968" name="Object 8" title=""/>
          <p:cNvGraphicFramePr>
            <a:graphicFrameLocks noChangeAspect="1"/>
          </p:cNvGraphicFramePr>
          <p:nvPr/>
        </p:nvGraphicFramePr>
        <p:xfrm>
          <a:off x="793750" y="4953000"/>
          <a:ext cx="3840163" cy="1154113"/>
        </p:xfrm>
        <a:graphic>
          <a:graphicData uri="http://schemas.openxmlformats.org/presentationml/2006/ole">
            <mc:AlternateContent>
              <mc:Choice xmlns:v="urn:schemas-microsoft-com:vml" Requires="v">
                <p:oleObj spid="_x0000_s1463" name="公式" r:id="rId12" imgW="3840163" imgH="1154113" progId="Equation.3">
                  <p:embed/>
                </p:oleObj>
              </mc:Choice>
              <mc:Fallback>
                <p:oleObj name="公式" r:id="rId12" imgW="3840163" imgH="1154113" progId="Equation.3">
                  <p:embed/>
                  <p:pic>
                    <p:nvPicPr>
                      <p:cNvPr id="0" name="OLE substitute image"/>
                      <p:cNvPicPr/>
                      <p:nvPr/>
                    </p:nvPicPr>
                    <p:blipFill>
                      <a:blip r:embed="rId13"/>
                      <a:stretch>
                        <a:fillRect/>
                      </a:stretch>
                    </p:blipFill>
                    <p:spPr>
                      <a:xfrm>
                        <a:off x="793750" y="4953000"/>
                        <a:ext cx="3840163" cy="1154113"/>
                      </a:xfrm>
                      <a:prstGeom prst="rect">
                        <a:avLst/>
                      </a:prstGeom>
                      <a:noFill/>
                      <a:ln>
                        <a:noFill/>
                        <a:miter lim="800000"/>
                      </a:ln>
                    </p:spPr>
                  </p:pic>
                </p:oleObj>
              </mc:Fallback>
            </mc:AlternateContent>
          </a:graphicData>
        </a:graphic>
      </p:graphicFrame>
      <p:graphicFrame>
        <p:nvGraphicFramePr>
          <p:cNvPr id="40969" name="Object 9" title=""/>
          <p:cNvGraphicFramePr>
            <a:graphicFrameLocks noChangeAspect="1"/>
          </p:cNvGraphicFramePr>
          <p:nvPr/>
        </p:nvGraphicFramePr>
        <p:xfrm>
          <a:off x="4654550" y="4959350"/>
          <a:ext cx="3341688" cy="1154113"/>
        </p:xfrm>
        <a:graphic>
          <a:graphicData uri="http://schemas.openxmlformats.org/presentationml/2006/ole">
            <mc:AlternateContent>
              <mc:Choice xmlns:v="urn:schemas-microsoft-com:vml" Requires="v">
                <p:oleObj spid="_x0000_s1464" name="公式" r:id="rId14" imgW="3341688" imgH="1154113" progId="Equation.3">
                  <p:embed/>
                </p:oleObj>
              </mc:Choice>
              <mc:Fallback>
                <p:oleObj name="公式" r:id="rId14" imgW="3341688" imgH="1154113" progId="Equation.3">
                  <p:embed/>
                  <p:pic>
                    <p:nvPicPr>
                      <p:cNvPr id="0" name="OLE substitute image"/>
                      <p:cNvPicPr/>
                      <p:nvPr/>
                    </p:nvPicPr>
                    <p:blipFill>
                      <a:blip r:embed="rId15"/>
                      <a:stretch>
                        <a:fillRect/>
                      </a:stretch>
                    </p:blipFill>
                    <p:spPr>
                      <a:xfrm>
                        <a:off x="4654550" y="4959350"/>
                        <a:ext cx="3341688" cy="1154113"/>
                      </a:xfrm>
                      <a:prstGeom prst="rect">
                        <a:avLst/>
                      </a:prstGeom>
                      <a:noFill/>
                      <a:ln>
                        <a:noFill/>
                        <a:miter lim="800000"/>
                      </a:ln>
                    </p:spPr>
                  </p:pic>
                </p:oleObj>
              </mc:Fallback>
            </mc:AlternateContent>
          </a:graphicData>
        </a:graphic>
      </p:graphicFrame>
      <p:graphicFrame>
        <p:nvGraphicFramePr>
          <p:cNvPr id="40970" name="" title=""/>
          <p:cNvGraphicFramePr>
            <a:graphicFrameLocks noChangeAspect="1"/>
          </p:cNvGraphicFramePr>
          <p:nvPr/>
        </p:nvGraphicFramePr>
        <p:xfrm>
          <a:off x="3536950" y="1476375"/>
          <a:ext cx="4997450" cy="1182688"/>
        </p:xfrm>
        <a:graphic>
          <a:graphicData uri="http://schemas.openxmlformats.org/presentationml/2006/ole">
            <mc:AlternateContent>
              <mc:Choice xmlns:v="urn:schemas-microsoft-com:vml" Requires="v">
                <p:oleObj spid="_x0000_s1465" name="公式" r:id="rId16" imgW="4997450" imgH="1182688" progId="Equation.3">
                  <p:embed/>
                </p:oleObj>
              </mc:Choice>
              <mc:Fallback>
                <p:oleObj name="公式" r:id="rId16" imgW="4997450" imgH="1182688" progId="Equation.3">
                  <p:embed/>
                  <p:pic>
                    <p:nvPicPr>
                      <p:cNvPr id="0" name="OLE substitute image"/>
                      <p:cNvPicPr/>
                      <p:nvPr/>
                    </p:nvPicPr>
                    <p:blipFill>
                      <a:blip r:embed="rId17"/>
                      <a:stretch>
                        <a:fillRect/>
                      </a:stretch>
                    </p:blipFill>
                    <p:spPr>
                      <a:xfrm>
                        <a:off x="3536950" y="1476375"/>
                        <a:ext cx="4997450" cy="1182688"/>
                      </a:xfrm>
                      <a:prstGeom prst="rect">
                        <a:avLst/>
                      </a:prstGeom>
                      <a:noFill/>
                      <a:ln>
                        <a:noFill/>
                        <a:miter lim="800000"/>
                      </a:ln>
                    </p:spPr>
                  </p:pic>
                </p:oleObj>
              </mc:Fallback>
            </mc:AlternateContent>
          </a:graphicData>
        </a:graphic>
      </p:graphicFrame>
      <p:sp>
        <p:nvSpPr>
          <p:cNvPr id="40971" name="" title=""/>
          <p:cNvSpPr/>
          <p:nvPr/>
        </p:nvSpPr>
        <p:spPr>
          <a:xfrm>
            <a:off x="5334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40973" name="" title=""/>
          <p:cNvGraphicFramePr>
            <a:graphicFrameLocks noChangeAspect="1"/>
          </p:cNvGraphicFramePr>
          <p:nvPr/>
        </p:nvGraphicFramePr>
        <p:xfrm>
          <a:off x="785813" y="990600"/>
          <a:ext cx="7572375" cy="28575"/>
        </p:xfrm>
        <a:graphic>
          <a:graphicData uri="http://schemas.openxmlformats.org/presentationml/2006/ole">
            <mc:AlternateContent>
              <mc:Choice xmlns:v="urn:schemas-microsoft-com:vml" Requires="v">
                <p:oleObj spid="_x0000_s1466" name="Image" r:id="rId18" imgW="7572375" imgH="28575" progId="Photoshop.Image.5">
                  <p:embed/>
                </p:oleObj>
              </mc:Choice>
              <mc:Fallback>
                <p:oleObj name="Image" r:id="rId18" imgW="7572375" imgH="28575" progId="Photoshop.Image.5">
                  <p:embed/>
                  <p:pic>
                    <p:nvPicPr>
                      <p:cNvPr id="0" name="OLE substitute image"/>
                      <p:cNvPicPr/>
                      <p:nvPr/>
                    </p:nvPicPr>
                    <p:blipFill>
                      <a:blip r:embed="rId19"/>
                      <a:stretch>
                        <a:fillRect/>
                      </a:stretch>
                    </p:blipFill>
                    <p:spPr>
                      <a:xfrm>
                        <a:off x="785813" y="990600"/>
                        <a:ext cx="7572375" cy="28575"/>
                      </a:xfrm>
                      <a:prstGeom prst="rect">
                        <a:avLst/>
                      </a:prstGeom>
                      <a:noFill/>
                      <a:ln>
                        <a:noFill/>
                        <a:miter lim="800000"/>
                      </a:ln>
                      <a:effectLst/>
                    </p:spPr>
                  </p:pic>
                </p:oleObj>
              </mc:Fallback>
            </mc:AlternateContent>
          </a:graphicData>
        </a:graphic>
      </p:graphicFrame>
      <p:sp>
        <p:nvSpPr>
          <p:cNvPr id="40974" name="" title="">
            <a:hlinkClick r:id="rId20"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40975"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20"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wipe(left)">
                                      <p:cBhvr>
                                        <p:cTn id="7" dur="500"/>
                                        <p:tgtEl>
                                          <p:spTgt spid="40963"/>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40970"/>
                                        </p:tgtEl>
                                        <p:attrNameLst>
                                          <p:attrName>style.visibility</p:attrName>
                                        </p:attrNameLst>
                                      </p:cBhvr>
                                      <p:to>
                                        <p:strVal val="visible"/>
                                      </p:to>
                                    </p:set>
                                    <p:animEffect transition="in" filter="wipe(left)">
                                      <p:cBhvr>
                                        <p:cTn id="12" dur="500"/>
                                        <p:tgtEl>
                                          <p:spTgt spid="40970"/>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40964"/>
                                        </p:tgtEl>
                                        <p:attrNameLst>
                                          <p:attrName>style.visibility</p:attrName>
                                        </p:attrNameLst>
                                      </p:cBhvr>
                                      <p:to>
                                        <p:strVal val="visible"/>
                                      </p:to>
                                    </p:set>
                                    <p:animEffect transition="in" filter="wipe(left)">
                                      <p:cBhvr>
                                        <p:cTn id="17" dur="500"/>
                                        <p:tgtEl>
                                          <p:spTgt spid="40964"/>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40965"/>
                                        </p:tgtEl>
                                        <p:attrNameLst>
                                          <p:attrName>style.visibility</p:attrName>
                                        </p:attrNameLst>
                                      </p:cBhvr>
                                      <p:to>
                                        <p:strVal val="visible"/>
                                      </p:to>
                                    </p:set>
                                    <p:animEffect transition="in" filter="wipe(left)">
                                      <p:cBhvr>
                                        <p:cTn id="22" dur="500"/>
                                        <p:tgtEl>
                                          <p:spTgt spid="40965"/>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40966"/>
                                        </p:tgtEl>
                                        <p:attrNameLst>
                                          <p:attrName>style.visibility</p:attrName>
                                        </p:attrNameLst>
                                      </p:cBhvr>
                                      <p:to>
                                        <p:strVal val="visible"/>
                                      </p:to>
                                    </p:set>
                                    <p:animEffect transition="in" filter="wipe(left)">
                                      <p:cBhvr>
                                        <p:cTn id="27" dur="500"/>
                                        <p:tgtEl>
                                          <p:spTgt spid="40966"/>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40967"/>
                                        </p:tgtEl>
                                        <p:attrNameLst>
                                          <p:attrName>style.visibility</p:attrName>
                                        </p:attrNameLst>
                                      </p:cBhvr>
                                      <p:to>
                                        <p:strVal val="visible"/>
                                      </p:to>
                                    </p:set>
                                    <p:animEffect transition="in" filter="wipe(left)">
                                      <p:cBhvr>
                                        <p:cTn id="32" dur="500"/>
                                        <p:tgtEl>
                                          <p:spTgt spid="40967"/>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22" presetClass="entr" presetSubtype="8" dur="500" fill="hold" nodeType="clickEffect">
                                  <p:stCondLst>
                                    <p:cond delay="0"/>
                                  </p:stCondLst>
                                  <p:childTnLst>
                                    <p:set>
                                      <p:cBhvr>
                                        <p:cTn id="36" dur="1" fill="hold">
                                          <p:stCondLst>
                                            <p:cond delay="0"/>
                                          </p:stCondLst>
                                        </p:cTn>
                                        <p:tgtEl>
                                          <p:spTgt spid="40968"/>
                                        </p:tgtEl>
                                        <p:attrNameLst>
                                          <p:attrName>style.visibility</p:attrName>
                                        </p:attrNameLst>
                                      </p:cBhvr>
                                      <p:to>
                                        <p:strVal val="visible"/>
                                      </p:to>
                                    </p:set>
                                    <p:animEffect transition="in" filter="wipe(left)">
                                      <p:cBhvr>
                                        <p:cTn id="37" dur="500"/>
                                        <p:tgtEl>
                                          <p:spTgt spid="40968"/>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22" presetClass="entr" presetSubtype="8" dur="500" fill="hold" nodeType="clickEffect">
                                  <p:stCondLst>
                                    <p:cond delay="0"/>
                                  </p:stCondLst>
                                  <p:childTnLst>
                                    <p:set>
                                      <p:cBhvr>
                                        <p:cTn id="41" dur="1" fill="hold">
                                          <p:stCondLst>
                                            <p:cond delay="0"/>
                                          </p:stCondLst>
                                        </p:cTn>
                                        <p:tgtEl>
                                          <p:spTgt spid="40969"/>
                                        </p:tgtEl>
                                        <p:attrNameLst>
                                          <p:attrName>style.visibility</p:attrName>
                                        </p:attrNameLst>
                                      </p:cBhvr>
                                      <p:to>
                                        <p:strVal val="visible"/>
                                      </p:to>
                                    </p:set>
                                    <p:animEffect transition="in" filter="wipe(left)">
                                      <p:cBhvr>
                                        <p:cTn id="42" dur="500"/>
                                        <p:tgtEl>
                                          <p:spTgt spid="40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1986" name="NotDefined 2" title=""/>
          <p:cNvSpPr/>
          <p:nvPr>
            <p:ph type="title"/>
          </p:nvPr>
        </p:nvSpPr>
        <p:spPr>
          <a:xfrm>
            <a:off x="685800" y="1143000"/>
            <a:ext cx="1828800" cy="685800"/>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ea typeface="黑体" pitchFamily="2" charset="-122"/>
              </a:rPr>
              <a:t>例 1（续）</a:t>
            </a:r>
            <a:endParaRPr sz="2500">
              <a:ea typeface="黑体" pitchFamily="2" charset="-122"/>
            </a:endParaRPr>
          </a:p>
        </p:txBody>
      </p:sp>
      <p:graphicFrame>
        <p:nvGraphicFramePr>
          <p:cNvPr id="41987" name="Object 3" title=""/>
          <p:cNvGraphicFramePr>
            <a:graphicFrameLocks noChangeAspect="1"/>
          </p:cNvGraphicFramePr>
          <p:nvPr>
            <p:ph idx="1"/>
          </p:nvPr>
        </p:nvGraphicFramePr>
        <p:xfrm>
          <a:off x="1752600" y="1735138"/>
          <a:ext cx="2905125" cy="1235075"/>
        </p:xfrm>
        <a:graphic>
          <a:graphicData uri="http://schemas.openxmlformats.org/presentationml/2006/ole">
            <mc:AlternateContent>
              <mc:Choice xmlns:v="urn:schemas-microsoft-com:vml" Requires="v">
                <p:oleObj spid="_x0000_s1467" name="公式" r:id="rId2" imgW="2905125" imgH="1235075" progId="Equation.3">
                  <p:embed/>
                </p:oleObj>
              </mc:Choice>
              <mc:Fallback>
                <p:oleObj name="公式" r:id="rId2" imgW="2905125" imgH="1235075" progId="Equation.3">
                  <p:embed/>
                  <p:pic>
                    <p:nvPicPr>
                      <p:cNvPr id="0" name="OLE substitute image"/>
                      <p:cNvPicPr/>
                      <p:nvPr/>
                    </p:nvPicPr>
                    <p:blipFill>
                      <a:blip r:embed="rId3"/>
                      <a:stretch>
                        <a:fillRect/>
                      </a:stretch>
                    </p:blipFill>
                    <p:spPr>
                      <a:xfrm>
                        <a:off x="1752600" y="1735138"/>
                        <a:ext cx="2905125" cy="1235075"/>
                      </a:xfrm>
                      <a:prstGeom prst="rect">
                        <a:avLst/>
                      </a:prstGeom>
                      <a:noFill/>
                      <a:ln>
                        <a:noFill/>
                        <a:miter lim="800000"/>
                      </a:ln>
                    </p:spPr>
                  </p:pic>
                </p:oleObj>
              </mc:Fallback>
            </mc:AlternateContent>
          </a:graphicData>
        </a:graphic>
      </p:graphicFrame>
      <p:graphicFrame>
        <p:nvGraphicFramePr>
          <p:cNvPr id="41988" name="Object 4" title=""/>
          <p:cNvGraphicFramePr>
            <a:graphicFrameLocks noChangeAspect="1"/>
          </p:cNvGraphicFramePr>
          <p:nvPr/>
        </p:nvGraphicFramePr>
        <p:xfrm>
          <a:off x="1708150" y="3192463"/>
          <a:ext cx="2940050" cy="1336675"/>
        </p:xfrm>
        <a:graphic>
          <a:graphicData uri="http://schemas.openxmlformats.org/presentationml/2006/ole">
            <mc:AlternateContent>
              <mc:Choice xmlns:v="urn:schemas-microsoft-com:vml" Requires="v">
                <p:oleObj spid="_x0000_s1468" name="公式" r:id="rId4" imgW="2940050" imgH="1336675" progId="Equation.3">
                  <p:embed/>
                </p:oleObj>
              </mc:Choice>
              <mc:Fallback>
                <p:oleObj name="公式" r:id="rId4" imgW="2940050" imgH="1336675" progId="Equation.3">
                  <p:embed/>
                  <p:pic>
                    <p:nvPicPr>
                      <p:cNvPr id="0" name="OLE substitute image"/>
                      <p:cNvPicPr/>
                      <p:nvPr/>
                    </p:nvPicPr>
                    <p:blipFill>
                      <a:blip r:embed="rId5"/>
                      <a:stretch>
                        <a:fillRect/>
                      </a:stretch>
                    </p:blipFill>
                    <p:spPr>
                      <a:xfrm>
                        <a:off x="1708150" y="3192463"/>
                        <a:ext cx="2940050" cy="1336675"/>
                      </a:xfrm>
                      <a:prstGeom prst="rect">
                        <a:avLst/>
                      </a:prstGeom>
                      <a:noFill/>
                      <a:ln>
                        <a:noFill/>
                        <a:miter lim="800000"/>
                      </a:ln>
                    </p:spPr>
                  </p:pic>
                </p:oleObj>
              </mc:Fallback>
            </mc:AlternateContent>
          </a:graphicData>
        </a:graphic>
      </p:graphicFrame>
      <p:graphicFrame>
        <p:nvGraphicFramePr>
          <p:cNvPr id="41989" name="Object 5" title=""/>
          <p:cNvGraphicFramePr>
            <a:graphicFrameLocks noChangeAspect="1"/>
          </p:cNvGraphicFramePr>
          <p:nvPr/>
        </p:nvGraphicFramePr>
        <p:xfrm>
          <a:off x="1741488" y="4837113"/>
          <a:ext cx="696912" cy="1030287"/>
        </p:xfrm>
        <a:graphic>
          <a:graphicData uri="http://schemas.openxmlformats.org/presentationml/2006/ole">
            <mc:AlternateContent>
              <mc:Choice xmlns:v="urn:schemas-microsoft-com:vml" Requires="v">
                <p:oleObj spid="_x0000_s1469" name="公式" r:id="rId6" imgW="696912" imgH="1030287" progId="Equation.3">
                  <p:embed/>
                </p:oleObj>
              </mc:Choice>
              <mc:Fallback>
                <p:oleObj name="公式" r:id="rId6" imgW="696912" imgH="1030287" progId="Equation.3">
                  <p:embed/>
                  <p:pic>
                    <p:nvPicPr>
                      <p:cNvPr id="0" name="OLE substitute image"/>
                      <p:cNvPicPr/>
                      <p:nvPr/>
                    </p:nvPicPr>
                    <p:blipFill>
                      <a:blip r:embed="rId7"/>
                      <a:stretch>
                        <a:fillRect/>
                      </a:stretch>
                    </p:blipFill>
                    <p:spPr>
                      <a:xfrm>
                        <a:off x="1741488" y="4837113"/>
                        <a:ext cx="696912" cy="1030287"/>
                      </a:xfrm>
                      <a:prstGeom prst="rect">
                        <a:avLst/>
                      </a:prstGeom>
                      <a:noFill/>
                      <a:ln>
                        <a:noFill/>
                        <a:miter lim="800000"/>
                      </a:ln>
                    </p:spPr>
                  </p:pic>
                </p:oleObj>
              </mc:Fallback>
            </mc:AlternateContent>
          </a:graphicData>
        </a:graphic>
      </p:graphicFrame>
      <p:sp>
        <p:nvSpPr>
          <p:cNvPr id="41990" name="Rectangle 6" title=""/>
          <p:cNvSpPr/>
          <p:nvPr/>
        </p:nvSpPr>
        <p:spPr>
          <a:xfrm>
            <a:off x="5334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41992" name="Object 8" title=""/>
          <p:cNvGraphicFramePr>
            <a:graphicFrameLocks noChangeAspect="1"/>
          </p:cNvGraphicFramePr>
          <p:nvPr/>
        </p:nvGraphicFramePr>
        <p:xfrm>
          <a:off x="785813" y="990600"/>
          <a:ext cx="7572375" cy="28575"/>
        </p:xfrm>
        <a:graphic>
          <a:graphicData uri="http://schemas.openxmlformats.org/presentationml/2006/ole">
            <mc:AlternateContent>
              <mc:Choice xmlns:v="urn:schemas-microsoft-com:vml" Requires="v">
                <p:oleObj spid="_x0000_s1470" name="Image" r:id="rId8" imgW="7572375" imgH="28575" progId="Photoshop.Image.5">
                  <p:embed/>
                </p:oleObj>
              </mc:Choice>
              <mc:Fallback>
                <p:oleObj name="Image" r:id="rId8" imgW="7572375" imgH="28575" progId="Photoshop.Image.5">
                  <p:embed/>
                  <p:pic>
                    <p:nvPicPr>
                      <p:cNvPr id="0" name="OLE substitute image"/>
                      <p:cNvPicPr/>
                      <p:nvPr/>
                    </p:nvPicPr>
                    <p:blipFill>
                      <a:blip r:embed="rId9"/>
                      <a:stretch>
                        <a:fillRect/>
                      </a:stretch>
                    </p:blipFill>
                    <p:spPr>
                      <a:xfrm>
                        <a:off x="785813" y="990600"/>
                        <a:ext cx="7572375" cy="28575"/>
                      </a:xfrm>
                      <a:prstGeom prst="rect">
                        <a:avLst/>
                      </a:prstGeom>
                      <a:noFill/>
                      <a:ln>
                        <a:noFill/>
                        <a:miter lim="800000"/>
                      </a:ln>
                      <a:effectLst/>
                    </p:spPr>
                  </p:pic>
                </p:oleObj>
              </mc:Fallback>
            </mc:AlternateContent>
          </a:graphicData>
        </a:graphic>
      </p:graphicFrame>
      <p:sp>
        <p:nvSpPr>
          <p:cNvPr id="41993" name="HomeButton 9" title="">
            <a:hlinkClick r:id="rId10"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41994"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0"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wipe(left)">
                                      <p:cBhvr>
                                        <p:cTn id="7" dur="500"/>
                                        <p:tgtEl>
                                          <p:spTgt spid="41987"/>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41988"/>
                                        </p:tgtEl>
                                        <p:attrNameLst>
                                          <p:attrName>style.visibility</p:attrName>
                                        </p:attrNameLst>
                                      </p:cBhvr>
                                      <p:to>
                                        <p:strVal val="visible"/>
                                      </p:to>
                                    </p:set>
                                    <p:animEffect transition="in" filter="wipe(left)">
                                      <p:cBhvr>
                                        <p:cTn id="12" dur="500"/>
                                        <p:tgtEl>
                                          <p:spTgt spid="41988"/>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41989"/>
                                        </p:tgtEl>
                                        <p:attrNameLst>
                                          <p:attrName>style.visibility</p:attrName>
                                        </p:attrNameLst>
                                      </p:cBhvr>
                                      <p:to>
                                        <p:strVal val="visible"/>
                                      </p:to>
                                    </p:set>
                                    <p:animEffect transition="in" filter="wipe(left)">
                                      <p:cBhvr>
                                        <p:cTn id="17" dur="5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3010" name="NotDefined 2" title=""/>
          <p:cNvSpPr/>
          <p:nvPr>
            <p:ph type="title" idx="4294967295"/>
          </p:nvPr>
        </p:nvSpPr>
        <p:spPr>
          <a:xfrm>
            <a:off x="508000" y="1066800"/>
            <a:ext cx="1143000" cy="533400"/>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900">
                <a:solidFill>
                  <a:srgbClr val="FF5050"/>
                </a:solidFill>
                <a:ea typeface="黑体" pitchFamily="2" charset="-122"/>
              </a:rPr>
              <a:t>例 2</a:t>
            </a:r>
            <a:endParaRPr sz="2900">
              <a:solidFill>
                <a:srgbClr val="FF5050"/>
              </a:solidFill>
              <a:ea typeface="黑体" pitchFamily="2" charset="-122"/>
            </a:endParaRPr>
          </a:p>
        </p:txBody>
      </p:sp>
      <p:sp>
        <p:nvSpPr>
          <p:cNvPr id="43011" name="NotDefined 3" title=""/>
          <p:cNvSpPr/>
          <p:nvPr>
            <p:ph type="body" sz="half" idx="4294967295"/>
          </p:nvPr>
        </p:nvSpPr>
        <p:spPr>
          <a:xfrm>
            <a:off x="660400" y="1524000"/>
            <a:ext cx="6324600" cy="609600"/>
          </a:xfrm>
          <a:noFill/>
          <a:ln>
            <a:miter lim="800000"/>
          </a:ln>
        </p:spPr>
        <p:txBody>
          <a:bodyPr/>
          <a:lstStyle>
            <a:lvl1pPr marL="342900" indent="-342900"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lang="zh-CN" altLang="en-US" sz="2600" b="0" i="0" u="none" baseline="0">
                <a:solidFill>
                  <a:schemeClr val="tx1"/>
                </a:solidFill>
                <a:effectLst/>
                <a:latin typeface="Arial"/>
                <a:ea typeface="宋体" pitchFamily="2" charset="-122"/>
              </a:defRPr>
            </a:lvl1pPr>
            <a:lvl2pPr marL="669925" indent="-325438" algn="l" defTabSz="914400" rtl="0" eaLnBrk="1" fontAlgn="base" hangingPunct="1">
              <a:lnSpc>
                <a:spcPct val="100000"/>
              </a:lnSpc>
              <a:spcBef>
                <a:spcPct val="20000"/>
              </a:spcBef>
              <a:spcAft>
                <a:spcPct val="0"/>
              </a:spcAft>
              <a:buClr>
                <a:schemeClr val="accent2"/>
              </a:buClr>
              <a:buSzPct val="60000"/>
              <a:buFont typeface="Wingdings" pitchFamily="2" charset="2"/>
              <a:buChar char="q"/>
              <a:defRPr kumimoji="0" lang="zh-CN" altLang="en-US" sz="2200" b="0" i="0" u="none" baseline="0">
                <a:solidFill>
                  <a:schemeClr val="tx1"/>
                </a:solidFill>
                <a:effectLst/>
                <a:latin typeface="Arial"/>
                <a:ea typeface="宋体" pitchFamily="2" charset="-122"/>
              </a:defRPr>
            </a:lvl2pPr>
            <a:lvl3pPr marL="1022350" indent="-350838"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lang="zh-CN" altLang="en-US" sz="2000" b="0" i="0" u="none" baseline="0">
                <a:solidFill>
                  <a:schemeClr val="tx1"/>
                </a:solidFill>
                <a:effectLst/>
                <a:latin typeface="Arial"/>
                <a:ea typeface="宋体" pitchFamily="2" charset="-122"/>
              </a:defRPr>
            </a:lvl3pPr>
            <a:lvl4pPr marL="1339850" indent="-315912" algn="l" defTabSz="914400" rtl="0" eaLnBrk="1" fontAlgn="base" hangingPunct="1">
              <a:lnSpc>
                <a:spcPct val="100000"/>
              </a:lnSpc>
              <a:spcBef>
                <a:spcPct val="20000"/>
              </a:spcBef>
              <a:spcAft>
                <a:spcPct val="0"/>
              </a:spcAft>
              <a:buClr>
                <a:schemeClr val="accent2"/>
              </a:buClr>
              <a:buSzPct val="70000"/>
              <a:buFont typeface="Wingdings" pitchFamily="2" charset="2"/>
              <a:buChar char="q"/>
              <a:defRPr kumimoji="0" lang="zh-CN" altLang="en-US" sz="1800" b="0" i="0" u="none" baseline="0">
                <a:solidFill>
                  <a:schemeClr val="tx1"/>
                </a:solidFill>
                <a:effectLst/>
                <a:latin typeface="Arial"/>
                <a:ea typeface="宋体" pitchFamily="2" charset="-122"/>
              </a:defRPr>
            </a:lvl4pPr>
            <a:lvl5pPr marL="1681162" indent="-339725" algn="l" defTabSz="914400" rtl="0" eaLnBrk="1" fontAlgn="base" hangingPunct="1">
              <a:lnSpc>
                <a:spcPct val="100000"/>
              </a:lnSpc>
              <a:spcBef>
                <a:spcPct val="20000"/>
              </a:spcBef>
              <a:spcAft>
                <a:spcPct val="0"/>
              </a:spcAft>
              <a:buClr>
                <a:schemeClr val="accent1"/>
              </a:buClr>
              <a:buSzPct val="75000"/>
              <a:buFont typeface="Wingdings" pitchFamily="2" charset="2"/>
              <a:buChar char="§"/>
              <a:defRPr kumimoji="0" lang="zh-CN" altLang="en-US" sz="1800" b="0" i="0" u="none" baseline="0">
                <a:solidFill>
                  <a:schemeClr val="tx1"/>
                </a:solidFill>
                <a:effectLst/>
                <a:latin typeface="Arial"/>
                <a:ea typeface="宋体" pitchFamily="2" charset="-122"/>
              </a:defRPr>
            </a:lvl5pPr>
          </a:lstStyle>
          <a:p>
            <a:pPr lvl="0">
              <a:buNone/>
            </a:pPr>
            <a:r>
              <a:t>某电子元件的寿命（单位：小时）是以</a:t>
            </a:r>
          </a:p>
        </p:txBody>
      </p:sp>
      <p:graphicFrame>
        <p:nvGraphicFramePr>
          <p:cNvPr id="43012" name="Object 4" title=""/>
          <p:cNvGraphicFramePr>
            <a:graphicFrameLocks noChangeAspect="1"/>
          </p:cNvGraphicFramePr>
          <p:nvPr>
            <p:ph sz="half" idx="1"/>
          </p:nvPr>
        </p:nvGraphicFramePr>
        <p:xfrm>
          <a:off x="2890838" y="1941513"/>
          <a:ext cx="3230562" cy="1420812"/>
        </p:xfrm>
        <a:graphic>
          <a:graphicData uri="http://schemas.openxmlformats.org/presentationml/2006/ole">
            <mc:AlternateContent>
              <mc:Choice xmlns:v="urn:schemas-microsoft-com:vml" Requires="v">
                <p:oleObj spid="_x0000_s1471" name="公式" r:id="rId2" imgW="3230562" imgH="1420812" progId="Equation.3">
                  <p:embed/>
                </p:oleObj>
              </mc:Choice>
              <mc:Fallback>
                <p:oleObj name="公式" r:id="rId2" imgW="3230562" imgH="1420812" progId="Equation.3">
                  <p:embed/>
                  <p:pic>
                    <p:nvPicPr>
                      <p:cNvPr id="0" name="OLE substitute image"/>
                      <p:cNvPicPr/>
                      <p:nvPr/>
                    </p:nvPicPr>
                    <p:blipFill>
                      <a:blip r:embed="rId3"/>
                      <a:stretch>
                        <a:fillRect/>
                      </a:stretch>
                    </p:blipFill>
                    <p:spPr>
                      <a:xfrm>
                        <a:off x="2890838" y="1941513"/>
                        <a:ext cx="3230562" cy="1420812"/>
                      </a:xfrm>
                      <a:prstGeom prst="rect">
                        <a:avLst/>
                      </a:prstGeom>
                      <a:noFill/>
                      <a:ln>
                        <a:miter lim="800000"/>
                      </a:ln>
                    </p:spPr>
                  </p:pic>
                </p:oleObj>
              </mc:Fallback>
            </mc:AlternateContent>
          </a:graphicData>
        </a:graphic>
      </p:graphicFrame>
      <p:sp>
        <p:nvSpPr>
          <p:cNvPr id="43013" name="Rectangle 5" title=""/>
          <p:cNvSpPr/>
          <p:nvPr/>
        </p:nvSpPr>
        <p:spPr>
          <a:xfrm>
            <a:off x="736600" y="3810000"/>
            <a:ext cx="8178800" cy="2438400"/>
          </a:xfrm>
          <a:prstGeom prst="rect">
            <a:avLst/>
          </a:prstGeom>
          <a:noFill/>
          <a:ln>
            <a:no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r>
              <a:rPr sz="2800"/>
              <a:t>为密度函数的连续型随机变量．求 5 个同类型的元件在使用的前 150 小时内恰有 2 个需要更换的概率.</a:t>
            </a:r>
            <a:endParaRPr sz="2800"/>
          </a:p>
          <a:p>
            <a:pPr lvl="0"/>
            <a:endParaRPr sz="2800"/>
          </a:p>
          <a:p>
            <a:pPr lvl="0"/>
            <a:r>
              <a:rPr sz="2800">
                <a:solidFill>
                  <a:srgbClr val="FF5050"/>
                </a:solidFill>
              </a:rPr>
              <a:t>解：</a:t>
            </a:r>
            <a:endParaRPr sz="2800"/>
          </a:p>
          <a:p>
            <a:pPr lvl="0"/>
            <a:r>
              <a:rPr sz="2800"/>
              <a:t>   设：A={ 某元件在使用的前 150 小时内需要更换}</a:t>
            </a:r>
            <a:endParaRPr sz="2800"/>
          </a:p>
          <a:p>
            <a:pPr lvl="0"/>
            <a:endParaRPr sz="2800"/>
          </a:p>
        </p:txBody>
      </p:sp>
      <p:sp>
        <p:nvSpPr>
          <p:cNvPr id="43014" name="Rectangle 6" title=""/>
          <p:cNvSpPr/>
          <p:nvPr/>
        </p:nvSpPr>
        <p:spPr>
          <a:xfrm>
            <a:off x="5334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43016" name="Object 8" title=""/>
          <p:cNvGraphicFramePr>
            <a:graphicFrameLocks noChangeAspect="1"/>
          </p:cNvGraphicFramePr>
          <p:nvPr/>
        </p:nvGraphicFramePr>
        <p:xfrm>
          <a:off x="785813" y="990600"/>
          <a:ext cx="7572375" cy="28575"/>
        </p:xfrm>
        <a:graphic>
          <a:graphicData uri="http://schemas.openxmlformats.org/presentationml/2006/ole">
            <mc:AlternateContent>
              <mc:Choice xmlns:v="urn:schemas-microsoft-com:vml" Requires="v">
                <p:oleObj spid="_x0000_s1472" name="Image" r:id="rId4" imgW="7572375" imgH="28575" progId="Photoshop.Image.5">
                  <p:embed/>
                </p:oleObj>
              </mc:Choice>
              <mc:Fallback>
                <p:oleObj name="Image" r:id="rId4" imgW="7572375" imgH="28575" progId="Photoshop.Image.5">
                  <p:embed/>
                  <p:pic>
                    <p:nvPicPr>
                      <p:cNvPr id="0" name="OLE substitute image"/>
                      <p:cNvPicPr/>
                      <p:nvPr/>
                    </p:nvPicPr>
                    <p:blipFill>
                      <a:blip r:embed="rId5"/>
                      <a:stretch>
                        <a:fillRect/>
                      </a:stretch>
                    </p:blipFill>
                    <p:spPr>
                      <a:xfrm>
                        <a:off x="785813" y="990600"/>
                        <a:ext cx="7572375" cy="28575"/>
                      </a:xfrm>
                      <a:prstGeom prst="rect">
                        <a:avLst/>
                      </a:prstGeom>
                      <a:noFill/>
                      <a:ln>
                        <a:noFill/>
                        <a:miter lim="800000"/>
                      </a:ln>
                      <a:effectLst/>
                    </p:spPr>
                  </p:pic>
                </p:oleObj>
              </mc:Fallback>
            </mc:AlternateContent>
          </a:graphicData>
        </a:graphic>
      </p:graphicFrame>
      <p:sp>
        <p:nvSpPr>
          <p:cNvPr id="43017" name="HomeButton 9" title="">
            <a:hlinkClick r:id="rId6"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43018"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6"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wipe(left)">
                                      <p:cBhvr>
                                        <p:cTn id="7" dur="500"/>
                                        <p:tgtEl>
                                          <p:spTgt spid="43011">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43012"/>
                                        </p:tgtEl>
                                        <p:attrNameLst>
                                          <p:attrName>style.visibility</p:attrName>
                                        </p:attrNameLst>
                                      </p:cBhvr>
                                      <p:to>
                                        <p:strVal val="visible"/>
                                      </p:to>
                                    </p:set>
                                    <p:animEffect transition="in" filter="wipe(left)">
                                      <p:cBhvr>
                                        <p:cTn id="12" dur="500"/>
                                        <p:tgtEl>
                                          <p:spTgt spid="43012"/>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43013">
                                            <p:txEl>
                                              <p:pRg st="0" end="0"/>
                                            </p:txEl>
                                          </p:spTgt>
                                        </p:tgtEl>
                                        <p:attrNameLst>
                                          <p:attrName>style.visibility</p:attrName>
                                        </p:attrNameLst>
                                      </p:cBhvr>
                                      <p:to>
                                        <p:strVal val="visible"/>
                                      </p:to>
                                    </p:set>
                                    <p:animEffect transition="in" filter="wipe(left)">
                                      <p:cBhvr>
                                        <p:cTn id="17" dur="500"/>
                                        <p:tgtEl>
                                          <p:spTgt spid="43013">
                                            <p:txEl>
                                              <p:pRg st="0" end="0"/>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43013">
                                            <p:txEl>
                                              <p:pRg st="2" end="2"/>
                                            </p:txEl>
                                          </p:spTgt>
                                        </p:tgtEl>
                                        <p:attrNameLst>
                                          <p:attrName>style.visibility</p:attrName>
                                        </p:attrNameLst>
                                      </p:cBhvr>
                                      <p:to>
                                        <p:strVal val="visible"/>
                                      </p:to>
                                    </p:set>
                                    <p:animEffect transition="in" filter="wipe(left)">
                                      <p:cBhvr>
                                        <p:cTn id="22" dur="500"/>
                                        <p:tgtEl>
                                          <p:spTgt spid="43013">
                                            <p:txEl>
                                              <p:pRg st="2" end="2"/>
                                            </p:txEl>
                                          </p:spTgt>
                                        </p:tgtEl>
                                      </p:cBhvr>
                                    </p:animEffect>
                                  </p:childTnLst>
                                </p:cTn>
                              </p:par>
                              <p:par>
                                <p:cTn id="23" presetID="22" presetClass="entr" presetSubtype="8" dur="500" fill="hold" nodeType="withEffect">
                                  <p:stCondLst>
                                    <p:cond delay="0"/>
                                  </p:stCondLst>
                                  <p:childTnLst>
                                    <p:set>
                                      <p:cBhvr>
                                        <p:cTn id="24" dur="1" fill="hold">
                                          <p:stCondLst>
                                            <p:cond delay="0"/>
                                          </p:stCondLst>
                                        </p:cTn>
                                        <p:tgtEl>
                                          <p:spTgt spid="43013">
                                            <p:txEl>
                                              <p:pRg st="3" end="3"/>
                                            </p:txEl>
                                          </p:spTgt>
                                        </p:tgtEl>
                                        <p:attrNameLst>
                                          <p:attrName>style.visibility</p:attrName>
                                        </p:attrNameLst>
                                      </p:cBhvr>
                                      <p:to>
                                        <p:strVal val="visible"/>
                                      </p:to>
                                    </p:set>
                                    <p:animEffect transition="in" filter="wipe(left)">
                                      <p:cBhvr>
                                        <p:cTn id="25" dur="500"/>
                                        <p:tgtEl>
                                          <p:spTgt spid="430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5170" name="NotDefined 2" title=""/>
          <p:cNvSpPr/>
          <p:nvPr>
            <p:ph type="title" idx="4294967295"/>
          </p:nvPr>
        </p:nvSpPr>
        <p:spPr>
          <a:xfrm>
            <a:off x="609600" y="838200"/>
            <a:ext cx="1371600" cy="685800"/>
          </a:xfr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lang="zh-CN" altLang="en-US" sz="4400" b="0" i="0" u="none" baseline="0">
                <a:solidFill>
                  <a:schemeClr val="tx2"/>
                </a:solidFill>
                <a:effectLst/>
                <a:latin typeface="Arial"/>
                <a:ea typeface="宋体" pitchFamily="2" charset="-122"/>
              </a:defRPr>
            </a:lvl1pPr>
          </a:lstStyle>
          <a:p>
            <a:pPr lvl="0" algn="l"/>
            <a:r>
              <a:rPr sz="2800">
                <a:solidFill>
                  <a:srgbClr val="FF0066"/>
                </a:solidFill>
                <a:ea typeface="黑体" pitchFamily="2" charset="-122"/>
              </a:rPr>
              <a:t>例</a:t>
            </a:r>
            <a:r>
              <a:rPr sz="2800">
                <a:solidFill>
                  <a:srgbClr val="FF0066"/>
                </a:solidFill>
              </a:rPr>
              <a:t> 4</a:t>
            </a:r>
            <a:endParaRPr sz="2800">
              <a:solidFill>
                <a:srgbClr val="FF0066"/>
              </a:solidFill>
            </a:endParaRPr>
          </a:p>
        </p:txBody>
      </p:sp>
      <p:sp>
        <p:nvSpPr>
          <p:cNvPr id="135171" name="NotDefined 3" title=""/>
          <p:cNvSpPr/>
          <p:nvPr>
            <p:ph type="body" sz="half" idx="4294967295"/>
          </p:nvPr>
        </p:nvSpPr>
        <p:spPr>
          <a:xfrm>
            <a:off x="609600" y="1600200"/>
            <a:ext cx="3886200" cy="531813"/>
          </a:xfrm>
          <a:noFill/>
          <a:ln>
            <a:miter lim="800000"/>
          </a:ln>
        </p:spPr>
        <p:txBody>
          <a:bodyPr/>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a:buNone/>
            </a:pPr>
            <a:r>
              <a:t>掷一枚硬币，令：</a:t>
            </a:r>
          </a:p>
        </p:txBody>
      </p:sp>
      <p:graphicFrame>
        <p:nvGraphicFramePr>
          <p:cNvPr id="135172" name="Object 4" title=""/>
          <p:cNvGraphicFramePr>
            <a:graphicFrameLocks noChangeAspect="1"/>
          </p:cNvGraphicFramePr>
          <p:nvPr>
            <p:ph sz="half" idx="1"/>
          </p:nvPr>
        </p:nvGraphicFramePr>
        <p:xfrm>
          <a:off x="2124075" y="1989138"/>
          <a:ext cx="4481513" cy="1377950"/>
        </p:xfrm>
        <a:graphic>
          <a:graphicData uri="http://schemas.openxmlformats.org/presentationml/2006/ole">
            <mc:AlternateContent>
              <mc:Choice xmlns:v="urn:schemas-microsoft-com:vml" Requires="v">
                <p:oleObj spid="_x0000_s1062" name="公式" r:id="rId2" imgW="4481513" imgH="1377950" progId="Equation.3">
                  <p:embed/>
                </p:oleObj>
              </mc:Choice>
              <mc:Fallback>
                <p:oleObj name="公式" r:id="rId2" imgW="4481513" imgH="1377950" progId="Equation.3">
                  <p:embed/>
                  <p:pic>
                    <p:nvPicPr>
                      <p:cNvPr id="0" name="OLE substitute image"/>
                      <p:cNvPicPr/>
                      <p:nvPr/>
                    </p:nvPicPr>
                    <p:blipFill>
                      <a:blip r:embed="rId3"/>
                      <a:stretch>
                        <a:fillRect/>
                      </a:stretch>
                    </p:blipFill>
                    <p:spPr>
                      <a:xfrm>
                        <a:off x="2124075" y="1989138"/>
                        <a:ext cx="4481513" cy="1377950"/>
                      </a:xfrm>
                      <a:prstGeom prst="rect">
                        <a:avLst/>
                      </a:prstGeom>
                      <a:noFill/>
                      <a:ln>
                        <a:miter lim="800000"/>
                      </a:ln>
                    </p:spPr>
                  </p:pic>
                </p:oleObj>
              </mc:Fallback>
            </mc:AlternateContent>
          </a:graphicData>
        </a:graphic>
      </p:graphicFrame>
      <p:sp>
        <p:nvSpPr>
          <p:cNvPr id="135173" name="Rectangle 5" title=""/>
          <p:cNvSpPr/>
          <p:nvPr/>
        </p:nvSpPr>
        <p:spPr>
          <a:xfrm>
            <a:off x="609600" y="3505200"/>
            <a:ext cx="3962400" cy="457200"/>
          </a:xfrm>
          <a:prstGeom prst="rect">
            <a:avLst/>
          </a:prstGeom>
          <a:noFill/>
          <a:ln>
            <a:noFill/>
            <a:miter lim="800000"/>
          </a:ln>
        </p:spPr>
        <p:txBody>
          <a:bodyPr/>
          <a:lstStyle>
            <a:defPPr>
              <a:defRPr lang="zh-CN" altLang="en-US"/>
            </a:defPPr>
            <a:lvl1pPr marL="342900" indent="-342900" algn="l" defTabSz="914400" rtl="0" eaLnBrk="1" fontAlgn="base" hangingPunct="1">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1800" b="0" i="0" u="none" baseline="0">
                <a:solidFill>
                  <a:schemeClr val="tx1"/>
                </a:solidFill>
                <a:effectLst/>
                <a:latin typeface="Arial"/>
                <a:ea typeface="宋体" pitchFamily="2" charset="-122"/>
              </a:defRPr>
            </a:lvl5pPr>
          </a:lstStyle>
          <a:p>
            <a:pPr lvl="0">
              <a:buNone/>
            </a:pPr>
            <a:r>
              <a:t>则X是一个随机变量．</a:t>
            </a:r>
          </a:p>
        </p:txBody>
      </p:sp>
      <p:sp>
        <p:nvSpPr>
          <p:cNvPr id="135174" name="Rectangle 6" title=""/>
          <p:cNvSpPr/>
          <p:nvPr/>
        </p:nvSpPr>
        <p:spPr>
          <a:xfrm>
            <a:off x="685800" y="401638"/>
            <a:ext cx="7772400" cy="228600"/>
          </a:xfrm>
          <a:prstGeom prst="rect">
            <a:avLst/>
          </a:prstGeom>
          <a:noFill/>
          <a:ln>
            <a:noFill/>
            <a:miter lim="800000"/>
          </a:ln>
        </p:spPr>
        <p:txBody>
          <a:bodyPr anchor="ctr" anchorCtr="0"/>
          <a:lstStyle>
            <a:defPPr>
              <a:defRPr lang="zh-CN" altLang="en-US"/>
            </a:defPPr>
            <a:lvl1pPr marL="0" indent="0" algn="ctr" defTabSz="914400" rtl="0" eaLnBrk="1" fontAlgn="base" hangingPunct="1">
              <a:lnSpc>
                <a:spcPct val="100000"/>
              </a:lnSpc>
              <a:spcBef>
                <a:spcPct val="0"/>
              </a:spcBef>
              <a:spcAft>
                <a:spcPct val="0"/>
              </a:spcAft>
              <a:buClrTx/>
              <a:buSzTx/>
              <a:buFontTx/>
              <a:buNone/>
              <a:defRPr kumimoji="0" lang="zh-CN" altLang="en-US" sz="4400" b="0" i="0" u="none" baseline="0">
                <a:solidFill>
                  <a:schemeClr val="tx2"/>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400">
                <a:latin typeface="隶书" pitchFamily="49" charset="-122"/>
                <a:ea typeface="隶书" pitchFamily="49" charset="-122"/>
              </a:rPr>
              <a:t>第二章  </a:t>
            </a:r>
            <a:r>
              <a:rPr sz="2400">
                <a:ea typeface="隶书" pitchFamily="49" charset="-122"/>
              </a:rPr>
              <a:t>随机变量及其分布</a:t>
            </a:r>
            <a:endParaRPr sz="3600"/>
          </a:p>
        </p:txBody>
      </p:sp>
      <p:graphicFrame>
        <p:nvGraphicFramePr>
          <p:cNvPr id="135175" name="Object 7" title=""/>
          <p:cNvGraphicFramePr>
            <a:graphicFrameLocks noChangeAspect="1"/>
          </p:cNvGraphicFramePr>
          <p:nvPr/>
        </p:nvGraphicFramePr>
        <p:xfrm>
          <a:off x="762000" y="762000"/>
          <a:ext cx="7572375" cy="19050"/>
        </p:xfrm>
        <a:graphic>
          <a:graphicData uri="http://schemas.openxmlformats.org/presentationml/2006/ole">
            <mc:AlternateContent>
              <mc:Choice xmlns:v="urn:schemas-microsoft-com:vml" Requires="v">
                <p:oleObj spid="_x0000_s1063" name="Image" r:id="rId4" imgW="7572375" imgH="19050" progId="Photoshop.Image.5">
                  <p:embed/>
                </p:oleObj>
              </mc:Choice>
              <mc:Fallback>
                <p:oleObj name="Image" r:id="rId4" imgW="7572375" imgH="19050" progId="Photoshop.Image.5">
                  <p:embed/>
                  <p:pic>
                    <p:nvPicPr>
                      <p:cNvPr id="0" name="OLE substitute image"/>
                      <p:cNvPicPr/>
                      <p:nvPr/>
                    </p:nvPicPr>
                    <p:blipFill>
                      <a:blip r:embed="rId5"/>
                      <a:stretch>
                        <a:fillRect/>
                      </a:stretch>
                    </p:blipFill>
                    <p:spPr>
                      <a:xfrm>
                        <a:off x="762000" y="762000"/>
                        <a:ext cx="7572375" cy="19050"/>
                      </a:xfrm>
                      <a:prstGeom prst="rect">
                        <a:avLst/>
                      </a:prstGeom>
                      <a:noFill/>
                      <a:ln>
                        <a:noFill/>
                        <a:miter lim="800000"/>
                      </a:ln>
                      <a:effectLst/>
                    </p:spPr>
                  </p:pic>
                </p:oleObj>
              </mc:Fallback>
            </mc:AlternateContent>
          </a:graphicData>
        </a:graphic>
      </p:graphicFrame>
      <p:sp>
        <p:nvSpPr>
          <p:cNvPr id="135176" name="Text Box 8" title=""/>
          <p:cNvSpPr txBox="1"/>
          <p:nvPr/>
        </p:nvSpPr>
        <p:spPr>
          <a:xfrm>
            <a:off x="6781800" y="928688"/>
            <a:ext cx="1524000" cy="366712"/>
          </a:xfrm>
          <a:prstGeom prst="rect">
            <a:avLst/>
          </a:prstGeom>
          <a:solidFill>
            <a:srgbClr val="FF9933"/>
          </a:solidFill>
          <a:ln w="12700" cap="sq">
            <a:noFill/>
            <a:miter lim="800000"/>
          </a:ln>
          <a:effectLst/>
        </p:spPr>
        <p:txBody>
          <a:bodyPr>
            <a:spAutoFit/>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eaLnBrk="1" hangingPunct="1">
              <a:spcBef>
                <a:spcPct val="50000"/>
              </a:spcBef>
            </a:pPr>
            <a:r>
              <a:rPr sz="1800"/>
              <a:t>§1 随机变量</a:t>
            </a:r>
            <a:endParaRPr sz="1800"/>
          </a:p>
        </p:txBody>
      </p:sp>
      <p:sp>
        <p:nvSpPr>
          <p:cNvPr id="135179" name="" title="">
            <a:hlinkClick r:id="rId6"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135180"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6" action="ppaction://hlinkpres"/>
                <a:hlinkMouseOver action="ppaction://noaction"/>
              </a:rPr>
              <a:t>返回主目录</a:t>
            </a:r>
            <a:endParaRPr sz="2000">
              <a:ea typeface="隶书" pitchFamily="49" charset="-122"/>
            </a:endParaRPr>
          </a:p>
        </p:txBody>
      </p:sp>
      <p:sp>
        <p:nvSpPr>
          <p:cNvPr id="135181" name="" title=""/>
          <p:cNvSpPr/>
          <p:nvPr/>
        </p:nvSpPr>
        <p:spPr>
          <a:xfrm>
            <a:off x="533400" y="4648200"/>
            <a:ext cx="4800600" cy="685800"/>
          </a:xfrm>
          <a:prstGeom prst="rect">
            <a:avLst/>
          </a:prstGeom>
          <a:noFill/>
          <a:ln>
            <a:noFill/>
            <a:miter lim="800000"/>
          </a:ln>
        </p:spPr>
        <p:txBody>
          <a:bodyPr anchor="ctr" anchorCtr="0"/>
          <a:lstStyle>
            <a:defPPr>
              <a:defRPr lang="zh-CN" altLang="en-US"/>
            </a:defPPr>
            <a:lvl1pPr marL="0" indent="0" algn="ctr" defTabSz="914400" rtl="0" eaLnBrk="1" fontAlgn="base" hangingPunct="1">
              <a:lnSpc>
                <a:spcPct val="100000"/>
              </a:lnSpc>
              <a:spcBef>
                <a:spcPct val="0"/>
              </a:spcBef>
              <a:spcAft>
                <a:spcPct val="0"/>
              </a:spcAft>
              <a:buClrTx/>
              <a:buSzTx/>
              <a:buFontTx/>
              <a:buNone/>
              <a:defRPr kumimoji="0" lang="zh-CN" altLang="en-US" sz="4400" b="0" i="0" u="none" baseline="0">
                <a:solidFill>
                  <a:schemeClr val="tx2"/>
                </a:solidFill>
                <a:effectLst/>
                <a:latin typeface="Arial"/>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lgn="l"/>
            <a:r>
              <a:rPr sz="3600" b="1">
                <a:solidFill>
                  <a:srgbClr val="FF9933"/>
                </a:solidFill>
                <a:ea typeface="隶书" pitchFamily="49" charset="-122"/>
              </a:rPr>
              <a:t>说    明</a:t>
            </a:r>
            <a:endParaRPr sz="2800">
              <a:solidFill>
                <a:srgbClr val="FF0066"/>
              </a:solidFill>
              <a:ea typeface="隶书" pitchFamily="49" charset="-122"/>
            </a:endParaRPr>
          </a:p>
        </p:txBody>
      </p:sp>
      <p:sp>
        <p:nvSpPr>
          <p:cNvPr id="135182" name="" title=""/>
          <p:cNvSpPr/>
          <p:nvPr/>
        </p:nvSpPr>
        <p:spPr>
          <a:xfrm>
            <a:off x="323850" y="5300663"/>
            <a:ext cx="8178800" cy="762000"/>
          </a:xfrm>
          <a:prstGeom prst="rect">
            <a:avLst/>
          </a:prstGeom>
          <a:noFill/>
          <a:ln>
            <a:noFill/>
            <a:miter lim="800000"/>
          </a:ln>
        </p:spPr>
        <p:txBody>
          <a:bodyPr/>
          <a:lstStyle>
            <a:defPPr>
              <a:defRPr lang="zh-CN" altLang="en-US"/>
            </a:defPPr>
            <a:lvl1pPr marL="342900" indent="-342900" algn="l" defTabSz="914400" rtl="0" eaLnBrk="1" fontAlgn="base" hangingPunct="1">
              <a:lnSpc>
                <a:spcPct val="100000"/>
              </a:lnSpc>
              <a:spcBef>
                <a:spcPct val="20000"/>
              </a:spcBef>
              <a:spcAft>
                <a:spcPct val="0"/>
              </a:spcAft>
              <a:buClrTx/>
              <a:buSzTx/>
              <a:buFontTx/>
              <a:buChar char="•"/>
              <a:defRPr kumimoji="0" lang="zh-CN" altLang="en-US" sz="3200" b="0" i="0" u="none" baseline="0">
                <a:solidFill>
                  <a:schemeClr val="tx1"/>
                </a:solidFill>
                <a:effectLst/>
                <a:latin typeface="Arial"/>
                <a:ea typeface="宋体" pitchFamily="2" charset="-122"/>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800" b="0" i="0" u="none" baseline="0">
                <a:solidFill>
                  <a:schemeClr val="tx1"/>
                </a:solidFill>
                <a:effectLst/>
                <a:latin typeface="Arial"/>
                <a:ea typeface="宋体" pitchFamily="2" charset="-122"/>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400" b="0" i="0" u="none" baseline="0">
                <a:solidFill>
                  <a:schemeClr val="tx1"/>
                </a:solidFill>
                <a:effectLst/>
                <a:latin typeface="Arial"/>
                <a:ea typeface="宋体" pitchFamily="2" charset="-122"/>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2000" b="0" i="0" u="none" baseline="0">
                <a:solidFill>
                  <a:schemeClr val="tx1"/>
                </a:solidFill>
                <a:effectLst/>
                <a:latin typeface="Arial"/>
                <a:ea typeface="宋体" pitchFamily="2" charset="-122"/>
              </a:defRPr>
            </a:lvl5pPr>
          </a:lstStyle>
          <a:p>
            <a:pPr lvl="0">
              <a:buNone/>
            </a:pPr>
            <a:r>
              <a:rPr sz="2800" b="1">
                <a:solidFill>
                  <a:srgbClr val="FF0066"/>
                </a:solidFill>
              </a:rPr>
              <a:t>在同一个样本空间上可以定义不同的随机变量．</a:t>
            </a:r>
            <a:endParaRPr sz="2800" b="1">
              <a:solidFill>
                <a:srgbClr val="FF0066"/>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grpId="0"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Effect transition="in" filter="wipe(left)">
                                      <p:cBhvr>
                                        <p:cTn id="7" dur="500"/>
                                        <p:tgtEl>
                                          <p:spTgt spid="135171">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135172"/>
                                        </p:tgtEl>
                                        <p:attrNameLst>
                                          <p:attrName>style.visibility</p:attrName>
                                        </p:attrNameLst>
                                      </p:cBhvr>
                                      <p:to>
                                        <p:strVal val="visible"/>
                                      </p:to>
                                    </p:set>
                                    <p:animEffect transition="in" filter="wipe(left)">
                                      <p:cBhvr>
                                        <p:cTn id="12" dur="500"/>
                                        <p:tgtEl>
                                          <p:spTgt spid="135172"/>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grpId="0" nodeType="clickEffect">
                                  <p:stCondLst>
                                    <p:cond delay="0"/>
                                  </p:stCondLst>
                                  <p:childTnLst>
                                    <p:set>
                                      <p:cBhvr>
                                        <p:cTn id="16" dur="1" fill="hold">
                                          <p:stCondLst>
                                            <p:cond delay="0"/>
                                          </p:stCondLst>
                                        </p:cTn>
                                        <p:tgtEl>
                                          <p:spTgt spid="135173"/>
                                        </p:tgtEl>
                                        <p:attrNameLst>
                                          <p:attrName>style.visibility</p:attrName>
                                        </p:attrNameLst>
                                      </p:cBhvr>
                                      <p:to>
                                        <p:strVal val="visible"/>
                                      </p:to>
                                    </p:set>
                                    <p:animEffect transition="in" filter="wipe(left)">
                                      <p:cBhvr>
                                        <p:cTn id="17" dur="500"/>
                                        <p:tgtEl>
                                          <p:spTgt spid="135173"/>
                                        </p:tgtEl>
                                      </p:cBhvr>
                                    </p:animEffect>
                                  </p:childTnLst>
                                </p:cTn>
                              </p:par>
                            </p:childTnLst>
                          </p:cTn>
                        </p:par>
                        <p:par>
                          <p:cTn id="18" fill="hold" nodeType="afterGroup">
                            <p:stCondLst>
                              <p:cond delay="500"/>
                            </p:stCondLst>
                            <p:childTnLst>
                              <p:par>
                                <p:cTn id="19" presetID="22" presetClass="entr" presetSubtype="8" dur="500" fill="hold" grpId="0" nodeType="afterEffect">
                                  <p:stCondLst>
                                    <p:cond delay="0"/>
                                  </p:stCondLst>
                                  <p:childTnLst>
                                    <p:set>
                                      <p:cBhvr>
                                        <p:cTn id="20" dur="1" fill="hold">
                                          <p:stCondLst>
                                            <p:cond delay="0"/>
                                          </p:stCondLst>
                                        </p:cTn>
                                        <p:tgtEl>
                                          <p:spTgt spid="135181"/>
                                        </p:tgtEl>
                                        <p:attrNameLst>
                                          <p:attrName>style.visibility</p:attrName>
                                        </p:attrNameLst>
                                      </p:cBhvr>
                                      <p:to>
                                        <p:strVal val="visible"/>
                                      </p:to>
                                    </p:set>
                                    <p:animEffect transition="in" filter="wipe(left)">
                                      <p:cBhvr>
                                        <p:cTn id="21" dur="500"/>
                                        <p:tgtEl>
                                          <p:spTgt spid="135181"/>
                                        </p:tgtEl>
                                      </p:cBhvr>
                                    </p:animEffect>
                                  </p:childTnLst>
                                </p:cTn>
                              </p:par>
                            </p:childTnLst>
                          </p:cTn>
                        </p:par>
                      </p:childTnLst>
                    </p:cTn>
                  </p:par>
                  <p:par>
                    <p:cTn id="22" fill="hold" nodeType="clickPar">
                      <p:stCondLst>
                        <p:cond delay="indefinite"/>
                      </p:stCondLst>
                      <p:childTnLst>
                        <p:par>
                          <p:cTn id="23" fill="hold">
                            <p:stCondLst>
                              <p:cond delay="0"/>
                            </p:stCondLst>
                            <p:childTnLst>
                              <p:par>
                                <p:cTn id="24" presetID="22" presetClass="entr" presetSubtype="8" dur="500" fill="hold" grpId="0" nodeType="clickEffect">
                                  <p:stCondLst>
                                    <p:cond delay="0"/>
                                  </p:stCondLst>
                                  <p:childTnLst>
                                    <p:set>
                                      <p:cBhvr>
                                        <p:cTn id="25" dur="1" fill="hold">
                                          <p:stCondLst>
                                            <p:cond delay="0"/>
                                          </p:stCondLst>
                                        </p:cTn>
                                        <p:tgtEl>
                                          <p:spTgt spid="135182"/>
                                        </p:tgtEl>
                                        <p:attrNameLst>
                                          <p:attrName>style.visibility</p:attrName>
                                        </p:attrNameLst>
                                      </p:cBhvr>
                                      <p:to>
                                        <p:strVal val="visible"/>
                                      </p:to>
                                    </p:set>
                                    <p:animEffect transition="in" filter="wipe(left)">
                                      <p:cBhvr>
                                        <p:cTn id="26" dur="500"/>
                                        <p:tgtEl>
                                          <p:spTgt spid="135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p:bldP spid="135173" grpId="0"/>
      <p:bldP spid="135181" grpId="0"/>
      <p:bldP spid="135182" grpId="0"/>
    </p:bldLst>
  </p:timing>
</p:sld>
</file>

<file path=ppt/slides/slide9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4034" name="NotDefined 2" title=""/>
          <p:cNvSpPr/>
          <p:nvPr>
            <p:ph type="title" idx="4294967295"/>
          </p:nvPr>
        </p:nvSpPr>
        <p:spPr>
          <a:xfrm>
            <a:off x="457200" y="733425"/>
            <a:ext cx="1774825" cy="455613"/>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ea typeface="黑体" pitchFamily="2" charset="-122"/>
              </a:rPr>
              <a:t>例 2（续）</a:t>
            </a:r>
            <a:endParaRPr sz="2500">
              <a:solidFill>
                <a:srgbClr val="FF5050"/>
              </a:solidFill>
              <a:ea typeface="黑体" pitchFamily="2" charset="-122"/>
            </a:endParaRPr>
          </a:p>
        </p:txBody>
      </p:sp>
      <p:graphicFrame>
        <p:nvGraphicFramePr>
          <p:cNvPr id="44035" name="Object 3" title=""/>
          <p:cNvGraphicFramePr>
            <a:graphicFrameLocks noChangeAspect="1"/>
          </p:cNvGraphicFramePr>
          <p:nvPr>
            <p:ph sz="half" idx="1"/>
          </p:nvPr>
        </p:nvGraphicFramePr>
        <p:xfrm>
          <a:off x="738188" y="1584325"/>
          <a:ext cx="3733800" cy="542925"/>
        </p:xfrm>
        <a:graphic>
          <a:graphicData uri="http://schemas.openxmlformats.org/presentationml/2006/ole">
            <mc:AlternateContent>
              <mc:Choice xmlns:v="urn:schemas-microsoft-com:vml" Requires="v">
                <p:oleObj spid="_x0000_s1473" name="公式" r:id="rId2" imgW="3733800" imgH="542925" progId="Equation.3">
                  <p:embed/>
                </p:oleObj>
              </mc:Choice>
              <mc:Fallback>
                <p:oleObj name="公式" r:id="rId2" imgW="3733800" imgH="542925" progId="Equation.3">
                  <p:embed/>
                  <p:pic>
                    <p:nvPicPr>
                      <p:cNvPr id="0" name="OLE substitute image"/>
                      <p:cNvPicPr/>
                      <p:nvPr/>
                    </p:nvPicPr>
                    <p:blipFill>
                      <a:blip r:embed="rId3"/>
                      <a:stretch>
                        <a:fillRect/>
                      </a:stretch>
                    </p:blipFill>
                    <p:spPr>
                      <a:xfrm>
                        <a:off x="738188" y="1584325"/>
                        <a:ext cx="3733800" cy="542925"/>
                      </a:xfrm>
                      <a:prstGeom prst="rect">
                        <a:avLst/>
                      </a:prstGeom>
                      <a:noFill/>
                      <a:ln>
                        <a:miter lim="800000"/>
                      </a:ln>
                    </p:spPr>
                  </p:pic>
                </p:oleObj>
              </mc:Fallback>
            </mc:AlternateContent>
          </a:graphicData>
        </a:graphic>
      </p:graphicFrame>
      <p:sp>
        <p:nvSpPr>
          <p:cNvPr id="44036" name="NotDefined 4" title=""/>
          <p:cNvSpPr/>
          <p:nvPr>
            <p:ph type="body" sz="half" idx="4294967295"/>
          </p:nvPr>
        </p:nvSpPr>
        <p:spPr>
          <a:xfrm>
            <a:off x="838200" y="3275013"/>
            <a:ext cx="7772400" cy="1954212"/>
          </a:xfrm>
          <a:noFill/>
          <a:ln>
            <a:miter lim="800000"/>
          </a:ln>
        </p:spPr>
        <p:txBody>
          <a:bodyPr/>
          <a:lstStyle>
            <a:lvl1pPr marL="342900" indent="-342900"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lang="zh-CN" altLang="en-US" sz="2600" b="0" i="0" u="none" baseline="0">
                <a:solidFill>
                  <a:schemeClr val="tx1"/>
                </a:solidFill>
                <a:effectLst/>
                <a:latin typeface="Arial"/>
                <a:ea typeface="宋体" pitchFamily="2" charset="-122"/>
              </a:defRPr>
            </a:lvl1pPr>
            <a:lvl2pPr marL="669925" indent="-325438" algn="l" defTabSz="914400" rtl="0" eaLnBrk="1" fontAlgn="base" hangingPunct="1">
              <a:lnSpc>
                <a:spcPct val="100000"/>
              </a:lnSpc>
              <a:spcBef>
                <a:spcPct val="20000"/>
              </a:spcBef>
              <a:spcAft>
                <a:spcPct val="0"/>
              </a:spcAft>
              <a:buClr>
                <a:schemeClr val="accent2"/>
              </a:buClr>
              <a:buSzPct val="60000"/>
              <a:buFont typeface="Wingdings" pitchFamily="2" charset="2"/>
              <a:buChar char="q"/>
              <a:defRPr kumimoji="0" lang="zh-CN" altLang="en-US" sz="2200" b="0" i="0" u="none" baseline="0">
                <a:solidFill>
                  <a:schemeClr val="tx1"/>
                </a:solidFill>
                <a:effectLst/>
                <a:latin typeface="Arial"/>
                <a:ea typeface="宋体" pitchFamily="2" charset="-122"/>
              </a:defRPr>
            </a:lvl2pPr>
            <a:lvl3pPr marL="1022350" indent="-350838"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lang="zh-CN" altLang="en-US" sz="2000" b="0" i="0" u="none" baseline="0">
                <a:solidFill>
                  <a:schemeClr val="tx1"/>
                </a:solidFill>
                <a:effectLst/>
                <a:latin typeface="Arial"/>
                <a:ea typeface="宋体" pitchFamily="2" charset="-122"/>
              </a:defRPr>
            </a:lvl3pPr>
            <a:lvl4pPr marL="1339850" indent="-315912" algn="l" defTabSz="914400" rtl="0" eaLnBrk="1" fontAlgn="base" hangingPunct="1">
              <a:lnSpc>
                <a:spcPct val="100000"/>
              </a:lnSpc>
              <a:spcBef>
                <a:spcPct val="20000"/>
              </a:spcBef>
              <a:spcAft>
                <a:spcPct val="0"/>
              </a:spcAft>
              <a:buClr>
                <a:schemeClr val="accent2"/>
              </a:buClr>
              <a:buSzPct val="70000"/>
              <a:buFont typeface="Wingdings" pitchFamily="2" charset="2"/>
              <a:buChar char="q"/>
              <a:defRPr kumimoji="0" lang="zh-CN" altLang="en-US" sz="1800" b="0" i="0" u="none" baseline="0">
                <a:solidFill>
                  <a:schemeClr val="tx1"/>
                </a:solidFill>
                <a:effectLst/>
                <a:latin typeface="Arial"/>
                <a:ea typeface="宋体" pitchFamily="2" charset="-122"/>
              </a:defRPr>
            </a:lvl4pPr>
            <a:lvl5pPr marL="1681162" indent="-339725" algn="l" defTabSz="914400" rtl="0" eaLnBrk="1" fontAlgn="base" hangingPunct="1">
              <a:lnSpc>
                <a:spcPct val="100000"/>
              </a:lnSpc>
              <a:spcBef>
                <a:spcPct val="20000"/>
              </a:spcBef>
              <a:spcAft>
                <a:spcPct val="0"/>
              </a:spcAft>
              <a:buClr>
                <a:schemeClr val="accent1"/>
              </a:buClr>
              <a:buSzPct val="75000"/>
              <a:buFont typeface="Wingdings" pitchFamily="2" charset="2"/>
              <a:buChar char="§"/>
              <a:defRPr kumimoji="0" lang="zh-CN" altLang="en-US" sz="1800" b="0" i="0" u="none" baseline="0">
                <a:solidFill>
                  <a:schemeClr val="tx1"/>
                </a:solidFill>
                <a:effectLst/>
                <a:latin typeface="Arial"/>
                <a:ea typeface="宋体" pitchFamily="2" charset="-122"/>
              </a:defRPr>
            </a:lvl5pPr>
          </a:lstStyle>
          <a:p>
            <a:pPr lvl="0">
              <a:buNone/>
            </a:pPr>
            <a:r>
              <a:t>检验 5 个元件的使用寿命可以看作是在做一个5</a:t>
            </a:r>
          </a:p>
          <a:p>
            <a:pPr lvl="0">
              <a:buNone/>
            </a:pPr>
            <a:r>
              <a:t>重Bernoulli试验．</a:t>
            </a:r>
          </a:p>
          <a:p>
            <a:pPr lvl="0">
              <a:buNone/>
            </a:pPr>
            <a:r>
              <a:t>  B={ 5 个元件中恰有 2 个的使用寿命不超过150小时 }</a:t>
            </a:r>
          </a:p>
        </p:txBody>
      </p:sp>
      <p:graphicFrame>
        <p:nvGraphicFramePr>
          <p:cNvPr id="44037" name="Object 5" title=""/>
          <p:cNvGraphicFramePr>
            <a:graphicFrameLocks noChangeAspect="1"/>
          </p:cNvGraphicFramePr>
          <p:nvPr/>
        </p:nvGraphicFramePr>
        <p:xfrm>
          <a:off x="4522788" y="1270000"/>
          <a:ext cx="1801812" cy="1190625"/>
        </p:xfrm>
        <a:graphic>
          <a:graphicData uri="http://schemas.openxmlformats.org/presentationml/2006/ole">
            <mc:AlternateContent>
              <mc:Choice xmlns:v="urn:schemas-microsoft-com:vml" Requires="v">
                <p:oleObj spid="_x0000_s1474" name="公式" r:id="rId4" imgW="1801812" imgH="1190625" progId="Equation.3">
                  <p:embed/>
                </p:oleObj>
              </mc:Choice>
              <mc:Fallback>
                <p:oleObj name="公式" r:id="rId4" imgW="1801812" imgH="1190625" progId="Equation.3">
                  <p:embed/>
                  <p:pic>
                    <p:nvPicPr>
                      <p:cNvPr id="0" name="OLE substitute image"/>
                      <p:cNvPicPr/>
                      <p:nvPr/>
                    </p:nvPicPr>
                    <p:blipFill>
                      <a:blip r:embed="rId5"/>
                      <a:stretch>
                        <a:fillRect/>
                      </a:stretch>
                    </p:blipFill>
                    <p:spPr>
                      <a:xfrm>
                        <a:off x="4522788" y="1270000"/>
                        <a:ext cx="1801812" cy="1190625"/>
                      </a:xfrm>
                      <a:prstGeom prst="rect">
                        <a:avLst/>
                      </a:prstGeom>
                      <a:noFill/>
                      <a:ln>
                        <a:noFill/>
                        <a:miter lim="800000"/>
                      </a:ln>
                    </p:spPr>
                  </p:pic>
                </p:oleObj>
              </mc:Fallback>
            </mc:AlternateContent>
          </a:graphicData>
        </a:graphic>
      </p:graphicFrame>
      <p:graphicFrame>
        <p:nvGraphicFramePr>
          <p:cNvPr id="44038" name="Object 6" title=""/>
          <p:cNvGraphicFramePr>
            <a:graphicFrameLocks noChangeAspect="1"/>
          </p:cNvGraphicFramePr>
          <p:nvPr/>
        </p:nvGraphicFramePr>
        <p:xfrm>
          <a:off x="2439988" y="2209800"/>
          <a:ext cx="1866900" cy="1219200"/>
        </p:xfrm>
        <a:graphic>
          <a:graphicData uri="http://schemas.openxmlformats.org/presentationml/2006/ole">
            <mc:AlternateContent>
              <mc:Choice xmlns:v="urn:schemas-microsoft-com:vml" Requires="v">
                <p:oleObj spid="_x0000_s1475" name="公式" r:id="rId6" imgW="1866900" imgH="1219200" progId="Equation.3">
                  <p:embed/>
                </p:oleObj>
              </mc:Choice>
              <mc:Fallback>
                <p:oleObj name="公式" r:id="rId6" imgW="1866900" imgH="1219200" progId="Equation.3">
                  <p:embed/>
                  <p:pic>
                    <p:nvPicPr>
                      <p:cNvPr id="0" name="OLE substitute image"/>
                      <p:cNvPicPr/>
                      <p:nvPr/>
                    </p:nvPicPr>
                    <p:blipFill>
                      <a:blip r:embed="rId7"/>
                      <a:stretch>
                        <a:fillRect/>
                      </a:stretch>
                    </p:blipFill>
                    <p:spPr>
                      <a:xfrm>
                        <a:off x="2439988" y="2209800"/>
                        <a:ext cx="1866900" cy="1219200"/>
                      </a:xfrm>
                      <a:prstGeom prst="rect">
                        <a:avLst/>
                      </a:prstGeom>
                      <a:noFill/>
                      <a:ln>
                        <a:noFill/>
                        <a:miter lim="800000"/>
                      </a:ln>
                    </p:spPr>
                  </p:pic>
                </p:oleObj>
              </mc:Fallback>
            </mc:AlternateContent>
          </a:graphicData>
        </a:graphic>
      </p:graphicFrame>
      <p:graphicFrame>
        <p:nvGraphicFramePr>
          <p:cNvPr id="44039" name="Object 7" title=""/>
          <p:cNvGraphicFramePr>
            <a:graphicFrameLocks noChangeAspect="1"/>
          </p:cNvGraphicFramePr>
          <p:nvPr/>
        </p:nvGraphicFramePr>
        <p:xfrm>
          <a:off x="4332288" y="2338388"/>
          <a:ext cx="639762" cy="993775"/>
        </p:xfrm>
        <a:graphic>
          <a:graphicData uri="http://schemas.openxmlformats.org/presentationml/2006/ole">
            <mc:AlternateContent>
              <mc:Choice xmlns:v="urn:schemas-microsoft-com:vml" Requires="v">
                <p:oleObj spid="_x0000_s1476" name="公式" r:id="rId8" imgW="639762" imgH="993775" progId="Equation.3">
                  <p:embed/>
                </p:oleObj>
              </mc:Choice>
              <mc:Fallback>
                <p:oleObj name="公式" r:id="rId8" imgW="639762" imgH="993775" progId="Equation.3">
                  <p:embed/>
                  <p:pic>
                    <p:nvPicPr>
                      <p:cNvPr id="0" name="OLE substitute image"/>
                      <p:cNvPicPr/>
                      <p:nvPr/>
                    </p:nvPicPr>
                    <p:blipFill>
                      <a:blip r:embed="rId9"/>
                      <a:stretch>
                        <a:fillRect/>
                      </a:stretch>
                    </p:blipFill>
                    <p:spPr>
                      <a:xfrm>
                        <a:off x="4332288" y="2338388"/>
                        <a:ext cx="639762" cy="993775"/>
                      </a:xfrm>
                      <a:prstGeom prst="rect">
                        <a:avLst/>
                      </a:prstGeom>
                      <a:noFill/>
                      <a:ln>
                        <a:noFill/>
                        <a:miter lim="800000"/>
                      </a:ln>
                    </p:spPr>
                  </p:pic>
                </p:oleObj>
              </mc:Fallback>
            </mc:AlternateContent>
          </a:graphicData>
        </a:graphic>
      </p:graphicFrame>
      <p:graphicFrame>
        <p:nvGraphicFramePr>
          <p:cNvPr id="44040" name="Object 8" title=""/>
          <p:cNvGraphicFramePr>
            <a:graphicFrameLocks noChangeAspect="1"/>
          </p:cNvGraphicFramePr>
          <p:nvPr/>
        </p:nvGraphicFramePr>
        <p:xfrm>
          <a:off x="774700" y="5083175"/>
          <a:ext cx="4991100" cy="1206500"/>
        </p:xfrm>
        <a:graphic>
          <a:graphicData uri="http://schemas.openxmlformats.org/presentationml/2006/ole">
            <mc:AlternateContent>
              <mc:Choice xmlns:v="urn:schemas-microsoft-com:vml" Requires="v">
                <p:oleObj spid="_x0000_s1477" name="公式" r:id="rId10" imgW="4991100" imgH="1206500" progId="Equation.3">
                  <p:embed/>
                </p:oleObj>
              </mc:Choice>
              <mc:Fallback>
                <p:oleObj name="公式" r:id="rId10" imgW="4991100" imgH="1206500" progId="Equation.3">
                  <p:embed/>
                  <p:pic>
                    <p:nvPicPr>
                      <p:cNvPr id="0" name="OLE substitute image"/>
                      <p:cNvPicPr/>
                      <p:nvPr/>
                    </p:nvPicPr>
                    <p:blipFill>
                      <a:blip r:embed="rId11"/>
                      <a:stretch>
                        <a:fillRect/>
                      </a:stretch>
                    </p:blipFill>
                    <p:spPr>
                      <a:xfrm>
                        <a:off x="774700" y="5083175"/>
                        <a:ext cx="4991100" cy="1206500"/>
                      </a:xfrm>
                      <a:prstGeom prst="rect">
                        <a:avLst/>
                      </a:prstGeom>
                      <a:noFill/>
                      <a:ln>
                        <a:noFill/>
                        <a:miter lim="800000"/>
                      </a:ln>
                    </p:spPr>
                  </p:pic>
                </p:oleObj>
              </mc:Fallback>
            </mc:AlternateContent>
          </a:graphicData>
        </a:graphic>
      </p:graphicFrame>
      <p:graphicFrame>
        <p:nvGraphicFramePr>
          <p:cNvPr id="44041" name="Object 9" title=""/>
          <p:cNvGraphicFramePr>
            <a:graphicFrameLocks noChangeAspect="1"/>
          </p:cNvGraphicFramePr>
          <p:nvPr/>
        </p:nvGraphicFramePr>
        <p:xfrm>
          <a:off x="5707063" y="5208588"/>
          <a:ext cx="1074737" cy="1006475"/>
        </p:xfrm>
        <a:graphic>
          <a:graphicData uri="http://schemas.openxmlformats.org/presentationml/2006/ole">
            <mc:AlternateContent>
              <mc:Choice xmlns:v="urn:schemas-microsoft-com:vml" Requires="v">
                <p:oleObj spid="_x0000_s1478" name="公式" r:id="rId12" imgW="1074737" imgH="1006475" progId="Equation.3">
                  <p:embed/>
                </p:oleObj>
              </mc:Choice>
              <mc:Fallback>
                <p:oleObj name="公式" r:id="rId12" imgW="1074737" imgH="1006475" progId="Equation.3">
                  <p:embed/>
                  <p:pic>
                    <p:nvPicPr>
                      <p:cNvPr id="0" name="OLE substitute image"/>
                      <p:cNvPicPr/>
                      <p:nvPr/>
                    </p:nvPicPr>
                    <p:blipFill>
                      <a:blip r:embed="rId13"/>
                      <a:stretch>
                        <a:fillRect/>
                      </a:stretch>
                    </p:blipFill>
                    <p:spPr>
                      <a:xfrm>
                        <a:off x="5707063" y="5208588"/>
                        <a:ext cx="1074737" cy="1006475"/>
                      </a:xfrm>
                      <a:prstGeom prst="rect">
                        <a:avLst/>
                      </a:prstGeom>
                      <a:noFill/>
                      <a:ln>
                        <a:noFill/>
                        <a:miter lim="800000"/>
                      </a:ln>
                    </p:spPr>
                  </p:pic>
                </p:oleObj>
              </mc:Fallback>
            </mc:AlternateContent>
          </a:graphicData>
        </a:graphic>
      </p:graphicFrame>
      <p:sp>
        <p:nvSpPr>
          <p:cNvPr id="44042" name="" title=""/>
          <p:cNvSpPr/>
          <p:nvPr/>
        </p:nvSpPr>
        <p:spPr>
          <a:xfrm>
            <a:off x="533400" y="304800"/>
            <a:ext cx="8382000" cy="7620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44044" name="" title=""/>
          <p:cNvGraphicFramePr>
            <a:graphicFrameLocks noChangeAspect="1"/>
          </p:cNvGraphicFramePr>
          <p:nvPr/>
        </p:nvGraphicFramePr>
        <p:xfrm>
          <a:off x="785813" y="990600"/>
          <a:ext cx="7572375" cy="28575"/>
        </p:xfrm>
        <a:graphic>
          <a:graphicData uri="http://schemas.openxmlformats.org/presentationml/2006/ole">
            <mc:AlternateContent>
              <mc:Choice xmlns:v="urn:schemas-microsoft-com:vml" Requires="v">
                <p:oleObj spid="_x0000_s1479" name="Image" r:id="rId14" imgW="7572375" imgH="28575" progId="Photoshop.Image.5">
                  <p:embed/>
                </p:oleObj>
              </mc:Choice>
              <mc:Fallback>
                <p:oleObj name="Image" r:id="rId14" imgW="7572375" imgH="28575" progId="Photoshop.Image.5">
                  <p:embed/>
                  <p:pic>
                    <p:nvPicPr>
                      <p:cNvPr id="0" name="OLE substitute image"/>
                      <p:cNvPicPr/>
                      <p:nvPr/>
                    </p:nvPicPr>
                    <p:blipFill>
                      <a:blip r:embed="rId15"/>
                      <a:stretch>
                        <a:fillRect/>
                      </a:stretch>
                    </p:blipFill>
                    <p:spPr>
                      <a:xfrm>
                        <a:off x="785813" y="990600"/>
                        <a:ext cx="7572375" cy="28575"/>
                      </a:xfrm>
                      <a:prstGeom prst="rect">
                        <a:avLst/>
                      </a:prstGeom>
                      <a:noFill/>
                      <a:ln>
                        <a:noFill/>
                        <a:miter lim="800000"/>
                      </a:ln>
                      <a:effectLst/>
                    </p:spPr>
                  </p:pic>
                </p:oleObj>
              </mc:Fallback>
            </mc:AlternateContent>
          </a:graphicData>
        </a:graphic>
      </p:graphicFrame>
      <p:sp>
        <p:nvSpPr>
          <p:cNvPr id="44045" name="" title="">
            <a:hlinkClick r:id="rId16"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44046"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6"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wipe(left)">
                                      <p:cBhvr>
                                        <p:cTn id="7" dur="500"/>
                                        <p:tgtEl>
                                          <p:spTgt spid="44035"/>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44037"/>
                                        </p:tgtEl>
                                        <p:attrNameLst>
                                          <p:attrName>style.visibility</p:attrName>
                                        </p:attrNameLst>
                                      </p:cBhvr>
                                      <p:to>
                                        <p:strVal val="visible"/>
                                      </p:to>
                                    </p:set>
                                    <p:animEffect transition="in" filter="wipe(left)">
                                      <p:cBhvr>
                                        <p:cTn id="12" dur="500"/>
                                        <p:tgtEl>
                                          <p:spTgt spid="44037"/>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44038"/>
                                        </p:tgtEl>
                                        <p:attrNameLst>
                                          <p:attrName>style.visibility</p:attrName>
                                        </p:attrNameLst>
                                      </p:cBhvr>
                                      <p:to>
                                        <p:strVal val="visible"/>
                                      </p:to>
                                    </p:set>
                                    <p:animEffect transition="in" filter="wipe(left)">
                                      <p:cBhvr>
                                        <p:cTn id="17" dur="500"/>
                                        <p:tgtEl>
                                          <p:spTgt spid="44038"/>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44039"/>
                                        </p:tgtEl>
                                        <p:attrNameLst>
                                          <p:attrName>style.visibility</p:attrName>
                                        </p:attrNameLst>
                                      </p:cBhvr>
                                      <p:to>
                                        <p:strVal val="visible"/>
                                      </p:to>
                                    </p:set>
                                    <p:animEffect transition="in" filter="wipe(left)">
                                      <p:cBhvr>
                                        <p:cTn id="22" dur="500"/>
                                        <p:tgtEl>
                                          <p:spTgt spid="44039"/>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grpId="0" nodeType="clickEffect">
                                  <p:stCondLst>
                                    <p:cond delay="0"/>
                                  </p:stCondLst>
                                  <p:childTnLst>
                                    <p:set>
                                      <p:cBhvr>
                                        <p:cTn id="26" dur="1" fill="hold">
                                          <p:stCondLst>
                                            <p:cond delay="0"/>
                                          </p:stCondLst>
                                        </p:cTn>
                                        <p:tgtEl>
                                          <p:spTgt spid="44036">
                                            <p:txEl>
                                              <p:pRg st="0" end="0"/>
                                            </p:txEl>
                                          </p:spTgt>
                                        </p:tgtEl>
                                        <p:attrNameLst>
                                          <p:attrName>style.visibility</p:attrName>
                                        </p:attrNameLst>
                                      </p:cBhvr>
                                      <p:to>
                                        <p:strVal val="visible"/>
                                      </p:to>
                                    </p:set>
                                    <p:animEffect transition="in" filter="wipe(left)">
                                      <p:cBhvr>
                                        <p:cTn id="27" dur="500"/>
                                        <p:tgtEl>
                                          <p:spTgt spid="44036">
                                            <p:txEl>
                                              <p:pRg st="0" end="0"/>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22" presetClass="entr" presetSubtype="8" dur="500" fill="hold" grpId="0" nodeType="clickEffect">
                                  <p:stCondLst>
                                    <p:cond delay="0"/>
                                  </p:stCondLst>
                                  <p:childTnLst>
                                    <p:set>
                                      <p:cBhvr>
                                        <p:cTn id="31" dur="1" fill="hold">
                                          <p:stCondLst>
                                            <p:cond delay="0"/>
                                          </p:stCondLst>
                                        </p:cTn>
                                        <p:tgtEl>
                                          <p:spTgt spid="44036">
                                            <p:txEl>
                                              <p:pRg st="1" end="1"/>
                                            </p:txEl>
                                          </p:spTgt>
                                        </p:tgtEl>
                                        <p:attrNameLst>
                                          <p:attrName>style.visibility</p:attrName>
                                        </p:attrNameLst>
                                      </p:cBhvr>
                                      <p:to>
                                        <p:strVal val="visible"/>
                                      </p:to>
                                    </p:set>
                                    <p:animEffect transition="in" filter="wipe(left)">
                                      <p:cBhvr>
                                        <p:cTn id="32" dur="500"/>
                                        <p:tgtEl>
                                          <p:spTgt spid="44036">
                                            <p:txEl>
                                              <p:pRg st="1" end="1"/>
                                            </p:txEl>
                                          </p:spTgt>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22" presetClass="entr" presetSubtype="8" dur="500" fill="hold" grpId="0" nodeType="clickEffect">
                                  <p:stCondLst>
                                    <p:cond delay="0"/>
                                  </p:stCondLst>
                                  <p:childTnLst>
                                    <p:set>
                                      <p:cBhvr>
                                        <p:cTn id="36" dur="1" fill="hold">
                                          <p:stCondLst>
                                            <p:cond delay="0"/>
                                          </p:stCondLst>
                                        </p:cTn>
                                        <p:tgtEl>
                                          <p:spTgt spid="44036">
                                            <p:txEl>
                                              <p:pRg st="2" end="2"/>
                                            </p:txEl>
                                          </p:spTgt>
                                        </p:tgtEl>
                                        <p:attrNameLst>
                                          <p:attrName>style.visibility</p:attrName>
                                        </p:attrNameLst>
                                      </p:cBhvr>
                                      <p:to>
                                        <p:strVal val="visible"/>
                                      </p:to>
                                    </p:set>
                                    <p:animEffect transition="in" filter="wipe(left)">
                                      <p:cBhvr>
                                        <p:cTn id="37" dur="500"/>
                                        <p:tgtEl>
                                          <p:spTgt spid="44036">
                                            <p:txEl>
                                              <p:pRg st="2" end="2"/>
                                            </p:txEl>
                                          </p:spTgt>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22" presetClass="entr" presetSubtype="8" dur="500" fill="hold" nodeType="clickEffect">
                                  <p:stCondLst>
                                    <p:cond delay="0"/>
                                  </p:stCondLst>
                                  <p:childTnLst>
                                    <p:set>
                                      <p:cBhvr>
                                        <p:cTn id="41" dur="1" fill="hold">
                                          <p:stCondLst>
                                            <p:cond delay="0"/>
                                          </p:stCondLst>
                                        </p:cTn>
                                        <p:tgtEl>
                                          <p:spTgt spid="44040"/>
                                        </p:tgtEl>
                                        <p:attrNameLst>
                                          <p:attrName>style.visibility</p:attrName>
                                        </p:attrNameLst>
                                      </p:cBhvr>
                                      <p:to>
                                        <p:strVal val="visible"/>
                                      </p:to>
                                    </p:set>
                                    <p:animEffect transition="in" filter="wipe(left)">
                                      <p:cBhvr>
                                        <p:cTn id="42" dur="500"/>
                                        <p:tgtEl>
                                          <p:spTgt spid="44040"/>
                                        </p:tgtEl>
                                      </p:cBhvr>
                                    </p:animEffect>
                                  </p:childTnLst>
                                </p:cTn>
                              </p:par>
                            </p:childTnLst>
                          </p:cTn>
                        </p:par>
                      </p:childTnLst>
                    </p:cTn>
                  </p:par>
                  <p:par>
                    <p:cTn id="43" fill="hold" nodeType="clickPar">
                      <p:stCondLst>
                        <p:cond delay="indefinite"/>
                      </p:stCondLst>
                      <p:childTnLst>
                        <p:par>
                          <p:cTn id="44" fill="hold">
                            <p:stCondLst>
                              <p:cond delay="0"/>
                            </p:stCondLst>
                            <p:childTnLst>
                              <p:par>
                                <p:cTn id="45" presetID="22" presetClass="entr" presetSubtype="8" dur="500" fill="hold" nodeType="clickEffect">
                                  <p:stCondLst>
                                    <p:cond delay="0"/>
                                  </p:stCondLst>
                                  <p:childTnLst>
                                    <p:set>
                                      <p:cBhvr>
                                        <p:cTn id="46" dur="1" fill="hold">
                                          <p:stCondLst>
                                            <p:cond delay="0"/>
                                          </p:stCondLst>
                                        </p:cTn>
                                        <p:tgtEl>
                                          <p:spTgt spid="44041"/>
                                        </p:tgtEl>
                                        <p:attrNameLst>
                                          <p:attrName>style.visibility</p:attrName>
                                        </p:attrNameLst>
                                      </p:cBhvr>
                                      <p:to>
                                        <p:strVal val="visible"/>
                                      </p:to>
                                    </p:set>
                                    <p:animEffect transition="in" filter="wipe(left)">
                                      <p:cBhvr>
                                        <p:cTn id="47" dur="500"/>
                                        <p:tgtEl>
                                          <p:spTgt spid="44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uiExpand="1" build="p"/>
    </p:bldLst>
  </p:timing>
</p:sld>
</file>

<file path=ppt/slides/slide9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5058" name="Rectangle 2" title=""/>
          <p:cNvSpPr/>
          <p:nvPr/>
        </p:nvSpPr>
        <p:spPr>
          <a:xfrm>
            <a:off x="3810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45060" name="Object 4" title=""/>
          <p:cNvGraphicFramePr>
            <a:graphicFrameLocks noChangeAspect="1"/>
          </p:cNvGraphicFramePr>
          <p:nvPr/>
        </p:nvGraphicFramePr>
        <p:xfrm>
          <a:off x="838200" y="1808163"/>
          <a:ext cx="5446713" cy="506412"/>
        </p:xfrm>
        <a:graphic>
          <a:graphicData uri="http://schemas.openxmlformats.org/presentationml/2006/ole">
            <mc:AlternateContent>
              <mc:Choice xmlns:v="urn:schemas-microsoft-com:vml" Requires="v">
                <p:oleObj spid="_x0000_s1480" name="公式" r:id="rId2" imgW="5446713" imgH="506412" progId="Equation.3">
                  <p:embed/>
                </p:oleObj>
              </mc:Choice>
              <mc:Fallback>
                <p:oleObj name="公式" r:id="rId2" imgW="5446713" imgH="506412" progId="Equation.3">
                  <p:embed/>
                  <p:pic>
                    <p:nvPicPr>
                      <p:cNvPr id="0" name="OLE substitute image"/>
                      <p:cNvPicPr/>
                      <p:nvPr/>
                    </p:nvPicPr>
                    <p:blipFill>
                      <a:blip r:embed="rId3"/>
                      <a:stretch>
                        <a:fillRect/>
                      </a:stretch>
                    </p:blipFill>
                    <p:spPr>
                      <a:xfrm>
                        <a:off x="838200" y="1808163"/>
                        <a:ext cx="5446713" cy="506412"/>
                      </a:xfrm>
                      <a:prstGeom prst="rect">
                        <a:avLst/>
                      </a:prstGeom>
                      <a:noFill/>
                      <a:ln>
                        <a:noFill/>
                        <a:miter lim="800000"/>
                      </a:ln>
                    </p:spPr>
                  </p:pic>
                </p:oleObj>
              </mc:Fallback>
            </mc:AlternateContent>
          </a:graphicData>
        </a:graphic>
      </p:graphicFrame>
      <p:graphicFrame>
        <p:nvGraphicFramePr>
          <p:cNvPr id="45061" name="Object 5" title=""/>
          <p:cNvGraphicFramePr>
            <a:graphicFrameLocks noChangeAspect="1"/>
          </p:cNvGraphicFramePr>
          <p:nvPr/>
        </p:nvGraphicFramePr>
        <p:xfrm>
          <a:off x="1905000" y="2382838"/>
          <a:ext cx="5786438" cy="992187"/>
        </p:xfrm>
        <a:graphic>
          <a:graphicData uri="http://schemas.openxmlformats.org/presentationml/2006/ole">
            <mc:AlternateContent>
              <mc:Choice xmlns:v="urn:schemas-microsoft-com:vml" Requires="v">
                <p:oleObj spid="_x0000_s1481" name="公式" r:id="rId4" imgW="5786438" imgH="992187" progId="Equation.3">
                  <p:embed/>
                </p:oleObj>
              </mc:Choice>
              <mc:Fallback>
                <p:oleObj name="公式" r:id="rId4" imgW="5786438" imgH="992187" progId="Equation.3">
                  <p:embed/>
                  <p:pic>
                    <p:nvPicPr>
                      <p:cNvPr id="0" name="OLE substitute image"/>
                      <p:cNvPicPr/>
                      <p:nvPr/>
                    </p:nvPicPr>
                    <p:blipFill>
                      <a:blip r:embed="rId5"/>
                      <a:stretch>
                        <a:fillRect/>
                      </a:stretch>
                    </p:blipFill>
                    <p:spPr>
                      <a:xfrm>
                        <a:off x="1905000" y="2382838"/>
                        <a:ext cx="5786438" cy="992187"/>
                      </a:xfrm>
                      <a:prstGeom prst="rect">
                        <a:avLst/>
                      </a:prstGeom>
                      <a:noFill/>
                      <a:ln>
                        <a:noFill/>
                        <a:miter lim="800000"/>
                      </a:ln>
                    </p:spPr>
                  </p:pic>
                </p:oleObj>
              </mc:Fallback>
            </mc:AlternateContent>
          </a:graphicData>
        </a:graphic>
      </p:graphicFrame>
      <p:graphicFrame>
        <p:nvGraphicFramePr>
          <p:cNvPr id="45062" name="Object 6" title=""/>
          <p:cNvGraphicFramePr>
            <a:graphicFrameLocks noChangeAspect="1"/>
          </p:cNvGraphicFramePr>
          <p:nvPr/>
        </p:nvGraphicFramePr>
        <p:xfrm>
          <a:off x="762000" y="3408363"/>
          <a:ext cx="3179763" cy="522287"/>
        </p:xfrm>
        <a:graphic>
          <a:graphicData uri="http://schemas.openxmlformats.org/presentationml/2006/ole">
            <mc:AlternateContent>
              <mc:Choice xmlns:v="urn:schemas-microsoft-com:vml" Requires="v">
                <p:oleObj spid="_x0000_s1482" name="公式" r:id="rId6" imgW="3179763" imgH="522287" progId="Equation.3">
                  <p:embed/>
                </p:oleObj>
              </mc:Choice>
              <mc:Fallback>
                <p:oleObj name="公式" r:id="rId6" imgW="3179763" imgH="522287" progId="Equation.3">
                  <p:embed/>
                  <p:pic>
                    <p:nvPicPr>
                      <p:cNvPr id="0" name="OLE substitute image"/>
                      <p:cNvPicPr/>
                      <p:nvPr/>
                    </p:nvPicPr>
                    <p:blipFill>
                      <a:blip r:embed="rId7"/>
                      <a:stretch>
                        <a:fillRect/>
                      </a:stretch>
                    </p:blipFill>
                    <p:spPr>
                      <a:xfrm>
                        <a:off x="762000" y="3408363"/>
                        <a:ext cx="3179763" cy="522287"/>
                      </a:xfrm>
                      <a:prstGeom prst="rect">
                        <a:avLst/>
                      </a:prstGeom>
                      <a:noFill/>
                      <a:ln>
                        <a:noFill/>
                        <a:miter lim="800000"/>
                      </a:ln>
                    </p:spPr>
                  </p:pic>
                </p:oleObj>
              </mc:Fallback>
            </mc:AlternateContent>
          </a:graphicData>
        </a:graphic>
      </p:graphicFrame>
      <p:graphicFrame>
        <p:nvGraphicFramePr>
          <p:cNvPr id="45063" name="Object 7" title=""/>
          <p:cNvGraphicFramePr>
            <a:graphicFrameLocks noChangeAspect="1"/>
          </p:cNvGraphicFramePr>
          <p:nvPr/>
        </p:nvGraphicFramePr>
        <p:xfrm>
          <a:off x="762000" y="4135438"/>
          <a:ext cx="609600" cy="514350"/>
        </p:xfrm>
        <a:graphic>
          <a:graphicData uri="http://schemas.openxmlformats.org/presentationml/2006/ole">
            <mc:AlternateContent>
              <mc:Choice xmlns:v="urn:schemas-microsoft-com:vml" Requires="v">
                <p:oleObj spid="_x0000_s1483" name="公式" r:id="rId8" imgW="609600" imgH="514350" progId="Equation.3">
                  <p:embed/>
                </p:oleObj>
              </mc:Choice>
              <mc:Fallback>
                <p:oleObj name="公式" r:id="rId8" imgW="609600" imgH="514350" progId="Equation.3">
                  <p:embed/>
                  <p:pic>
                    <p:nvPicPr>
                      <p:cNvPr id="0" name="OLE substitute image"/>
                      <p:cNvPicPr/>
                      <p:nvPr/>
                    </p:nvPicPr>
                    <p:blipFill>
                      <a:blip r:embed="rId9">
                        <a:clrChange useA="0">
                          <a:clrFrom>
                            <a:srgbClr val="000000"/>
                          </a:clrFrom>
                          <a:clrTo>
                            <a:srgbClr val="FF5050"/>
                          </a:clrTo>
                        </a:clrChange>
                      </a:blip>
                      <a:stretch>
                        <a:fillRect/>
                      </a:stretch>
                    </p:blipFill>
                    <p:spPr>
                      <a:xfrm>
                        <a:off x="762000" y="4135438"/>
                        <a:ext cx="609600" cy="514350"/>
                      </a:xfrm>
                      <a:prstGeom prst="rect">
                        <a:avLst/>
                      </a:prstGeom>
                      <a:noFill/>
                      <a:ln>
                        <a:noFill/>
                        <a:miter lim="800000"/>
                      </a:ln>
                    </p:spPr>
                  </p:pic>
                </p:oleObj>
              </mc:Fallback>
            </mc:AlternateContent>
          </a:graphicData>
        </a:graphic>
      </p:graphicFrame>
      <p:graphicFrame>
        <p:nvGraphicFramePr>
          <p:cNvPr id="45064" name="Object 8" title=""/>
          <p:cNvGraphicFramePr>
            <a:graphicFrameLocks noChangeAspect="1"/>
          </p:cNvGraphicFramePr>
          <p:nvPr/>
        </p:nvGraphicFramePr>
        <p:xfrm>
          <a:off x="838200" y="4668838"/>
          <a:ext cx="4495800" cy="522287"/>
        </p:xfrm>
        <a:graphic>
          <a:graphicData uri="http://schemas.openxmlformats.org/presentationml/2006/ole">
            <mc:AlternateContent>
              <mc:Choice xmlns:v="urn:schemas-microsoft-com:vml" Requires="v">
                <p:oleObj spid="_x0000_s1484" name="公式" r:id="rId10" imgW="4495800" imgH="522287" progId="Equation.3">
                  <p:embed/>
                </p:oleObj>
              </mc:Choice>
              <mc:Fallback>
                <p:oleObj name="公式" r:id="rId10" imgW="4495800" imgH="522287" progId="Equation.3">
                  <p:embed/>
                  <p:pic>
                    <p:nvPicPr>
                      <p:cNvPr id="0" name="OLE substitute image"/>
                      <p:cNvPicPr/>
                      <p:nvPr/>
                    </p:nvPicPr>
                    <p:blipFill>
                      <a:blip r:embed="rId11"/>
                      <a:stretch>
                        <a:fillRect/>
                      </a:stretch>
                    </p:blipFill>
                    <p:spPr>
                      <a:xfrm>
                        <a:off x="838200" y="4668838"/>
                        <a:ext cx="4495800" cy="522287"/>
                      </a:xfrm>
                      <a:prstGeom prst="rect">
                        <a:avLst/>
                      </a:prstGeom>
                      <a:noFill/>
                      <a:ln>
                        <a:noFill/>
                        <a:miter lim="800000"/>
                      </a:ln>
                    </p:spPr>
                  </p:pic>
                </p:oleObj>
              </mc:Fallback>
            </mc:AlternateContent>
          </a:graphicData>
        </a:graphic>
      </p:graphicFrame>
      <p:graphicFrame>
        <p:nvGraphicFramePr>
          <p:cNvPr id="45065" name="Object 9" title=""/>
          <p:cNvGraphicFramePr>
            <a:graphicFrameLocks noChangeAspect="1"/>
          </p:cNvGraphicFramePr>
          <p:nvPr/>
        </p:nvGraphicFramePr>
        <p:xfrm>
          <a:off x="1371600" y="5507038"/>
          <a:ext cx="1947863" cy="522287"/>
        </p:xfrm>
        <a:graphic>
          <a:graphicData uri="http://schemas.openxmlformats.org/presentationml/2006/ole">
            <mc:AlternateContent>
              <mc:Choice xmlns:v="urn:schemas-microsoft-com:vml" Requires="v">
                <p:oleObj spid="_x0000_s1485" name="公式" r:id="rId12" imgW="1947863" imgH="522287" progId="Equation.3">
                  <p:embed/>
                </p:oleObj>
              </mc:Choice>
              <mc:Fallback>
                <p:oleObj name="公式" r:id="rId12" imgW="1947863" imgH="522287" progId="Equation.3">
                  <p:embed/>
                  <p:pic>
                    <p:nvPicPr>
                      <p:cNvPr id="0" name="OLE substitute image"/>
                      <p:cNvPicPr/>
                      <p:nvPr/>
                    </p:nvPicPr>
                    <p:blipFill>
                      <a:blip r:embed="rId13"/>
                      <a:stretch>
                        <a:fillRect/>
                      </a:stretch>
                    </p:blipFill>
                    <p:spPr>
                      <a:xfrm>
                        <a:off x="1371600" y="5507038"/>
                        <a:ext cx="1947863" cy="522287"/>
                      </a:xfrm>
                      <a:prstGeom prst="rect">
                        <a:avLst/>
                      </a:prstGeom>
                      <a:noFill/>
                      <a:ln>
                        <a:noFill/>
                        <a:miter lim="800000"/>
                      </a:ln>
                    </p:spPr>
                  </p:pic>
                </p:oleObj>
              </mc:Fallback>
            </mc:AlternateContent>
          </a:graphicData>
        </a:graphic>
      </p:graphicFrame>
      <p:graphicFrame>
        <p:nvGraphicFramePr>
          <p:cNvPr id="45066" name="" title=""/>
          <p:cNvGraphicFramePr>
            <a:graphicFrameLocks noChangeAspect="1"/>
          </p:cNvGraphicFramePr>
          <p:nvPr/>
        </p:nvGraphicFramePr>
        <p:xfrm>
          <a:off x="3316288" y="5292725"/>
          <a:ext cx="4608512" cy="955675"/>
        </p:xfrm>
        <a:graphic>
          <a:graphicData uri="http://schemas.openxmlformats.org/presentationml/2006/ole">
            <mc:AlternateContent>
              <mc:Choice xmlns:v="urn:schemas-microsoft-com:vml" Requires="v">
                <p:oleObj spid="_x0000_s1486" name="公式" r:id="rId14" imgW="4608512" imgH="955675" progId="Equation.3">
                  <p:embed/>
                </p:oleObj>
              </mc:Choice>
              <mc:Fallback>
                <p:oleObj name="公式" r:id="rId14" imgW="4608512" imgH="955675" progId="Equation.3">
                  <p:embed/>
                  <p:pic>
                    <p:nvPicPr>
                      <p:cNvPr id="0" name="OLE substitute image"/>
                      <p:cNvPicPr/>
                      <p:nvPr/>
                    </p:nvPicPr>
                    <p:blipFill>
                      <a:blip r:embed="rId15"/>
                      <a:stretch>
                        <a:fillRect/>
                      </a:stretch>
                    </p:blipFill>
                    <p:spPr>
                      <a:xfrm>
                        <a:off x="3316288" y="5292725"/>
                        <a:ext cx="4608512" cy="955675"/>
                      </a:xfrm>
                      <a:prstGeom prst="rect">
                        <a:avLst/>
                      </a:prstGeom>
                      <a:noFill/>
                      <a:ln>
                        <a:noFill/>
                        <a:miter lim="800000"/>
                      </a:ln>
                    </p:spPr>
                  </p:pic>
                </p:oleObj>
              </mc:Fallback>
            </mc:AlternateContent>
          </a:graphicData>
        </a:graphic>
      </p:graphicFrame>
      <p:sp>
        <p:nvSpPr>
          <p:cNvPr id="45067" name="" title=""/>
          <p:cNvSpPr txBox="1"/>
          <p:nvPr/>
        </p:nvSpPr>
        <p:spPr>
          <a:xfrm>
            <a:off x="685800" y="1143000"/>
            <a:ext cx="1143000" cy="519113"/>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a:solidFill>
                  <a:srgbClr val="FF5050"/>
                </a:solidFill>
                <a:latin typeface="黑体" pitchFamily="2" charset="-122"/>
                <a:ea typeface="黑体" pitchFamily="2" charset="-122"/>
              </a:rPr>
              <a:t>例3</a:t>
            </a:r>
            <a:endParaRPr sz="2800">
              <a:solidFill>
                <a:srgbClr val="FF5050"/>
              </a:solidFill>
              <a:latin typeface="黑体" pitchFamily="2" charset="-122"/>
              <a:ea typeface="黑体" pitchFamily="2" charset="-122"/>
            </a:endParaRPr>
          </a:p>
        </p:txBody>
      </p:sp>
      <p:graphicFrame>
        <p:nvGraphicFramePr>
          <p:cNvPr id="45068" name="" title=""/>
          <p:cNvGraphicFramePr>
            <a:graphicFrameLocks noChangeAspect="1"/>
          </p:cNvGraphicFramePr>
          <p:nvPr/>
        </p:nvGraphicFramePr>
        <p:xfrm>
          <a:off x="785813" y="1066800"/>
          <a:ext cx="7572375" cy="28575"/>
        </p:xfrm>
        <a:graphic>
          <a:graphicData uri="http://schemas.openxmlformats.org/presentationml/2006/ole">
            <mc:AlternateContent>
              <mc:Choice xmlns:v="urn:schemas-microsoft-com:vml" Requires="v">
                <p:oleObj spid="_x0000_s1487" name="Image" r:id="rId16" imgW="7572375" imgH="28575" progId="Photoshop.Image.5">
                  <p:embed/>
                </p:oleObj>
              </mc:Choice>
              <mc:Fallback>
                <p:oleObj name="Image" r:id="rId16" imgW="7572375" imgH="28575" progId="Photoshop.Image.5">
                  <p:embed/>
                  <p:pic>
                    <p:nvPicPr>
                      <p:cNvPr id="0" name="OLE substitute image"/>
                      <p:cNvPicPr/>
                      <p:nvPr/>
                    </p:nvPicPr>
                    <p:blipFill>
                      <a:blip r:embed="rId17"/>
                      <a:stretch>
                        <a:fillRect/>
                      </a:stretch>
                    </p:blipFill>
                    <p:spPr>
                      <a:xfrm>
                        <a:off x="785813" y="1066800"/>
                        <a:ext cx="7572375" cy="28575"/>
                      </a:xfrm>
                      <a:prstGeom prst="rect">
                        <a:avLst/>
                      </a:prstGeom>
                      <a:noFill/>
                      <a:ln>
                        <a:noFill/>
                        <a:miter lim="800000"/>
                      </a:ln>
                      <a:effectLst/>
                    </p:spPr>
                  </p:pic>
                </p:oleObj>
              </mc:Fallback>
            </mc:AlternateContent>
          </a:graphicData>
        </a:graphic>
      </p:graphicFrame>
      <p:sp>
        <p:nvSpPr>
          <p:cNvPr id="45069" name="" title="">
            <a:hlinkClick r:id="rId18"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45070"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8"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wipe(left)">
                                      <p:cBhvr>
                                        <p:cTn id="7" dur="500"/>
                                        <p:tgtEl>
                                          <p:spTgt spid="45060"/>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45061"/>
                                        </p:tgtEl>
                                        <p:attrNameLst>
                                          <p:attrName>style.visibility</p:attrName>
                                        </p:attrNameLst>
                                      </p:cBhvr>
                                      <p:to>
                                        <p:strVal val="visible"/>
                                      </p:to>
                                    </p:set>
                                    <p:animEffect transition="in" filter="wipe(left)">
                                      <p:cBhvr>
                                        <p:cTn id="12" dur="500"/>
                                        <p:tgtEl>
                                          <p:spTgt spid="45061"/>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45062"/>
                                        </p:tgtEl>
                                        <p:attrNameLst>
                                          <p:attrName>style.visibility</p:attrName>
                                        </p:attrNameLst>
                                      </p:cBhvr>
                                      <p:to>
                                        <p:strVal val="visible"/>
                                      </p:to>
                                    </p:set>
                                    <p:animEffect transition="in" filter="wipe(left)">
                                      <p:cBhvr>
                                        <p:cTn id="17" dur="500"/>
                                        <p:tgtEl>
                                          <p:spTgt spid="45062"/>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45063"/>
                                        </p:tgtEl>
                                        <p:attrNameLst>
                                          <p:attrName>style.visibility</p:attrName>
                                        </p:attrNameLst>
                                      </p:cBhvr>
                                      <p:to>
                                        <p:strVal val="visible"/>
                                      </p:to>
                                    </p:set>
                                    <p:animEffect transition="in" filter="wipe(left)">
                                      <p:cBhvr>
                                        <p:cTn id="22" dur="500"/>
                                        <p:tgtEl>
                                          <p:spTgt spid="45063"/>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45064"/>
                                        </p:tgtEl>
                                        <p:attrNameLst>
                                          <p:attrName>style.visibility</p:attrName>
                                        </p:attrNameLst>
                                      </p:cBhvr>
                                      <p:to>
                                        <p:strVal val="visible"/>
                                      </p:to>
                                    </p:set>
                                    <p:animEffect transition="in" filter="wipe(left)">
                                      <p:cBhvr>
                                        <p:cTn id="27" dur="500"/>
                                        <p:tgtEl>
                                          <p:spTgt spid="45064"/>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45065"/>
                                        </p:tgtEl>
                                        <p:attrNameLst>
                                          <p:attrName>style.visibility</p:attrName>
                                        </p:attrNameLst>
                                      </p:cBhvr>
                                      <p:to>
                                        <p:strVal val="visible"/>
                                      </p:to>
                                    </p:set>
                                    <p:animEffect transition="in" filter="wipe(left)">
                                      <p:cBhvr>
                                        <p:cTn id="32" dur="500"/>
                                        <p:tgtEl>
                                          <p:spTgt spid="45065"/>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22" presetClass="entr" presetSubtype="8" dur="500" fill="hold" nodeType="clickEffect">
                                  <p:stCondLst>
                                    <p:cond delay="0"/>
                                  </p:stCondLst>
                                  <p:childTnLst>
                                    <p:set>
                                      <p:cBhvr>
                                        <p:cTn id="36" dur="1" fill="hold">
                                          <p:stCondLst>
                                            <p:cond delay="0"/>
                                          </p:stCondLst>
                                        </p:cTn>
                                        <p:tgtEl>
                                          <p:spTgt spid="45066"/>
                                        </p:tgtEl>
                                        <p:attrNameLst>
                                          <p:attrName>style.visibility</p:attrName>
                                        </p:attrNameLst>
                                      </p:cBhvr>
                                      <p:to>
                                        <p:strVal val="visible"/>
                                      </p:to>
                                    </p:set>
                                    <p:animEffect transition="in" filter="wipe(left)">
                                      <p:cBhvr>
                                        <p:cTn id="37" dur="500"/>
                                        <p:tgtEl>
                                          <p:spTgt spid="45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6082" name="NotDefined 2" title=""/>
          <p:cNvSpPr/>
          <p:nvPr>
            <p:ph type="title"/>
          </p:nvPr>
        </p:nvSpPr>
        <p:spPr>
          <a:xfrm>
            <a:off x="457200" y="733425"/>
            <a:ext cx="968375" cy="455613"/>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ea typeface="黑体" pitchFamily="2" charset="-122"/>
              </a:rPr>
              <a:t>例 4</a:t>
            </a:r>
            <a:endParaRPr sz="2500">
              <a:solidFill>
                <a:srgbClr val="FF5050"/>
              </a:solidFill>
              <a:ea typeface="黑体" pitchFamily="2" charset="-122"/>
            </a:endParaRPr>
          </a:p>
        </p:txBody>
      </p:sp>
      <p:graphicFrame>
        <p:nvGraphicFramePr>
          <p:cNvPr id="46083" name="Object 3" title=""/>
          <p:cNvGraphicFramePr>
            <a:graphicFrameLocks noChangeAspect="1"/>
          </p:cNvGraphicFramePr>
          <p:nvPr>
            <p:ph idx="1"/>
          </p:nvPr>
        </p:nvGraphicFramePr>
        <p:xfrm>
          <a:off x="811213" y="1600200"/>
          <a:ext cx="4446587" cy="487363"/>
        </p:xfrm>
        <a:graphic>
          <a:graphicData uri="http://schemas.openxmlformats.org/presentationml/2006/ole">
            <mc:AlternateContent>
              <mc:Choice xmlns:v="urn:schemas-microsoft-com:vml" Requires="v">
                <p:oleObj spid="_x0000_s1488" name="公式" r:id="rId2" imgW="4446587" imgH="487363" progId="Equation.3">
                  <p:embed/>
                </p:oleObj>
              </mc:Choice>
              <mc:Fallback>
                <p:oleObj name="公式" r:id="rId2" imgW="4446587" imgH="487363" progId="Equation.3">
                  <p:embed/>
                  <p:pic>
                    <p:nvPicPr>
                      <p:cNvPr id="0" name="OLE substitute image"/>
                      <p:cNvPicPr/>
                      <p:nvPr/>
                    </p:nvPicPr>
                    <p:blipFill>
                      <a:blip r:embed="rId3"/>
                      <a:stretch>
                        <a:fillRect/>
                      </a:stretch>
                    </p:blipFill>
                    <p:spPr>
                      <a:xfrm>
                        <a:off x="811213" y="1600200"/>
                        <a:ext cx="4446587" cy="487363"/>
                      </a:xfrm>
                      <a:prstGeom prst="rect">
                        <a:avLst/>
                      </a:prstGeom>
                      <a:noFill/>
                      <a:ln>
                        <a:miter lim="800000"/>
                      </a:ln>
                    </p:spPr>
                  </p:pic>
                </p:oleObj>
              </mc:Fallback>
            </mc:AlternateContent>
          </a:graphicData>
        </a:graphic>
      </p:graphicFrame>
      <p:graphicFrame>
        <p:nvGraphicFramePr>
          <p:cNvPr id="46084" name="Object 4" title=""/>
          <p:cNvGraphicFramePr>
            <a:graphicFrameLocks noChangeAspect="1"/>
          </p:cNvGraphicFramePr>
          <p:nvPr/>
        </p:nvGraphicFramePr>
        <p:xfrm>
          <a:off x="2971800" y="2057400"/>
          <a:ext cx="3200400" cy="1535113"/>
        </p:xfrm>
        <a:graphic>
          <a:graphicData uri="http://schemas.openxmlformats.org/presentationml/2006/ole">
            <mc:AlternateContent>
              <mc:Choice xmlns:v="urn:schemas-microsoft-com:vml" Requires="v">
                <p:oleObj spid="_x0000_s1489" name="公式" r:id="rId4" imgW="3200400" imgH="1535113" progId="Equation.3">
                  <p:embed/>
                </p:oleObj>
              </mc:Choice>
              <mc:Fallback>
                <p:oleObj name="公式" r:id="rId4" imgW="3200400" imgH="1535113" progId="Equation.3">
                  <p:embed/>
                  <p:pic>
                    <p:nvPicPr>
                      <p:cNvPr id="0" name="OLE substitute image"/>
                      <p:cNvPicPr/>
                      <p:nvPr/>
                    </p:nvPicPr>
                    <p:blipFill>
                      <a:blip r:embed="rId5"/>
                      <a:stretch>
                        <a:fillRect/>
                      </a:stretch>
                    </p:blipFill>
                    <p:spPr>
                      <a:xfrm>
                        <a:off x="2971800" y="2057400"/>
                        <a:ext cx="3200400" cy="1535113"/>
                      </a:xfrm>
                      <a:prstGeom prst="rect">
                        <a:avLst/>
                      </a:prstGeom>
                      <a:noFill/>
                      <a:ln>
                        <a:noFill/>
                        <a:miter lim="800000"/>
                      </a:ln>
                    </p:spPr>
                  </p:pic>
                </p:oleObj>
              </mc:Fallback>
            </mc:AlternateContent>
          </a:graphicData>
        </a:graphic>
      </p:graphicFrame>
      <p:graphicFrame>
        <p:nvGraphicFramePr>
          <p:cNvPr id="46085" name="Object 5" title=""/>
          <p:cNvGraphicFramePr>
            <a:graphicFrameLocks noChangeAspect="1"/>
          </p:cNvGraphicFramePr>
          <p:nvPr/>
        </p:nvGraphicFramePr>
        <p:xfrm>
          <a:off x="914400" y="3657600"/>
          <a:ext cx="3054350" cy="501650"/>
        </p:xfrm>
        <a:graphic>
          <a:graphicData uri="http://schemas.openxmlformats.org/presentationml/2006/ole">
            <mc:AlternateContent>
              <mc:Choice xmlns:v="urn:schemas-microsoft-com:vml" Requires="v">
                <p:oleObj spid="_x0000_s1490" name="公式" r:id="rId6" imgW="3054350" imgH="501650" progId="Equation.3">
                  <p:embed/>
                </p:oleObj>
              </mc:Choice>
              <mc:Fallback>
                <p:oleObj name="公式" r:id="rId6" imgW="3054350" imgH="501650" progId="Equation.3">
                  <p:embed/>
                  <p:pic>
                    <p:nvPicPr>
                      <p:cNvPr id="0" name="OLE substitute image"/>
                      <p:cNvPicPr/>
                      <p:nvPr/>
                    </p:nvPicPr>
                    <p:blipFill>
                      <a:blip r:embed="rId7"/>
                      <a:stretch>
                        <a:fillRect/>
                      </a:stretch>
                    </p:blipFill>
                    <p:spPr>
                      <a:xfrm>
                        <a:off x="914400" y="3657600"/>
                        <a:ext cx="3054350" cy="501650"/>
                      </a:xfrm>
                      <a:prstGeom prst="rect">
                        <a:avLst/>
                      </a:prstGeom>
                      <a:noFill/>
                      <a:ln>
                        <a:noFill/>
                        <a:miter lim="800000"/>
                      </a:ln>
                    </p:spPr>
                  </p:pic>
                </p:oleObj>
              </mc:Fallback>
            </mc:AlternateContent>
          </a:graphicData>
        </a:graphic>
      </p:graphicFrame>
      <p:graphicFrame>
        <p:nvGraphicFramePr>
          <p:cNvPr id="46086" name="Object 6" title=""/>
          <p:cNvGraphicFramePr>
            <a:graphicFrameLocks noChangeAspect="1"/>
          </p:cNvGraphicFramePr>
          <p:nvPr/>
        </p:nvGraphicFramePr>
        <p:xfrm>
          <a:off x="914400" y="4176713"/>
          <a:ext cx="558800" cy="471487"/>
        </p:xfrm>
        <a:graphic>
          <a:graphicData uri="http://schemas.openxmlformats.org/presentationml/2006/ole">
            <mc:AlternateContent>
              <mc:Choice xmlns:v="urn:schemas-microsoft-com:vml" Requires="v">
                <p:oleObj spid="_x0000_s1491" name="公式" r:id="rId8" imgW="558800" imgH="471487" progId="Equation.3">
                  <p:embed/>
                </p:oleObj>
              </mc:Choice>
              <mc:Fallback>
                <p:oleObj name="公式" r:id="rId8" imgW="558800" imgH="471487" progId="Equation.3">
                  <p:embed/>
                  <p:pic>
                    <p:nvPicPr>
                      <p:cNvPr id="0" name="OLE substitute image"/>
                      <p:cNvPicPr/>
                      <p:nvPr/>
                    </p:nvPicPr>
                    <p:blipFill>
                      <a:blip r:embed="rId9">
                        <a:clrChange useA="0">
                          <a:clrFrom>
                            <a:srgbClr val="000000"/>
                          </a:clrFrom>
                          <a:clrTo>
                            <a:srgbClr val="FF5050"/>
                          </a:clrTo>
                        </a:clrChange>
                      </a:blip>
                      <a:stretch>
                        <a:fillRect/>
                      </a:stretch>
                    </p:blipFill>
                    <p:spPr>
                      <a:xfrm>
                        <a:off x="914400" y="4176713"/>
                        <a:ext cx="558800" cy="471487"/>
                      </a:xfrm>
                      <a:prstGeom prst="rect">
                        <a:avLst/>
                      </a:prstGeom>
                      <a:noFill/>
                      <a:ln>
                        <a:noFill/>
                        <a:miter lim="800000"/>
                      </a:ln>
                    </p:spPr>
                  </p:pic>
                </p:oleObj>
              </mc:Fallback>
            </mc:AlternateContent>
          </a:graphicData>
        </a:graphic>
      </p:graphicFrame>
      <p:graphicFrame>
        <p:nvGraphicFramePr>
          <p:cNvPr id="46087" name="Object 7" title=""/>
          <p:cNvGraphicFramePr>
            <a:graphicFrameLocks noChangeAspect="1"/>
          </p:cNvGraphicFramePr>
          <p:nvPr/>
        </p:nvGraphicFramePr>
        <p:xfrm>
          <a:off x="1066800" y="4495800"/>
          <a:ext cx="3695700" cy="1008063"/>
        </p:xfrm>
        <a:graphic>
          <a:graphicData uri="http://schemas.openxmlformats.org/presentationml/2006/ole">
            <mc:AlternateContent>
              <mc:Choice xmlns:v="urn:schemas-microsoft-com:vml" Requires="v">
                <p:oleObj spid="_x0000_s1492" name="公式" r:id="rId10" imgW="3695700" imgH="1008063" progId="Equation.3">
                  <p:embed/>
                </p:oleObj>
              </mc:Choice>
              <mc:Fallback>
                <p:oleObj name="公式" r:id="rId10" imgW="3695700" imgH="1008063" progId="Equation.3">
                  <p:embed/>
                  <p:pic>
                    <p:nvPicPr>
                      <p:cNvPr id="0" name="OLE substitute image"/>
                      <p:cNvPicPr/>
                      <p:nvPr/>
                    </p:nvPicPr>
                    <p:blipFill>
                      <a:blip r:embed="rId11"/>
                      <a:stretch>
                        <a:fillRect/>
                      </a:stretch>
                    </p:blipFill>
                    <p:spPr>
                      <a:xfrm>
                        <a:off x="1066800" y="4495800"/>
                        <a:ext cx="3695700" cy="1008063"/>
                      </a:xfrm>
                      <a:prstGeom prst="rect">
                        <a:avLst/>
                      </a:prstGeom>
                      <a:noFill/>
                      <a:ln>
                        <a:noFill/>
                        <a:miter lim="800000"/>
                      </a:ln>
                    </p:spPr>
                  </p:pic>
                </p:oleObj>
              </mc:Fallback>
            </mc:AlternateContent>
          </a:graphicData>
        </a:graphic>
      </p:graphicFrame>
      <p:graphicFrame>
        <p:nvGraphicFramePr>
          <p:cNvPr id="46088" name="Object 8" title=""/>
          <p:cNvGraphicFramePr>
            <a:graphicFrameLocks noChangeAspect="1"/>
          </p:cNvGraphicFramePr>
          <p:nvPr/>
        </p:nvGraphicFramePr>
        <p:xfrm>
          <a:off x="5011738" y="4795838"/>
          <a:ext cx="560387" cy="412750"/>
        </p:xfrm>
        <a:graphic>
          <a:graphicData uri="http://schemas.openxmlformats.org/presentationml/2006/ole">
            <mc:AlternateContent>
              <mc:Choice xmlns:v="urn:schemas-microsoft-com:vml" Requires="v">
                <p:oleObj spid="_x0000_s1493" name="公式" r:id="rId12" imgW="560387" imgH="412750" progId="Equation.3">
                  <p:embed/>
                </p:oleObj>
              </mc:Choice>
              <mc:Fallback>
                <p:oleObj name="公式" r:id="rId12" imgW="560387" imgH="412750" progId="Equation.3">
                  <p:embed/>
                  <p:pic>
                    <p:nvPicPr>
                      <p:cNvPr id="0" name="OLE substitute image"/>
                      <p:cNvPicPr/>
                      <p:nvPr/>
                    </p:nvPicPr>
                    <p:blipFill>
                      <a:blip r:embed="rId13"/>
                      <a:stretch>
                        <a:fillRect/>
                      </a:stretch>
                    </p:blipFill>
                    <p:spPr>
                      <a:xfrm>
                        <a:off x="5011738" y="4795838"/>
                        <a:ext cx="560387" cy="412750"/>
                      </a:xfrm>
                      <a:prstGeom prst="rect">
                        <a:avLst/>
                      </a:prstGeom>
                      <a:noFill/>
                      <a:ln>
                        <a:noFill/>
                        <a:miter lim="800000"/>
                      </a:ln>
                    </p:spPr>
                  </p:pic>
                </p:oleObj>
              </mc:Fallback>
            </mc:AlternateContent>
          </a:graphicData>
        </a:graphic>
      </p:graphicFrame>
      <p:graphicFrame>
        <p:nvGraphicFramePr>
          <p:cNvPr id="46089" name="Object 9" title=""/>
          <p:cNvGraphicFramePr>
            <a:graphicFrameLocks noChangeAspect="1"/>
          </p:cNvGraphicFramePr>
          <p:nvPr/>
        </p:nvGraphicFramePr>
        <p:xfrm>
          <a:off x="990600" y="5334000"/>
          <a:ext cx="4210050" cy="1028700"/>
        </p:xfrm>
        <a:graphic>
          <a:graphicData uri="http://schemas.openxmlformats.org/presentationml/2006/ole">
            <mc:AlternateContent>
              <mc:Choice xmlns:v="urn:schemas-microsoft-com:vml" Requires="v">
                <p:oleObj spid="_x0000_s1494" name="公式" r:id="rId14" imgW="4210050" imgH="1028700" progId="Equation.3">
                  <p:embed/>
                </p:oleObj>
              </mc:Choice>
              <mc:Fallback>
                <p:oleObj name="公式" r:id="rId14" imgW="4210050" imgH="1028700" progId="Equation.3">
                  <p:embed/>
                  <p:pic>
                    <p:nvPicPr>
                      <p:cNvPr id="0" name="OLE substitute image"/>
                      <p:cNvPicPr/>
                      <p:nvPr/>
                    </p:nvPicPr>
                    <p:blipFill>
                      <a:blip r:embed="rId15"/>
                      <a:stretch>
                        <a:fillRect/>
                      </a:stretch>
                    </p:blipFill>
                    <p:spPr>
                      <a:xfrm>
                        <a:off x="990600" y="5334000"/>
                        <a:ext cx="4210050" cy="1028700"/>
                      </a:xfrm>
                      <a:prstGeom prst="rect">
                        <a:avLst/>
                      </a:prstGeom>
                      <a:noFill/>
                      <a:ln>
                        <a:noFill/>
                        <a:miter lim="800000"/>
                      </a:ln>
                    </p:spPr>
                  </p:pic>
                </p:oleObj>
              </mc:Fallback>
            </mc:AlternateContent>
          </a:graphicData>
        </a:graphic>
      </p:graphicFrame>
      <p:graphicFrame>
        <p:nvGraphicFramePr>
          <p:cNvPr id="46090" name="" title=""/>
          <p:cNvGraphicFramePr>
            <a:graphicFrameLocks noChangeAspect="1"/>
          </p:cNvGraphicFramePr>
          <p:nvPr/>
        </p:nvGraphicFramePr>
        <p:xfrm>
          <a:off x="5257800" y="5334000"/>
          <a:ext cx="2743200" cy="1050925"/>
        </p:xfrm>
        <a:graphic>
          <a:graphicData uri="http://schemas.openxmlformats.org/presentationml/2006/ole">
            <mc:AlternateContent>
              <mc:Choice xmlns:v="urn:schemas-microsoft-com:vml" Requires="v">
                <p:oleObj spid="_x0000_s1495" name="公式" r:id="rId16" imgW="2743200" imgH="1050925" progId="Equation.3">
                  <p:embed/>
                </p:oleObj>
              </mc:Choice>
              <mc:Fallback>
                <p:oleObj name="公式" r:id="rId16" imgW="2743200" imgH="1050925" progId="Equation.3">
                  <p:embed/>
                  <p:pic>
                    <p:nvPicPr>
                      <p:cNvPr id="0" name="OLE substitute image"/>
                      <p:cNvPicPr/>
                      <p:nvPr/>
                    </p:nvPicPr>
                    <p:blipFill>
                      <a:blip r:embed="rId17"/>
                      <a:stretch>
                        <a:fillRect/>
                      </a:stretch>
                    </p:blipFill>
                    <p:spPr>
                      <a:xfrm>
                        <a:off x="5257800" y="5334000"/>
                        <a:ext cx="2743200" cy="1050925"/>
                      </a:xfrm>
                      <a:prstGeom prst="rect">
                        <a:avLst/>
                      </a:prstGeom>
                      <a:noFill/>
                      <a:ln>
                        <a:noFill/>
                        <a:miter lim="800000"/>
                      </a:ln>
                    </p:spPr>
                  </p:pic>
                </p:oleObj>
              </mc:Fallback>
            </mc:AlternateContent>
          </a:graphicData>
        </a:graphic>
      </p:graphicFrame>
      <p:sp>
        <p:nvSpPr>
          <p:cNvPr id="46091" name="" title=""/>
          <p:cNvSpPr/>
          <p:nvPr/>
        </p:nvSpPr>
        <p:spPr>
          <a:xfrm>
            <a:off x="5334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46093" name="" title=""/>
          <p:cNvGraphicFramePr>
            <a:graphicFrameLocks noChangeAspect="1"/>
          </p:cNvGraphicFramePr>
          <p:nvPr/>
        </p:nvGraphicFramePr>
        <p:xfrm>
          <a:off x="785813" y="1038225"/>
          <a:ext cx="7572375" cy="28575"/>
        </p:xfrm>
        <a:graphic>
          <a:graphicData uri="http://schemas.openxmlformats.org/presentationml/2006/ole">
            <mc:AlternateContent>
              <mc:Choice xmlns:v="urn:schemas-microsoft-com:vml" Requires="v">
                <p:oleObj spid="_x0000_s1496" name="Image" r:id="rId18" imgW="7572375" imgH="28575" progId="Photoshop.Image.5">
                  <p:embed/>
                </p:oleObj>
              </mc:Choice>
              <mc:Fallback>
                <p:oleObj name="Image" r:id="rId18" imgW="7572375" imgH="28575" progId="Photoshop.Image.5">
                  <p:embed/>
                  <p:pic>
                    <p:nvPicPr>
                      <p:cNvPr id="0" name="OLE substitute image"/>
                      <p:cNvPicPr/>
                      <p:nvPr/>
                    </p:nvPicPr>
                    <p:blipFill>
                      <a:blip r:embed="rId19"/>
                      <a:stretch>
                        <a:fillRect/>
                      </a:stretch>
                    </p:blipFill>
                    <p:spPr>
                      <a:xfrm>
                        <a:off x="785813" y="1038225"/>
                        <a:ext cx="7572375" cy="28575"/>
                      </a:xfrm>
                      <a:prstGeom prst="rect">
                        <a:avLst/>
                      </a:prstGeom>
                      <a:noFill/>
                      <a:ln>
                        <a:noFill/>
                        <a:miter lim="800000"/>
                      </a:ln>
                      <a:effectLst/>
                    </p:spPr>
                  </p:pic>
                </p:oleObj>
              </mc:Fallback>
            </mc:AlternateContent>
          </a:graphicData>
        </a:graphic>
      </p:graphicFrame>
      <p:sp>
        <p:nvSpPr>
          <p:cNvPr id="46096" name="HomeButton 10" title="">
            <a:hlinkClick r:id="rId20"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46097" name="Text Box 11"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20"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46083"/>
                                        </p:tgtEl>
                                        <p:attrNameLst>
                                          <p:attrName>style.visibility</p:attrName>
                                        </p:attrNameLst>
                                      </p:cBhvr>
                                      <p:to>
                                        <p:strVal val="visible"/>
                                      </p:to>
                                    </p:set>
                                    <p:animEffect transition="in" filter="wipe(left)">
                                      <p:cBhvr>
                                        <p:cTn id="7" dur="500"/>
                                        <p:tgtEl>
                                          <p:spTgt spid="46083"/>
                                        </p:tgtEl>
                                      </p:cBhvr>
                                    </p:animEffect>
                                  </p:childTnLst>
                                  <p:subTnLst>
                                    <p:audio>
                                      <p:cMediaNode showWhenStopped="0">
                                        <p:cTn display="0" masterRel="sameClick">
                                          <p:stCondLst>
                                            <p:cond evt="begin" delay="0">
                                              <p:tn val="5"/>
                                            </p:cond>
                                          </p:stCondLst>
                                          <p:endCondLst>
                                            <p:cond evt="onStopAudio" delay="0">
                                              <p:tgtEl>
                                                <p:sldTgt/>
                                              </p:tgtEl>
                                            </p:cond>
                                          </p:endCondLst>
                                        </p:cTn>
                                        <p:tgtEl>
                                          <p:sndTgt r:embed="rId22" name="WHOOSH.WAV"/>
                                        </p:tgtEl>
                                      </p:cMediaNode>
                                    </p:audio>
                                  </p:sub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46084"/>
                                        </p:tgtEl>
                                        <p:attrNameLst>
                                          <p:attrName>style.visibility</p:attrName>
                                        </p:attrNameLst>
                                      </p:cBhvr>
                                      <p:to>
                                        <p:strVal val="visible"/>
                                      </p:to>
                                    </p:set>
                                    <p:animEffect transition="in" filter="wipe(left)">
                                      <p:cBhvr>
                                        <p:cTn id="12" dur="500"/>
                                        <p:tgtEl>
                                          <p:spTgt spid="46084"/>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46085"/>
                                        </p:tgtEl>
                                        <p:attrNameLst>
                                          <p:attrName>style.visibility</p:attrName>
                                        </p:attrNameLst>
                                      </p:cBhvr>
                                      <p:to>
                                        <p:strVal val="visible"/>
                                      </p:to>
                                    </p:set>
                                    <p:animEffect transition="in" filter="wipe(left)">
                                      <p:cBhvr>
                                        <p:cTn id="17" dur="500"/>
                                        <p:tgtEl>
                                          <p:spTgt spid="46085"/>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46086"/>
                                        </p:tgtEl>
                                        <p:attrNameLst>
                                          <p:attrName>style.visibility</p:attrName>
                                        </p:attrNameLst>
                                      </p:cBhvr>
                                      <p:to>
                                        <p:strVal val="visible"/>
                                      </p:to>
                                    </p:set>
                                    <p:animEffect transition="in" filter="wipe(left)">
                                      <p:cBhvr>
                                        <p:cTn id="22" dur="500"/>
                                        <p:tgtEl>
                                          <p:spTgt spid="46086"/>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46087"/>
                                        </p:tgtEl>
                                        <p:attrNameLst>
                                          <p:attrName>style.visibility</p:attrName>
                                        </p:attrNameLst>
                                      </p:cBhvr>
                                      <p:to>
                                        <p:strVal val="visible"/>
                                      </p:to>
                                    </p:set>
                                    <p:animEffect transition="in" filter="wipe(left)">
                                      <p:cBhvr>
                                        <p:cTn id="27" dur="500"/>
                                        <p:tgtEl>
                                          <p:spTgt spid="46087"/>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46088"/>
                                        </p:tgtEl>
                                        <p:attrNameLst>
                                          <p:attrName>style.visibility</p:attrName>
                                        </p:attrNameLst>
                                      </p:cBhvr>
                                      <p:to>
                                        <p:strVal val="visible"/>
                                      </p:to>
                                    </p:set>
                                    <p:animEffect transition="in" filter="wipe(left)">
                                      <p:cBhvr>
                                        <p:cTn id="32" dur="500"/>
                                        <p:tgtEl>
                                          <p:spTgt spid="46088"/>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22" presetClass="entr" presetSubtype="8" dur="500" fill="hold" nodeType="clickEffect">
                                  <p:stCondLst>
                                    <p:cond delay="0"/>
                                  </p:stCondLst>
                                  <p:childTnLst>
                                    <p:set>
                                      <p:cBhvr>
                                        <p:cTn id="36" dur="1" fill="hold">
                                          <p:stCondLst>
                                            <p:cond delay="0"/>
                                          </p:stCondLst>
                                        </p:cTn>
                                        <p:tgtEl>
                                          <p:spTgt spid="46089"/>
                                        </p:tgtEl>
                                        <p:attrNameLst>
                                          <p:attrName>style.visibility</p:attrName>
                                        </p:attrNameLst>
                                      </p:cBhvr>
                                      <p:to>
                                        <p:strVal val="visible"/>
                                      </p:to>
                                    </p:set>
                                    <p:animEffect transition="in" filter="wipe(left)">
                                      <p:cBhvr>
                                        <p:cTn id="37" dur="500"/>
                                        <p:tgtEl>
                                          <p:spTgt spid="46089"/>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22" presetClass="entr" presetSubtype="8" dur="500" fill="hold" nodeType="clickEffect">
                                  <p:stCondLst>
                                    <p:cond delay="0"/>
                                  </p:stCondLst>
                                  <p:childTnLst>
                                    <p:set>
                                      <p:cBhvr>
                                        <p:cTn id="41" dur="1" fill="hold">
                                          <p:stCondLst>
                                            <p:cond delay="0"/>
                                          </p:stCondLst>
                                        </p:cTn>
                                        <p:tgtEl>
                                          <p:spTgt spid="46090"/>
                                        </p:tgtEl>
                                        <p:attrNameLst>
                                          <p:attrName>style.visibility</p:attrName>
                                        </p:attrNameLst>
                                      </p:cBhvr>
                                      <p:to>
                                        <p:strVal val="visible"/>
                                      </p:to>
                                    </p:set>
                                    <p:animEffect transition="in" filter="wipe(left)">
                                      <p:cBhvr>
                                        <p:cTn id="42" dur="500"/>
                                        <p:tgtEl>
                                          <p:spTgt spid="46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7106" name="NotDefined 2" title=""/>
          <p:cNvSpPr/>
          <p:nvPr>
            <p:ph type="title"/>
          </p:nvPr>
        </p:nvSpPr>
        <p:spPr>
          <a:xfrm>
            <a:off x="633413" y="1066800"/>
            <a:ext cx="1600200" cy="457200"/>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ea typeface="黑体" pitchFamily="2" charset="-122"/>
              </a:rPr>
              <a:t>例 4（续）</a:t>
            </a:r>
            <a:endParaRPr sz="2500">
              <a:solidFill>
                <a:srgbClr val="FF5050"/>
              </a:solidFill>
              <a:ea typeface="黑体" pitchFamily="2" charset="-122"/>
            </a:endParaRPr>
          </a:p>
        </p:txBody>
      </p:sp>
      <p:graphicFrame>
        <p:nvGraphicFramePr>
          <p:cNvPr id="47107" name="Object 3" title=""/>
          <p:cNvGraphicFramePr>
            <a:graphicFrameLocks noChangeAspect="1"/>
          </p:cNvGraphicFramePr>
          <p:nvPr>
            <p:ph idx="1"/>
          </p:nvPr>
        </p:nvGraphicFramePr>
        <p:xfrm>
          <a:off x="862013" y="1635125"/>
          <a:ext cx="965200" cy="1108075"/>
        </p:xfrm>
        <a:graphic>
          <a:graphicData uri="http://schemas.openxmlformats.org/presentationml/2006/ole">
            <mc:AlternateContent>
              <mc:Choice xmlns:v="urn:schemas-microsoft-com:vml" Requires="v">
                <p:oleObj spid="_x0000_s1497" name="公式" r:id="rId2" imgW="965200" imgH="1108075" progId="Equation.3">
                  <p:embed/>
                </p:oleObj>
              </mc:Choice>
              <mc:Fallback>
                <p:oleObj name="公式" r:id="rId2" imgW="965200" imgH="1108075" progId="Equation.3">
                  <p:embed/>
                  <p:pic>
                    <p:nvPicPr>
                      <p:cNvPr id="0" name="OLE substitute image"/>
                      <p:cNvPicPr/>
                      <p:nvPr/>
                    </p:nvPicPr>
                    <p:blipFill>
                      <a:blip r:embed="rId3"/>
                      <a:stretch>
                        <a:fillRect/>
                      </a:stretch>
                    </p:blipFill>
                    <p:spPr>
                      <a:xfrm>
                        <a:off x="862013" y="1635125"/>
                        <a:ext cx="965200" cy="1108075"/>
                      </a:xfrm>
                      <a:prstGeom prst="rect">
                        <a:avLst/>
                      </a:prstGeom>
                      <a:noFill/>
                      <a:ln>
                        <a:noFill/>
                        <a:miter lim="800000"/>
                      </a:ln>
                    </p:spPr>
                  </p:pic>
                </p:oleObj>
              </mc:Fallback>
            </mc:AlternateContent>
          </a:graphicData>
        </a:graphic>
      </p:graphicFrame>
      <p:graphicFrame>
        <p:nvGraphicFramePr>
          <p:cNvPr id="47108" name="Object 4" title=""/>
          <p:cNvGraphicFramePr>
            <a:graphicFrameLocks noChangeAspect="1"/>
          </p:cNvGraphicFramePr>
          <p:nvPr/>
        </p:nvGraphicFramePr>
        <p:xfrm>
          <a:off x="1881188" y="1701800"/>
          <a:ext cx="785812" cy="965200"/>
        </p:xfrm>
        <a:graphic>
          <a:graphicData uri="http://schemas.openxmlformats.org/presentationml/2006/ole">
            <mc:AlternateContent>
              <mc:Choice xmlns:v="urn:schemas-microsoft-com:vml" Requires="v">
                <p:oleObj spid="_x0000_s1498" name="公式" r:id="rId4" imgW="785812" imgH="965200" progId="Equation.3">
                  <p:embed/>
                </p:oleObj>
              </mc:Choice>
              <mc:Fallback>
                <p:oleObj name="公式" r:id="rId4" imgW="785812" imgH="965200" progId="Equation.3">
                  <p:embed/>
                  <p:pic>
                    <p:nvPicPr>
                      <p:cNvPr id="0" name="OLE substitute image"/>
                      <p:cNvPicPr/>
                      <p:nvPr/>
                    </p:nvPicPr>
                    <p:blipFill>
                      <a:blip r:embed="rId5"/>
                      <a:stretch>
                        <a:fillRect/>
                      </a:stretch>
                    </p:blipFill>
                    <p:spPr>
                      <a:xfrm>
                        <a:off x="1881188" y="1701800"/>
                        <a:ext cx="785812" cy="965200"/>
                      </a:xfrm>
                      <a:prstGeom prst="rect">
                        <a:avLst/>
                      </a:prstGeom>
                      <a:noFill/>
                      <a:ln>
                        <a:noFill/>
                        <a:miter lim="800000"/>
                      </a:ln>
                    </p:spPr>
                  </p:pic>
                </p:oleObj>
              </mc:Fallback>
            </mc:AlternateContent>
          </a:graphicData>
        </a:graphic>
      </p:graphicFrame>
      <p:graphicFrame>
        <p:nvGraphicFramePr>
          <p:cNvPr id="47109" name="Object 5" title=""/>
          <p:cNvGraphicFramePr>
            <a:graphicFrameLocks noChangeAspect="1"/>
          </p:cNvGraphicFramePr>
          <p:nvPr/>
        </p:nvGraphicFramePr>
        <p:xfrm>
          <a:off x="633413" y="2835275"/>
          <a:ext cx="4267200" cy="1041400"/>
        </p:xfrm>
        <a:graphic>
          <a:graphicData uri="http://schemas.openxmlformats.org/presentationml/2006/ole">
            <mc:AlternateContent>
              <mc:Choice xmlns:v="urn:schemas-microsoft-com:vml" Requires="v">
                <p:oleObj spid="_x0000_s1499" name="公式" r:id="rId6" imgW="4267200" imgH="1041400" progId="Equation.3">
                  <p:embed/>
                </p:oleObj>
              </mc:Choice>
              <mc:Fallback>
                <p:oleObj name="公式" r:id="rId6" imgW="4267200" imgH="1041400" progId="Equation.3">
                  <p:embed/>
                  <p:pic>
                    <p:nvPicPr>
                      <p:cNvPr id="0" name="OLE substitute image"/>
                      <p:cNvPicPr/>
                      <p:nvPr/>
                    </p:nvPicPr>
                    <p:blipFill>
                      <a:blip r:embed="rId7"/>
                      <a:stretch>
                        <a:fillRect/>
                      </a:stretch>
                    </p:blipFill>
                    <p:spPr>
                      <a:xfrm>
                        <a:off x="633413" y="2835275"/>
                        <a:ext cx="4267200" cy="1041400"/>
                      </a:xfrm>
                      <a:prstGeom prst="rect">
                        <a:avLst/>
                      </a:prstGeom>
                      <a:noFill/>
                      <a:ln>
                        <a:noFill/>
                        <a:miter lim="800000"/>
                      </a:ln>
                    </p:spPr>
                  </p:pic>
                </p:oleObj>
              </mc:Fallback>
            </mc:AlternateContent>
          </a:graphicData>
        </a:graphic>
      </p:graphicFrame>
      <p:graphicFrame>
        <p:nvGraphicFramePr>
          <p:cNvPr id="47110" name="Object 6" title=""/>
          <p:cNvGraphicFramePr>
            <a:graphicFrameLocks noChangeAspect="1"/>
          </p:cNvGraphicFramePr>
          <p:nvPr/>
        </p:nvGraphicFramePr>
        <p:xfrm>
          <a:off x="3376613" y="3825875"/>
          <a:ext cx="4365625" cy="1127125"/>
        </p:xfrm>
        <a:graphic>
          <a:graphicData uri="http://schemas.openxmlformats.org/presentationml/2006/ole">
            <mc:AlternateContent>
              <mc:Choice xmlns:v="urn:schemas-microsoft-com:vml" Requires="v">
                <p:oleObj spid="_x0000_s1500" name="公式" r:id="rId8" imgW="4365625" imgH="1127125" progId="Equation.3">
                  <p:embed/>
                </p:oleObj>
              </mc:Choice>
              <mc:Fallback>
                <p:oleObj name="公式" r:id="rId8" imgW="4365625" imgH="1127125" progId="Equation.3">
                  <p:embed/>
                  <p:pic>
                    <p:nvPicPr>
                      <p:cNvPr id="0" name="OLE substitute image"/>
                      <p:cNvPicPr/>
                      <p:nvPr/>
                    </p:nvPicPr>
                    <p:blipFill>
                      <a:blip r:embed="rId9"/>
                      <a:stretch>
                        <a:fillRect/>
                      </a:stretch>
                    </p:blipFill>
                    <p:spPr>
                      <a:xfrm>
                        <a:off x="3376613" y="3825875"/>
                        <a:ext cx="4365625" cy="1127125"/>
                      </a:xfrm>
                      <a:prstGeom prst="rect">
                        <a:avLst/>
                      </a:prstGeom>
                      <a:noFill/>
                      <a:ln>
                        <a:noFill/>
                        <a:miter lim="800000"/>
                      </a:ln>
                    </p:spPr>
                  </p:pic>
                </p:oleObj>
              </mc:Fallback>
            </mc:AlternateContent>
          </a:graphicData>
        </a:graphic>
      </p:graphicFrame>
      <p:graphicFrame>
        <p:nvGraphicFramePr>
          <p:cNvPr id="47111" name="Object 7" title=""/>
          <p:cNvGraphicFramePr>
            <a:graphicFrameLocks noChangeAspect="1"/>
          </p:cNvGraphicFramePr>
          <p:nvPr/>
        </p:nvGraphicFramePr>
        <p:xfrm>
          <a:off x="3376613" y="4892675"/>
          <a:ext cx="2643187" cy="1127125"/>
        </p:xfrm>
        <a:graphic>
          <a:graphicData uri="http://schemas.openxmlformats.org/presentationml/2006/ole">
            <mc:AlternateContent>
              <mc:Choice xmlns:v="urn:schemas-microsoft-com:vml" Requires="v">
                <p:oleObj spid="_x0000_s1501" name="公式" r:id="rId10" imgW="2643187" imgH="1127125" progId="Equation.3">
                  <p:embed/>
                </p:oleObj>
              </mc:Choice>
              <mc:Fallback>
                <p:oleObj name="公式" r:id="rId10" imgW="2643187" imgH="1127125" progId="Equation.3">
                  <p:embed/>
                  <p:pic>
                    <p:nvPicPr>
                      <p:cNvPr id="0" name="OLE substitute image"/>
                      <p:cNvPicPr/>
                      <p:nvPr/>
                    </p:nvPicPr>
                    <p:blipFill>
                      <a:blip r:embed="rId11"/>
                      <a:stretch>
                        <a:fillRect/>
                      </a:stretch>
                    </p:blipFill>
                    <p:spPr>
                      <a:xfrm>
                        <a:off x="3376613" y="4892675"/>
                        <a:ext cx="2643187" cy="1127125"/>
                      </a:xfrm>
                      <a:prstGeom prst="rect">
                        <a:avLst/>
                      </a:prstGeom>
                      <a:noFill/>
                      <a:ln>
                        <a:noFill/>
                        <a:miter lim="800000"/>
                      </a:ln>
                    </p:spPr>
                  </p:pic>
                </p:oleObj>
              </mc:Fallback>
            </mc:AlternateContent>
          </a:graphicData>
        </a:graphic>
      </p:graphicFrame>
      <p:graphicFrame>
        <p:nvGraphicFramePr>
          <p:cNvPr id="47112" name="Object 8" title=""/>
          <p:cNvGraphicFramePr>
            <a:graphicFrameLocks noChangeAspect="1"/>
          </p:cNvGraphicFramePr>
          <p:nvPr/>
        </p:nvGraphicFramePr>
        <p:xfrm>
          <a:off x="6007100" y="4970463"/>
          <a:ext cx="2374900" cy="919162"/>
        </p:xfrm>
        <a:graphic>
          <a:graphicData uri="http://schemas.openxmlformats.org/presentationml/2006/ole">
            <mc:AlternateContent>
              <mc:Choice xmlns:v="urn:schemas-microsoft-com:vml" Requires="v">
                <p:oleObj spid="_x0000_s1502" name="公式" r:id="rId12" imgW="2374900" imgH="919162" progId="Equation.3">
                  <p:embed/>
                </p:oleObj>
              </mc:Choice>
              <mc:Fallback>
                <p:oleObj name="公式" r:id="rId12" imgW="2374900" imgH="919162" progId="Equation.3">
                  <p:embed/>
                  <p:pic>
                    <p:nvPicPr>
                      <p:cNvPr id="0" name="OLE substitute image"/>
                      <p:cNvPicPr/>
                      <p:nvPr/>
                    </p:nvPicPr>
                    <p:blipFill>
                      <a:blip r:embed="rId13"/>
                      <a:stretch>
                        <a:fillRect/>
                      </a:stretch>
                    </p:blipFill>
                    <p:spPr>
                      <a:xfrm>
                        <a:off x="6007100" y="4970463"/>
                        <a:ext cx="2374900" cy="919162"/>
                      </a:xfrm>
                      <a:prstGeom prst="rect">
                        <a:avLst/>
                      </a:prstGeom>
                      <a:noFill/>
                      <a:ln>
                        <a:noFill/>
                        <a:miter lim="800000"/>
                      </a:ln>
                    </p:spPr>
                  </p:pic>
                </p:oleObj>
              </mc:Fallback>
            </mc:AlternateContent>
          </a:graphicData>
        </a:graphic>
      </p:graphicFrame>
      <p:sp>
        <p:nvSpPr>
          <p:cNvPr id="47113" name="Rectangle 9" title=""/>
          <p:cNvSpPr/>
          <p:nvPr/>
        </p:nvSpPr>
        <p:spPr>
          <a:xfrm>
            <a:off x="4572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47115" name="" title=""/>
          <p:cNvGraphicFramePr>
            <a:graphicFrameLocks noChangeAspect="1"/>
          </p:cNvGraphicFramePr>
          <p:nvPr/>
        </p:nvGraphicFramePr>
        <p:xfrm>
          <a:off x="785813" y="990600"/>
          <a:ext cx="7572375" cy="28575"/>
        </p:xfrm>
        <a:graphic>
          <a:graphicData uri="http://schemas.openxmlformats.org/presentationml/2006/ole">
            <mc:AlternateContent>
              <mc:Choice xmlns:v="urn:schemas-microsoft-com:vml" Requires="v">
                <p:oleObj spid="_x0000_s1503" name="Image" r:id="rId14" imgW="7572375" imgH="28575" progId="Photoshop.Image.5">
                  <p:embed/>
                </p:oleObj>
              </mc:Choice>
              <mc:Fallback>
                <p:oleObj name="Image" r:id="rId14" imgW="7572375" imgH="28575" progId="Photoshop.Image.5">
                  <p:embed/>
                  <p:pic>
                    <p:nvPicPr>
                      <p:cNvPr id="0" name="OLE substitute image"/>
                      <p:cNvPicPr/>
                      <p:nvPr/>
                    </p:nvPicPr>
                    <p:blipFill>
                      <a:blip r:embed="rId15"/>
                      <a:stretch>
                        <a:fillRect/>
                      </a:stretch>
                    </p:blipFill>
                    <p:spPr>
                      <a:xfrm>
                        <a:off x="785813" y="990600"/>
                        <a:ext cx="7572375" cy="28575"/>
                      </a:xfrm>
                      <a:prstGeom prst="rect">
                        <a:avLst/>
                      </a:prstGeom>
                      <a:noFill/>
                      <a:ln>
                        <a:noFill/>
                        <a:miter lim="800000"/>
                      </a:ln>
                      <a:effectLst/>
                    </p:spPr>
                  </p:pic>
                </p:oleObj>
              </mc:Fallback>
            </mc:AlternateContent>
          </a:graphicData>
        </a:graphic>
      </p:graphicFrame>
      <p:sp>
        <p:nvSpPr>
          <p:cNvPr id="47116" name="" title="">
            <a:hlinkClick r:id="rId16"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47117"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6"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wipe(left)">
                                      <p:cBhvr>
                                        <p:cTn id="7" dur="500"/>
                                        <p:tgtEl>
                                          <p:spTgt spid="47107"/>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47108"/>
                                        </p:tgtEl>
                                        <p:attrNameLst>
                                          <p:attrName>style.visibility</p:attrName>
                                        </p:attrNameLst>
                                      </p:cBhvr>
                                      <p:to>
                                        <p:strVal val="visible"/>
                                      </p:to>
                                    </p:set>
                                    <p:animEffect transition="in" filter="wipe(left)">
                                      <p:cBhvr>
                                        <p:cTn id="12" dur="500"/>
                                        <p:tgtEl>
                                          <p:spTgt spid="47108"/>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47109"/>
                                        </p:tgtEl>
                                        <p:attrNameLst>
                                          <p:attrName>style.visibility</p:attrName>
                                        </p:attrNameLst>
                                      </p:cBhvr>
                                      <p:to>
                                        <p:strVal val="visible"/>
                                      </p:to>
                                    </p:set>
                                    <p:animEffect transition="in" filter="wipe(left)">
                                      <p:cBhvr>
                                        <p:cTn id="17" dur="500"/>
                                        <p:tgtEl>
                                          <p:spTgt spid="47109"/>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47110"/>
                                        </p:tgtEl>
                                        <p:attrNameLst>
                                          <p:attrName>style.visibility</p:attrName>
                                        </p:attrNameLst>
                                      </p:cBhvr>
                                      <p:to>
                                        <p:strVal val="visible"/>
                                      </p:to>
                                    </p:set>
                                    <p:animEffect transition="in" filter="wipe(left)">
                                      <p:cBhvr>
                                        <p:cTn id="22" dur="500"/>
                                        <p:tgtEl>
                                          <p:spTgt spid="47110"/>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47111"/>
                                        </p:tgtEl>
                                        <p:attrNameLst>
                                          <p:attrName>style.visibility</p:attrName>
                                        </p:attrNameLst>
                                      </p:cBhvr>
                                      <p:to>
                                        <p:strVal val="visible"/>
                                      </p:to>
                                    </p:set>
                                    <p:animEffect transition="in" filter="wipe(left)">
                                      <p:cBhvr>
                                        <p:cTn id="27" dur="500"/>
                                        <p:tgtEl>
                                          <p:spTgt spid="47111"/>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47112"/>
                                        </p:tgtEl>
                                        <p:attrNameLst>
                                          <p:attrName>style.visibility</p:attrName>
                                        </p:attrNameLst>
                                      </p:cBhvr>
                                      <p:to>
                                        <p:strVal val="visible"/>
                                      </p:to>
                                    </p:set>
                                    <p:animEffect transition="in" filter="wipe(left)">
                                      <p:cBhvr>
                                        <p:cTn id="32" dur="500"/>
                                        <p:tgtEl>
                                          <p:spTgt spid="47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8130" name="NotDefined 2" title=""/>
          <p:cNvSpPr/>
          <p:nvPr>
            <p:ph type="title"/>
          </p:nvPr>
        </p:nvSpPr>
        <p:spPr>
          <a:xfrm>
            <a:off x="457200" y="960438"/>
            <a:ext cx="1774825" cy="303212"/>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ea typeface="黑体" pitchFamily="2" charset="-122"/>
              </a:rPr>
              <a:t>例 4（续）</a:t>
            </a:r>
            <a:endParaRPr sz="2500">
              <a:solidFill>
                <a:srgbClr val="FF5050"/>
              </a:solidFill>
              <a:ea typeface="黑体" pitchFamily="2" charset="-122"/>
            </a:endParaRPr>
          </a:p>
        </p:txBody>
      </p:sp>
      <p:graphicFrame>
        <p:nvGraphicFramePr>
          <p:cNvPr id="48131" name="Object 3" title=""/>
          <p:cNvGraphicFramePr>
            <a:graphicFrameLocks noChangeAspect="1"/>
          </p:cNvGraphicFramePr>
          <p:nvPr>
            <p:ph idx="1"/>
          </p:nvPr>
        </p:nvGraphicFramePr>
        <p:xfrm>
          <a:off x="785813" y="1751013"/>
          <a:ext cx="3709987" cy="1174750"/>
        </p:xfrm>
        <a:graphic>
          <a:graphicData uri="http://schemas.openxmlformats.org/presentationml/2006/ole">
            <mc:AlternateContent>
              <mc:Choice xmlns:v="urn:schemas-microsoft-com:vml" Requires="v">
                <p:oleObj spid="_x0000_s1504" name="公式" r:id="rId2" imgW="3709987" imgH="1174750" progId="Equation.3">
                  <p:embed/>
                </p:oleObj>
              </mc:Choice>
              <mc:Fallback>
                <p:oleObj name="公式" r:id="rId2" imgW="3709987" imgH="1174750" progId="Equation.3">
                  <p:embed/>
                  <p:pic>
                    <p:nvPicPr>
                      <p:cNvPr id="0" name="OLE substitute image"/>
                      <p:cNvPicPr/>
                      <p:nvPr/>
                    </p:nvPicPr>
                    <p:blipFill>
                      <a:blip r:embed="rId3"/>
                      <a:stretch>
                        <a:fillRect/>
                      </a:stretch>
                    </p:blipFill>
                    <p:spPr>
                      <a:xfrm>
                        <a:off x="785813" y="1751013"/>
                        <a:ext cx="3709987" cy="1174750"/>
                      </a:xfrm>
                      <a:prstGeom prst="rect">
                        <a:avLst/>
                      </a:prstGeom>
                      <a:noFill/>
                      <a:ln>
                        <a:noFill/>
                        <a:miter lim="800000"/>
                      </a:ln>
                    </p:spPr>
                  </p:pic>
                </p:oleObj>
              </mc:Fallback>
            </mc:AlternateContent>
          </a:graphicData>
        </a:graphic>
      </p:graphicFrame>
      <p:graphicFrame>
        <p:nvGraphicFramePr>
          <p:cNvPr id="48132" name="Object 4" title=""/>
          <p:cNvGraphicFramePr>
            <a:graphicFrameLocks noChangeAspect="1"/>
          </p:cNvGraphicFramePr>
          <p:nvPr/>
        </p:nvGraphicFramePr>
        <p:xfrm>
          <a:off x="1816100" y="2741613"/>
          <a:ext cx="5762625" cy="1127125"/>
        </p:xfrm>
        <a:graphic>
          <a:graphicData uri="http://schemas.openxmlformats.org/presentationml/2006/ole">
            <mc:AlternateContent>
              <mc:Choice xmlns:v="urn:schemas-microsoft-com:vml" Requires="v">
                <p:oleObj spid="_x0000_s1505" name="公式" r:id="rId4" imgW="5762625" imgH="1127125" progId="Equation.3">
                  <p:embed/>
                </p:oleObj>
              </mc:Choice>
              <mc:Fallback>
                <p:oleObj name="公式" r:id="rId4" imgW="5762625" imgH="1127125" progId="Equation.3">
                  <p:embed/>
                  <p:pic>
                    <p:nvPicPr>
                      <p:cNvPr id="0" name="OLE substitute image"/>
                      <p:cNvPicPr/>
                      <p:nvPr/>
                    </p:nvPicPr>
                    <p:blipFill>
                      <a:blip r:embed="rId5"/>
                      <a:stretch>
                        <a:fillRect/>
                      </a:stretch>
                    </p:blipFill>
                    <p:spPr>
                      <a:xfrm>
                        <a:off x="1816100" y="2741613"/>
                        <a:ext cx="5762625" cy="1127125"/>
                      </a:xfrm>
                      <a:prstGeom prst="rect">
                        <a:avLst/>
                      </a:prstGeom>
                      <a:noFill/>
                      <a:ln>
                        <a:noFill/>
                        <a:miter lim="800000"/>
                      </a:ln>
                    </p:spPr>
                  </p:pic>
                </p:oleObj>
              </mc:Fallback>
            </mc:AlternateContent>
          </a:graphicData>
        </a:graphic>
      </p:graphicFrame>
      <p:graphicFrame>
        <p:nvGraphicFramePr>
          <p:cNvPr id="48133" name="Object 5" title=""/>
          <p:cNvGraphicFramePr>
            <a:graphicFrameLocks noChangeAspect="1"/>
          </p:cNvGraphicFramePr>
          <p:nvPr/>
        </p:nvGraphicFramePr>
        <p:xfrm>
          <a:off x="1828800" y="3960813"/>
          <a:ext cx="2643188" cy="1127125"/>
        </p:xfrm>
        <a:graphic>
          <a:graphicData uri="http://schemas.openxmlformats.org/presentationml/2006/ole">
            <mc:AlternateContent>
              <mc:Choice xmlns:v="urn:schemas-microsoft-com:vml" Requires="v">
                <p:oleObj spid="_x0000_s1506" name="公式" r:id="rId6" imgW="2643188" imgH="1127125" progId="Equation.3">
                  <p:embed/>
                </p:oleObj>
              </mc:Choice>
              <mc:Fallback>
                <p:oleObj name="公式" r:id="rId6" imgW="2643188" imgH="1127125" progId="Equation.3">
                  <p:embed/>
                  <p:pic>
                    <p:nvPicPr>
                      <p:cNvPr id="0" name="OLE substitute image"/>
                      <p:cNvPicPr/>
                      <p:nvPr/>
                    </p:nvPicPr>
                    <p:blipFill>
                      <a:blip r:embed="rId7"/>
                      <a:stretch>
                        <a:fillRect/>
                      </a:stretch>
                    </p:blipFill>
                    <p:spPr>
                      <a:xfrm>
                        <a:off x="1828800" y="3960813"/>
                        <a:ext cx="2643188" cy="1127125"/>
                      </a:xfrm>
                      <a:prstGeom prst="rect">
                        <a:avLst/>
                      </a:prstGeom>
                      <a:noFill/>
                      <a:ln>
                        <a:noFill/>
                        <a:miter lim="800000"/>
                      </a:ln>
                    </p:spPr>
                  </p:pic>
                </p:oleObj>
              </mc:Fallback>
            </mc:AlternateContent>
          </a:graphicData>
        </a:graphic>
      </p:graphicFrame>
      <p:graphicFrame>
        <p:nvGraphicFramePr>
          <p:cNvPr id="48134" name="Object 6" title=""/>
          <p:cNvGraphicFramePr>
            <a:graphicFrameLocks noChangeAspect="1"/>
          </p:cNvGraphicFramePr>
          <p:nvPr/>
        </p:nvGraphicFramePr>
        <p:xfrm flipH="1">
          <a:off x="2066925" y="5197475"/>
          <a:ext cx="366713" cy="500063"/>
        </p:xfrm>
        <a:graphic>
          <a:graphicData uri="http://schemas.openxmlformats.org/presentationml/2006/ole">
            <mc:AlternateContent>
              <mc:Choice xmlns:v="urn:schemas-microsoft-com:vml" Requires="v">
                <p:oleObj spid="_x0000_s1507" name="公式" r:id="rId8" imgW="366713" imgH="500063" progId="Equation.3">
                  <p:embed/>
                </p:oleObj>
              </mc:Choice>
              <mc:Fallback>
                <p:oleObj name="公式" r:id="rId8" imgW="366713" imgH="500063" progId="Equation.3">
                  <p:embed/>
                  <p:pic>
                    <p:nvPicPr>
                      <p:cNvPr id="0" name="OLE substitute image"/>
                      <p:cNvPicPr/>
                      <p:nvPr/>
                    </p:nvPicPr>
                    <p:blipFill>
                      <a:blip r:embed="rId9"/>
                      <a:stretch>
                        <a:fillRect/>
                      </a:stretch>
                    </p:blipFill>
                    <p:spPr>
                      <a:xfrm flipH="1">
                        <a:off x="2066925" y="5197475"/>
                        <a:ext cx="366713" cy="500063"/>
                      </a:xfrm>
                      <a:prstGeom prst="rect">
                        <a:avLst/>
                      </a:prstGeom>
                      <a:noFill/>
                      <a:ln>
                        <a:noFill/>
                        <a:miter lim="800000"/>
                      </a:ln>
                    </p:spPr>
                  </p:pic>
                </p:oleObj>
              </mc:Fallback>
            </mc:AlternateContent>
          </a:graphicData>
        </a:graphic>
      </p:graphicFrame>
      <p:sp>
        <p:nvSpPr>
          <p:cNvPr id="48135" name="Rectangle 7" title=""/>
          <p:cNvSpPr/>
          <p:nvPr/>
        </p:nvSpPr>
        <p:spPr>
          <a:xfrm>
            <a:off x="3810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48137" name="Object 9" title=""/>
          <p:cNvGraphicFramePr>
            <a:graphicFrameLocks noChangeAspect="1"/>
          </p:cNvGraphicFramePr>
          <p:nvPr/>
        </p:nvGraphicFramePr>
        <p:xfrm>
          <a:off x="785813" y="1038225"/>
          <a:ext cx="7572375" cy="28575"/>
        </p:xfrm>
        <a:graphic>
          <a:graphicData uri="http://schemas.openxmlformats.org/presentationml/2006/ole">
            <mc:AlternateContent>
              <mc:Choice xmlns:v="urn:schemas-microsoft-com:vml" Requires="v">
                <p:oleObj spid="_x0000_s1508" name="Image" r:id="rId10" imgW="7572375" imgH="28575" progId="Photoshop.Image.5">
                  <p:embed/>
                </p:oleObj>
              </mc:Choice>
              <mc:Fallback>
                <p:oleObj name="Image" r:id="rId10" imgW="7572375" imgH="28575" progId="Photoshop.Image.5">
                  <p:embed/>
                  <p:pic>
                    <p:nvPicPr>
                      <p:cNvPr id="0" name="OLE substitute image"/>
                      <p:cNvPicPr/>
                      <p:nvPr/>
                    </p:nvPicPr>
                    <p:blipFill>
                      <a:blip r:embed="rId11"/>
                      <a:stretch>
                        <a:fillRect/>
                      </a:stretch>
                    </p:blipFill>
                    <p:spPr>
                      <a:xfrm>
                        <a:off x="785813" y="1038225"/>
                        <a:ext cx="7572375" cy="28575"/>
                      </a:xfrm>
                      <a:prstGeom prst="rect">
                        <a:avLst/>
                      </a:prstGeom>
                      <a:noFill/>
                      <a:ln>
                        <a:noFill/>
                        <a:miter lim="800000"/>
                      </a:ln>
                      <a:effectLst/>
                    </p:spPr>
                  </p:pic>
                </p:oleObj>
              </mc:Fallback>
            </mc:AlternateContent>
          </a:graphicData>
        </a:graphic>
      </p:graphicFrame>
      <p:sp>
        <p:nvSpPr>
          <p:cNvPr id="48138" name="" title="">
            <a:hlinkClick r:id="rId12"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48139"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2" action="ppaction://hlinkpres"/>
                <a:hlinkMouseOver action="ppaction://noaction"/>
              </a:rPr>
              <a:t>返回主目录</a:t>
            </a:r>
            <a:endParaRPr sz="2000">
              <a:ea typeface="隶书" pitchFamily="49" charset="-122"/>
            </a:endParaRPr>
          </a:p>
        </p:txBody>
      </p:sp>
      <p:sp>
        <p:nvSpPr>
          <p:cNvPr id="48142" name="" title=""/>
          <p:cNvSpPr txBox="1"/>
          <p:nvPr/>
        </p:nvSpPr>
        <p:spPr>
          <a:xfrm>
            <a:off x="1908175" y="5229225"/>
            <a:ext cx="935038" cy="519113"/>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r>
              <a:rPr kumimoji="0" sz="2800">
                <a:latin typeface="Arial"/>
              </a:rPr>
              <a:t>=1</a:t>
            </a:r>
            <a:endParaRPr kumimoji="0" sz="2800">
              <a:latin typeface="Aria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wipe(left)">
                                      <p:cBhvr>
                                        <p:cTn id="7" dur="500"/>
                                        <p:tgtEl>
                                          <p:spTgt spid="48131"/>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48132"/>
                                        </p:tgtEl>
                                        <p:attrNameLst>
                                          <p:attrName>style.visibility</p:attrName>
                                        </p:attrNameLst>
                                      </p:cBhvr>
                                      <p:to>
                                        <p:strVal val="visible"/>
                                      </p:to>
                                    </p:set>
                                    <p:animEffect transition="in" filter="wipe(left)">
                                      <p:cBhvr>
                                        <p:cTn id="12" dur="500"/>
                                        <p:tgtEl>
                                          <p:spTgt spid="48132"/>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48133"/>
                                        </p:tgtEl>
                                        <p:attrNameLst>
                                          <p:attrName>style.visibility</p:attrName>
                                        </p:attrNameLst>
                                      </p:cBhvr>
                                      <p:to>
                                        <p:strVal val="visible"/>
                                      </p:to>
                                    </p:set>
                                    <p:animEffect transition="in" filter="wipe(left)">
                                      <p:cBhvr>
                                        <p:cTn id="17" dur="500"/>
                                        <p:tgtEl>
                                          <p:spTgt spid="48133"/>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48142">
                                            <p:txEl>
                                              <p:pRg st="0" end="0"/>
                                            </p:txEl>
                                          </p:spTgt>
                                        </p:tgtEl>
                                        <p:attrNameLst>
                                          <p:attrName>style.visibility</p:attrName>
                                        </p:attrNameLst>
                                      </p:cBhvr>
                                      <p:to>
                                        <p:strVal val="visible"/>
                                      </p:to>
                                    </p:set>
                                    <p:animEffect transition="in" filter="wipe(left)">
                                      <p:cBhvr>
                                        <p:cTn id="22" dur="500"/>
                                        <p:tgtEl>
                                          <p:spTgt spid="481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9154" name="NotDefined 2" title=""/>
          <p:cNvSpPr/>
          <p:nvPr>
            <p:ph type="title"/>
          </p:nvPr>
        </p:nvSpPr>
        <p:spPr>
          <a:xfrm>
            <a:off x="631825" y="1343025"/>
            <a:ext cx="2211388" cy="333375"/>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ea typeface="黑体" pitchFamily="2" charset="-122"/>
              </a:rPr>
              <a:t>例 4（续）</a:t>
            </a:r>
            <a:endParaRPr sz="2500">
              <a:solidFill>
                <a:srgbClr val="FF5050"/>
              </a:solidFill>
              <a:ea typeface="黑体" pitchFamily="2" charset="-122"/>
            </a:endParaRPr>
          </a:p>
        </p:txBody>
      </p:sp>
      <p:graphicFrame>
        <p:nvGraphicFramePr>
          <p:cNvPr id="49155" name="Object 3" title=""/>
          <p:cNvGraphicFramePr>
            <a:graphicFrameLocks noChangeAspect="1"/>
          </p:cNvGraphicFramePr>
          <p:nvPr>
            <p:ph idx="1"/>
          </p:nvPr>
        </p:nvGraphicFramePr>
        <p:xfrm>
          <a:off x="481013" y="1679575"/>
          <a:ext cx="6592887" cy="557213"/>
        </p:xfrm>
        <a:graphic>
          <a:graphicData uri="http://schemas.openxmlformats.org/presentationml/2006/ole">
            <mc:AlternateContent>
              <mc:Choice xmlns:v="urn:schemas-microsoft-com:vml" Requires="v">
                <p:oleObj spid="_x0000_s1509" name="公式" r:id="rId2" imgW="6592887" imgH="557213" progId="Equation.3">
                  <p:embed/>
                </p:oleObj>
              </mc:Choice>
              <mc:Fallback>
                <p:oleObj name="公式" r:id="rId2" imgW="6592887" imgH="557213" progId="Equation.3">
                  <p:embed/>
                  <p:pic>
                    <p:nvPicPr>
                      <p:cNvPr id="0" name="OLE substitute image"/>
                      <p:cNvPicPr/>
                      <p:nvPr/>
                    </p:nvPicPr>
                    <p:blipFill>
                      <a:blip r:embed="rId3"/>
                      <a:stretch>
                        <a:fillRect/>
                      </a:stretch>
                    </p:blipFill>
                    <p:spPr>
                      <a:xfrm>
                        <a:off x="481013" y="1679575"/>
                        <a:ext cx="6592887" cy="557213"/>
                      </a:xfrm>
                      <a:prstGeom prst="rect">
                        <a:avLst/>
                      </a:prstGeom>
                      <a:noFill/>
                      <a:ln>
                        <a:noFill/>
                        <a:miter lim="800000"/>
                      </a:ln>
                    </p:spPr>
                  </p:pic>
                </p:oleObj>
              </mc:Fallback>
            </mc:AlternateContent>
          </a:graphicData>
        </a:graphic>
      </p:graphicFrame>
      <p:graphicFrame>
        <p:nvGraphicFramePr>
          <p:cNvPr id="49156" name="Object 4" title=""/>
          <p:cNvGraphicFramePr>
            <a:graphicFrameLocks noChangeAspect="1"/>
          </p:cNvGraphicFramePr>
          <p:nvPr/>
        </p:nvGraphicFramePr>
        <p:xfrm>
          <a:off x="1851025" y="2738438"/>
          <a:ext cx="4953000" cy="2900362"/>
        </p:xfrm>
        <a:graphic>
          <a:graphicData uri="http://schemas.openxmlformats.org/presentationml/2006/ole">
            <mc:AlternateContent>
              <mc:Choice xmlns:v="urn:schemas-microsoft-com:vml" Requires="v">
                <p:oleObj spid="_x0000_s1510" name="公式" r:id="rId4" imgW="4953000" imgH="2900362" progId="Equation.3">
                  <p:embed/>
                </p:oleObj>
              </mc:Choice>
              <mc:Fallback>
                <p:oleObj name="公式" r:id="rId4" imgW="4953000" imgH="2900362" progId="Equation.3">
                  <p:embed/>
                  <p:pic>
                    <p:nvPicPr>
                      <p:cNvPr id="0" name="OLE substitute image"/>
                      <p:cNvPicPr/>
                      <p:nvPr/>
                    </p:nvPicPr>
                    <p:blipFill>
                      <a:blip r:embed="rId5"/>
                      <a:stretch>
                        <a:fillRect/>
                      </a:stretch>
                    </p:blipFill>
                    <p:spPr>
                      <a:xfrm>
                        <a:off x="1851025" y="2738438"/>
                        <a:ext cx="4953000" cy="2900362"/>
                      </a:xfrm>
                      <a:prstGeom prst="rect">
                        <a:avLst/>
                      </a:prstGeom>
                      <a:noFill/>
                      <a:ln>
                        <a:noFill/>
                        <a:miter lim="800000"/>
                      </a:ln>
                    </p:spPr>
                  </p:pic>
                </p:oleObj>
              </mc:Fallback>
            </mc:AlternateContent>
          </a:graphicData>
        </a:graphic>
      </p:graphicFrame>
      <p:sp>
        <p:nvSpPr>
          <p:cNvPr id="49157" name="Rectangle 5" title=""/>
          <p:cNvSpPr/>
          <p:nvPr/>
        </p:nvSpPr>
        <p:spPr>
          <a:xfrm>
            <a:off x="3810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49159" name="Object 7" title=""/>
          <p:cNvGraphicFramePr>
            <a:graphicFrameLocks noChangeAspect="1"/>
          </p:cNvGraphicFramePr>
          <p:nvPr/>
        </p:nvGraphicFramePr>
        <p:xfrm>
          <a:off x="785813" y="1038225"/>
          <a:ext cx="7572375" cy="28575"/>
        </p:xfrm>
        <a:graphic>
          <a:graphicData uri="http://schemas.openxmlformats.org/presentationml/2006/ole">
            <mc:AlternateContent>
              <mc:Choice xmlns:v="urn:schemas-microsoft-com:vml" Requires="v">
                <p:oleObj spid="_x0000_s1511" name="Image" r:id="rId6" imgW="7572375" imgH="28575" progId="Photoshop.Image.5">
                  <p:embed/>
                </p:oleObj>
              </mc:Choice>
              <mc:Fallback>
                <p:oleObj name="Image" r:id="rId6" imgW="7572375" imgH="28575" progId="Photoshop.Image.5">
                  <p:embed/>
                  <p:pic>
                    <p:nvPicPr>
                      <p:cNvPr id="0" name="OLE substitute image"/>
                      <p:cNvPicPr/>
                      <p:nvPr/>
                    </p:nvPicPr>
                    <p:blipFill>
                      <a:blip r:embed="rId7"/>
                      <a:stretch>
                        <a:fillRect/>
                      </a:stretch>
                    </p:blipFill>
                    <p:spPr>
                      <a:xfrm>
                        <a:off x="785813" y="1038225"/>
                        <a:ext cx="7572375" cy="28575"/>
                      </a:xfrm>
                      <a:prstGeom prst="rect">
                        <a:avLst/>
                      </a:prstGeom>
                      <a:noFill/>
                      <a:ln>
                        <a:noFill/>
                        <a:miter lim="800000"/>
                      </a:ln>
                      <a:effectLst/>
                    </p:spPr>
                  </p:pic>
                </p:oleObj>
              </mc:Fallback>
            </mc:AlternateContent>
          </a:graphicData>
        </a:graphic>
      </p:graphicFrame>
      <p:sp>
        <p:nvSpPr>
          <p:cNvPr id="49160" name="HomeButton 8" title="">
            <a:hlinkClick r:id="rId8"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49161" name="Text Box 9"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8"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wipe(left)">
                                      <p:cBhvr>
                                        <p:cTn id="7" dur="500"/>
                                        <p:tgtEl>
                                          <p:spTgt spid="49155"/>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49156"/>
                                        </p:tgtEl>
                                        <p:attrNameLst>
                                          <p:attrName>style.visibility</p:attrName>
                                        </p:attrNameLst>
                                      </p:cBhvr>
                                      <p:to>
                                        <p:strVal val="visible"/>
                                      </p:to>
                                    </p:set>
                                    <p:animEffect transition="in" filter="wipe(left)">
                                      <p:cBhvr>
                                        <p:cTn id="12" dur="500"/>
                                        <p:tgtEl>
                                          <p:spTgt spid="4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0178" name="NotDefined 2" title=""/>
          <p:cNvSpPr/>
          <p:nvPr>
            <p:ph type="ctrTitle"/>
          </p:nvPr>
        </p:nvSpPr>
        <p:spPr>
          <a:xfrm>
            <a:off x="685800" y="1066800"/>
            <a:ext cx="7702550" cy="490538"/>
          </a:xfrm>
          <a:noFill/>
          <a:ln>
            <a:miter lim="800000"/>
          </a:ln>
        </p:spPr>
        <p:txBody>
          <a:bodyPr/>
          <a:lstStyle/>
          <a:p>
            <a:pPr lvl="0"/>
            <a:r>
              <a:rPr sz="3200" b="1">
                <a:latin typeface="宋体" pitchFamily="2" charset="-122"/>
              </a:rPr>
              <a:t>二.一些常用的连续型随机变量</a:t>
            </a:r>
            <a:endParaRPr sz="3200" b="1">
              <a:latin typeface="宋体" pitchFamily="2" charset="-122"/>
            </a:endParaRPr>
          </a:p>
        </p:txBody>
      </p:sp>
      <p:sp>
        <p:nvSpPr>
          <p:cNvPr id="50179" name="Rectangle 3" title=""/>
          <p:cNvSpPr/>
          <p:nvPr/>
        </p:nvSpPr>
        <p:spPr>
          <a:xfrm>
            <a:off x="381000" y="304800"/>
            <a:ext cx="8382000" cy="7620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3300">
                <a:solidFill>
                  <a:schemeClr val="tx1"/>
                </a:solidFill>
                <a:latin typeface="隶书" pitchFamily="49" charset="-122"/>
                <a:ea typeface="隶书" pitchFamily="49" charset="-122"/>
              </a:rPr>
              <a:t> §4</a:t>
            </a:r>
            <a:r>
              <a:rPr sz="3300" b="1">
                <a:solidFill>
                  <a:schemeClr val="tx1"/>
                </a:solidFill>
                <a:latin typeface="隶书" pitchFamily="49" charset="-122"/>
                <a:ea typeface="隶书" pitchFamily="49" charset="-122"/>
              </a:rPr>
              <a:t>  </a:t>
            </a:r>
            <a:r>
              <a:rPr sz="3300">
                <a:solidFill>
                  <a:schemeClr val="tx1"/>
                </a:solidFill>
                <a:latin typeface="隶书" pitchFamily="49" charset="-122"/>
                <a:ea typeface="隶书" pitchFamily="49" charset="-122"/>
              </a:rPr>
              <a:t>连续型随机变量的概率密度</a:t>
            </a:r>
            <a:endParaRPr sz="3300">
              <a:solidFill>
                <a:schemeClr val="tx1"/>
              </a:solidFill>
              <a:latin typeface="隶书" pitchFamily="49" charset="-122"/>
              <a:ea typeface="隶书" pitchFamily="49" charset="-122"/>
            </a:endParaRPr>
          </a:p>
        </p:txBody>
      </p:sp>
      <p:sp>
        <p:nvSpPr>
          <p:cNvPr id="50181" name="Rectangle 5" title=""/>
          <p:cNvSpPr/>
          <p:nvPr/>
        </p:nvSpPr>
        <p:spPr>
          <a:xfrm>
            <a:off x="685800" y="1736725"/>
            <a:ext cx="3598863" cy="6096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3200">
                <a:solidFill>
                  <a:srgbClr val="FF5050"/>
                </a:solidFill>
                <a:ea typeface="黑体" pitchFamily="2" charset="-122"/>
              </a:rPr>
              <a:t>1．均 匀 分 布</a:t>
            </a:r>
            <a:endParaRPr sz="3200">
              <a:solidFill>
                <a:srgbClr val="FF5050"/>
              </a:solidFill>
              <a:ea typeface="黑体" pitchFamily="2" charset="-122"/>
            </a:endParaRPr>
          </a:p>
        </p:txBody>
      </p:sp>
      <p:sp>
        <p:nvSpPr>
          <p:cNvPr id="50182" name="Rectangle 6" title=""/>
          <p:cNvSpPr/>
          <p:nvPr/>
        </p:nvSpPr>
        <p:spPr>
          <a:xfrm>
            <a:off x="609600" y="2270125"/>
            <a:ext cx="5486400" cy="685800"/>
          </a:xfrm>
          <a:prstGeom prst="rect">
            <a:avLst/>
          </a:prstGeom>
          <a:noFill/>
          <a:ln>
            <a:no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buNone/>
            </a:pPr>
            <a:r>
              <a:rPr>
                <a:latin typeface="宋体" pitchFamily="2" charset="-122"/>
              </a:rPr>
              <a:t>若随机变量 X 的密度函数为</a:t>
            </a:r>
            <a:endParaRPr>
              <a:latin typeface="宋体" pitchFamily="2" charset="-122"/>
            </a:endParaRPr>
          </a:p>
        </p:txBody>
      </p:sp>
      <p:graphicFrame>
        <p:nvGraphicFramePr>
          <p:cNvPr id="50183" name="Object 7" title=""/>
          <p:cNvGraphicFramePr>
            <a:graphicFrameLocks noChangeAspect="1"/>
          </p:cNvGraphicFramePr>
          <p:nvPr/>
        </p:nvGraphicFramePr>
        <p:xfrm>
          <a:off x="2720975" y="3043238"/>
          <a:ext cx="3503613" cy="1430337"/>
        </p:xfrm>
        <a:graphic>
          <a:graphicData uri="http://schemas.openxmlformats.org/presentationml/2006/ole">
            <mc:AlternateContent>
              <mc:Choice xmlns:v="urn:schemas-microsoft-com:vml" Requires="v">
                <p:oleObj spid="_x0000_s1512" name="公式" r:id="rId2" imgW="3503613" imgH="1430337" progId="Equation.3">
                  <p:embed/>
                </p:oleObj>
              </mc:Choice>
              <mc:Fallback>
                <p:oleObj name="公式" r:id="rId2" imgW="3503613" imgH="1430337" progId="Equation.3">
                  <p:embed/>
                  <p:pic>
                    <p:nvPicPr>
                      <p:cNvPr id="0" name="OLE substitute image"/>
                      <p:cNvPicPr/>
                      <p:nvPr/>
                    </p:nvPicPr>
                    <p:blipFill>
                      <a:blip r:embed="rId3"/>
                      <a:stretch>
                        <a:fillRect/>
                      </a:stretch>
                    </p:blipFill>
                    <p:spPr>
                      <a:xfrm>
                        <a:off x="2720975" y="3043238"/>
                        <a:ext cx="3503613" cy="1430337"/>
                      </a:xfrm>
                      <a:prstGeom prst="rect">
                        <a:avLst/>
                      </a:prstGeom>
                      <a:noFill/>
                      <a:ln>
                        <a:noFill/>
                        <a:miter lim="800000"/>
                      </a:ln>
                    </p:spPr>
                  </p:pic>
                </p:oleObj>
              </mc:Fallback>
            </mc:AlternateContent>
          </a:graphicData>
        </a:graphic>
      </p:graphicFrame>
      <p:graphicFrame>
        <p:nvGraphicFramePr>
          <p:cNvPr id="50184" name="Object 8" title=""/>
          <p:cNvGraphicFramePr>
            <a:graphicFrameLocks noChangeAspect="1"/>
          </p:cNvGraphicFramePr>
          <p:nvPr/>
        </p:nvGraphicFramePr>
        <p:xfrm>
          <a:off x="704850" y="5302250"/>
          <a:ext cx="7296150" cy="565150"/>
        </p:xfrm>
        <a:graphic>
          <a:graphicData uri="http://schemas.openxmlformats.org/presentationml/2006/ole">
            <mc:AlternateContent>
              <mc:Choice xmlns:v="urn:schemas-microsoft-com:vml" Requires="v">
                <p:oleObj spid="_x0000_s1513" name="公式" r:id="rId4" imgW="7296150" imgH="565150" progId="Equation.3">
                  <p:embed/>
                </p:oleObj>
              </mc:Choice>
              <mc:Fallback>
                <p:oleObj name="公式" r:id="rId4" imgW="7296150" imgH="565150" progId="Equation.3">
                  <p:embed/>
                  <p:pic>
                    <p:nvPicPr>
                      <p:cNvPr id="0" name="OLE substitute image"/>
                      <p:cNvPicPr/>
                      <p:nvPr/>
                    </p:nvPicPr>
                    <p:blipFill>
                      <a:blip r:embed="rId5"/>
                      <a:stretch>
                        <a:fillRect/>
                      </a:stretch>
                    </p:blipFill>
                    <p:spPr>
                      <a:xfrm>
                        <a:off x="704850" y="5302250"/>
                        <a:ext cx="7296150" cy="565150"/>
                      </a:xfrm>
                      <a:prstGeom prst="rect">
                        <a:avLst/>
                      </a:prstGeom>
                      <a:noFill/>
                      <a:ln>
                        <a:noFill/>
                        <a:miter lim="800000"/>
                      </a:ln>
                    </p:spPr>
                  </p:pic>
                </p:oleObj>
              </mc:Fallback>
            </mc:AlternateContent>
          </a:graphicData>
        </a:graphic>
      </p:graphicFrame>
      <p:graphicFrame>
        <p:nvGraphicFramePr>
          <p:cNvPr id="50185" name="Object 9" title=""/>
          <p:cNvGraphicFramePr>
            <a:graphicFrameLocks noChangeAspect="1"/>
          </p:cNvGraphicFramePr>
          <p:nvPr/>
        </p:nvGraphicFramePr>
        <p:xfrm>
          <a:off x="4673600" y="3333750"/>
          <a:ext cx="100013" cy="190500"/>
        </p:xfrm>
        <a:graphic>
          <a:graphicData uri="http://schemas.openxmlformats.org/presentationml/2006/ole">
            <mc:AlternateContent>
              <mc:Choice xmlns:v="urn:schemas-microsoft-com:vml" Requires="v">
                <p:oleObj spid="_x0000_s1514" name="公式" r:id="rId6" imgW="100013" imgH="190500" progId="Equation.3">
                  <p:embed/>
                </p:oleObj>
              </mc:Choice>
              <mc:Fallback>
                <p:oleObj name="公式" r:id="rId6" imgW="100013" imgH="190500" progId="Equation.3">
                  <p:embed/>
                  <p:pic>
                    <p:nvPicPr>
                      <p:cNvPr id="0" name="OLE substitute image"/>
                      <p:cNvPicPr/>
                      <p:nvPr/>
                    </p:nvPicPr>
                    <p:blipFill>
                      <a:blip r:embed="rId7"/>
                      <a:stretch>
                        <a:fillRect/>
                      </a:stretch>
                    </p:blipFill>
                    <p:spPr>
                      <a:xfrm>
                        <a:off x="4673600" y="3333750"/>
                        <a:ext cx="100013" cy="190500"/>
                      </a:xfrm>
                      <a:prstGeom prst="rect">
                        <a:avLst/>
                      </a:prstGeom>
                      <a:noFill/>
                      <a:ln>
                        <a:noFill/>
                        <a:miter lim="800000"/>
                      </a:ln>
                      <a:effectLst/>
                    </p:spPr>
                  </p:pic>
                </p:oleObj>
              </mc:Fallback>
            </mc:AlternateContent>
          </a:graphicData>
        </a:graphic>
      </p:graphicFrame>
      <p:sp>
        <p:nvSpPr>
          <p:cNvPr id="50186" name="" title=""/>
          <p:cNvSpPr txBox="1"/>
          <p:nvPr/>
        </p:nvSpPr>
        <p:spPr>
          <a:xfrm>
            <a:off x="685800" y="5943600"/>
            <a:ext cx="3581400" cy="519113"/>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lang="zh-CN" altLang="zh-CN" sz="2800"/>
              <a:t>记作  X ~ U [a , b]</a:t>
            </a:r>
            <a:endParaRPr lang="zh-CN" altLang="zh-CN" sz="2800"/>
          </a:p>
        </p:txBody>
      </p:sp>
      <p:graphicFrame>
        <p:nvGraphicFramePr>
          <p:cNvPr id="50187" name="" title=""/>
          <p:cNvGraphicFramePr>
            <a:graphicFrameLocks noChangeAspect="1"/>
          </p:cNvGraphicFramePr>
          <p:nvPr/>
        </p:nvGraphicFramePr>
        <p:xfrm>
          <a:off x="785813" y="1038225"/>
          <a:ext cx="7572375" cy="28575"/>
        </p:xfrm>
        <a:graphic>
          <a:graphicData uri="http://schemas.openxmlformats.org/presentationml/2006/ole">
            <mc:AlternateContent>
              <mc:Choice xmlns:v="urn:schemas-microsoft-com:vml" Requires="v">
                <p:oleObj spid="_x0000_s1515" name="Image" r:id="rId8" imgW="7572375" imgH="28575" progId="Photoshop.Image.5">
                  <p:embed/>
                </p:oleObj>
              </mc:Choice>
              <mc:Fallback>
                <p:oleObj name="Image" r:id="rId8" imgW="7572375" imgH="28575" progId="Photoshop.Image.5">
                  <p:embed/>
                  <p:pic>
                    <p:nvPicPr>
                      <p:cNvPr id="0" name="OLE substitute image"/>
                      <p:cNvPicPr/>
                      <p:nvPr/>
                    </p:nvPicPr>
                    <p:blipFill>
                      <a:blip r:embed="rId9"/>
                      <a:stretch>
                        <a:fillRect/>
                      </a:stretch>
                    </p:blipFill>
                    <p:spPr>
                      <a:xfrm>
                        <a:off x="785813" y="1038225"/>
                        <a:ext cx="7572375" cy="28575"/>
                      </a:xfrm>
                      <a:prstGeom prst="rect">
                        <a:avLst/>
                      </a:prstGeom>
                      <a:noFill/>
                      <a:ln>
                        <a:noFill/>
                        <a:miter lim="800000"/>
                      </a:ln>
                      <a:effectLst/>
                    </p:spPr>
                  </p:pic>
                </p:oleObj>
              </mc:Fallback>
            </mc:AlternateContent>
          </a:graphicData>
        </a:graphic>
      </p:graphicFrame>
      <p:sp>
        <p:nvSpPr>
          <p:cNvPr id="50188" name="" title="">
            <a:hlinkClick r:id="rId10"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50189"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0"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dur="500" fill="hold" grpId="0" nodeType="afterEffect">
                                  <p:stCondLst>
                                    <p:cond delay="0"/>
                                  </p:stCondLst>
                                  <p:childTnLst>
                                    <p:set>
                                      <p:cBhvr>
                                        <p:cTn id="6" dur="1" fill="hold">
                                          <p:stCondLst>
                                            <p:cond delay="0"/>
                                          </p:stCondLst>
                                        </p:cTn>
                                        <p:tgtEl>
                                          <p:spTgt spid="50181"/>
                                        </p:tgtEl>
                                        <p:attrNameLst>
                                          <p:attrName>style.visibility</p:attrName>
                                        </p:attrNameLst>
                                      </p:cBhvr>
                                      <p:to>
                                        <p:strVal val="visible"/>
                                      </p:to>
                                    </p:set>
                                    <p:animEffect transition="in" filter="wipe(left)">
                                      <p:cBhvr>
                                        <p:cTn id="7" dur="500"/>
                                        <p:tgtEl>
                                          <p:spTgt spid="50181"/>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dur="500" fill="hold" grpId="0" nodeType="clickEffect">
                                  <p:stCondLst>
                                    <p:cond delay="0"/>
                                  </p:stCondLst>
                                  <p:childTnLst>
                                    <p:set>
                                      <p:cBhvr>
                                        <p:cTn id="11" dur="1" fill="hold">
                                          <p:stCondLst>
                                            <p:cond delay="0"/>
                                          </p:stCondLst>
                                        </p:cTn>
                                        <p:tgtEl>
                                          <p:spTgt spid="50182"/>
                                        </p:tgtEl>
                                        <p:attrNameLst>
                                          <p:attrName>style.visibility</p:attrName>
                                        </p:attrNameLst>
                                      </p:cBhvr>
                                      <p:to>
                                        <p:strVal val="visible"/>
                                      </p:to>
                                    </p:set>
                                    <p:animEffect transition="in" filter="wipe(left)">
                                      <p:cBhvr>
                                        <p:cTn id="12" dur="500"/>
                                        <p:tgtEl>
                                          <p:spTgt spid="50182"/>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50183"/>
                                        </p:tgtEl>
                                        <p:attrNameLst>
                                          <p:attrName>style.visibility</p:attrName>
                                        </p:attrNameLst>
                                      </p:cBhvr>
                                      <p:to>
                                        <p:strVal val="visible"/>
                                      </p:to>
                                    </p:set>
                                    <p:animEffect transition="in" filter="wipe(left)">
                                      <p:cBhvr>
                                        <p:cTn id="17" dur="500"/>
                                        <p:tgtEl>
                                          <p:spTgt spid="50183"/>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50184"/>
                                        </p:tgtEl>
                                        <p:attrNameLst>
                                          <p:attrName>style.visibility</p:attrName>
                                        </p:attrNameLst>
                                      </p:cBhvr>
                                      <p:to>
                                        <p:strVal val="visible"/>
                                      </p:to>
                                    </p:set>
                                    <p:animEffect transition="in" filter="wipe(left)">
                                      <p:cBhvr>
                                        <p:cTn id="22" dur="500"/>
                                        <p:tgtEl>
                                          <p:spTgt spid="50184"/>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22" presetClass="entr" presetSubtype="8" dur="500" fill="hold" grpId="0" nodeType="clickEffect">
                                  <p:stCondLst>
                                    <p:cond delay="0"/>
                                  </p:stCondLst>
                                  <p:childTnLst>
                                    <p:set>
                                      <p:cBhvr>
                                        <p:cTn id="26" dur="1" fill="hold">
                                          <p:stCondLst>
                                            <p:cond delay="0"/>
                                          </p:stCondLst>
                                        </p:cTn>
                                        <p:tgtEl>
                                          <p:spTgt spid="50186"/>
                                        </p:tgtEl>
                                        <p:attrNameLst>
                                          <p:attrName>style.visibility</p:attrName>
                                        </p:attrNameLst>
                                      </p:cBhvr>
                                      <p:to>
                                        <p:strVal val="visible"/>
                                      </p:to>
                                    </p:set>
                                    <p:animEffect transition="in" filter="wipe(left)">
                                      <p:cBhvr>
                                        <p:cTn id="27" dur="500"/>
                                        <p:tgtEl>
                                          <p:spTgt spid="50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p:bldP spid="50182" grpId="0"/>
      <p:bldP spid="50186" grpId="0"/>
    </p:bldLst>
  </p:timing>
</p:sld>
</file>

<file path=ppt/slides/slide9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1202" name="NotDefined 2" title=""/>
          <p:cNvSpPr/>
          <p:nvPr>
            <p:ph type="title"/>
          </p:nvPr>
        </p:nvSpPr>
        <p:spPr>
          <a:xfrm>
            <a:off x="457200" y="885825"/>
            <a:ext cx="2905125" cy="379413"/>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ea typeface="隶书" pitchFamily="49" charset="-122"/>
              </a:rPr>
              <a:t>密度函数的验证</a:t>
            </a:r>
            <a:endParaRPr sz="2500">
              <a:solidFill>
                <a:srgbClr val="FF5050"/>
              </a:solidFill>
              <a:ea typeface="隶书" pitchFamily="49" charset="-122"/>
            </a:endParaRPr>
          </a:p>
        </p:txBody>
      </p:sp>
      <p:graphicFrame>
        <p:nvGraphicFramePr>
          <p:cNvPr id="51203" name="Object 3" title=""/>
          <p:cNvGraphicFramePr>
            <a:graphicFrameLocks noChangeAspect="1"/>
          </p:cNvGraphicFramePr>
          <p:nvPr>
            <p:ph idx="1"/>
          </p:nvPr>
        </p:nvGraphicFramePr>
        <p:xfrm>
          <a:off x="685800" y="1695450"/>
          <a:ext cx="7162800" cy="895350"/>
        </p:xfrm>
        <a:graphic>
          <a:graphicData uri="http://schemas.openxmlformats.org/presentationml/2006/ole">
            <mc:AlternateContent>
              <mc:Choice xmlns:v="urn:schemas-microsoft-com:vml" Requires="v">
                <p:oleObj spid="_x0000_s1516" name="公式" r:id="rId2" imgW="7162800" imgH="895350" progId="Equation.3">
                  <p:embed/>
                </p:oleObj>
              </mc:Choice>
              <mc:Fallback>
                <p:oleObj name="公式" r:id="rId2" imgW="7162800" imgH="895350" progId="Equation.3">
                  <p:embed/>
                  <p:pic>
                    <p:nvPicPr>
                      <p:cNvPr id="0" name="OLE substitute image"/>
                      <p:cNvPicPr/>
                      <p:nvPr/>
                    </p:nvPicPr>
                    <p:blipFill>
                      <a:blip r:embed="rId3"/>
                      <a:stretch>
                        <a:fillRect/>
                      </a:stretch>
                    </p:blipFill>
                    <p:spPr>
                      <a:xfrm>
                        <a:off x="685800" y="1695450"/>
                        <a:ext cx="7162800" cy="895350"/>
                      </a:xfrm>
                      <a:prstGeom prst="rect">
                        <a:avLst/>
                      </a:prstGeom>
                      <a:noFill/>
                      <a:ln>
                        <a:miter lim="800000"/>
                      </a:ln>
                    </p:spPr>
                  </p:pic>
                </p:oleObj>
              </mc:Fallback>
            </mc:AlternateContent>
          </a:graphicData>
        </a:graphic>
      </p:graphicFrame>
      <p:graphicFrame>
        <p:nvGraphicFramePr>
          <p:cNvPr id="51204" name="Object 4" title=""/>
          <p:cNvGraphicFramePr>
            <a:graphicFrameLocks noChangeAspect="1"/>
          </p:cNvGraphicFramePr>
          <p:nvPr/>
        </p:nvGraphicFramePr>
        <p:xfrm>
          <a:off x="1147763" y="2819400"/>
          <a:ext cx="4333875" cy="481013"/>
        </p:xfrm>
        <a:graphic>
          <a:graphicData uri="http://schemas.openxmlformats.org/presentationml/2006/ole">
            <mc:AlternateContent>
              <mc:Choice xmlns:v="urn:schemas-microsoft-com:vml" Requires="v">
                <p:oleObj spid="_x0000_s1517" name="公式" r:id="rId4" imgW="4333875" imgH="481013" progId="Equation.3">
                  <p:embed/>
                </p:oleObj>
              </mc:Choice>
              <mc:Fallback>
                <p:oleObj name="公式" r:id="rId4" imgW="4333875" imgH="481013" progId="Equation.3">
                  <p:embed/>
                  <p:pic>
                    <p:nvPicPr>
                      <p:cNvPr id="0" name="OLE substitute image"/>
                      <p:cNvPicPr/>
                      <p:nvPr/>
                    </p:nvPicPr>
                    <p:blipFill>
                      <a:blip r:embed="rId5"/>
                      <a:stretch>
                        <a:fillRect/>
                      </a:stretch>
                    </p:blipFill>
                    <p:spPr>
                      <a:xfrm>
                        <a:off x="1147763" y="2819400"/>
                        <a:ext cx="4333875" cy="481013"/>
                      </a:xfrm>
                      <a:prstGeom prst="rect">
                        <a:avLst/>
                      </a:prstGeom>
                      <a:noFill/>
                      <a:ln>
                        <a:noFill/>
                        <a:miter lim="800000"/>
                      </a:ln>
                    </p:spPr>
                  </p:pic>
                </p:oleObj>
              </mc:Fallback>
            </mc:AlternateContent>
          </a:graphicData>
        </a:graphic>
      </p:graphicFrame>
      <p:graphicFrame>
        <p:nvGraphicFramePr>
          <p:cNvPr id="51205" name="Object 5" title=""/>
          <p:cNvGraphicFramePr>
            <a:graphicFrameLocks noChangeAspect="1"/>
          </p:cNvGraphicFramePr>
          <p:nvPr/>
        </p:nvGraphicFramePr>
        <p:xfrm>
          <a:off x="1143000" y="3200400"/>
          <a:ext cx="6400800" cy="1074738"/>
        </p:xfrm>
        <a:graphic>
          <a:graphicData uri="http://schemas.openxmlformats.org/presentationml/2006/ole">
            <mc:AlternateContent>
              <mc:Choice xmlns:v="urn:schemas-microsoft-com:vml" Requires="v">
                <p:oleObj spid="_x0000_s1518" name="公式" r:id="rId6" imgW="6400800" imgH="1074738" progId="Equation.3">
                  <p:embed/>
                </p:oleObj>
              </mc:Choice>
              <mc:Fallback>
                <p:oleObj name="公式" r:id="rId6" imgW="6400800" imgH="1074738" progId="Equation.3">
                  <p:embed/>
                  <p:pic>
                    <p:nvPicPr>
                      <p:cNvPr id="0" name="OLE substitute image"/>
                      <p:cNvPicPr/>
                      <p:nvPr/>
                    </p:nvPicPr>
                    <p:blipFill>
                      <a:blip r:embed="rId7"/>
                      <a:stretch>
                        <a:fillRect/>
                      </a:stretch>
                    </p:blipFill>
                    <p:spPr>
                      <a:xfrm>
                        <a:off x="1143000" y="3200400"/>
                        <a:ext cx="6400800" cy="1074738"/>
                      </a:xfrm>
                      <a:prstGeom prst="rect">
                        <a:avLst/>
                      </a:prstGeom>
                      <a:noFill/>
                      <a:ln>
                        <a:noFill/>
                        <a:miter lim="800000"/>
                      </a:ln>
                    </p:spPr>
                  </p:pic>
                </p:oleObj>
              </mc:Fallback>
            </mc:AlternateContent>
          </a:graphicData>
        </a:graphic>
      </p:graphicFrame>
      <p:graphicFrame>
        <p:nvGraphicFramePr>
          <p:cNvPr id="51206" name="Object 6" title=""/>
          <p:cNvGraphicFramePr>
            <a:graphicFrameLocks noChangeAspect="1"/>
          </p:cNvGraphicFramePr>
          <p:nvPr/>
        </p:nvGraphicFramePr>
        <p:xfrm>
          <a:off x="3124200" y="4267200"/>
          <a:ext cx="1600200" cy="1046163"/>
        </p:xfrm>
        <a:graphic>
          <a:graphicData uri="http://schemas.openxmlformats.org/presentationml/2006/ole">
            <mc:AlternateContent>
              <mc:Choice xmlns:v="urn:schemas-microsoft-com:vml" Requires="v">
                <p:oleObj spid="_x0000_s1519" name="公式" r:id="rId8" imgW="1600200" imgH="1046163" progId="Equation.3">
                  <p:embed/>
                </p:oleObj>
              </mc:Choice>
              <mc:Fallback>
                <p:oleObj name="公式" r:id="rId8" imgW="1600200" imgH="1046163" progId="Equation.3">
                  <p:embed/>
                  <p:pic>
                    <p:nvPicPr>
                      <p:cNvPr id="0" name="OLE substitute image"/>
                      <p:cNvPicPr/>
                      <p:nvPr/>
                    </p:nvPicPr>
                    <p:blipFill>
                      <a:blip r:embed="rId9"/>
                      <a:stretch>
                        <a:fillRect/>
                      </a:stretch>
                    </p:blipFill>
                    <p:spPr>
                      <a:xfrm>
                        <a:off x="3124200" y="4267200"/>
                        <a:ext cx="1600200" cy="1046163"/>
                      </a:xfrm>
                      <a:prstGeom prst="rect">
                        <a:avLst/>
                      </a:prstGeom>
                      <a:noFill/>
                      <a:ln>
                        <a:noFill/>
                        <a:miter lim="800000"/>
                      </a:ln>
                    </p:spPr>
                  </p:pic>
                </p:oleObj>
              </mc:Fallback>
            </mc:AlternateContent>
          </a:graphicData>
        </a:graphic>
      </p:graphicFrame>
      <p:graphicFrame>
        <p:nvGraphicFramePr>
          <p:cNvPr id="51207" name="Object 7" title=""/>
          <p:cNvGraphicFramePr>
            <a:graphicFrameLocks noChangeAspect="1"/>
          </p:cNvGraphicFramePr>
          <p:nvPr/>
        </p:nvGraphicFramePr>
        <p:xfrm>
          <a:off x="4737100" y="4529138"/>
          <a:ext cx="688975" cy="500062"/>
        </p:xfrm>
        <a:graphic>
          <a:graphicData uri="http://schemas.openxmlformats.org/presentationml/2006/ole">
            <mc:AlternateContent>
              <mc:Choice xmlns:v="urn:schemas-microsoft-com:vml" Requires="v">
                <p:oleObj spid="_x0000_s1520" name="公式" r:id="rId10" imgW="688975" imgH="500062" progId="Equation.3">
                  <p:embed/>
                </p:oleObj>
              </mc:Choice>
              <mc:Fallback>
                <p:oleObj name="公式" r:id="rId10" imgW="688975" imgH="500062" progId="Equation.3">
                  <p:embed/>
                  <p:pic>
                    <p:nvPicPr>
                      <p:cNvPr id="0" name="OLE substitute image"/>
                      <p:cNvPicPr/>
                      <p:nvPr/>
                    </p:nvPicPr>
                    <p:blipFill>
                      <a:blip r:embed="rId11"/>
                      <a:stretch>
                        <a:fillRect/>
                      </a:stretch>
                    </p:blipFill>
                    <p:spPr>
                      <a:xfrm>
                        <a:off x="4737100" y="4529138"/>
                        <a:ext cx="688975" cy="500062"/>
                      </a:xfrm>
                      <a:prstGeom prst="rect">
                        <a:avLst/>
                      </a:prstGeom>
                      <a:noFill/>
                      <a:ln>
                        <a:noFill/>
                        <a:miter lim="800000"/>
                      </a:ln>
                    </p:spPr>
                  </p:pic>
                </p:oleObj>
              </mc:Fallback>
            </mc:AlternateContent>
          </a:graphicData>
        </a:graphic>
      </p:graphicFrame>
      <p:graphicFrame>
        <p:nvGraphicFramePr>
          <p:cNvPr id="51208" name="Object 8" title=""/>
          <p:cNvGraphicFramePr>
            <a:graphicFrameLocks noChangeAspect="1"/>
          </p:cNvGraphicFramePr>
          <p:nvPr/>
        </p:nvGraphicFramePr>
        <p:xfrm>
          <a:off x="2514600" y="5257800"/>
          <a:ext cx="5715000" cy="1317625"/>
        </p:xfrm>
        <a:graphic>
          <a:graphicData uri="http://schemas.openxmlformats.org/presentationml/2006/ole">
            <mc:AlternateContent>
              <mc:Choice xmlns:v="urn:schemas-microsoft-com:vml" Requires="v">
                <p:oleObj spid="_x0000_s1521" name="公式" r:id="rId12" imgW="5715000" imgH="1317625" progId="Equation.3">
                  <p:embed/>
                </p:oleObj>
              </mc:Choice>
              <mc:Fallback>
                <p:oleObj name="公式" r:id="rId12" imgW="5715000" imgH="1317625" progId="Equation.3">
                  <p:embed/>
                  <p:pic>
                    <p:nvPicPr>
                      <p:cNvPr id="0" name="OLE substitute image"/>
                      <p:cNvPicPr/>
                      <p:nvPr/>
                    </p:nvPicPr>
                    <p:blipFill>
                      <a:blip r:embed="rId13"/>
                      <a:stretch>
                        <a:fillRect/>
                      </a:stretch>
                    </p:blipFill>
                    <p:spPr>
                      <a:xfrm>
                        <a:off x="2514600" y="5257800"/>
                        <a:ext cx="5715000" cy="1317625"/>
                      </a:xfrm>
                      <a:prstGeom prst="rect">
                        <a:avLst/>
                      </a:prstGeom>
                      <a:noFill/>
                      <a:ln>
                        <a:noFill/>
                        <a:miter lim="800000"/>
                      </a:ln>
                    </p:spPr>
                  </p:pic>
                </p:oleObj>
              </mc:Fallback>
            </mc:AlternateContent>
          </a:graphicData>
        </a:graphic>
      </p:graphicFrame>
      <p:graphicFrame>
        <p:nvGraphicFramePr>
          <p:cNvPr id="51209" name="Object 9" title=""/>
          <p:cNvGraphicFramePr>
            <a:graphicFrameLocks noChangeAspect="1"/>
          </p:cNvGraphicFramePr>
          <p:nvPr/>
        </p:nvGraphicFramePr>
        <p:xfrm>
          <a:off x="990600" y="5715000"/>
          <a:ext cx="1447800" cy="401638"/>
        </p:xfrm>
        <a:graphic>
          <a:graphicData uri="http://schemas.openxmlformats.org/presentationml/2006/ole">
            <mc:AlternateContent>
              <mc:Choice xmlns:v="urn:schemas-microsoft-com:vml" Requires="v">
                <p:oleObj spid="_x0000_s1522" name="公式" r:id="rId14" imgW="1447800" imgH="401638" progId="Equation.3">
                  <p:embed/>
                </p:oleObj>
              </mc:Choice>
              <mc:Fallback>
                <p:oleObj name="公式" r:id="rId14" imgW="1447800" imgH="401638" progId="Equation.3">
                  <p:embed/>
                  <p:pic>
                    <p:nvPicPr>
                      <p:cNvPr id="0" name="OLE substitute image"/>
                      <p:cNvPicPr/>
                      <p:nvPr/>
                    </p:nvPicPr>
                    <p:blipFill>
                      <a:blip r:embed="rId15"/>
                      <a:stretch>
                        <a:fillRect/>
                      </a:stretch>
                    </p:blipFill>
                    <p:spPr>
                      <a:xfrm>
                        <a:off x="990600" y="5715000"/>
                        <a:ext cx="1447800" cy="401638"/>
                      </a:xfrm>
                      <a:prstGeom prst="rect">
                        <a:avLst/>
                      </a:prstGeom>
                      <a:noFill/>
                      <a:ln>
                        <a:noFill/>
                        <a:miter lim="800000"/>
                      </a:ln>
                    </p:spPr>
                  </p:pic>
                </p:oleObj>
              </mc:Fallback>
            </mc:AlternateContent>
          </a:graphicData>
        </a:graphic>
      </p:graphicFrame>
      <p:sp>
        <p:nvSpPr>
          <p:cNvPr id="51210" name="" title=""/>
          <p:cNvSpPr/>
          <p:nvPr/>
        </p:nvSpPr>
        <p:spPr>
          <a:xfrm>
            <a:off x="3810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graphicFrame>
        <p:nvGraphicFramePr>
          <p:cNvPr id="51212" name="" title=""/>
          <p:cNvGraphicFramePr>
            <a:graphicFrameLocks noChangeAspect="1"/>
          </p:cNvGraphicFramePr>
          <p:nvPr/>
        </p:nvGraphicFramePr>
        <p:xfrm>
          <a:off x="785813" y="1114425"/>
          <a:ext cx="7572375" cy="28575"/>
        </p:xfrm>
        <a:graphic>
          <a:graphicData uri="http://schemas.openxmlformats.org/presentationml/2006/ole">
            <mc:AlternateContent>
              <mc:Choice xmlns:v="urn:schemas-microsoft-com:vml" Requires="v">
                <p:oleObj spid="_x0000_s1523" name="Image" r:id="rId16" imgW="7572375" imgH="28575" progId="Photoshop.Image.5">
                  <p:embed/>
                </p:oleObj>
              </mc:Choice>
              <mc:Fallback>
                <p:oleObj name="Image" r:id="rId16" imgW="7572375" imgH="28575" progId="Photoshop.Image.5">
                  <p:embed/>
                  <p:pic>
                    <p:nvPicPr>
                      <p:cNvPr id="0" name="OLE substitute image"/>
                      <p:cNvPicPr/>
                      <p:nvPr/>
                    </p:nvPicPr>
                    <p:blipFill>
                      <a:blip r:embed="rId17"/>
                      <a:stretch>
                        <a:fillRect/>
                      </a:stretch>
                    </p:blipFill>
                    <p:spPr>
                      <a:xfrm>
                        <a:off x="785813" y="1114425"/>
                        <a:ext cx="7572375" cy="28575"/>
                      </a:xfrm>
                      <a:prstGeom prst="rect">
                        <a:avLst/>
                      </a:prstGeom>
                      <a:noFill/>
                      <a:ln>
                        <a:noFill/>
                        <a:miter lim="800000"/>
                      </a:ln>
                      <a:effectLst/>
                    </p:spPr>
                  </p:pic>
                </p:oleObj>
              </mc:Fallback>
            </mc:AlternateContent>
          </a:graphicData>
        </a:graphic>
      </p:graphicFrame>
      <p:sp>
        <p:nvSpPr>
          <p:cNvPr id="51213" name="" title="">
            <a:hlinkClick r:id="rId18"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51214"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8"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wipe(left)">
                                      <p:cBhvr>
                                        <p:cTn id="7" dur="500"/>
                                        <p:tgtEl>
                                          <p:spTgt spid="51203"/>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51204"/>
                                        </p:tgtEl>
                                        <p:attrNameLst>
                                          <p:attrName>style.visibility</p:attrName>
                                        </p:attrNameLst>
                                      </p:cBhvr>
                                      <p:to>
                                        <p:strVal val="visible"/>
                                      </p:to>
                                    </p:set>
                                    <p:animEffect transition="in" filter="wipe(left)">
                                      <p:cBhvr>
                                        <p:cTn id="12" dur="500"/>
                                        <p:tgtEl>
                                          <p:spTgt spid="51204"/>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51205"/>
                                        </p:tgtEl>
                                        <p:attrNameLst>
                                          <p:attrName>style.visibility</p:attrName>
                                        </p:attrNameLst>
                                      </p:cBhvr>
                                      <p:to>
                                        <p:strVal val="visible"/>
                                      </p:to>
                                    </p:set>
                                    <p:animEffect transition="in" filter="wipe(left)">
                                      <p:cBhvr>
                                        <p:cTn id="17" dur="500"/>
                                        <p:tgtEl>
                                          <p:spTgt spid="51205"/>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51206"/>
                                        </p:tgtEl>
                                        <p:attrNameLst>
                                          <p:attrName>style.visibility</p:attrName>
                                        </p:attrNameLst>
                                      </p:cBhvr>
                                      <p:to>
                                        <p:strVal val="visible"/>
                                      </p:to>
                                    </p:set>
                                    <p:animEffect transition="in" filter="wipe(left)">
                                      <p:cBhvr>
                                        <p:cTn id="22" dur="500"/>
                                        <p:tgtEl>
                                          <p:spTgt spid="51206"/>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dur="500" fill="hold" nodeType="clickEffect">
                                  <p:stCondLst>
                                    <p:cond delay="0"/>
                                  </p:stCondLst>
                                  <p:childTnLst>
                                    <p:set>
                                      <p:cBhvr>
                                        <p:cTn id="26" dur="1" fill="hold">
                                          <p:stCondLst>
                                            <p:cond delay="0"/>
                                          </p:stCondLst>
                                        </p:cTn>
                                        <p:tgtEl>
                                          <p:spTgt spid="51207"/>
                                        </p:tgtEl>
                                        <p:attrNameLst>
                                          <p:attrName>style.visibility</p:attrName>
                                        </p:attrNameLst>
                                      </p:cBhvr>
                                      <p:to>
                                        <p:strVal val="visible"/>
                                      </p:to>
                                    </p:set>
                                    <p:animEffect transition="in" filter="wipe(left)">
                                      <p:cBhvr>
                                        <p:cTn id="27" dur="500"/>
                                        <p:tgtEl>
                                          <p:spTgt spid="51207"/>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22" presetClass="entr" presetSubtype="8" dur="500" fill="hold" nodeType="clickEffect">
                                  <p:stCondLst>
                                    <p:cond delay="0"/>
                                  </p:stCondLst>
                                  <p:childTnLst>
                                    <p:set>
                                      <p:cBhvr>
                                        <p:cTn id="31" dur="1" fill="hold">
                                          <p:stCondLst>
                                            <p:cond delay="0"/>
                                          </p:stCondLst>
                                        </p:cTn>
                                        <p:tgtEl>
                                          <p:spTgt spid="51209"/>
                                        </p:tgtEl>
                                        <p:attrNameLst>
                                          <p:attrName>style.visibility</p:attrName>
                                        </p:attrNameLst>
                                      </p:cBhvr>
                                      <p:to>
                                        <p:strVal val="visible"/>
                                      </p:to>
                                    </p:set>
                                    <p:animEffect transition="in" filter="wipe(left)">
                                      <p:cBhvr>
                                        <p:cTn id="32" dur="500"/>
                                        <p:tgtEl>
                                          <p:spTgt spid="51209"/>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22" presetClass="entr" presetSubtype="8" dur="500" fill="hold" nodeType="clickEffect">
                                  <p:stCondLst>
                                    <p:cond delay="0"/>
                                  </p:stCondLst>
                                  <p:childTnLst>
                                    <p:set>
                                      <p:cBhvr>
                                        <p:cTn id="36" dur="1" fill="hold">
                                          <p:stCondLst>
                                            <p:cond delay="0"/>
                                          </p:stCondLst>
                                        </p:cTn>
                                        <p:tgtEl>
                                          <p:spTgt spid="51208"/>
                                        </p:tgtEl>
                                        <p:attrNameLst>
                                          <p:attrName>style.visibility</p:attrName>
                                        </p:attrNameLst>
                                      </p:cBhvr>
                                      <p:to>
                                        <p:strVal val="visible"/>
                                      </p:to>
                                    </p:set>
                                    <p:animEffect transition="in" filter="wipe(left)">
                                      <p:cBhvr>
                                        <p:cTn id="37" dur="500"/>
                                        <p:tgtEl>
                                          <p:spTgt spid="51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2226" name="NotDefined 2" title=""/>
          <p:cNvSpPr/>
          <p:nvPr>
            <p:ph type="title" idx="4294967295"/>
          </p:nvPr>
        </p:nvSpPr>
        <p:spPr>
          <a:xfrm>
            <a:off x="457200" y="277813"/>
            <a:ext cx="8229600" cy="1139825"/>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900">
                <a:solidFill>
                  <a:srgbClr val="FF5050"/>
                </a:solidFill>
                <a:ea typeface="隶书" pitchFamily="49" charset="-122"/>
              </a:rPr>
              <a:t>说    明</a:t>
            </a:r>
            <a:endParaRPr sz="2500">
              <a:solidFill>
                <a:srgbClr val="FF5050"/>
              </a:solidFill>
              <a:ea typeface="隶书" pitchFamily="49" charset="-122"/>
            </a:endParaRPr>
          </a:p>
        </p:txBody>
      </p:sp>
      <p:sp>
        <p:nvSpPr>
          <p:cNvPr id="52227" name="NotDefined 3" title=""/>
          <p:cNvSpPr/>
          <p:nvPr>
            <p:ph type="body" sz="half" idx="4294967295"/>
          </p:nvPr>
        </p:nvSpPr>
        <p:spPr>
          <a:xfrm>
            <a:off x="457200" y="1600200"/>
            <a:ext cx="5194300" cy="604838"/>
          </a:xfrm>
          <a:noFill/>
          <a:ln>
            <a:miter lim="800000"/>
          </a:ln>
        </p:spPr>
        <p:txBody>
          <a:bodyPr/>
          <a:lstStyle>
            <a:lvl1pPr marL="342900" indent="-342900"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lang="zh-CN" altLang="en-US" sz="2600" b="0" i="0" u="none" baseline="0">
                <a:solidFill>
                  <a:schemeClr val="tx1"/>
                </a:solidFill>
                <a:effectLst/>
                <a:latin typeface="Arial"/>
                <a:ea typeface="宋体" pitchFamily="2" charset="-122"/>
              </a:defRPr>
            </a:lvl1pPr>
            <a:lvl2pPr marL="669925" indent="-325438" algn="l" defTabSz="914400" rtl="0" eaLnBrk="1" fontAlgn="base" hangingPunct="1">
              <a:lnSpc>
                <a:spcPct val="100000"/>
              </a:lnSpc>
              <a:spcBef>
                <a:spcPct val="20000"/>
              </a:spcBef>
              <a:spcAft>
                <a:spcPct val="0"/>
              </a:spcAft>
              <a:buClr>
                <a:schemeClr val="accent2"/>
              </a:buClr>
              <a:buSzPct val="60000"/>
              <a:buFont typeface="Wingdings" pitchFamily="2" charset="2"/>
              <a:buChar char="q"/>
              <a:defRPr kumimoji="0" lang="zh-CN" altLang="en-US" sz="2200" b="0" i="0" u="none" baseline="0">
                <a:solidFill>
                  <a:schemeClr val="tx1"/>
                </a:solidFill>
                <a:effectLst/>
                <a:latin typeface="Arial"/>
                <a:ea typeface="宋体" pitchFamily="2" charset="-122"/>
              </a:defRPr>
            </a:lvl2pPr>
            <a:lvl3pPr marL="1022350" indent="-350838" algn="l" defTabSz="914400" rtl="0" eaLnBrk="1" fontAlgn="base" hangingPunct="1">
              <a:lnSpc>
                <a:spcPct val="100000"/>
              </a:lnSpc>
              <a:spcBef>
                <a:spcPct val="20000"/>
              </a:spcBef>
              <a:spcAft>
                <a:spcPct val="0"/>
              </a:spcAft>
              <a:buClr>
                <a:schemeClr val="accent1"/>
              </a:buClr>
              <a:buSzPct val="65000"/>
              <a:buFont typeface="Wingdings" pitchFamily="2" charset="2"/>
              <a:buChar char="n"/>
              <a:defRPr kumimoji="0" lang="zh-CN" altLang="en-US" sz="2000" b="0" i="0" u="none" baseline="0">
                <a:solidFill>
                  <a:schemeClr val="tx1"/>
                </a:solidFill>
                <a:effectLst/>
                <a:latin typeface="Arial"/>
                <a:ea typeface="宋体" pitchFamily="2" charset="-122"/>
              </a:defRPr>
            </a:lvl3pPr>
            <a:lvl4pPr marL="1339850" indent="-315912" algn="l" defTabSz="914400" rtl="0" eaLnBrk="1" fontAlgn="base" hangingPunct="1">
              <a:lnSpc>
                <a:spcPct val="100000"/>
              </a:lnSpc>
              <a:spcBef>
                <a:spcPct val="20000"/>
              </a:spcBef>
              <a:spcAft>
                <a:spcPct val="0"/>
              </a:spcAft>
              <a:buClr>
                <a:schemeClr val="accent2"/>
              </a:buClr>
              <a:buSzPct val="70000"/>
              <a:buFont typeface="Wingdings" pitchFamily="2" charset="2"/>
              <a:buChar char="q"/>
              <a:defRPr kumimoji="0" lang="zh-CN" altLang="en-US" sz="1800" b="0" i="0" u="none" baseline="0">
                <a:solidFill>
                  <a:schemeClr val="tx1"/>
                </a:solidFill>
                <a:effectLst/>
                <a:latin typeface="Arial"/>
                <a:ea typeface="宋体" pitchFamily="2" charset="-122"/>
              </a:defRPr>
            </a:lvl4pPr>
            <a:lvl5pPr marL="1681162" indent="-339725" algn="l" defTabSz="914400" rtl="0" eaLnBrk="1" fontAlgn="base" hangingPunct="1">
              <a:lnSpc>
                <a:spcPct val="100000"/>
              </a:lnSpc>
              <a:spcBef>
                <a:spcPct val="20000"/>
              </a:spcBef>
              <a:spcAft>
                <a:spcPct val="0"/>
              </a:spcAft>
              <a:buClr>
                <a:schemeClr val="accent1"/>
              </a:buClr>
              <a:buSzPct val="75000"/>
              <a:buFont typeface="Wingdings" pitchFamily="2" charset="2"/>
              <a:buChar char="§"/>
              <a:defRPr kumimoji="0" lang="zh-CN" altLang="en-US" sz="1800" b="0" i="0" u="none" baseline="0">
                <a:solidFill>
                  <a:schemeClr val="tx1"/>
                </a:solidFill>
                <a:effectLst/>
                <a:latin typeface="Arial"/>
                <a:ea typeface="宋体" pitchFamily="2" charset="-122"/>
              </a:defRPr>
            </a:lvl5pPr>
          </a:lstStyle>
          <a:p>
            <a:pPr lvl="0">
              <a:buNone/>
            </a:pPr>
            <a:r>
              <a:t>⑴．类似地，我们可以定义</a:t>
            </a:r>
          </a:p>
        </p:txBody>
      </p:sp>
      <p:graphicFrame>
        <p:nvGraphicFramePr>
          <p:cNvPr id="52228" name="Object 4" title=""/>
          <p:cNvGraphicFramePr>
            <a:graphicFrameLocks noChangeAspect="1"/>
          </p:cNvGraphicFramePr>
          <p:nvPr>
            <p:ph sz="quarter" idx="1"/>
          </p:nvPr>
        </p:nvGraphicFramePr>
        <p:xfrm flipV="1">
          <a:off x="6610350" y="2586038"/>
          <a:ext cx="114300" cy="215900"/>
        </p:xfrm>
        <a:graphic>
          <a:graphicData uri="http://schemas.openxmlformats.org/presentationml/2006/ole">
            <mc:AlternateContent>
              <mc:Choice xmlns:v="urn:schemas-microsoft-com:vml" Requires="v">
                <p:oleObj spid="_x0000_s1524" name="公式" r:id="rId2" imgW="114300" imgH="215900" progId="Equation.3">
                  <p:embed/>
                </p:oleObj>
              </mc:Choice>
              <mc:Fallback>
                <p:oleObj name="公式" r:id="rId2" imgW="114300" imgH="215900" progId="Equation.3">
                  <p:embed/>
                  <p:pic>
                    <p:nvPicPr>
                      <p:cNvPr id="0" name="OLE substitute image"/>
                      <p:cNvPicPr/>
                      <p:nvPr/>
                    </p:nvPicPr>
                    <p:blipFill>
                      <a:blip r:embed="rId3"/>
                      <a:stretch>
                        <a:fillRect/>
                      </a:stretch>
                    </p:blipFill>
                    <p:spPr>
                      <a:xfrm flipV="1">
                        <a:off x="6610350" y="2586038"/>
                        <a:ext cx="114300" cy="215900"/>
                      </a:xfrm>
                      <a:prstGeom prst="rect">
                        <a:avLst/>
                      </a:prstGeom>
                      <a:noFill/>
                      <a:ln>
                        <a:miter lim="800000"/>
                      </a:ln>
                    </p:spPr>
                  </p:pic>
                </p:oleObj>
              </mc:Fallback>
            </mc:AlternateContent>
          </a:graphicData>
        </a:graphic>
      </p:graphicFrame>
      <p:graphicFrame>
        <p:nvGraphicFramePr>
          <p:cNvPr id="52229" name="Object 5" title=""/>
          <p:cNvGraphicFramePr>
            <a:graphicFrameLocks noChangeAspect="1"/>
          </p:cNvGraphicFramePr>
          <p:nvPr/>
        </p:nvGraphicFramePr>
        <p:xfrm flipV="1">
          <a:off x="3613150" y="3648075"/>
          <a:ext cx="319088" cy="600075"/>
        </p:xfrm>
        <a:graphic>
          <a:graphicData uri="http://schemas.openxmlformats.org/presentationml/2006/ole">
            <mc:AlternateContent>
              <mc:Choice xmlns:v="urn:schemas-microsoft-com:vml" Requires="v">
                <p:oleObj spid="_x0000_s1525" name="公式" r:id="rId4" imgW="319088" imgH="600075" progId="Equation.3">
                  <p:embed/>
                </p:oleObj>
              </mc:Choice>
              <mc:Fallback>
                <p:oleObj name="公式" r:id="rId4" imgW="319088" imgH="600075" progId="Equation.3">
                  <p:embed/>
                  <p:pic>
                    <p:nvPicPr>
                      <p:cNvPr id="0" name="OLE substitute image"/>
                      <p:cNvPicPr/>
                      <p:nvPr/>
                    </p:nvPicPr>
                    <p:blipFill>
                      <a:blip r:embed="rId3"/>
                      <a:stretch>
                        <a:fillRect/>
                      </a:stretch>
                    </p:blipFill>
                    <p:spPr>
                      <a:xfrm flipV="1">
                        <a:off x="3613150" y="3648075"/>
                        <a:ext cx="319088" cy="600075"/>
                      </a:xfrm>
                      <a:prstGeom prst="rect">
                        <a:avLst/>
                      </a:prstGeom>
                      <a:noFill/>
                      <a:ln>
                        <a:noFill/>
                        <a:miter lim="800000"/>
                      </a:ln>
                    </p:spPr>
                  </p:pic>
                </p:oleObj>
              </mc:Fallback>
            </mc:AlternateContent>
          </a:graphicData>
        </a:graphic>
      </p:graphicFrame>
      <p:graphicFrame>
        <p:nvGraphicFramePr>
          <p:cNvPr id="52230" name="Object 6" title=""/>
          <p:cNvGraphicFramePr>
            <a:graphicFrameLocks noChangeAspect="1"/>
          </p:cNvGraphicFramePr>
          <p:nvPr/>
        </p:nvGraphicFramePr>
        <p:xfrm flipV="1">
          <a:off x="3611563" y="4505325"/>
          <a:ext cx="319087" cy="600075"/>
        </p:xfrm>
        <a:graphic>
          <a:graphicData uri="http://schemas.openxmlformats.org/presentationml/2006/ole">
            <mc:AlternateContent>
              <mc:Choice xmlns:v="urn:schemas-microsoft-com:vml" Requires="v">
                <p:oleObj spid="_x0000_s1526" name="公式" r:id="rId5" imgW="319087" imgH="600075" progId="Equation.3">
                  <p:embed/>
                </p:oleObj>
              </mc:Choice>
              <mc:Fallback>
                <p:oleObj name="公式" r:id="rId5" imgW="319087" imgH="600075" progId="Equation.3">
                  <p:embed/>
                  <p:pic>
                    <p:nvPicPr>
                      <p:cNvPr id="0" name="OLE substitute image"/>
                      <p:cNvPicPr/>
                      <p:nvPr/>
                    </p:nvPicPr>
                    <p:blipFill>
                      <a:blip r:embed="rId3"/>
                      <a:stretch>
                        <a:fillRect/>
                      </a:stretch>
                    </p:blipFill>
                    <p:spPr>
                      <a:xfrm flipV="1">
                        <a:off x="3611563" y="4505325"/>
                        <a:ext cx="319087" cy="600075"/>
                      </a:xfrm>
                      <a:prstGeom prst="rect">
                        <a:avLst/>
                      </a:prstGeom>
                      <a:noFill/>
                      <a:ln>
                        <a:noFill/>
                        <a:miter lim="800000"/>
                      </a:ln>
                    </p:spPr>
                  </p:pic>
                </p:oleObj>
              </mc:Fallback>
            </mc:AlternateContent>
          </a:graphicData>
        </a:graphic>
      </p:graphicFrame>
      <p:sp>
        <p:nvSpPr>
          <p:cNvPr id="52231" name="Rectangle 7" title=""/>
          <p:cNvSpPr/>
          <p:nvPr/>
        </p:nvSpPr>
        <p:spPr>
          <a:xfrm>
            <a:off x="533400" y="228600"/>
            <a:ext cx="82296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b="1">
                <a:solidFill>
                  <a:schemeClr val="tx1"/>
                </a:solidFill>
                <a:latin typeface="隶书" pitchFamily="49" charset="-122"/>
                <a:ea typeface="隶书" pitchFamily="49" charset="-122"/>
              </a:rPr>
              <a:t> §4  连续型随机变量的概率密度</a:t>
            </a:r>
            <a:endParaRPr sz="2500" b="1">
              <a:solidFill>
                <a:schemeClr val="tx1"/>
              </a:solidFill>
              <a:latin typeface="隶书" pitchFamily="49" charset="-122"/>
              <a:ea typeface="隶书" pitchFamily="49" charset="-122"/>
            </a:endParaRPr>
          </a:p>
        </p:txBody>
      </p:sp>
      <p:graphicFrame>
        <p:nvGraphicFramePr>
          <p:cNvPr id="52233" name="Object 9" title=""/>
          <p:cNvGraphicFramePr>
            <a:graphicFrameLocks noChangeAspect="1"/>
          </p:cNvGraphicFramePr>
          <p:nvPr/>
        </p:nvGraphicFramePr>
        <p:xfrm>
          <a:off x="785813" y="1114425"/>
          <a:ext cx="7572375" cy="28575"/>
        </p:xfrm>
        <a:graphic>
          <a:graphicData uri="http://schemas.openxmlformats.org/presentationml/2006/ole">
            <mc:AlternateContent>
              <mc:Choice xmlns:v="urn:schemas-microsoft-com:vml" Requires="v">
                <p:oleObj spid="_x0000_s1527" name="Image" r:id="rId6" imgW="7572375" imgH="28575" progId="Photoshop.Image.5">
                  <p:embed/>
                </p:oleObj>
              </mc:Choice>
              <mc:Fallback>
                <p:oleObj name="Image" r:id="rId6" imgW="7572375" imgH="28575" progId="Photoshop.Image.5">
                  <p:embed/>
                  <p:pic>
                    <p:nvPicPr>
                      <p:cNvPr id="0" name="OLE substitute image"/>
                      <p:cNvPicPr/>
                      <p:nvPr/>
                    </p:nvPicPr>
                    <p:blipFill>
                      <a:blip r:embed="rId7"/>
                      <a:stretch>
                        <a:fillRect/>
                      </a:stretch>
                    </p:blipFill>
                    <p:spPr>
                      <a:xfrm>
                        <a:off x="785813" y="1114425"/>
                        <a:ext cx="7572375" cy="28575"/>
                      </a:xfrm>
                      <a:prstGeom prst="rect">
                        <a:avLst/>
                      </a:prstGeom>
                      <a:noFill/>
                      <a:ln>
                        <a:noFill/>
                        <a:miter lim="800000"/>
                      </a:ln>
                      <a:effectLst/>
                    </p:spPr>
                  </p:pic>
                </p:oleObj>
              </mc:Fallback>
            </mc:AlternateContent>
          </a:graphicData>
        </a:graphic>
      </p:graphicFrame>
      <p:sp>
        <p:nvSpPr>
          <p:cNvPr id="52234" name="" title="">
            <a:hlinkClick r:id="rId8"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52235" name=""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8" action="ppaction://hlinkpres"/>
                <a:hlinkMouseOver action="ppaction://noaction"/>
              </a:rPr>
              <a:t>返回主目录</a:t>
            </a:r>
            <a:endParaRPr sz="2000">
              <a:ea typeface="隶书" pitchFamily="49" charset="-122"/>
            </a:endParaRPr>
          </a:p>
        </p:txBody>
      </p:sp>
      <p:graphicFrame>
        <p:nvGraphicFramePr>
          <p:cNvPr id="52236" name="" title=""/>
          <p:cNvGraphicFramePr>
            <a:graphicFrameLocks noChangeAspect="1"/>
          </p:cNvGraphicFramePr>
          <p:nvPr>
            <p:ph sz="quarter" idx="1"/>
          </p:nvPr>
        </p:nvGraphicFramePr>
        <p:xfrm>
          <a:off x="1692275" y="2565400"/>
          <a:ext cx="4175125" cy="522288"/>
        </p:xfrm>
        <a:graphic>
          <a:graphicData uri="http://schemas.openxmlformats.org/presentationml/2006/ole">
            <mc:AlternateContent>
              <mc:Choice xmlns:v="urn:schemas-microsoft-com:vml" Requires="v">
                <p:oleObj spid="_x0000_s1528" name="公式" r:id="rId9" imgW="4175125" imgH="522288" progId="Equation.3">
                  <p:embed/>
                </p:oleObj>
              </mc:Choice>
              <mc:Fallback>
                <p:oleObj name="公式" r:id="rId9" imgW="4175125" imgH="522288" progId="Equation.3">
                  <p:embed/>
                  <p:pic>
                    <p:nvPicPr>
                      <p:cNvPr id="0" name="OLE substitute image"/>
                      <p:cNvPicPr/>
                      <p:nvPr/>
                    </p:nvPicPr>
                    <p:blipFill>
                      <a:blip r:embed="rId10">
                        <a:alphaModFix/>
                      </a:blip>
                      <a:stretch>
                        <a:fillRect/>
                      </a:stretch>
                    </p:blipFill>
                    <p:spPr>
                      <a:xfrm>
                        <a:off x="1692275" y="2565400"/>
                        <a:ext cx="4175125" cy="522288"/>
                      </a:xfrm>
                      <a:prstGeom prst="rect">
                        <a:avLst/>
                      </a:prstGeom>
                      <a:noFill/>
                      <a:ln w="12700" cap="sq" cmpd="sng">
                        <a:noFill/>
                        <a:prstDash val="solid"/>
                        <a:miter lim="800000"/>
                      </a:ln>
                      <a:effectLst/>
                    </p:spPr>
                  </p:pic>
                </p:oleObj>
              </mc:Fallback>
            </mc:AlternateContent>
          </a:graphicData>
        </a:graphic>
      </p:graphicFrame>
      <p:graphicFrame>
        <p:nvGraphicFramePr>
          <p:cNvPr id="52238" name="" title=""/>
          <p:cNvGraphicFramePr>
            <a:graphicFrameLocks noChangeAspect="1"/>
          </p:cNvGraphicFramePr>
          <p:nvPr/>
        </p:nvGraphicFramePr>
        <p:xfrm>
          <a:off x="1692275" y="3284538"/>
          <a:ext cx="4818063" cy="606425"/>
        </p:xfrm>
        <a:graphic>
          <a:graphicData uri="http://schemas.openxmlformats.org/presentationml/2006/ole">
            <mc:AlternateContent>
              <mc:Choice xmlns:v="urn:schemas-microsoft-com:vml" Requires="v">
                <p:oleObj spid="_x0000_s1529" name="公式" r:id="rId11" imgW="4818063" imgH="606425" progId="Equation.3">
                  <p:embed/>
                </p:oleObj>
              </mc:Choice>
              <mc:Fallback>
                <p:oleObj name="公式" r:id="rId11" imgW="4818063" imgH="606425" progId="Equation.3">
                  <p:embed/>
                  <p:pic>
                    <p:nvPicPr>
                      <p:cNvPr id="0" name="OLE substitute image"/>
                      <p:cNvPicPr/>
                      <p:nvPr/>
                    </p:nvPicPr>
                    <p:blipFill>
                      <a:blip r:embed="rId12"/>
                      <a:stretch>
                        <a:fillRect/>
                      </a:stretch>
                    </p:blipFill>
                    <p:spPr>
                      <a:xfrm>
                        <a:off x="1692275" y="3284538"/>
                        <a:ext cx="4818063" cy="606425"/>
                      </a:xfrm>
                      <a:prstGeom prst="rect">
                        <a:avLst/>
                      </a:prstGeom>
                      <a:noFill/>
                      <a:ln w="12700" cap="sq">
                        <a:noFill/>
                        <a:miter lim="800000"/>
                      </a:ln>
                      <a:effectLst/>
                    </p:spPr>
                  </p:pic>
                </p:oleObj>
              </mc:Fallback>
            </mc:AlternateContent>
          </a:graphicData>
        </a:graphic>
      </p:graphicFrame>
      <p:graphicFrame>
        <p:nvGraphicFramePr>
          <p:cNvPr id="52239" name="" title=""/>
          <p:cNvGraphicFramePr>
            <a:graphicFrameLocks noChangeAspect="1"/>
          </p:cNvGraphicFramePr>
          <p:nvPr/>
        </p:nvGraphicFramePr>
        <p:xfrm>
          <a:off x="1619250" y="3992563"/>
          <a:ext cx="4681538" cy="588962"/>
        </p:xfrm>
        <a:graphic>
          <a:graphicData uri="http://schemas.openxmlformats.org/presentationml/2006/ole">
            <mc:AlternateContent>
              <mc:Choice xmlns:v="urn:schemas-microsoft-com:vml" Requires="v">
                <p:oleObj spid="_x0000_s1530" name="公式" r:id="rId13" imgW="4681538" imgH="588962" progId="Equation.3">
                  <p:embed/>
                </p:oleObj>
              </mc:Choice>
              <mc:Fallback>
                <p:oleObj name="公式" r:id="rId13" imgW="4681538" imgH="588962" progId="Equation.3">
                  <p:embed/>
                  <p:pic>
                    <p:nvPicPr>
                      <p:cNvPr id="0" name="OLE substitute image"/>
                      <p:cNvPicPr/>
                      <p:nvPr/>
                    </p:nvPicPr>
                    <p:blipFill>
                      <a:blip r:embed="rId14"/>
                      <a:stretch>
                        <a:fillRect/>
                      </a:stretch>
                    </p:blipFill>
                    <p:spPr>
                      <a:xfrm>
                        <a:off x="1619250" y="3992563"/>
                        <a:ext cx="4681538" cy="588962"/>
                      </a:xfrm>
                      <a:prstGeom prst="rect">
                        <a:avLst/>
                      </a:prstGeom>
                      <a:noFill/>
                      <a:ln w="12700" cap="sq">
                        <a:noFill/>
                        <a:miter lim="800000"/>
                      </a:ln>
                      <a:effectLst/>
                    </p:spPr>
                  </p:pic>
                </p:oleObj>
              </mc:Fallback>
            </mc:AlternateContent>
          </a:graphicData>
        </a:graphic>
      </p:graphicFrame>
    </p:spTree>
  </p:cSld>
  <p:clrMapOvr>
    <a:masterClrMapping/>
  </p:clrMapOvr>
  <p:transition>
    <p:random/>
  </p:transition>
  <p:timing/>
</p:sld>
</file>

<file path=ppt/slides/slide9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3250" name="NotDefined 2" title=""/>
          <p:cNvSpPr/>
          <p:nvPr>
            <p:ph type="title" idx="4294967295"/>
          </p:nvPr>
        </p:nvSpPr>
        <p:spPr>
          <a:xfrm>
            <a:off x="395288" y="1125538"/>
            <a:ext cx="3792537" cy="531812"/>
          </a:xfrm>
          <a:noFill/>
          <a:ln>
            <a:miter lim="800000"/>
          </a:ln>
        </p:spPr>
        <p:txBody>
          <a:bodyPr/>
          <a:lstStyle>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stStyle>
          <a:p>
            <a:pPr lvl="0"/>
            <a:r>
              <a:rPr sz="2500">
                <a:solidFill>
                  <a:srgbClr val="FF5050"/>
                </a:solidFill>
                <a:ea typeface="隶书" pitchFamily="49" charset="-122"/>
              </a:rPr>
              <a:t>均匀分布的概率背景</a:t>
            </a:r>
            <a:endParaRPr sz="2500">
              <a:solidFill>
                <a:srgbClr val="FF5050"/>
              </a:solidFill>
              <a:ea typeface="隶书" pitchFamily="49" charset="-122"/>
            </a:endParaRPr>
          </a:p>
        </p:txBody>
      </p:sp>
      <p:graphicFrame>
        <p:nvGraphicFramePr>
          <p:cNvPr id="53251" name="Object 3" title=""/>
          <p:cNvGraphicFramePr>
            <a:graphicFrameLocks noChangeAspect="1"/>
          </p:cNvGraphicFramePr>
          <p:nvPr>
            <p:ph sz="half" idx="1"/>
          </p:nvPr>
        </p:nvGraphicFramePr>
        <p:xfrm>
          <a:off x="609600" y="1676400"/>
          <a:ext cx="8237538" cy="1403350"/>
        </p:xfrm>
        <a:graphic>
          <a:graphicData uri="http://schemas.openxmlformats.org/presentationml/2006/ole">
            <mc:AlternateContent>
              <mc:Choice xmlns:v="urn:schemas-microsoft-com:vml" Requires="v">
                <p:oleObj spid="_x0000_s1531" name="公式" r:id="rId2" imgW="8237538" imgH="1403350" progId="Equation.3">
                  <p:embed/>
                </p:oleObj>
              </mc:Choice>
              <mc:Fallback>
                <p:oleObj name="公式" r:id="rId2" imgW="8237538" imgH="1403350" progId="Equation.3">
                  <p:embed/>
                  <p:pic>
                    <p:nvPicPr>
                      <p:cNvPr id="0" name="OLE substitute image"/>
                      <p:cNvPicPr/>
                      <p:nvPr/>
                    </p:nvPicPr>
                    <p:blipFill>
                      <a:blip r:embed="rId3"/>
                      <a:stretch>
                        <a:fillRect/>
                      </a:stretch>
                    </p:blipFill>
                    <p:spPr>
                      <a:xfrm>
                        <a:off x="609600" y="1676400"/>
                        <a:ext cx="8237538" cy="1403350"/>
                      </a:xfrm>
                      <a:prstGeom prst="rect">
                        <a:avLst/>
                      </a:prstGeom>
                      <a:noFill/>
                      <a:ln>
                        <a:miter lim="800000"/>
                      </a:ln>
                    </p:spPr>
                  </p:pic>
                </p:oleObj>
              </mc:Fallback>
            </mc:AlternateContent>
          </a:graphicData>
        </a:graphic>
      </p:graphicFrame>
      <p:graphicFrame>
        <p:nvGraphicFramePr>
          <p:cNvPr id="53252" name="Object 4" title=""/>
          <p:cNvGraphicFramePr>
            <a:graphicFrameLocks noChangeAspect="1"/>
          </p:cNvGraphicFramePr>
          <p:nvPr/>
        </p:nvGraphicFramePr>
        <p:xfrm>
          <a:off x="595313" y="3124200"/>
          <a:ext cx="8472487" cy="511175"/>
        </p:xfrm>
        <a:graphic>
          <a:graphicData uri="http://schemas.openxmlformats.org/presentationml/2006/ole">
            <mc:AlternateContent>
              <mc:Choice xmlns:v="urn:schemas-microsoft-com:vml" Requires="v">
                <p:oleObj spid="_x0000_s1532" name="公式" r:id="rId4" imgW="8472487" imgH="511175" progId="Equation.3">
                  <p:embed/>
                </p:oleObj>
              </mc:Choice>
              <mc:Fallback>
                <p:oleObj name="公式" r:id="rId4" imgW="8472487" imgH="511175" progId="Equation.3">
                  <p:embed/>
                  <p:pic>
                    <p:nvPicPr>
                      <p:cNvPr id="0" name="OLE substitute image"/>
                      <p:cNvPicPr/>
                      <p:nvPr/>
                    </p:nvPicPr>
                    <p:blipFill>
                      <a:blip r:embed="rId5"/>
                      <a:stretch>
                        <a:fillRect/>
                      </a:stretch>
                    </p:blipFill>
                    <p:spPr>
                      <a:xfrm>
                        <a:off x="595313" y="3124200"/>
                        <a:ext cx="8472487" cy="511175"/>
                      </a:xfrm>
                      <a:prstGeom prst="rect">
                        <a:avLst/>
                      </a:prstGeom>
                      <a:noFill/>
                      <a:ln>
                        <a:noFill/>
                        <a:miter lim="800000"/>
                      </a:ln>
                    </p:spPr>
                  </p:pic>
                </p:oleObj>
              </mc:Fallback>
            </mc:AlternateContent>
          </a:graphicData>
        </a:graphic>
      </p:graphicFrame>
      <p:sp>
        <p:nvSpPr>
          <p:cNvPr id="53253" name="Rectangle 5" title=""/>
          <p:cNvSpPr/>
          <p:nvPr/>
        </p:nvSpPr>
        <p:spPr>
          <a:xfrm>
            <a:off x="457200" y="228600"/>
            <a:ext cx="8382000" cy="914400"/>
          </a:xfrm>
          <a:prstGeom prst="rect">
            <a:avLst/>
          </a:prstGeom>
          <a:noFill/>
          <a:ln>
            <a:noFill/>
            <a:miter lim="800000"/>
          </a:ln>
        </p:spPr>
        <p:txBody>
          <a:bodyPr anchor="ctr" anchorCtr="0"/>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0" lang="zh-CN" altLang="en-US" sz="4200" b="0" i="0" u="none" baseline="0">
                <a:solidFill>
                  <a:schemeClr val="tx2"/>
                </a:solidFill>
                <a:effectLst/>
                <a:latin typeface="Garamond"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a:pPr lvl="0"/>
            <a:r>
              <a:rPr sz="2500">
                <a:solidFill>
                  <a:schemeClr val="tx1"/>
                </a:solidFill>
                <a:latin typeface="隶书" pitchFamily="49" charset="-122"/>
                <a:ea typeface="隶书" pitchFamily="49" charset="-122"/>
              </a:rPr>
              <a:t> §4</a:t>
            </a:r>
            <a:r>
              <a:rPr sz="2500" b="1">
                <a:solidFill>
                  <a:schemeClr val="tx1"/>
                </a:solidFill>
                <a:latin typeface="隶书" pitchFamily="49" charset="-122"/>
                <a:ea typeface="隶书" pitchFamily="49" charset="-122"/>
              </a:rPr>
              <a:t>  </a:t>
            </a:r>
            <a:r>
              <a:rPr sz="2500">
                <a:solidFill>
                  <a:schemeClr val="tx1"/>
                </a:solidFill>
                <a:latin typeface="隶书" pitchFamily="49" charset="-122"/>
                <a:ea typeface="隶书" pitchFamily="49" charset="-122"/>
              </a:rPr>
              <a:t>连续型随机变量的概率密度</a:t>
            </a:r>
            <a:endParaRPr sz="2500">
              <a:solidFill>
                <a:schemeClr val="tx1"/>
              </a:solidFill>
              <a:latin typeface="隶书" pitchFamily="49" charset="-122"/>
              <a:ea typeface="隶书" pitchFamily="49" charset="-122"/>
            </a:endParaRPr>
          </a:p>
        </p:txBody>
      </p:sp>
      <p:cxnSp>
        <p:nvCxnSpPr>
          <p:cNvPr id="53255" name="" title=""/>
          <p:cNvCxnSpPr/>
          <p:nvPr/>
        </p:nvCxnSpPr>
        <p:spPr>
          <a:xfrm>
            <a:off x="5181600" y="5181600"/>
            <a:ext cx="3505200" cy="0"/>
          </a:xfrm>
          <a:prstGeom prst="line">
            <a:avLst/>
          </a:prstGeom>
          <a:noFill/>
          <a:ln w="28575" cap="sq">
            <a:solidFill>
              <a:schemeClr val="tx1"/>
            </a:solidFill>
            <a:miter lim="800000"/>
            <a:tailEnd type="arrow"/>
          </a:ln>
          <a:effectLst/>
        </p:spPr>
      </p:cxnSp>
      <p:cxnSp>
        <p:nvCxnSpPr>
          <p:cNvPr id="53256" name="" title=""/>
          <p:cNvCxnSpPr/>
          <p:nvPr/>
        </p:nvCxnSpPr>
        <p:spPr>
          <a:xfrm flipH="1" flipV="1">
            <a:off x="6400800" y="3657600"/>
            <a:ext cx="0" cy="1981200"/>
          </a:xfrm>
          <a:prstGeom prst="line">
            <a:avLst/>
          </a:prstGeom>
          <a:noFill/>
          <a:ln w="28575" cap="sq">
            <a:solidFill>
              <a:schemeClr val="tx1"/>
            </a:solidFill>
            <a:miter lim="800000"/>
            <a:tailEnd type="arrow"/>
          </a:ln>
          <a:effectLst/>
        </p:spPr>
      </p:cxnSp>
      <p:cxnSp>
        <p:nvCxnSpPr>
          <p:cNvPr id="53257" name="" title=""/>
          <p:cNvCxnSpPr/>
          <p:nvPr/>
        </p:nvCxnSpPr>
        <p:spPr>
          <a:xfrm>
            <a:off x="5334000" y="4419600"/>
            <a:ext cx="2895600" cy="0"/>
          </a:xfrm>
          <a:prstGeom prst="line">
            <a:avLst/>
          </a:prstGeom>
          <a:noFill/>
          <a:ln w="12700" cap="sq">
            <a:solidFill>
              <a:srgbClr val="0000FF"/>
            </a:solidFill>
            <a:miter lim="800000"/>
          </a:ln>
          <a:effectLst/>
        </p:spPr>
      </p:cxnSp>
      <p:cxnSp>
        <p:nvCxnSpPr>
          <p:cNvPr id="53258" name="" title=""/>
          <p:cNvCxnSpPr/>
          <p:nvPr/>
        </p:nvCxnSpPr>
        <p:spPr>
          <a:xfrm flipH="1" flipV="1">
            <a:off x="5410200" y="5065713"/>
            <a:ext cx="0" cy="115887"/>
          </a:xfrm>
          <a:prstGeom prst="line">
            <a:avLst/>
          </a:prstGeom>
          <a:noFill/>
          <a:ln w="12700" cap="sq">
            <a:solidFill>
              <a:schemeClr val="tx1"/>
            </a:solidFill>
            <a:miter lim="800000"/>
          </a:ln>
          <a:effectLst/>
        </p:spPr>
      </p:cxnSp>
      <p:cxnSp>
        <p:nvCxnSpPr>
          <p:cNvPr id="53259" name="" title=""/>
          <p:cNvCxnSpPr/>
          <p:nvPr/>
        </p:nvCxnSpPr>
        <p:spPr>
          <a:xfrm flipH="1">
            <a:off x="5715000" y="4419600"/>
            <a:ext cx="0" cy="762000"/>
          </a:xfrm>
          <a:prstGeom prst="line">
            <a:avLst/>
          </a:prstGeom>
          <a:noFill/>
          <a:ln w="12700" cap="rnd">
            <a:solidFill>
              <a:prstClr val="black"/>
            </a:solidFill>
            <a:prstDash val="sysDot"/>
            <a:miter lim="800000"/>
          </a:ln>
          <a:effectLst/>
        </p:spPr>
      </p:cxnSp>
      <p:cxnSp>
        <p:nvCxnSpPr>
          <p:cNvPr id="53260" name="" title=""/>
          <p:cNvCxnSpPr/>
          <p:nvPr/>
        </p:nvCxnSpPr>
        <p:spPr>
          <a:xfrm flipH="1">
            <a:off x="6248400" y="4419600"/>
            <a:ext cx="0" cy="762000"/>
          </a:xfrm>
          <a:prstGeom prst="line">
            <a:avLst/>
          </a:prstGeom>
          <a:noFill/>
          <a:ln w="12700" cap="rnd">
            <a:solidFill>
              <a:prstClr val="black"/>
            </a:solidFill>
            <a:prstDash val="sysDot"/>
            <a:miter lim="800000"/>
          </a:ln>
          <a:effectLst/>
        </p:spPr>
      </p:cxnSp>
      <p:sp>
        <p:nvSpPr>
          <p:cNvPr id="53261" name="" title=""/>
          <p:cNvSpPr txBox="1"/>
          <p:nvPr/>
        </p:nvSpPr>
        <p:spPr>
          <a:xfrm>
            <a:off x="5715000" y="4572000"/>
            <a:ext cx="304800" cy="519113"/>
          </a:xfrm>
          <a:prstGeom prst="rect">
            <a:avLst/>
          </a:prstGeom>
          <a:solidFill>
            <a:srgbClr val="99CCFF"/>
          </a:solid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a:t>X</a:t>
            </a:r>
            <a:endParaRPr sz="3200"/>
          </a:p>
        </p:txBody>
      </p:sp>
      <p:cxnSp>
        <p:nvCxnSpPr>
          <p:cNvPr id="53262" name="" title=""/>
          <p:cNvCxnSpPr/>
          <p:nvPr/>
        </p:nvCxnSpPr>
        <p:spPr>
          <a:xfrm flipH="1">
            <a:off x="6934200" y="4419600"/>
            <a:ext cx="0" cy="762000"/>
          </a:xfrm>
          <a:prstGeom prst="line">
            <a:avLst/>
          </a:prstGeom>
          <a:noFill/>
          <a:ln w="12700" cap="rnd">
            <a:solidFill>
              <a:prstClr val="black"/>
            </a:solidFill>
            <a:prstDash val="sysDot"/>
            <a:miter lim="800000"/>
          </a:ln>
          <a:effectLst/>
        </p:spPr>
      </p:cxnSp>
      <p:cxnSp>
        <p:nvCxnSpPr>
          <p:cNvPr id="53263" name="" title=""/>
          <p:cNvCxnSpPr/>
          <p:nvPr/>
        </p:nvCxnSpPr>
        <p:spPr>
          <a:xfrm flipH="1">
            <a:off x="7467600" y="4419600"/>
            <a:ext cx="0" cy="762000"/>
          </a:xfrm>
          <a:prstGeom prst="line">
            <a:avLst/>
          </a:prstGeom>
          <a:noFill/>
          <a:ln w="12700" cap="rnd">
            <a:solidFill>
              <a:prstClr val="black"/>
            </a:solidFill>
            <a:prstDash val="sysDot"/>
            <a:miter lim="800000"/>
          </a:ln>
          <a:effectLst/>
        </p:spPr>
      </p:cxnSp>
      <p:sp>
        <p:nvSpPr>
          <p:cNvPr id="53264" name="Rectangle 10" title=""/>
          <p:cNvSpPr/>
          <p:nvPr/>
        </p:nvSpPr>
        <p:spPr>
          <a:xfrm>
            <a:off x="6964363" y="4419600"/>
            <a:ext cx="496887" cy="762000"/>
          </a:xfrm>
          <a:prstGeom prst="rect">
            <a:avLst/>
          </a:prstGeom>
          <a:solidFill>
            <a:srgbClr val="99CCFF">
              <a:alpha val="50000"/>
            </a:srgbClr>
          </a:solidFill>
          <a:ln w="12700" cap="sq">
            <a:noFill/>
            <a:miter lim="800000"/>
          </a:ln>
          <a:effectLst/>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53265" name="Text Box 11" title=""/>
          <p:cNvSpPr txBox="1"/>
          <p:nvPr/>
        </p:nvSpPr>
        <p:spPr>
          <a:xfrm>
            <a:off x="6934200" y="4510088"/>
            <a:ext cx="609600" cy="519112"/>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a:t>X</a:t>
            </a:r>
            <a:endParaRPr sz="3200"/>
          </a:p>
        </p:txBody>
      </p:sp>
      <p:cxnSp>
        <p:nvCxnSpPr>
          <p:cNvPr id="53266" name="" title=""/>
          <p:cNvCxnSpPr/>
          <p:nvPr/>
        </p:nvCxnSpPr>
        <p:spPr>
          <a:xfrm flipH="1" flipV="1">
            <a:off x="8305800" y="5065713"/>
            <a:ext cx="0" cy="115887"/>
          </a:xfrm>
          <a:prstGeom prst="line">
            <a:avLst/>
          </a:prstGeom>
          <a:noFill/>
          <a:ln w="12700" cap="sq">
            <a:solidFill>
              <a:schemeClr val="tx1"/>
            </a:solidFill>
            <a:miter lim="800000"/>
          </a:ln>
          <a:effectLst/>
        </p:spPr>
      </p:cxnSp>
      <p:sp>
        <p:nvSpPr>
          <p:cNvPr id="53267" name="Text Box 13" title=""/>
          <p:cNvSpPr txBox="1"/>
          <p:nvPr/>
        </p:nvSpPr>
        <p:spPr>
          <a:xfrm>
            <a:off x="5181600" y="5105400"/>
            <a:ext cx="609600" cy="519113"/>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i="1"/>
              <a:t>a</a:t>
            </a:r>
            <a:endParaRPr sz="2800"/>
          </a:p>
        </p:txBody>
      </p:sp>
      <p:sp>
        <p:nvSpPr>
          <p:cNvPr id="53268" name="Text Box 14" title=""/>
          <p:cNvSpPr txBox="1"/>
          <p:nvPr/>
        </p:nvSpPr>
        <p:spPr>
          <a:xfrm>
            <a:off x="8077200" y="5119688"/>
            <a:ext cx="609600" cy="519112"/>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i="1"/>
              <a:t>b</a:t>
            </a:r>
            <a:endParaRPr sz="2800"/>
          </a:p>
        </p:txBody>
      </p:sp>
      <p:sp>
        <p:nvSpPr>
          <p:cNvPr id="53269" name="Text Box 15" title=""/>
          <p:cNvSpPr txBox="1"/>
          <p:nvPr/>
        </p:nvSpPr>
        <p:spPr>
          <a:xfrm>
            <a:off x="8458200" y="5043488"/>
            <a:ext cx="609600" cy="519112"/>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i="1"/>
              <a:t>x</a:t>
            </a:r>
            <a:endParaRPr sz="2800"/>
          </a:p>
        </p:txBody>
      </p:sp>
      <p:sp>
        <p:nvSpPr>
          <p:cNvPr id="53270" name="Text Box 16" title=""/>
          <p:cNvSpPr txBox="1"/>
          <p:nvPr/>
        </p:nvSpPr>
        <p:spPr>
          <a:xfrm>
            <a:off x="5791200" y="5424488"/>
            <a:ext cx="609600" cy="519112"/>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i="1"/>
              <a:t>l</a:t>
            </a:r>
            <a:endParaRPr sz="2800"/>
          </a:p>
        </p:txBody>
      </p:sp>
      <p:sp>
        <p:nvSpPr>
          <p:cNvPr id="53271" name="LeftBrace 17" title=""/>
          <p:cNvSpPr/>
          <p:nvPr/>
        </p:nvSpPr>
        <p:spPr>
          <a:xfrm rot="16140000">
            <a:off x="5945187" y="5103813"/>
            <a:ext cx="149225" cy="457200"/>
          </a:xfrm>
          <a:prstGeom prst="leftBrace">
            <a:avLst>
              <a:gd name="adj1" fmla="val 25532"/>
              <a:gd name="adj2" fmla="val 50000"/>
            </a:avLst>
          </a:prstGeom>
          <a:noFill/>
          <a:ln w="12700" cap="sq">
            <a:solidFill>
              <a:prstClr val="black"/>
            </a:solidFill>
            <a:round/>
          </a:ln>
          <a:effectLst/>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53272" name="Text Box 18" title=""/>
          <p:cNvSpPr txBox="1"/>
          <p:nvPr/>
        </p:nvSpPr>
        <p:spPr>
          <a:xfrm>
            <a:off x="6934200" y="5410200"/>
            <a:ext cx="609600" cy="519113"/>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i="1"/>
              <a:t>l</a:t>
            </a:r>
            <a:endParaRPr sz="2800"/>
          </a:p>
        </p:txBody>
      </p:sp>
      <p:sp>
        <p:nvSpPr>
          <p:cNvPr id="53273" name="LeftBrace 19" title=""/>
          <p:cNvSpPr/>
          <p:nvPr/>
        </p:nvSpPr>
        <p:spPr>
          <a:xfrm rot="16140000">
            <a:off x="7088187" y="5089526"/>
            <a:ext cx="149225" cy="457200"/>
          </a:xfrm>
          <a:prstGeom prst="leftBrace">
            <a:avLst>
              <a:gd name="adj1" fmla="val 25532"/>
              <a:gd name="adj2" fmla="val 50000"/>
            </a:avLst>
          </a:prstGeom>
          <a:noFill/>
          <a:ln w="12700" cap="sq">
            <a:solidFill>
              <a:prstClr val="black"/>
            </a:solidFill>
            <a:round/>
          </a:ln>
          <a:effectLst/>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53274" name="" title=""/>
          <p:cNvSpPr txBox="1"/>
          <p:nvPr/>
        </p:nvSpPr>
        <p:spPr>
          <a:xfrm>
            <a:off x="6324600" y="5105400"/>
            <a:ext cx="609600" cy="519113"/>
          </a:xfrm>
          <a:prstGeom prst="rect">
            <a:avLst/>
          </a:prstGeom>
          <a:noFill/>
          <a:ln w="12700" cap="sq">
            <a:noFill/>
            <a:miter lim="800000"/>
          </a:ln>
          <a:effectLst/>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800" i="1"/>
              <a:t>0</a:t>
            </a:r>
            <a:endParaRPr sz="2800"/>
          </a:p>
        </p:txBody>
      </p:sp>
      <p:graphicFrame>
        <p:nvGraphicFramePr>
          <p:cNvPr id="53275" name="" title=""/>
          <p:cNvGraphicFramePr>
            <a:graphicFrameLocks noChangeAspect="1"/>
          </p:cNvGraphicFramePr>
          <p:nvPr/>
        </p:nvGraphicFramePr>
        <p:xfrm>
          <a:off x="623888" y="3886200"/>
          <a:ext cx="4557712" cy="823913"/>
        </p:xfrm>
        <a:graphic>
          <a:graphicData uri="http://schemas.openxmlformats.org/presentationml/2006/ole">
            <mc:AlternateContent>
              <mc:Choice xmlns:v="urn:schemas-microsoft-com:vml" Requires="v">
                <p:oleObj spid="_x0000_s1533" name="公式" r:id="rId6" imgW="4557712" imgH="823913" progId="Equation.3">
                  <p:embed/>
                </p:oleObj>
              </mc:Choice>
              <mc:Fallback>
                <p:oleObj name="公式" r:id="rId6" imgW="4557712" imgH="823913" progId="Equation.3">
                  <p:embed/>
                  <p:pic>
                    <p:nvPicPr>
                      <p:cNvPr id="0" name="OLE substitute image"/>
                      <p:cNvPicPr/>
                      <p:nvPr/>
                    </p:nvPicPr>
                    <p:blipFill>
                      <a:blip r:embed="rId7"/>
                      <a:stretch>
                        <a:fillRect/>
                      </a:stretch>
                    </p:blipFill>
                    <p:spPr>
                      <a:xfrm>
                        <a:off x="623888" y="3886200"/>
                        <a:ext cx="4557712" cy="823913"/>
                      </a:xfrm>
                      <a:prstGeom prst="rect">
                        <a:avLst/>
                      </a:prstGeom>
                      <a:noFill/>
                      <a:ln>
                        <a:noFill/>
                        <a:miter lim="800000"/>
                      </a:ln>
                      <a:effectLst/>
                    </p:spPr>
                  </p:pic>
                </p:oleObj>
              </mc:Fallback>
            </mc:AlternateContent>
          </a:graphicData>
        </a:graphic>
      </p:graphicFrame>
      <p:graphicFrame>
        <p:nvGraphicFramePr>
          <p:cNvPr id="53276" name="" title=""/>
          <p:cNvGraphicFramePr>
            <a:graphicFrameLocks noChangeAspect="1"/>
          </p:cNvGraphicFramePr>
          <p:nvPr/>
        </p:nvGraphicFramePr>
        <p:xfrm>
          <a:off x="990600" y="5010150"/>
          <a:ext cx="3276600" cy="955675"/>
        </p:xfrm>
        <a:graphic>
          <a:graphicData uri="http://schemas.openxmlformats.org/presentationml/2006/ole">
            <mc:AlternateContent>
              <mc:Choice xmlns:v="urn:schemas-microsoft-com:vml" Requires="v">
                <p:oleObj spid="_x0000_s1534" name="公式" r:id="rId8" imgW="3276600" imgH="955675" progId="Equation.3">
                  <p:embed/>
                </p:oleObj>
              </mc:Choice>
              <mc:Fallback>
                <p:oleObj name="公式" r:id="rId8" imgW="3276600" imgH="955675" progId="Equation.3">
                  <p:embed/>
                  <p:pic>
                    <p:nvPicPr>
                      <p:cNvPr id="0" name="OLE substitute image"/>
                      <p:cNvPicPr/>
                      <p:nvPr/>
                    </p:nvPicPr>
                    <p:blipFill>
                      <a:blip r:embed="rId9"/>
                      <a:stretch>
                        <a:fillRect/>
                      </a:stretch>
                    </p:blipFill>
                    <p:spPr>
                      <a:xfrm>
                        <a:off x="990600" y="5010150"/>
                        <a:ext cx="3276600" cy="955675"/>
                      </a:xfrm>
                      <a:prstGeom prst="rect">
                        <a:avLst/>
                      </a:prstGeom>
                      <a:noFill/>
                      <a:ln>
                        <a:noFill/>
                        <a:miter lim="800000"/>
                      </a:ln>
                      <a:effectLst/>
                    </p:spPr>
                  </p:pic>
                </p:oleObj>
              </mc:Fallback>
            </mc:AlternateContent>
          </a:graphicData>
        </a:graphic>
      </p:graphicFrame>
      <p:sp>
        <p:nvSpPr>
          <p:cNvPr id="53277" name="" title=""/>
          <p:cNvSpPr/>
          <p:nvPr/>
        </p:nvSpPr>
        <p:spPr>
          <a:xfrm>
            <a:off x="5715000" y="4419600"/>
            <a:ext cx="496888" cy="762000"/>
          </a:xfrm>
          <a:prstGeom prst="rect">
            <a:avLst/>
          </a:prstGeom>
          <a:solidFill>
            <a:srgbClr val="99CCFF">
              <a:alpha val="50000"/>
            </a:srgbClr>
          </a:solidFill>
          <a:ln w="12700" cap="sq">
            <a:noFill/>
            <a:miter lim="800000"/>
          </a:ln>
          <a:effectLst/>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graphicFrame>
        <p:nvGraphicFramePr>
          <p:cNvPr id="53278" name="" title=""/>
          <p:cNvGraphicFramePr>
            <a:graphicFrameLocks noChangeAspect="1"/>
          </p:cNvGraphicFramePr>
          <p:nvPr/>
        </p:nvGraphicFramePr>
        <p:xfrm>
          <a:off x="785813" y="962025"/>
          <a:ext cx="7572375" cy="28575"/>
        </p:xfrm>
        <a:graphic>
          <a:graphicData uri="http://schemas.openxmlformats.org/presentationml/2006/ole">
            <mc:AlternateContent>
              <mc:Choice xmlns:v="urn:schemas-microsoft-com:vml" Requires="v">
                <p:oleObj spid="_x0000_s1535" name="Image" r:id="rId10" imgW="7572375" imgH="28575" progId="Photoshop.Image.5">
                  <p:embed/>
                </p:oleObj>
              </mc:Choice>
              <mc:Fallback>
                <p:oleObj name="Image" r:id="rId10" imgW="7572375" imgH="28575" progId="Photoshop.Image.5">
                  <p:embed/>
                  <p:pic>
                    <p:nvPicPr>
                      <p:cNvPr id="0" name="OLE substitute image"/>
                      <p:cNvPicPr/>
                      <p:nvPr/>
                    </p:nvPicPr>
                    <p:blipFill>
                      <a:blip r:embed="rId11"/>
                      <a:stretch>
                        <a:fillRect/>
                      </a:stretch>
                    </p:blipFill>
                    <p:spPr>
                      <a:xfrm>
                        <a:off x="785813" y="962025"/>
                        <a:ext cx="7572375" cy="28575"/>
                      </a:xfrm>
                      <a:prstGeom prst="rect">
                        <a:avLst/>
                      </a:prstGeom>
                      <a:noFill/>
                      <a:ln>
                        <a:noFill/>
                        <a:miter lim="800000"/>
                      </a:ln>
                      <a:effectLst/>
                    </p:spPr>
                  </p:pic>
                </p:oleObj>
              </mc:Fallback>
            </mc:AlternateContent>
          </a:graphicData>
        </a:graphic>
      </p:graphicFrame>
      <p:sp>
        <p:nvSpPr>
          <p:cNvPr id="53279" name="" title="">
            <a:hlinkClick r:id="rId12" action="ppaction://hlinkpres"/>
          </p:cNvPr>
          <p:cNvSpPr/>
          <p:nvPr/>
        </p:nvSpPr>
        <p:spPr>
          <a:xfrm>
            <a:off x="6934200" y="6345238"/>
            <a:ext cx="381000" cy="228600"/>
          </a:xfrm>
          <a:prstGeom prst="actionButtonHome">
            <a:avLst/>
          </a:prstGeom>
          <a:solidFill>
            <a:srgbClr val="FFCC66"/>
          </a:solidFill>
          <a:ln>
            <a:solidFill>
              <a:schemeClr val="tx1"/>
            </a:solidFill>
            <a:miter lim="800000"/>
          </a:ln>
        </p:spPr>
        <p:txBody>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baseline="0">
                <a:solidFill>
                  <a:schemeClr val="tx1"/>
                </a:solidFill>
                <a:effectLst/>
                <a:latin typeface="Times New Roman" pitchFamily="18" charset="0"/>
                <a:ea typeface="宋体" pitchFamily="2" charset="-122"/>
              </a:defRPr>
            </a:lvl5pPr>
          </a:lstStyle>
          <a:p/>
        </p:txBody>
      </p:sp>
      <p:sp>
        <p:nvSpPr>
          <p:cNvPr id="53280" name="Text Box 20" title=""/>
          <p:cNvSpPr txBox="1"/>
          <p:nvPr/>
        </p:nvSpPr>
        <p:spPr>
          <a:xfrm>
            <a:off x="7315200" y="6232525"/>
            <a:ext cx="1600200" cy="396875"/>
          </a:xfrm>
          <a:prstGeom prst="rect">
            <a:avLst/>
          </a:prstGeom>
          <a:noFill/>
          <a:ln>
            <a:noFill/>
            <a:miter lim="800000"/>
          </a:ln>
        </p:spPr>
        <p:txBody>
          <a:bodyPr>
            <a:spAutoFit/>
          </a:bodyPr>
          <a:lstStyle>
            <a:defPPr>
              <a:defRPr lang="zh-CN" altLang="en-US"/>
            </a:defPPr>
            <a:lvl1pPr marL="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baseline="0">
                <a:solidFill>
                  <a:schemeClr val="tx1"/>
                </a:solidFill>
                <a:effectLst/>
                <a:latin typeface="Times New Roman" pitchFamily="18" charset="0"/>
                <a:ea typeface="宋体" pitchFamily="2" charset="-122"/>
              </a:defRPr>
            </a:lvl5pPr>
          </a:lstStyle>
          <a:p>
            <a:pPr lvl="0">
              <a:spcBef>
                <a:spcPct val="50000"/>
              </a:spcBef>
            </a:pPr>
            <a:r>
              <a:rPr sz="2000">
                <a:solidFill>
                  <a:srgbClr val="FF0000"/>
                </a:solidFill>
                <a:ea typeface="隶书" pitchFamily="49" charset="-122"/>
                <a:hlinkClick r:id="rId12" action="ppaction://hlinkpres"/>
                <a:hlinkMouseOver action="ppaction://noaction"/>
              </a:rPr>
              <a:t>返回主目录</a:t>
            </a:r>
            <a:endParaRPr sz="200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wipe(left)">
                                      <p:cBhvr>
                                        <p:cTn id="7" dur="500"/>
                                        <p:tgtEl>
                                          <p:spTgt spid="53251"/>
                                        </p:tgtEl>
                                      </p:cBhvr>
                                    </p:animEffect>
                                  </p:childTnLst>
                                  <p:subTnLst>
                                    <p:audio>
                                      <p:cMediaNode showWhenStopped="0">
                                        <p:cTn display="0" masterRel="sameClick">
                                          <p:stCondLst>
                                            <p:cond evt="begin" delay="0">
                                              <p:tn val="5"/>
                                            </p:cond>
                                          </p:stCondLst>
                                          <p:endCondLst>
                                            <p:cond evt="onStopAudio" delay="0">
                                              <p:tgtEl>
                                                <p:sldTgt/>
                                              </p:tgtEl>
                                            </p:cond>
                                          </p:endCondLst>
                                        </p:cTn>
                                        <p:tgtEl>
                                          <p:sndTgt r:embed="rId14" name="DING.WAV"/>
                                        </p:tgtEl>
                                      </p:cMediaNode>
                                    </p:audio>
                                  </p:sub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dur="500" fill="hold" nodeType="clickEffect">
                                  <p:stCondLst>
                                    <p:cond delay="0"/>
                                  </p:stCondLst>
                                  <p:childTnLst>
                                    <p:set>
                                      <p:cBhvr>
                                        <p:cTn id="11" dur="1" fill="hold">
                                          <p:stCondLst>
                                            <p:cond delay="0"/>
                                          </p:stCondLst>
                                        </p:cTn>
                                        <p:tgtEl>
                                          <p:spTgt spid="53252"/>
                                        </p:tgtEl>
                                        <p:attrNameLst>
                                          <p:attrName>style.visibility</p:attrName>
                                        </p:attrNameLst>
                                      </p:cBhvr>
                                      <p:to>
                                        <p:strVal val="visible"/>
                                      </p:to>
                                    </p:set>
                                    <p:animEffect transition="in" filter="wipe(left)">
                                      <p:cBhvr>
                                        <p:cTn id="12" dur="500"/>
                                        <p:tgtEl>
                                          <p:spTgt spid="53252"/>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dur="500" fill="hold" nodeType="clickEffect">
                                  <p:stCondLst>
                                    <p:cond delay="0"/>
                                  </p:stCondLst>
                                  <p:childTnLst>
                                    <p:set>
                                      <p:cBhvr>
                                        <p:cTn id="16" dur="1" fill="hold">
                                          <p:stCondLst>
                                            <p:cond delay="0"/>
                                          </p:stCondLst>
                                        </p:cTn>
                                        <p:tgtEl>
                                          <p:spTgt spid="53275"/>
                                        </p:tgtEl>
                                        <p:attrNameLst>
                                          <p:attrName>style.visibility</p:attrName>
                                        </p:attrNameLst>
                                      </p:cBhvr>
                                      <p:to>
                                        <p:strVal val="visible"/>
                                      </p:to>
                                    </p:set>
                                    <p:animEffect transition="in" filter="wipe(left)">
                                      <p:cBhvr>
                                        <p:cTn id="17" dur="500"/>
                                        <p:tgtEl>
                                          <p:spTgt spid="53275"/>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dur="500" fill="hold" nodeType="clickEffect">
                                  <p:stCondLst>
                                    <p:cond delay="0"/>
                                  </p:stCondLst>
                                  <p:childTnLst>
                                    <p:set>
                                      <p:cBhvr>
                                        <p:cTn id="21" dur="1" fill="hold">
                                          <p:stCondLst>
                                            <p:cond delay="0"/>
                                          </p:stCondLst>
                                        </p:cTn>
                                        <p:tgtEl>
                                          <p:spTgt spid="53276"/>
                                        </p:tgtEl>
                                        <p:attrNameLst>
                                          <p:attrName>style.visibility</p:attrName>
                                        </p:attrNameLst>
                                      </p:cBhvr>
                                      <p:to>
                                        <p:strVal val="visible"/>
                                      </p:to>
                                    </p:set>
                                    <p:animEffect transition="in" filter="wipe(left)">
                                      <p:cBhvr>
                                        <p:cTn id="22" dur="500"/>
                                        <p:tgtEl>
                                          <p:spTgt spid="53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AS_NET" val="6.0.8"/>
  <p:tag name="AS_OS" val="Unix 5.15.0.1028"/>
  <p:tag name="AS_RELEASE_DATE" val="2022.10.14"/>
  <p:tag name="AS_TITLE" val="Aspose.Slides for .NET5"/>
  <p:tag name="AS_VERSION" val="22.10"/>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r="http://schemas.openxmlformats.org/officeDocument/2006/relationships"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9BBB59"/>
      </a:accent3>
      <a:accent4>
        <a:srgbClr val="8064A2"/>
      </a:accent4>
      <a:accent5>
        <a:srgbClr val="4BACC6"/>
      </a:accent5>
      <a:accent6>
        <a:srgbClr val="F79646"/>
      </a:accent6>
      <a:hlink>
        <a:srgbClr val="996600"/>
      </a:hlink>
      <a:folHlink>
        <a:srgbClr val="AFBF39"/>
      </a:folHlink>
    </a:clrScheme>
    <a:fontScheme name="Edg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prstClr val="black">
                <a:alpha val="38000"/>
              </a:prstClr>
            </a:outerShdw>
          </a:effectLst>
        </a:effectStyle>
        <a:effectStyle>
          <a:effectLst>
            <a:outerShdw blurRad="40000" dist="23000" dir="5400000" rotWithShape="0">
              <a:prstClr val="black">
                <a:alpha val="35000"/>
              </a:prstClr>
            </a:outerShdw>
          </a:effectLst>
        </a:effectStyle>
        <a:effectStyle>
          <a:effectLst>
            <a:outerShdw blurRad="40000" dist="23000" dir="5400000" rotWithShape="0">
              <a:prstClr val="black">
                <a:alpha val="35000"/>
              </a:prst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Edge 1">
        <a:dk1>
          <a:srgbClr val="333333"/>
        </a:dk1>
        <a:lt1>
          <a:srgbClr val="FFFFFF"/>
        </a:lt1>
        <a:dk2>
          <a:srgbClr val="820000"/>
        </a:dk2>
        <a:lt2>
          <a:srgbClr val="FFFFFF"/>
        </a:lt2>
        <a:accent1>
          <a:srgbClr val="FF9900"/>
        </a:accent1>
        <a:accent2>
          <a:srgbClr val="CC3300"/>
        </a:accent2>
        <a:accent3>
          <a:srgbClr val="9BBB59"/>
        </a:accent3>
        <a:accent4>
          <a:srgbClr val="8064A2"/>
        </a:accent4>
        <a:accent5>
          <a:srgbClr val="4BACC6"/>
        </a:accent5>
        <a:accent6>
          <a:srgbClr val="F79646"/>
        </a:accent6>
        <a:hlink>
          <a:srgbClr val="808080"/>
        </a:hlink>
        <a:folHlink>
          <a:srgbClr val="666633"/>
        </a:folHlink>
      </a:clrScheme>
      <a:clrMap bg1="dk2" tx1="lt2" bg2="dk1" tx2="lt1" accent1="accent1" accent2="accent2" accent3="accent3" accent4="accent4" accent5="accent5" accent6="accent6" hlink="hlink" folHlink="folHlink"/>
    </a:extraClrScheme>
    <a:extraClrScheme>
      <a:clrScheme name="Edge 2">
        <a:dk1>
          <a:srgbClr val="0B0506"/>
        </a:dk1>
        <a:lt1>
          <a:srgbClr val="FFFFFF"/>
        </a:lt1>
        <a:dk2>
          <a:srgbClr val="333333"/>
        </a:dk2>
        <a:lt2>
          <a:srgbClr val="CCCCFF"/>
        </a:lt2>
        <a:accent1>
          <a:srgbClr val="3366CC"/>
        </a:accent1>
        <a:accent2>
          <a:srgbClr val="3333CC"/>
        </a:accent2>
        <a:accent3>
          <a:srgbClr val="9BBB59"/>
        </a:accent3>
        <a:accent4>
          <a:srgbClr val="8064A2"/>
        </a:accent4>
        <a:accent5>
          <a:srgbClr val="4BACC6"/>
        </a:accent5>
        <a:accent6>
          <a:srgbClr val="F79646"/>
        </a:accent6>
        <a:hlink>
          <a:srgbClr val="808080"/>
        </a:hlink>
        <a:folHlink>
          <a:srgbClr val="666633"/>
        </a:folHlink>
      </a:clrScheme>
      <a:clrMap bg1="dk1" tx1="lt2" bg2="dk2" tx2="lt1" accent1="accent1" accent2="accent2" accent3="accent3" accent4="accent4" accent5="accent5" accent6="accent6" hlink="hlink" folHlink="folHlink"/>
    </a:extraClrScheme>
    <a:extraClrScheme>
      <a:clrScheme name="Edge 3">
        <a:dk1>
          <a:srgbClr val="221013"/>
        </a:dk1>
        <a:lt1>
          <a:srgbClr val="FFFFFF"/>
        </a:lt1>
        <a:dk2>
          <a:srgbClr val="333333"/>
        </a:dk2>
        <a:lt2>
          <a:srgbClr val="FFFFFF"/>
        </a:lt2>
        <a:accent1>
          <a:srgbClr val="CC3300"/>
        </a:accent1>
        <a:accent2>
          <a:srgbClr val="CC9900"/>
        </a:accent2>
        <a:accent3>
          <a:srgbClr val="9BBB59"/>
        </a:accent3>
        <a:accent4>
          <a:srgbClr val="8064A2"/>
        </a:accent4>
        <a:accent5>
          <a:srgbClr val="4BACC6"/>
        </a:accent5>
        <a:accent6>
          <a:srgbClr val="F79646"/>
        </a:accent6>
        <a:hlink>
          <a:srgbClr val="808080"/>
        </a:hlink>
        <a:folHlink>
          <a:srgbClr val="666633"/>
        </a:folHlink>
      </a:clrScheme>
      <a:clrMap bg1="dk1" tx1="lt2" bg2="dk2" tx2="lt1"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9BBB59"/>
        </a:accent3>
        <a:accent4>
          <a:srgbClr val="8064A2"/>
        </a:accent4>
        <a:accent5>
          <a:srgbClr val="4BACC6"/>
        </a:accent5>
        <a:accent6>
          <a:srgbClr val="F79646"/>
        </a:accent6>
        <a:hlink>
          <a:srgbClr val="CC9900"/>
        </a:hlink>
        <a:folHlink>
          <a:srgbClr val="B2B2B2"/>
        </a:folHlink>
      </a:clrScheme>
      <a:clrMap bg1="dk2" tx1="lt2" bg2="dk1" tx2="lt1" accent1="accent1" accent2="accent2" accent3="accent3" accent4="accent4" accent5="accent5" accent6="accent6" hlink="hlink" folHlink="folHlink"/>
    </a:extraClrScheme>
    <a:extraClrScheme>
      <a:clrScheme name="Edge 5">
        <a:dk1>
          <a:srgbClr val="002600"/>
        </a:dk1>
        <a:lt1>
          <a:srgbClr val="F8F8F8"/>
        </a:lt1>
        <a:dk2>
          <a:srgbClr val="9B8D65"/>
        </a:dk2>
        <a:lt2>
          <a:srgbClr val="FAFACC"/>
        </a:lt2>
        <a:accent1>
          <a:srgbClr val="CC9933"/>
        </a:accent1>
        <a:accent2>
          <a:srgbClr val="8F9967"/>
        </a:accent2>
        <a:accent3>
          <a:srgbClr val="9BBB59"/>
        </a:accent3>
        <a:accent4>
          <a:srgbClr val="8064A2"/>
        </a:accent4>
        <a:accent5>
          <a:srgbClr val="4BACC6"/>
        </a:accent5>
        <a:accent6>
          <a:srgbClr val="F79646"/>
        </a:accent6>
        <a:hlink>
          <a:srgbClr val="336600"/>
        </a:hlink>
        <a:folHlink>
          <a:srgbClr val="808000"/>
        </a:folHlink>
      </a:clrScheme>
      <a:clrMap bg1="dk1" tx1="lt1" bg2="dk2"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9BBB59"/>
        </a:accent3>
        <a:accent4>
          <a:srgbClr val="8064A2"/>
        </a:accent4>
        <a:accent5>
          <a:srgbClr val="4BACC6"/>
        </a:accent5>
        <a:accent6>
          <a:srgbClr val="F79646"/>
        </a:accent6>
        <a:hlink>
          <a:srgbClr val="FFCC00"/>
        </a:hlink>
        <a:folHlink>
          <a:srgbClr val="706F37"/>
        </a:folHlink>
      </a:clrScheme>
      <a:clrMap bg1="dk2" tx1="lt2" bg2="dk1" tx2="lt1"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9BBB59"/>
        </a:accent3>
        <a:accent4>
          <a:srgbClr val="8064A2"/>
        </a:accent4>
        <a:accent5>
          <a:srgbClr val="4BACC6"/>
        </a:accent5>
        <a:accent6>
          <a:srgbClr val="F79646"/>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9BBB59"/>
        </a:accent3>
        <a:accent4>
          <a:srgbClr val="8064A2"/>
        </a:accent4>
        <a:accent5>
          <a:srgbClr val="4BACC6"/>
        </a:accent5>
        <a:accent6>
          <a:srgbClr val="F796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9BBB59"/>
        </a:accent3>
        <a:accent4>
          <a:srgbClr val="8064A2"/>
        </a:accent4>
        <a:accent5>
          <a:srgbClr val="4BACC6"/>
        </a:accent5>
        <a:accent6>
          <a:srgbClr val="F796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r="http://schemas.openxmlformats.org/officeDocument/2006/relationships"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9BBB59"/>
      </a:accent3>
      <a:accent4>
        <a:srgbClr val="8064A2"/>
      </a:accent4>
      <a:accent5>
        <a:srgbClr val="4BACC6"/>
      </a:accent5>
      <a:accent6>
        <a:srgbClr val="F79646"/>
      </a:accent6>
      <a:hlink>
        <a:srgbClr val="996600"/>
      </a:hlink>
      <a:folHlink>
        <a:srgbClr val="AFBF39"/>
      </a:folHlink>
    </a:clrScheme>
    <a:fontScheme name="Edg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prstClr val="black">
                <a:alpha val="38000"/>
              </a:prstClr>
            </a:outerShdw>
          </a:effectLst>
        </a:effectStyle>
        <a:effectStyle>
          <a:effectLst>
            <a:outerShdw blurRad="40000" dist="23000" dir="5400000" rotWithShape="0">
              <a:prstClr val="black">
                <a:alpha val="35000"/>
              </a:prstClr>
            </a:outerShdw>
          </a:effectLst>
        </a:effectStyle>
        <a:effectStyle>
          <a:effectLst>
            <a:outerShdw blurRad="40000" dist="23000" dir="5400000" rotWithShape="0">
              <a:prstClr val="black">
                <a:alpha val="35000"/>
              </a:prst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Edge 1">
        <a:dk1>
          <a:srgbClr val="333333"/>
        </a:dk1>
        <a:lt1>
          <a:srgbClr val="FFFFFF"/>
        </a:lt1>
        <a:dk2>
          <a:srgbClr val="820000"/>
        </a:dk2>
        <a:lt2>
          <a:srgbClr val="FFFFFF"/>
        </a:lt2>
        <a:accent1>
          <a:srgbClr val="FF9900"/>
        </a:accent1>
        <a:accent2>
          <a:srgbClr val="CC3300"/>
        </a:accent2>
        <a:accent3>
          <a:srgbClr val="9BBB59"/>
        </a:accent3>
        <a:accent4>
          <a:srgbClr val="8064A2"/>
        </a:accent4>
        <a:accent5>
          <a:srgbClr val="4BACC6"/>
        </a:accent5>
        <a:accent6>
          <a:srgbClr val="F79646"/>
        </a:accent6>
        <a:hlink>
          <a:srgbClr val="808080"/>
        </a:hlink>
        <a:folHlink>
          <a:srgbClr val="666633"/>
        </a:folHlink>
      </a:clrScheme>
      <a:clrMap bg1="dk2" tx1="lt2" bg2="dk1" tx2="lt1" accent1="accent1" accent2="accent2" accent3="accent3" accent4="accent4" accent5="accent5" accent6="accent6" hlink="hlink" folHlink="folHlink"/>
    </a:extraClrScheme>
    <a:extraClrScheme>
      <a:clrScheme name="Edge 2">
        <a:dk1>
          <a:srgbClr val="0B0506"/>
        </a:dk1>
        <a:lt1>
          <a:srgbClr val="FFFFFF"/>
        </a:lt1>
        <a:dk2>
          <a:srgbClr val="333333"/>
        </a:dk2>
        <a:lt2>
          <a:srgbClr val="CCCCFF"/>
        </a:lt2>
        <a:accent1>
          <a:srgbClr val="3366CC"/>
        </a:accent1>
        <a:accent2>
          <a:srgbClr val="3333CC"/>
        </a:accent2>
        <a:accent3>
          <a:srgbClr val="9BBB59"/>
        </a:accent3>
        <a:accent4>
          <a:srgbClr val="8064A2"/>
        </a:accent4>
        <a:accent5>
          <a:srgbClr val="4BACC6"/>
        </a:accent5>
        <a:accent6>
          <a:srgbClr val="F79646"/>
        </a:accent6>
        <a:hlink>
          <a:srgbClr val="808080"/>
        </a:hlink>
        <a:folHlink>
          <a:srgbClr val="666633"/>
        </a:folHlink>
      </a:clrScheme>
      <a:clrMap bg1="dk1" tx1="lt2" bg2="dk2" tx2="lt1" accent1="accent1" accent2="accent2" accent3="accent3" accent4="accent4" accent5="accent5" accent6="accent6" hlink="hlink" folHlink="folHlink"/>
    </a:extraClrScheme>
    <a:extraClrScheme>
      <a:clrScheme name="Edge 3">
        <a:dk1>
          <a:srgbClr val="221013"/>
        </a:dk1>
        <a:lt1>
          <a:srgbClr val="FFFFFF"/>
        </a:lt1>
        <a:dk2>
          <a:srgbClr val="333333"/>
        </a:dk2>
        <a:lt2>
          <a:srgbClr val="FFFFFF"/>
        </a:lt2>
        <a:accent1>
          <a:srgbClr val="CC3300"/>
        </a:accent1>
        <a:accent2>
          <a:srgbClr val="CC9900"/>
        </a:accent2>
        <a:accent3>
          <a:srgbClr val="9BBB59"/>
        </a:accent3>
        <a:accent4>
          <a:srgbClr val="8064A2"/>
        </a:accent4>
        <a:accent5>
          <a:srgbClr val="4BACC6"/>
        </a:accent5>
        <a:accent6>
          <a:srgbClr val="F79646"/>
        </a:accent6>
        <a:hlink>
          <a:srgbClr val="808080"/>
        </a:hlink>
        <a:folHlink>
          <a:srgbClr val="666633"/>
        </a:folHlink>
      </a:clrScheme>
      <a:clrMap bg1="dk1" tx1="lt2" bg2="dk2" tx2="lt1"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9BBB59"/>
        </a:accent3>
        <a:accent4>
          <a:srgbClr val="8064A2"/>
        </a:accent4>
        <a:accent5>
          <a:srgbClr val="4BACC6"/>
        </a:accent5>
        <a:accent6>
          <a:srgbClr val="F79646"/>
        </a:accent6>
        <a:hlink>
          <a:srgbClr val="CC9900"/>
        </a:hlink>
        <a:folHlink>
          <a:srgbClr val="B2B2B2"/>
        </a:folHlink>
      </a:clrScheme>
      <a:clrMap bg1="dk2" tx1="lt2" bg2="dk1" tx2="lt1" accent1="accent1" accent2="accent2" accent3="accent3" accent4="accent4" accent5="accent5" accent6="accent6" hlink="hlink" folHlink="folHlink"/>
    </a:extraClrScheme>
    <a:extraClrScheme>
      <a:clrScheme name="Edge 5">
        <a:dk1>
          <a:srgbClr val="002600"/>
        </a:dk1>
        <a:lt1>
          <a:srgbClr val="F8F8F8"/>
        </a:lt1>
        <a:dk2>
          <a:srgbClr val="9B8D65"/>
        </a:dk2>
        <a:lt2>
          <a:srgbClr val="FAFACC"/>
        </a:lt2>
        <a:accent1>
          <a:srgbClr val="CC9933"/>
        </a:accent1>
        <a:accent2>
          <a:srgbClr val="8F9967"/>
        </a:accent2>
        <a:accent3>
          <a:srgbClr val="9BBB59"/>
        </a:accent3>
        <a:accent4>
          <a:srgbClr val="8064A2"/>
        </a:accent4>
        <a:accent5>
          <a:srgbClr val="4BACC6"/>
        </a:accent5>
        <a:accent6>
          <a:srgbClr val="F79646"/>
        </a:accent6>
        <a:hlink>
          <a:srgbClr val="336600"/>
        </a:hlink>
        <a:folHlink>
          <a:srgbClr val="808000"/>
        </a:folHlink>
      </a:clrScheme>
      <a:clrMap bg1="dk1" tx1="lt1" bg2="dk2"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9BBB59"/>
        </a:accent3>
        <a:accent4>
          <a:srgbClr val="8064A2"/>
        </a:accent4>
        <a:accent5>
          <a:srgbClr val="4BACC6"/>
        </a:accent5>
        <a:accent6>
          <a:srgbClr val="F79646"/>
        </a:accent6>
        <a:hlink>
          <a:srgbClr val="FFCC00"/>
        </a:hlink>
        <a:folHlink>
          <a:srgbClr val="706F37"/>
        </a:folHlink>
      </a:clrScheme>
      <a:clrMap bg1="dk2" tx1="lt2" bg2="dk1" tx2="lt1"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9BBB59"/>
        </a:accent3>
        <a:accent4>
          <a:srgbClr val="8064A2"/>
        </a:accent4>
        <a:accent5>
          <a:srgbClr val="4BACC6"/>
        </a:accent5>
        <a:accent6>
          <a:srgbClr val="F79646"/>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9BBB59"/>
        </a:accent3>
        <a:accent4>
          <a:srgbClr val="8064A2"/>
        </a:accent4>
        <a:accent5>
          <a:srgbClr val="4BACC6"/>
        </a:accent5>
        <a:accent6>
          <a:srgbClr val="F796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9BBB59"/>
        </a:accent3>
        <a:accent4>
          <a:srgbClr val="8064A2"/>
        </a:accent4>
        <a:accent5>
          <a:srgbClr val="4BACC6"/>
        </a:accent5>
        <a:accent6>
          <a:srgbClr val="F796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r="http://schemas.openxmlformats.org/officeDocument/2006/relationships"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9BBB59"/>
      </a:accent3>
      <a:accent4>
        <a:srgbClr val="8064A2"/>
      </a:accent4>
      <a:accent5>
        <a:srgbClr val="4BACC6"/>
      </a:accent5>
      <a:accent6>
        <a:srgbClr val="F79646"/>
      </a:accent6>
      <a:hlink>
        <a:srgbClr val="CCCCFF"/>
      </a:hlink>
      <a:folHlink>
        <a:srgbClr val="B2B2B2"/>
      </a:folHlink>
    </a:clrScheme>
    <a:fontScheme name="Arial">
      <a:majorFont>
        <a:latin typeface="Arial"/>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prstClr val="black">
                <a:alpha val="38000"/>
              </a:prstClr>
            </a:outerShdw>
          </a:effectLst>
        </a:effectStyle>
        <a:effectStyle>
          <a:effectLst>
            <a:outerShdw blurRad="40000" dist="23000" dir="5400000" rotWithShape="0">
              <a:prstClr val="black">
                <a:alpha val="35000"/>
              </a:prstClr>
            </a:outerShdw>
          </a:effectLst>
        </a:effectStyle>
        <a:effectStyle>
          <a:effectLst>
            <a:outerShdw blurRad="40000" dist="23000" dir="5400000" rotWithShape="0">
              <a:prstClr val="black">
                <a:alpha val="35000"/>
              </a:prst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9BBB59"/>
      </a:accent3>
      <a:accent4>
        <a:srgbClr val="8064A2"/>
      </a:accent4>
      <a:accent5>
        <a:srgbClr val="4BACC6"/>
      </a:accent5>
      <a:accent6>
        <a:srgbClr val="F79646"/>
      </a:accent6>
      <a:hlink>
        <a:srgbClr val="009999"/>
      </a:hlink>
      <a:folHlink>
        <a:srgbClr val="99CC00"/>
      </a:folHlink>
    </a:clrScheme>
    <a:fontScheme name="默认设计模板">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prstClr val="black">
                <a:alpha val="38000"/>
              </a:prstClr>
            </a:outerShdw>
          </a:effectLst>
        </a:effectStyle>
        <a:effectStyle>
          <a:effectLst>
            <a:outerShdw blurRad="40000" dist="23000" dir="5400000" rotWithShape="0">
              <a:prstClr val="black">
                <a:alpha val="35000"/>
              </a:prstClr>
            </a:outerShdw>
          </a:effectLst>
        </a:effectStyle>
        <a:effectStyle>
          <a:effectLst>
            <a:outerShdw blurRad="40000" dist="23000" dir="5400000" rotWithShape="0">
              <a:prstClr val="black">
                <a:alpha val="35000"/>
              </a:prst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9BBB59"/>
        </a:accent3>
        <a:accent4>
          <a:srgbClr val="8064A2"/>
        </a:accent4>
        <a:accent5>
          <a:srgbClr val="4BACC6"/>
        </a:accent5>
        <a:accent6>
          <a:srgbClr val="F79646"/>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9BBB59"/>
        </a:accent3>
        <a:accent4>
          <a:srgbClr val="8064A2"/>
        </a:accent4>
        <a:accent5>
          <a:srgbClr val="4BACC6"/>
        </a:accent5>
        <a:accent6>
          <a:srgbClr val="F79646"/>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9BBB59"/>
        </a:accent3>
        <a:accent4>
          <a:srgbClr val="8064A2"/>
        </a:accent4>
        <a:accent5>
          <a:srgbClr val="4BACC6"/>
        </a:accent5>
        <a:accent6>
          <a:srgbClr val="F79646"/>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9BBB59"/>
        </a:accent3>
        <a:accent4>
          <a:srgbClr val="8064A2"/>
        </a:accent4>
        <a:accent5>
          <a:srgbClr val="4BACC6"/>
        </a:accent5>
        <a:accent6>
          <a:srgbClr val="F79646"/>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9BBB59"/>
        </a:accent3>
        <a:accent4>
          <a:srgbClr val="8064A2"/>
        </a:accent4>
        <a:accent5>
          <a:srgbClr val="4BACC6"/>
        </a:accent5>
        <a:accent6>
          <a:srgbClr val="F79646"/>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9BBB59"/>
        </a:accent3>
        <a:accent4>
          <a:srgbClr val="8064A2"/>
        </a:accent4>
        <a:accent5>
          <a:srgbClr val="4BACC6"/>
        </a:accent5>
        <a:accent6>
          <a:srgbClr val="F79646"/>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9BBB59"/>
        </a:accent3>
        <a:accent4>
          <a:srgbClr val="8064A2"/>
        </a:accent4>
        <a:accent5>
          <a:srgbClr val="4BACC6"/>
        </a:accent5>
        <a:accent6>
          <a:srgbClr val="F7964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9BBB59"/>
        </a:accent3>
        <a:accent4>
          <a:srgbClr val="8064A2"/>
        </a:accent4>
        <a:accent5>
          <a:srgbClr val="4BACC6"/>
        </a:accent5>
        <a:accent6>
          <a:srgbClr val="F79646"/>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000000"/>
        </a:dk1>
        <a:lt1>
          <a:srgbClr val="FFFFFF"/>
        </a:lt1>
        <a:dk2>
          <a:srgbClr val="336699"/>
        </a:dk2>
        <a:lt2>
          <a:srgbClr val="E3EBF1"/>
        </a:lt2>
        <a:accent1>
          <a:srgbClr val="003399"/>
        </a:accent1>
        <a:accent2>
          <a:srgbClr val="468A4B"/>
        </a:accent2>
        <a:accent3>
          <a:srgbClr val="9BBB59"/>
        </a:accent3>
        <a:accent4>
          <a:srgbClr val="8064A2"/>
        </a:accent4>
        <a:accent5>
          <a:srgbClr val="4BACC6"/>
        </a:accent5>
        <a:accent6>
          <a:srgbClr val="F79646"/>
        </a:accent6>
        <a:hlink>
          <a:srgbClr val="66CCFF"/>
        </a:hlink>
        <a:folHlink>
          <a:srgbClr val="F0E500"/>
        </a:folHlink>
      </a:clrScheme>
      <a:clrMap bg1="dk1" tx1="lt1" bg2="dk2" tx2="lt2" accent1="accent1" accent2="accent2" accent3="accent3" accent4="accent4" accent5="accent5" accent6="accent6" hlink="hlink" folHlink="folHlink"/>
    </a:extraClrScheme>
    <a:extraClrScheme>
      <a:clrScheme name="默认设计模板 10">
        <a:dk1>
          <a:srgbClr val="686B5D"/>
        </a:dk1>
        <a:lt1>
          <a:srgbClr val="FFFFFF"/>
        </a:lt1>
        <a:dk2>
          <a:srgbClr val="777777"/>
        </a:dk2>
        <a:lt2>
          <a:srgbClr val="D1D1CB"/>
        </a:lt2>
        <a:accent1>
          <a:srgbClr val="909082"/>
        </a:accent1>
        <a:accent2>
          <a:srgbClr val="809EA8"/>
        </a:accent2>
        <a:accent3>
          <a:srgbClr val="9BBB59"/>
        </a:accent3>
        <a:accent4>
          <a:srgbClr val="8064A2"/>
        </a:accent4>
        <a:accent5>
          <a:srgbClr val="4BACC6"/>
        </a:accent5>
        <a:accent6>
          <a:srgbClr val="F79646"/>
        </a:accent6>
        <a:hlink>
          <a:srgbClr val="FFCC66"/>
        </a:hlink>
        <a:folHlink>
          <a:srgbClr val="E9DCB9"/>
        </a:folHlink>
      </a:clrScheme>
      <a:clrMap bg1="dk1" tx1="lt1" bg2="dk2"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9BBB59"/>
        </a:accent3>
        <a:accent4>
          <a:srgbClr val="8064A2"/>
        </a:accent4>
        <a:accent5>
          <a:srgbClr val="4BACC6"/>
        </a:accent5>
        <a:accent6>
          <a:srgbClr val="F79646"/>
        </a:accent6>
        <a:hlink>
          <a:srgbClr val="99CCFF"/>
        </a:hlink>
        <a:folHlink>
          <a:srgbClr val="FFFF99"/>
        </a:folHlink>
      </a:clrScheme>
      <a:clrMap bg1="dk2" tx1="lt2" bg2="dk1" tx2="lt1"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9BBB59"/>
        </a:accent3>
        <a:accent4>
          <a:srgbClr val="8064A2"/>
        </a:accent4>
        <a:accent5>
          <a:srgbClr val="4BACC6"/>
        </a:accent5>
        <a:accent6>
          <a:srgbClr val="F79646"/>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r="http://schemas.openxmlformats.org/officeDocument/2006/relationships"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9BBB59"/>
      </a:accent3>
      <a:accent4>
        <a:srgbClr val="8064A2"/>
      </a:accent4>
      <a:accent5>
        <a:srgbClr val="4BACC6"/>
      </a:accent5>
      <a:accent6>
        <a:srgbClr val="F79646"/>
      </a:accent6>
      <a:hlink>
        <a:srgbClr val="009999"/>
      </a:hlink>
      <a:folHlink>
        <a:srgbClr val="99CC00"/>
      </a:folHlink>
    </a:clrScheme>
    <a:fontScheme name="默认设计模板">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prstClr val="black">
                <a:alpha val="38000"/>
              </a:prstClr>
            </a:outerShdw>
          </a:effectLst>
        </a:effectStyle>
        <a:effectStyle>
          <a:effectLst>
            <a:outerShdw blurRad="40000" dist="23000" dir="5400000" rotWithShape="0">
              <a:prstClr val="black">
                <a:alpha val="35000"/>
              </a:prstClr>
            </a:outerShdw>
          </a:effectLst>
        </a:effectStyle>
        <a:effectStyle>
          <a:effectLst>
            <a:outerShdw blurRad="40000" dist="23000" dir="5400000" rotWithShape="0">
              <a:prstClr val="black">
                <a:alpha val="35000"/>
              </a:prst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9BBB59"/>
        </a:accent3>
        <a:accent4>
          <a:srgbClr val="8064A2"/>
        </a:accent4>
        <a:accent5>
          <a:srgbClr val="4BACC6"/>
        </a:accent5>
        <a:accent6>
          <a:srgbClr val="F79646"/>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9BBB59"/>
        </a:accent3>
        <a:accent4>
          <a:srgbClr val="8064A2"/>
        </a:accent4>
        <a:accent5>
          <a:srgbClr val="4BACC6"/>
        </a:accent5>
        <a:accent6>
          <a:srgbClr val="F79646"/>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9BBB59"/>
        </a:accent3>
        <a:accent4>
          <a:srgbClr val="8064A2"/>
        </a:accent4>
        <a:accent5>
          <a:srgbClr val="4BACC6"/>
        </a:accent5>
        <a:accent6>
          <a:srgbClr val="F79646"/>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9BBB59"/>
        </a:accent3>
        <a:accent4>
          <a:srgbClr val="8064A2"/>
        </a:accent4>
        <a:accent5>
          <a:srgbClr val="4BACC6"/>
        </a:accent5>
        <a:accent6>
          <a:srgbClr val="F79646"/>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9BBB59"/>
        </a:accent3>
        <a:accent4>
          <a:srgbClr val="8064A2"/>
        </a:accent4>
        <a:accent5>
          <a:srgbClr val="4BACC6"/>
        </a:accent5>
        <a:accent6>
          <a:srgbClr val="F79646"/>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9BBB59"/>
        </a:accent3>
        <a:accent4>
          <a:srgbClr val="8064A2"/>
        </a:accent4>
        <a:accent5>
          <a:srgbClr val="4BACC6"/>
        </a:accent5>
        <a:accent6>
          <a:srgbClr val="F79646"/>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9BBB59"/>
        </a:accent3>
        <a:accent4>
          <a:srgbClr val="8064A2"/>
        </a:accent4>
        <a:accent5>
          <a:srgbClr val="4BACC6"/>
        </a:accent5>
        <a:accent6>
          <a:srgbClr val="F7964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9BBB59"/>
        </a:accent3>
        <a:accent4>
          <a:srgbClr val="8064A2"/>
        </a:accent4>
        <a:accent5>
          <a:srgbClr val="4BACC6"/>
        </a:accent5>
        <a:accent6>
          <a:srgbClr val="F79646"/>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000000"/>
        </a:dk1>
        <a:lt1>
          <a:srgbClr val="FFFFFF"/>
        </a:lt1>
        <a:dk2>
          <a:srgbClr val="336699"/>
        </a:dk2>
        <a:lt2>
          <a:srgbClr val="E3EBF1"/>
        </a:lt2>
        <a:accent1>
          <a:srgbClr val="003399"/>
        </a:accent1>
        <a:accent2>
          <a:srgbClr val="468A4B"/>
        </a:accent2>
        <a:accent3>
          <a:srgbClr val="9BBB59"/>
        </a:accent3>
        <a:accent4>
          <a:srgbClr val="8064A2"/>
        </a:accent4>
        <a:accent5>
          <a:srgbClr val="4BACC6"/>
        </a:accent5>
        <a:accent6>
          <a:srgbClr val="F79646"/>
        </a:accent6>
        <a:hlink>
          <a:srgbClr val="66CCFF"/>
        </a:hlink>
        <a:folHlink>
          <a:srgbClr val="F0E500"/>
        </a:folHlink>
      </a:clrScheme>
      <a:clrMap bg1="dk1" tx1="lt1" bg2="dk2" tx2="lt2" accent1="accent1" accent2="accent2" accent3="accent3" accent4="accent4" accent5="accent5" accent6="accent6" hlink="hlink" folHlink="folHlink"/>
    </a:extraClrScheme>
    <a:extraClrScheme>
      <a:clrScheme name="默认设计模板 10">
        <a:dk1>
          <a:srgbClr val="686B5D"/>
        </a:dk1>
        <a:lt1>
          <a:srgbClr val="FFFFFF"/>
        </a:lt1>
        <a:dk2>
          <a:srgbClr val="777777"/>
        </a:dk2>
        <a:lt2>
          <a:srgbClr val="D1D1CB"/>
        </a:lt2>
        <a:accent1>
          <a:srgbClr val="909082"/>
        </a:accent1>
        <a:accent2>
          <a:srgbClr val="809EA8"/>
        </a:accent2>
        <a:accent3>
          <a:srgbClr val="9BBB59"/>
        </a:accent3>
        <a:accent4>
          <a:srgbClr val="8064A2"/>
        </a:accent4>
        <a:accent5>
          <a:srgbClr val="4BACC6"/>
        </a:accent5>
        <a:accent6>
          <a:srgbClr val="F79646"/>
        </a:accent6>
        <a:hlink>
          <a:srgbClr val="FFCC66"/>
        </a:hlink>
        <a:folHlink>
          <a:srgbClr val="E9DCB9"/>
        </a:folHlink>
      </a:clrScheme>
      <a:clrMap bg1="dk1" tx1="lt1" bg2="dk2"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9BBB59"/>
        </a:accent3>
        <a:accent4>
          <a:srgbClr val="8064A2"/>
        </a:accent4>
        <a:accent5>
          <a:srgbClr val="4BACC6"/>
        </a:accent5>
        <a:accent6>
          <a:srgbClr val="F79646"/>
        </a:accent6>
        <a:hlink>
          <a:srgbClr val="99CCFF"/>
        </a:hlink>
        <a:folHlink>
          <a:srgbClr val="FFFF99"/>
        </a:folHlink>
      </a:clrScheme>
      <a:clrMap bg1="dk2" tx1="lt2" bg2="dk1" tx2="lt1"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9BBB59"/>
        </a:accent3>
        <a:accent4>
          <a:srgbClr val="8064A2"/>
        </a:accent4>
        <a:accent5>
          <a:srgbClr val="4BACC6"/>
        </a:accent5>
        <a:accent6>
          <a:srgbClr val="F79646"/>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r="http://schemas.openxmlformats.org/officeDocument/2006/relationships"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Arial"/>
      </a:majorFont>
      <a:minorFont>
        <a:latin typeface="Arial"/>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r="http://schemas.openxmlformats.org/officeDocument/2006/relationships"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Arial"/>
      </a:majorFont>
      <a:minorFont>
        <a:latin typeface="Arial"/>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r="http://schemas.openxmlformats.org/officeDocument/2006/relationships"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Arial"/>
      </a:majorFont>
      <a:minorFont>
        <a:latin typeface="Arial"/>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r="http://schemas.openxmlformats.org/officeDocument/2006/relationships"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Arial"/>
      </a:majorFont>
      <a:minorFont>
        <a:latin typeface="Arial"/>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r="http://schemas.openxmlformats.org/officeDocument/2006/relationships"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9BBB59"/>
      </a:accent3>
      <a:accent4>
        <a:srgbClr val="8064A2"/>
      </a:accent4>
      <a:accent5>
        <a:srgbClr val="4BACC6"/>
      </a:accent5>
      <a:accent6>
        <a:srgbClr val="F79646"/>
      </a:accent6>
      <a:hlink>
        <a:srgbClr val="996600"/>
      </a:hlink>
      <a:folHlink>
        <a:srgbClr val="AFBF39"/>
      </a:folHlink>
    </a:clrScheme>
    <a:fontScheme name="Edg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prstClr val="black">
                <a:alpha val="38000"/>
              </a:prstClr>
            </a:outerShdw>
          </a:effectLst>
        </a:effectStyle>
        <a:effectStyle>
          <a:effectLst>
            <a:outerShdw blurRad="40000" dist="23000" dir="5400000" rotWithShape="0">
              <a:prstClr val="black">
                <a:alpha val="35000"/>
              </a:prstClr>
            </a:outerShdw>
          </a:effectLst>
        </a:effectStyle>
        <a:effectStyle>
          <a:effectLst>
            <a:outerShdw blurRad="40000" dist="23000" dir="5400000" rotWithShape="0">
              <a:prstClr val="black">
                <a:alpha val="35000"/>
              </a:prst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Edge 1">
        <a:dk1>
          <a:srgbClr val="333333"/>
        </a:dk1>
        <a:lt1>
          <a:srgbClr val="FFFFFF"/>
        </a:lt1>
        <a:dk2>
          <a:srgbClr val="820000"/>
        </a:dk2>
        <a:lt2>
          <a:srgbClr val="FFFFFF"/>
        </a:lt2>
        <a:accent1>
          <a:srgbClr val="FF9900"/>
        </a:accent1>
        <a:accent2>
          <a:srgbClr val="CC3300"/>
        </a:accent2>
        <a:accent3>
          <a:srgbClr val="9BBB59"/>
        </a:accent3>
        <a:accent4>
          <a:srgbClr val="8064A2"/>
        </a:accent4>
        <a:accent5>
          <a:srgbClr val="4BACC6"/>
        </a:accent5>
        <a:accent6>
          <a:srgbClr val="F79646"/>
        </a:accent6>
        <a:hlink>
          <a:srgbClr val="808080"/>
        </a:hlink>
        <a:folHlink>
          <a:srgbClr val="666633"/>
        </a:folHlink>
      </a:clrScheme>
      <a:clrMap bg1="dk2" tx1="lt2" bg2="dk1" tx2="lt1" accent1="accent1" accent2="accent2" accent3="accent3" accent4="accent4" accent5="accent5" accent6="accent6" hlink="hlink" folHlink="folHlink"/>
    </a:extraClrScheme>
    <a:extraClrScheme>
      <a:clrScheme name="Edge 2">
        <a:dk1>
          <a:srgbClr val="0B0506"/>
        </a:dk1>
        <a:lt1>
          <a:srgbClr val="FFFFFF"/>
        </a:lt1>
        <a:dk2>
          <a:srgbClr val="333333"/>
        </a:dk2>
        <a:lt2>
          <a:srgbClr val="CCCCFF"/>
        </a:lt2>
        <a:accent1>
          <a:srgbClr val="3366CC"/>
        </a:accent1>
        <a:accent2>
          <a:srgbClr val="3333CC"/>
        </a:accent2>
        <a:accent3>
          <a:srgbClr val="9BBB59"/>
        </a:accent3>
        <a:accent4>
          <a:srgbClr val="8064A2"/>
        </a:accent4>
        <a:accent5>
          <a:srgbClr val="4BACC6"/>
        </a:accent5>
        <a:accent6>
          <a:srgbClr val="F79646"/>
        </a:accent6>
        <a:hlink>
          <a:srgbClr val="808080"/>
        </a:hlink>
        <a:folHlink>
          <a:srgbClr val="666633"/>
        </a:folHlink>
      </a:clrScheme>
      <a:clrMap bg1="dk1" tx1="lt2" bg2="dk2" tx2="lt1" accent1="accent1" accent2="accent2" accent3="accent3" accent4="accent4" accent5="accent5" accent6="accent6" hlink="hlink" folHlink="folHlink"/>
    </a:extraClrScheme>
    <a:extraClrScheme>
      <a:clrScheme name="Edge 3">
        <a:dk1>
          <a:srgbClr val="221013"/>
        </a:dk1>
        <a:lt1>
          <a:srgbClr val="FFFFFF"/>
        </a:lt1>
        <a:dk2>
          <a:srgbClr val="333333"/>
        </a:dk2>
        <a:lt2>
          <a:srgbClr val="FFFFFF"/>
        </a:lt2>
        <a:accent1>
          <a:srgbClr val="CC3300"/>
        </a:accent1>
        <a:accent2>
          <a:srgbClr val="CC9900"/>
        </a:accent2>
        <a:accent3>
          <a:srgbClr val="9BBB59"/>
        </a:accent3>
        <a:accent4>
          <a:srgbClr val="8064A2"/>
        </a:accent4>
        <a:accent5>
          <a:srgbClr val="4BACC6"/>
        </a:accent5>
        <a:accent6>
          <a:srgbClr val="F79646"/>
        </a:accent6>
        <a:hlink>
          <a:srgbClr val="808080"/>
        </a:hlink>
        <a:folHlink>
          <a:srgbClr val="666633"/>
        </a:folHlink>
      </a:clrScheme>
      <a:clrMap bg1="dk1" tx1="lt2" bg2="dk2" tx2="lt1"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9BBB59"/>
        </a:accent3>
        <a:accent4>
          <a:srgbClr val="8064A2"/>
        </a:accent4>
        <a:accent5>
          <a:srgbClr val="4BACC6"/>
        </a:accent5>
        <a:accent6>
          <a:srgbClr val="F79646"/>
        </a:accent6>
        <a:hlink>
          <a:srgbClr val="CC9900"/>
        </a:hlink>
        <a:folHlink>
          <a:srgbClr val="B2B2B2"/>
        </a:folHlink>
      </a:clrScheme>
      <a:clrMap bg1="dk2" tx1="lt2" bg2="dk1" tx2="lt1" accent1="accent1" accent2="accent2" accent3="accent3" accent4="accent4" accent5="accent5" accent6="accent6" hlink="hlink" folHlink="folHlink"/>
    </a:extraClrScheme>
    <a:extraClrScheme>
      <a:clrScheme name="Edge 5">
        <a:dk1>
          <a:srgbClr val="002600"/>
        </a:dk1>
        <a:lt1>
          <a:srgbClr val="F8F8F8"/>
        </a:lt1>
        <a:dk2>
          <a:srgbClr val="9B8D65"/>
        </a:dk2>
        <a:lt2>
          <a:srgbClr val="FAFACC"/>
        </a:lt2>
        <a:accent1>
          <a:srgbClr val="CC9933"/>
        </a:accent1>
        <a:accent2>
          <a:srgbClr val="8F9967"/>
        </a:accent2>
        <a:accent3>
          <a:srgbClr val="9BBB59"/>
        </a:accent3>
        <a:accent4>
          <a:srgbClr val="8064A2"/>
        </a:accent4>
        <a:accent5>
          <a:srgbClr val="4BACC6"/>
        </a:accent5>
        <a:accent6>
          <a:srgbClr val="F79646"/>
        </a:accent6>
        <a:hlink>
          <a:srgbClr val="336600"/>
        </a:hlink>
        <a:folHlink>
          <a:srgbClr val="808000"/>
        </a:folHlink>
      </a:clrScheme>
      <a:clrMap bg1="dk1" tx1="lt1" bg2="dk2"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9BBB59"/>
        </a:accent3>
        <a:accent4>
          <a:srgbClr val="8064A2"/>
        </a:accent4>
        <a:accent5>
          <a:srgbClr val="4BACC6"/>
        </a:accent5>
        <a:accent6>
          <a:srgbClr val="F79646"/>
        </a:accent6>
        <a:hlink>
          <a:srgbClr val="FFCC00"/>
        </a:hlink>
        <a:folHlink>
          <a:srgbClr val="706F37"/>
        </a:folHlink>
      </a:clrScheme>
      <a:clrMap bg1="dk2" tx1="lt2" bg2="dk1" tx2="lt1"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9BBB59"/>
        </a:accent3>
        <a:accent4>
          <a:srgbClr val="8064A2"/>
        </a:accent4>
        <a:accent5>
          <a:srgbClr val="4BACC6"/>
        </a:accent5>
        <a:accent6>
          <a:srgbClr val="F79646"/>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9BBB59"/>
        </a:accent3>
        <a:accent4>
          <a:srgbClr val="8064A2"/>
        </a:accent4>
        <a:accent5>
          <a:srgbClr val="4BACC6"/>
        </a:accent5>
        <a:accent6>
          <a:srgbClr val="F796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9BBB59"/>
        </a:accent3>
        <a:accent4>
          <a:srgbClr val="8064A2"/>
        </a:accent4>
        <a:accent5>
          <a:srgbClr val="4BACC6"/>
        </a:accent5>
        <a:accent6>
          <a:srgbClr val="F796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r="http://schemas.openxmlformats.org/officeDocument/2006/relationships"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9BBB59"/>
      </a:accent3>
      <a:accent4>
        <a:srgbClr val="8064A2"/>
      </a:accent4>
      <a:accent5>
        <a:srgbClr val="4BACC6"/>
      </a:accent5>
      <a:accent6>
        <a:srgbClr val="F79646"/>
      </a:accent6>
      <a:hlink>
        <a:srgbClr val="996600"/>
      </a:hlink>
      <a:folHlink>
        <a:srgbClr val="AFBF39"/>
      </a:folHlink>
    </a:clrScheme>
    <a:fontScheme name="Edg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prstClr val="black">
                <a:alpha val="38000"/>
              </a:prstClr>
            </a:outerShdw>
          </a:effectLst>
        </a:effectStyle>
        <a:effectStyle>
          <a:effectLst>
            <a:outerShdw blurRad="40000" dist="23000" dir="5400000" rotWithShape="0">
              <a:prstClr val="black">
                <a:alpha val="35000"/>
              </a:prstClr>
            </a:outerShdw>
          </a:effectLst>
        </a:effectStyle>
        <a:effectStyle>
          <a:effectLst>
            <a:outerShdw blurRad="40000" dist="23000" dir="5400000" rotWithShape="0">
              <a:prstClr val="black">
                <a:alpha val="35000"/>
              </a:prst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Edge 1">
        <a:dk1>
          <a:srgbClr val="333333"/>
        </a:dk1>
        <a:lt1>
          <a:srgbClr val="FFFFFF"/>
        </a:lt1>
        <a:dk2>
          <a:srgbClr val="820000"/>
        </a:dk2>
        <a:lt2>
          <a:srgbClr val="FFFFFF"/>
        </a:lt2>
        <a:accent1>
          <a:srgbClr val="FF9900"/>
        </a:accent1>
        <a:accent2>
          <a:srgbClr val="CC3300"/>
        </a:accent2>
        <a:accent3>
          <a:srgbClr val="9BBB59"/>
        </a:accent3>
        <a:accent4>
          <a:srgbClr val="8064A2"/>
        </a:accent4>
        <a:accent5>
          <a:srgbClr val="4BACC6"/>
        </a:accent5>
        <a:accent6>
          <a:srgbClr val="F79646"/>
        </a:accent6>
        <a:hlink>
          <a:srgbClr val="808080"/>
        </a:hlink>
        <a:folHlink>
          <a:srgbClr val="666633"/>
        </a:folHlink>
      </a:clrScheme>
      <a:clrMap bg1="dk2" tx1="lt2" bg2="dk1" tx2="lt1" accent1="accent1" accent2="accent2" accent3="accent3" accent4="accent4" accent5="accent5" accent6="accent6" hlink="hlink" folHlink="folHlink"/>
    </a:extraClrScheme>
    <a:extraClrScheme>
      <a:clrScheme name="Edge 2">
        <a:dk1>
          <a:srgbClr val="0B0506"/>
        </a:dk1>
        <a:lt1>
          <a:srgbClr val="FFFFFF"/>
        </a:lt1>
        <a:dk2>
          <a:srgbClr val="333333"/>
        </a:dk2>
        <a:lt2>
          <a:srgbClr val="CCCCFF"/>
        </a:lt2>
        <a:accent1>
          <a:srgbClr val="3366CC"/>
        </a:accent1>
        <a:accent2>
          <a:srgbClr val="3333CC"/>
        </a:accent2>
        <a:accent3>
          <a:srgbClr val="9BBB59"/>
        </a:accent3>
        <a:accent4>
          <a:srgbClr val="8064A2"/>
        </a:accent4>
        <a:accent5>
          <a:srgbClr val="4BACC6"/>
        </a:accent5>
        <a:accent6>
          <a:srgbClr val="F79646"/>
        </a:accent6>
        <a:hlink>
          <a:srgbClr val="808080"/>
        </a:hlink>
        <a:folHlink>
          <a:srgbClr val="666633"/>
        </a:folHlink>
      </a:clrScheme>
      <a:clrMap bg1="dk1" tx1="lt2" bg2="dk2" tx2="lt1" accent1="accent1" accent2="accent2" accent3="accent3" accent4="accent4" accent5="accent5" accent6="accent6" hlink="hlink" folHlink="folHlink"/>
    </a:extraClrScheme>
    <a:extraClrScheme>
      <a:clrScheme name="Edge 3">
        <a:dk1>
          <a:srgbClr val="221013"/>
        </a:dk1>
        <a:lt1>
          <a:srgbClr val="FFFFFF"/>
        </a:lt1>
        <a:dk2>
          <a:srgbClr val="333333"/>
        </a:dk2>
        <a:lt2>
          <a:srgbClr val="FFFFFF"/>
        </a:lt2>
        <a:accent1>
          <a:srgbClr val="CC3300"/>
        </a:accent1>
        <a:accent2>
          <a:srgbClr val="CC9900"/>
        </a:accent2>
        <a:accent3>
          <a:srgbClr val="9BBB59"/>
        </a:accent3>
        <a:accent4>
          <a:srgbClr val="8064A2"/>
        </a:accent4>
        <a:accent5>
          <a:srgbClr val="4BACC6"/>
        </a:accent5>
        <a:accent6>
          <a:srgbClr val="F79646"/>
        </a:accent6>
        <a:hlink>
          <a:srgbClr val="808080"/>
        </a:hlink>
        <a:folHlink>
          <a:srgbClr val="666633"/>
        </a:folHlink>
      </a:clrScheme>
      <a:clrMap bg1="dk1" tx1="lt2" bg2="dk2" tx2="lt1"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9BBB59"/>
        </a:accent3>
        <a:accent4>
          <a:srgbClr val="8064A2"/>
        </a:accent4>
        <a:accent5>
          <a:srgbClr val="4BACC6"/>
        </a:accent5>
        <a:accent6>
          <a:srgbClr val="F79646"/>
        </a:accent6>
        <a:hlink>
          <a:srgbClr val="CC9900"/>
        </a:hlink>
        <a:folHlink>
          <a:srgbClr val="B2B2B2"/>
        </a:folHlink>
      </a:clrScheme>
      <a:clrMap bg1="dk2" tx1="lt2" bg2="dk1" tx2="lt1" accent1="accent1" accent2="accent2" accent3="accent3" accent4="accent4" accent5="accent5" accent6="accent6" hlink="hlink" folHlink="folHlink"/>
    </a:extraClrScheme>
    <a:extraClrScheme>
      <a:clrScheme name="Edge 5">
        <a:dk1>
          <a:srgbClr val="002600"/>
        </a:dk1>
        <a:lt1>
          <a:srgbClr val="F8F8F8"/>
        </a:lt1>
        <a:dk2>
          <a:srgbClr val="9B8D65"/>
        </a:dk2>
        <a:lt2>
          <a:srgbClr val="FAFACC"/>
        </a:lt2>
        <a:accent1>
          <a:srgbClr val="CC9933"/>
        </a:accent1>
        <a:accent2>
          <a:srgbClr val="8F9967"/>
        </a:accent2>
        <a:accent3>
          <a:srgbClr val="9BBB59"/>
        </a:accent3>
        <a:accent4>
          <a:srgbClr val="8064A2"/>
        </a:accent4>
        <a:accent5>
          <a:srgbClr val="4BACC6"/>
        </a:accent5>
        <a:accent6>
          <a:srgbClr val="F79646"/>
        </a:accent6>
        <a:hlink>
          <a:srgbClr val="336600"/>
        </a:hlink>
        <a:folHlink>
          <a:srgbClr val="808000"/>
        </a:folHlink>
      </a:clrScheme>
      <a:clrMap bg1="dk1" tx1="lt1" bg2="dk2"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9BBB59"/>
        </a:accent3>
        <a:accent4>
          <a:srgbClr val="8064A2"/>
        </a:accent4>
        <a:accent5>
          <a:srgbClr val="4BACC6"/>
        </a:accent5>
        <a:accent6>
          <a:srgbClr val="F79646"/>
        </a:accent6>
        <a:hlink>
          <a:srgbClr val="FFCC00"/>
        </a:hlink>
        <a:folHlink>
          <a:srgbClr val="706F37"/>
        </a:folHlink>
      </a:clrScheme>
      <a:clrMap bg1="dk2" tx1="lt2" bg2="dk1" tx2="lt1"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9BBB59"/>
        </a:accent3>
        <a:accent4>
          <a:srgbClr val="8064A2"/>
        </a:accent4>
        <a:accent5>
          <a:srgbClr val="4BACC6"/>
        </a:accent5>
        <a:accent6>
          <a:srgbClr val="F79646"/>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9BBB59"/>
        </a:accent3>
        <a:accent4>
          <a:srgbClr val="8064A2"/>
        </a:accent4>
        <a:accent5>
          <a:srgbClr val="4BACC6"/>
        </a:accent5>
        <a:accent6>
          <a:srgbClr val="F796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9BBB59"/>
        </a:accent3>
        <a:accent4>
          <a:srgbClr val="8064A2"/>
        </a:accent4>
        <a:accent5>
          <a:srgbClr val="4BACC6"/>
        </a:accent5>
        <a:accent6>
          <a:srgbClr val="F796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925</Paragraphs>
  <Slides>169</Slides>
  <Notes>2</Notes>
  <TotalTime>1</TotalTime>
  <HiddenSlides>0</HiddenSlides>
  <MMClips>0</MMClips>
  <ScaleCrop>0</ScaleCrop>
  <HeadingPairs>
    <vt:vector baseType="variant" size="6">
      <vt:variant>
        <vt:lpstr>Fonts used</vt:lpstr>
      </vt:variant>
      <vt:variant>
        <vt:i4>12</vt:i4>
      </vt:variant>
      <vt:variant>
        <vt:lpstr>Theme</vt:lpstr>
      </vt:variant>
      <vt:variant>
        <vt:i4>1</vt:i4>
      </vt:variant>
      <vt:variant>
        <vt:lpstr>Slide Titles</vt:lpstr>
      </vt:variant>
      <vt:variant>
        <vt:i4>169</vt:i4>
      </vt:variant>
    </vt:vector>
  </HeadingPairs>
  <TitlesOfParts>
    <vt:vector baseType="lpstr" size="182">
      <vt:lpstr>Arial</vt:lpstr>
      <vt:lpstr>Calibri</vt:lpstr>
      <vt:lpstr>宋体</vt:lpstr>
      <vt:lpstr>Times New Roman</vt:lpstr>
      <vt:lpstr>隶书</vt:lpstr>
      <vt:lpstr>黑体</vt:lpstr>
      <vt:lpstr>Tahoma</vt:lpstr>
      <vt:lpstr>Symbol</vt:lpstr>
      <vt:lpstr>楷体_GB2312</vt:lpstr>
      <vt:lpstr>Garamond</vt:lpstr>
      <vt:lpstr>Wingdings</vt:lpstr>
      <vt:lpstr>Monotype Sorts</vt:lpstr>
      <vt:lpstr>Office Theme</vt:lpstr>
      <vt:lpstr>PowerPoint Presentation</vt:lpstr>
      <vt:lpstr>§1   随机变量</vt:lpstr>
      <vt:lpstr>例 1（续）</vt:lpstr>
      <vt:lpstr>例 1（续）</vt:lpstr>
      <vt:lpstr>随机变量的定义</vt:lpstr>
      <vt:lpstr>说    明</vt:lpstr>
      <vt:lpstr>例 2</vt:lpstr>
      <vt:lpstr>例 3</vt:lpstr>
      <vt:lpstr>例 4</vt:lpstr>
      <vt:lpstr>一.离散型随机变量的概念与性质</vt:lpstr>
      <vt:lpstr>PowerPoint Presentation</vt:lpstr>
      <vt:lpstr>说    明</vt:lpstr>
      <vt:lpstr>例 1</vt:lpstr>
      <vt:lpstr>例 2</vt:lpstr>
      <vt:lpstr>例 3</vt:lpstr>
      <vt:lpstr>例 3（续）</vt:lpstr>
      <vt:lpstr>例 4</vt:lpstr>
      <vt:lpstr>PowerPoint Presentation</vt:lpstr>
      <vt:lpstr>PowerPoint Presentation</vt:lpstr>
      <vt:lpstr>PowerPoint Presentation</vt:lpstr>
      <vt:lpstr>二、一些常用的离散型随机变量</vt:lpstr>
      <vt:lpstr>PowerPoint Presentation</vt:lpstr>
      <vt:lpstr>例 6 </vt:lpstr>
      <vt:lpstr>2）二 项 分 布</vt:lpstr>
      <vt:lpstr>说    明</vt:lpstr>
      <vt:lpstr>二项分布的概率背景</vt:lpstr>
      <vt:lpstr>分布律的验证</vt:lpstr>
      <vt:lpstr>例7</vt:lpstr>
      <vt:lpstr>例 7（续）</vt:lpstr>
      <vt:lpstr>二项分布的分布形态</vt:lpstr>
      <vt:lpstr>PowerPoint Presentation</vt:lpstr>
      <vt:lpstr>例8</vt:lpstr>
      <vt:lpstr>例8（续）</vt:lpstr>
      <vt:lpstr>3）Poisson 分布</vt:lpstr>
      <vt:lpstr>分布律的验证</vt:lpstr>
      <vt:lpstr>Poisson分布的应用</vt:lpstr>
      <vt:lpstr>例 9</vt:lpstr>
      <vt:lpstr>例 9（续）</vt:lpstr>
      <vt:lpstr>例 10</vt:lpstr>
      <vt:lpstr>例 10（续）</vt:lpstr>
      <vt:lpstr>Poisson定理</vt:lpstr>
      <vt:lpstr>Poisson定理的证明(续)</vt:lpstr>
      <vt:lpstr>Poisson定理的证明(续)</vt:lpstr>
      <vt:lpstr>Poisson定理的应用</vt:lpstr>
      <vt:lpstr>例 11</vt:lpstr>
      <vt:lpstr>例 11（续）</vt:lpstr>
      <vt:lpstr>PowerPoint Presentation</vt:lpstr>
      <vt:lpstr>PowerPoint Presentation</vt:lpstr>
      <vt:lpstr>PowerPoint Presentation</vt:lpstr>
      <vt:lpstr>PowerPoint Presentation</vt:lpstr>
      <vt:lpstr>PowerPoint Presentation</vt:lpstr>
      <vt:lpstr>4）几 何 分 布</vt:lpstr>
      <vt:lpstr>分 布 律 的 验 证</vt:lpstr>
      <vt:lpstr>几何分布的概率背景</vt:lpstr>
      <vt:lpstr>例 14</vt:lpstr>
      <vt:lpstr>例 14（续）</vt:lpstr>
      <vt:lpstr>5）超 几 何 分 布</vt:lpstr>
      <vt:lpstr>超几何分布的概率背景</vt:lpstr>
      <vt:lpstr>PowerPoint Presentation</vt:lpstr>
      <vt:lpstr>1.     概  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用分布函数计算某些事件的概率</vt:lpstr>
      <vt:lpstr>用分布函数计算某些事件的概率</vt:lpstr>
      <vt:lpstr>用分布函数计算某些事件的概率</vt:lpstr>
      <vt:lpstr>例 3</vt:lpstr>
      <vt:lpstr>例 3（续）</vt:lpstr>
      <vt:lpstr>例 4</vt:lpstr>
      <vt:lpstr>例 4（续）</vt:lpstr>
      <vt:lpstr>PowerPoint Presentation</vt:lpstr>
      <vt:lpstr> §4  连续型随机变量的概率密度</vt:lpstr>
      <vt:lpstr>一.连续型随机变量的概念与性质</vt:lpstr>
      <vt:lpstr>PowerPoint Presentation</vt:lpstr>
      <vt:lpstr>PowerPoint Presentation</vt:lpstr>
      <vt:lpstr>注    意</vt:lpstr>
      <vt:lpstr>PowerPoint Presentation</vt:lpstr>
      <vt:lpstr>说    明</vt:lpstr>
      <vt:lpstr>例 1</vt:lpstr>
      <vt:lpstr>例 1（续）</vt:lpstr>
      <vt:lpstr>例 1（续）</vt:lpstr>
      <vt:lpstr>例 2</vt:lpstr>
      <vt:lpstr>例 2（续）</vt:lpstr>
      <vt:lpstr>PowerPoint Presentation</vt:lpstr>
      <vt:lpstr>例 4</vt:lpstr>
      <vt:lpstr>例 4（续）</vt:lpstr>
      <vt:lpstr>例 4（续）</vt:lpstr>
      <vt:lpstr>例 4（续）</vt:lpstr>
      <vt:lpstr>二.一些常用的连续型随机变量</vt:lpstr>
      <vt:lpstr>密度函数的验证</vt:lpstr>
      <vt:lpstr>说    明</vt:lpstr>
      <vt:lpstr>均匀分布的概率背景</vt:lpstr>
      <vt:lpstr>均匀分布的分布函数</vt:lpstr>
      <vt:lpstr>例 5</vt:lpstr>
      <vt:lpstr>例 5（续）</vt:lpstr>
      <vt:lpstr>例 6</vt:lpstr>
      <vt:lpstr>例 6（续）</vt:lpstr>
      <vt:lpstr>2．指 数 分 布</vt:lpstr>
      <vt:lpstr>密度函数的验证</vt:lpstr>
      <vt:lpstr>指数分布的分布函数</vt:lpstr>
      <vt:lpstr>例 7</vt:lpstr>
      <vt:lpstr>例 7（续）</vt:lpstr>
      <vt:lpstr>3．正 态 分 布</vt:lpstr>
      <vt:lpstr>标准正态分布</vt:lpstr>
      <vt:lpstr>密度函数的验证</vt:lpstr>
      <vt:lpstr>密度函数的验证(续)</vt:lpstr>
      <vt:lpstr>密度函数的验证(续)</vt:lpstr>
      <vt:lpstr>密度函数的验证(续)</vt:lpstr>
      <vt:lpstr>密度函数的验证(续)</vt:lpstr>
      <vt:lpstr>密度函数的验证(续)</vt:lpstr>
      <vt:lpstr>正态分布密度函数的图形性质</vt:lpstr>
      <vt:lpstr>正态分布密度函数的图形性质（续）</vt:lpstr>
      <vt:lpstr>正态分布密度函数的图形性质（续）</vt:lpstr>
      <vt:lpstr>正态分布密度函数的图形性质（续）</vt:lpstr>
      <vt:lpstr>正态分布的重要性</vt:lpstr>
      <vt:lpstr>标准正态分布的计算</vt:lpstr>
      <vt:lpstr>标准正态分布的计算（续）</vt:lpstr>
      <vt:lpstr>一般正态分布的计算</vt:lpstr>
      <vt:lpstr>一般正态分布的计算（续）</vt:lpstr>
      <vt:lpstr>例 8</vt:lpstr>
      <vt:lpstr>PowerPoint Presentation</vt:lpstr>
      <vt:lpstr>PowerPoint Presentation</vt:lpstr>
      <vt:lpstr>PowerPoint Presentation</vt:lpstr>
      <vt:lpstr>例 10</vt:lpstr>
      <vt:lpstr>例 10（续）</vt:lpstr>
      <vt:lpstr>PowerPoint Presentation</vt:lpstr>
      <vt:lpstr>PowerPoint Presentation</vt:lpstr>
      <vt:lpstr>Γ- 函 数</vt:lpstr>
      <vt:lpstr>PowerPoint Presentation</vt:lpstr>
      <vt:lpstr>PowerPoint Presentation</vt:lpstr>
      <vt:lpstr>PowerPoint Presentation</vt:lpstr>
      <vt:lpstr>§5    随机变量的函数的分布</vt:lpstr>
      <vt:lpstr>随机变量的函数</vt:lpstr>
      <vt:lpstr>一、离散型随机变量的函数</vt:lpstr>
      <vt:lpstr>例 1</vt:lpstr>
      <vt:lpstr>例 1（续）</vt:lpstr>
      <vt:lpstr>PowerPoint Presentation</vt:lpstr>
      <vt:lpstr>PowerPoint Presentation</vt:lpstr>
      <vt:lpstr>例 3</vt:lpstr>
      <vt:lpstr>例 3（续）</vt:lpstr>
      <vt:lpstr>二.连续型随机变量函数的分布</vt:lpstr>
      <vt:lpstr>PowerPoint Presentation</vt:lpstr>
      <vt:lpstr>PowerPoint Presentation</vt:lpstr>
      <vt:lpstr>PowerPoint Presentation</vt:lpstr>
      <vt:lpstr>PowerPoint Presentation</vt:lpstr>
      <vt:lpstr>PowerPoint Presentation</vt:lpstr>
      <vt:lpstr>PowerPoint Presentation</vt:lpstr>
      <vt:lpstr>例 6</vt:lpstr>
      <vt:lpstr>例 6（续）</vt:lpstr>
      <vt:lpstr>PowerPoint Presentation</vt:lpstr>
      <vt:lpstr>PowerPoint Presentation</vt:lpstr>
      <vt:lpstr>定 理 的 证 明</vt:lpstr>
      <vt:lpstr>定 理 的 证 明</vt:lpstr>
      <vt:lpstr>定 理 的 证 明</vt:lpstr>
      <vt:lpstr>例 7</vt:lpstr>
      <vt:lpstr>例 7（续）</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22.1000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2023-02-11T14:38:07.685</cp:lastPrinted>
  <dcterms:created xsi:type="dcterms:W3CDTF">2023-02-11T14:38:07Z</dcterms:created>
  <dcterms:modified xsi:type="dcterms:W3CDTF">2023-02-11T14:38:13Z</dcterms:modified>
</cp:coreProperties>
</file>