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doc" ContentType="application/msword"/>
  <Default Extension="wav" ContentType="audio/wav"/>
  <Default Extension="png" ContentType="image/png"/>
  <Default Extension="wmf" ContentType="image/x-wmf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3" r:id="rId2"/>
    <p:sldMasterId id="2147483667" r:id="rId3"/>
    <p:sldMasterId id="2147483671" r:id="rId4"/>
    <p:sldMasterId id="2147483675" r:id="rId5"/>
    <p:sldMasterId id="2147483679" r:id="rId6"/>
    <p:sldMasterId id="2147483683" r:id="rId7"/>
    <p:sldMasterId id="2147483687" r:id="rId8"/>
    <p:sldMasterId id="2147483691" r:id="rId9"/>
    <p:sldMasterId id="2147483695" r:id="rId10"/>
    <p:sldMasterId id="2147483699" r:id="rId11"/>
  </p:sldMasterIdLst>
  <p:sldIdLst>
    <p:sldId id="259" r:id="rId12"/>
    <p:sldId id="262" r:id="rId13"/>
    <p:sldId id="265" r:id="rId14"/>
    <p:sldId id="268" r:id="rId15"/>
    <p:sldId id="271" r:id="rId16"/>
    <p:sldId id="274" r:id="rId17"/>
    <p:sldId id="277" r:id="rId18"/>
    <p:sldId id="280" r:id="rId19"/>
    <p:sldId id="283" r:id="rId20"/>
    <p:sldId id="286" r:id="rId21"/>
    <p:sldId id="289" r:id="rId22"/>
    <p:sldId id="292" r:id="rId23"/>
    <p:sldId id="295" r:id="rId24"/>
    <p:sldId id="298" r:id="rId25"/>
    <p:sldId id="301" r:id="rId26"/>
    <p:sldId id="304" r:id="rId27"/>
    <p:sldId id="307" r:id="rId28"/>
    <p:sldId id="310" r:id="rId29"/>
    <p:sldId id="313" r:id="rId30"/>
    <p:sldId id="316" r:id="rId31"/>
    <p:sldId id="319" r:id="rId32"/>
    <p:sldId id="322" r:id="rId33"/>
    <p:sldId id="325" r:id="rId34"/>
    <p:sldId id="328" r:id="rId35"/>
    <p:sldId id="331" r:id="rId36"/>
    <p:sldId id="334" r:id="rId37"/>
    <p:sldId id="337" r:id="rId38"/>
    <p:sldId id="340" r:id="rId39"/>
    <p:sldId id="343" r:id="rId40"/>
    <p:sldId id="346" r:id="rId41"/>
    <p:sldId id="349" r:id="rId42"/>
    <p:sldId id="352" r:id="rId43"/>
    <p:sldId id="355" r:id="rId44"/>
    <p:sldId id="358" r:id="rId45"/>
    <p:sldId id="361" r:id="rId46"/>
    <p:sldId id="364" r:id="rId47"/>
    <p:sldId id="367" r:id="rId48"/>
    <p:sldId id="370" r:id="rId49"/>
    <p:sldId id="373" r:id="rId50"/>
    <p:sldId id="376" r:id="rId51"/>
    <p:sldId id="379" r:id="rId52"/>
    <p:sldId id="382" r:id="rId53"/>
    <p:sldId id="385" r:id="rId54"/>
    <p:sldId id="388" r:id="rId55"/>
    <p:sldId id="391" r:id="rId56"/>
    <p:sldId id="394" r:id="rId57"/>
    <p:sldId id="397" r:id="rId58"/>
    <p:sldId id="400" r:id="rId59"/>
    <p:sldId id="403" r:id="rId60"/>
    <p:sldId id="406" r:id="rId61"/>
    <p:sldId id="409" r:id="rId62"/>
    <p:sldId id="412" r:id="rId63"/>
    <p:sldId id="415" r:id="rId64"/>
    <p:sldId id="418" r:id="rId65"/>
    <p:sldId id="421" r:id="rId66"/>
    <p:sldId id="424" r:id="rId67"/>
    <p:sldId id="427" r:id="rId68"/>
    <p:sldId id="430" r:id="rId69"/>
    <p:sldId id="433" r:id="rId70"/>
    <p:sldId id="436" r:id="rId71"/>
    <p:sldId id="439" r:id="rId72"/>
    <p:sldId id="442" r:id="rId73"/>
    <p:sldId id="445" r:id="rId74"/>
    <p:sldId id="448" r:id="rId75"/>
    <p:sldId id="451" r:id="rId76"/>
    <p:sldId id="454" r:id="rId77"/>
    <p:sldId id="457" r:id="rId78"/>
    <p:sldId id="460" r:id="rId79"/>
    <p:sldId id="463" r:id="rId80"/>
    <p:sldId id="466" r:id="rId81"/>
    <p:sldId id="469" r:id="rId82"/>
    <p:sldId id="472" r:id="rId83"/>
    <p:sldId id="475" r:id="rId84"/>
    <p:sldId id="478" r:id="rId85"/>
    <p:sldId id="481" r:id="rId86"/>
    <p:sldId id="484" r:id="rId87"/>
    <p:sldId id="487" r:id="rId88"/>
    <p:sldId id="490" r:id="rId89"/>
    <p:sldId id="493" r:id="rId90"/>
    <p:sldId id="496" r:id="rId91"/>
    <p:sldId id="499" r:id="rId92"/>
  </p:sldIdLst>
  <p:sldSz cx="9144000" cy="6858000"/>
  <p:notesSz cx="6858000" cy="9144000"/>
  <p:custDataLst>
    <p:tags r:id="rId9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1" Type="http://schemas.openxmlformats.org/officeDocument/2006/relationships/slideMaster" Target="slideMasters/slideMaster11.xml" /><Relationship Id="rId12" Type="http://schemas.openxmlformats.org/officeDocument/2006/relationships/slide" Target="slides/slide1.xml" /><Relationship Id="rId13" Type="http://schemas.openxmlformats.org/officeDocument/2006/relationships/slide" Target="slides/slide2.xml" /><Relationship Id="rId14" Type="http://schemas.openxmlformats.org/officeDocument/2006/relationships/slide" Target="slides/slide3.xml" /><Relationship Id="rId15" Type="http://schemas.openxmlformats.org/officeDocument/2006/relationships/slide" Target="slides/slide4.xml" /><Relationship Id="rId16" Type="http://schemas.openxmlformats.org/officeDocument/2006/relationships/slide" Target="slides/slide5.xml" /><Relationship Id="rId17" Type="http://schemas.openxmlformats.org/officeDocument/2006/relationships/slide" Target="slides/slide6.xml" /><Relationship Id="rId18" Type="http://schemas.openxmlformats.org/officeDocument/2006/relationships/slide" Target="slides/slide7.xml" /><Relationship Id="rId19" Type="http://schemas.openxmlformats.org/officeDocument/2006/relationships/slide" Target="slides/slide8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9.xml" /><Relationship Id="rId21" Type="http://schemas.openxmlformats.org/officeDocument/2006/relationships/slide" Target="slides/slide10.xml" /><Relationship Id="rId22" Type="http://schemas.openxmlformats.org/officeDocument/2006/relationships/slide" Target="slides/slide11.xml" /><Relationship Id="rId23" Type="http://schemas.openxmlformats.org/officeDocument/2006/relationships/slide" Target="slides/slide12.xml" /><Relationship Id="rId24" Type="http://schemas.openxmlformats.org/officeDocument/2006/relationships/slide" Target="slides/slide13.xml" /><Relationship Id="rId25" Type="http://schemas.openxmlformats.org/officeDocument/2006/relationships/slide" Target="slides/slide14.xml" /><Relationship Id="rId26" Type="http://schemas.openxmlformats.org/officeDocument/2006/relationships/slide" Target="slides/slide15.xml" /><Relationship Id="rId27" Type="http://schemas.openxmlformats.org/officeDocument/2006/relationships/slide" Target="slides/slide16.xml" /><Relationship Id="rId28" Type="http://schemas.openxmlformats.org/officeDocument/2006/relationships/slide" Target="slides/slide17.xml" /><Relationship Id="rId29" Type="http://schemas.openxmlformats.org/officeDocument/2006/relationships/slide" Target="slides/slide18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19.xml" /><Relationship Id="rId31" Type="http://schemas.openxmlformats.org/officeDocument/2006/relationships/slide" Target="slides/slide20.xml" /><Relationship Id="rId32" Type="http://schemas.openxmlformats.org/officeDocument/2006/relationships/slide" Target="slides/slide21.xml" /><Relationship Id="rId33" Type="http://schemas.openxmlformats.org/officeDocument/2006/relationships/slide" Target="slides/slide22.xml" /><Relationship Id="rId34" Type="http://schemas.openxmlformats.org/officeDocument/2006/relationships/slide" Target="slides/slide23.xml" /><Relationship Id="rId35" Type="http://schemas.openxmlformats.org/officeDocument/2006/relationships/slide" Target="slides/slide24.xml" /><Relationship Id="rId36" Type="http://schemas.openxmlformats.org/officeDocument/2006/relationships/slide" Target="slides/slide25.xml" /><Relationship Id="rId37" Type="http://schemas.openxmlformats.org/officeDocument/2006/relationships/slide" Target="slides/slide26.xml" /><Relationship Id="rId38" Type="http://schemas.openxmlformats.org/officeDocument/2006/relationships/slide" Target="slides/slide27.xml" /><Relationship Id="rId39" Type="http://schemas.openxmlformats.org/officeDocument/2006/relationships/slide" Target="slides/slide28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29.xml" /><Relationship Id="rId41" Type="http://schemas.openxmlformats.org/officeDocument/2006/relationships/slide" Target="slides/slide30.xml" /><Relationship Id="rId42" Type="http://schemas.openxmlformats.org/officeDocument/2006/relationships/slide" Target="slides/slide31.xml" /><Relationship Id="rId43" Type="http://schemas.openxmlformats.org/officeDocument/2006/relationships/slide" Target="slides/slide32.xml" /><Relationship Id="rId44" Type="http://schemas.openxmlformats.org/officeDocument/2006/relationships/slide" Target="slides/slide33.xml" /><Relationship Id="rId45" Type="http://schemas.openxmlformats.org/officeDocument/2006/relationships/slide" Target="slides/slide34.xml" /><Relationship Id="rId46" Type="http://schemas.openxmlformats.org/officeDocument/2006/relationships/slide" Target="slides/slide35.xml" /><Relationship Id="rId47" Type="http://schemas.openxmlformats.org/officeDocument/2006/relationships/slide" Target="slides/slide36.xml" /><Relationship Id="rId48" Type="http://schemas.openxmlformats.org/officeDocument/2006/relationships/slide" Target="slides/slide37.xml" /><Relationship Id="rId49" Type="http://schemas.openxmlformats.org/officeDocument/2006/relationships/slide" Target="slides/slide38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39.xml" /><Relationship Id="rId51" Type="http://schemas.openxmlformats.org/officeDocument/2006/relationships/slide" Target="slides/slide40.xml" /><Relationship Id="rId52" Type="http://schemas.openxmlformats.org/officeDocument/2006/relationships/slide" Target="slides/slide41.xml" /><Relationship Id="rId53" Type="http://schemas.openxmlformats.org/officeDocument/2006/relationships/slide" Target="slides/slide42.xml" /><Relationship Id="rId54" Type="http://schemas.openxmlformats.org/officeDocument/2006/relationships/slide" Target="slides/slide43.xml" /><Relationship Id="rId55" Type="http://schemas.openxmlformats.org/officeDocument/2006/relationships/slide" Target="slides/slide44.xml" /><Relationship Id="rId56" Type="http://schemas.openxmlformats.org/officeDocument/2006/relationships/slide" Target="slides/slide45.xml" /><Relationship Id="rId57" Type="http://schemas.openxmlformats.org/officeDocument/2006/relationships/slide" Target="slides/slide46.xml" /><Relationship Id="rId58" Type="http://schemas.openxmlformats.org/officeDocument/2006/relationships/slide" Target="slides/slide47.xml" /><Relationship Id="rId59" Type="http://schemas.openxmlformats.org/officeDocument/2006/relationships/slide" Target="slides/slide48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49.xml" /><Relationship Id="rId61" Type="http://schemas.openxmlformats.org/officeDocument/2006/relationships/slide" Target="slides/slide50.xml" /><Relationship Id="rId62" Type="http://schemas.openxmlformats.org/officeDocument/2006/relationships/slide" Target="slides/slide51.xml" /><Relationship Id="rId63" Type="http://schemas.openxmlformats.org/officeDocument/2006/relationships/slide" Target="slides/slide52.xml" /><Relationship Id="rId64" Type="http://schemas.openxmlformats.org/officeDocument/2006/relationships/slide" Target="slides/slide53.xml" /><Relationship Id="rId65" Type="http://schemas.openxmlformats.org/officeDocument/2006/relationships/slide" Target="slides/slide54.xml" /><Relationship Id="rId66" Type="http://schemas.openxmlformats.org/officeDocument/2006/relationships/slide" Target="slides/slide55.xml" /><Relationship Id="rId67" Type="http://schemas.openxmlformats.org/officeDocument/2006/relationships/slide" Target="slides/slide56.xml" /><Relationship Id="rId68" Type="http://schemas.openxmlformats.org/officeDocument/2006/relationships/slide" Target="slides/slide57.xml" /><Relationship Id="rId69" Type="http://schemas.openxmlformats.org/officeDocument/2006/relationships/slide" Target="slides/slide58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59.xml" /><Relationship Id="rId71" Type="http://schemas.openxmlformats.org/officeDocument/2006/relationships/slide" Target="slides/slide60.xml" /><Relationship Id="rId72" Type="http://schemas.openxmlformats.org/officeDocument/2006/relationships/slide" Target="slides/slide61.xml" /><Relationship Id="rId73" Type="http://schemas.openxmlformats.org/officeDocument/2006/relationships/slide" Target="slides/slide62.xml" /><Relationship Id="rId74" Type="http://schemas.openxmlformats.org/officeDocument/2006/relationships/slide" Target="slides/slide63.xml" /><Relationship Id="rId75" Type="http://schemas.openxmlformats.org/officeDocument/2006/relationships/slide" Target="slides/slide64.xml" /><Relationship Id="rId76" Type="http://schemas.openxmlformats.org/officeDocument/2006/relationships/slide" Target="slides/slide65.xml" /><Relationship Id="rId77" Type="http://schemas.openxmlformats.org/officeDocument/2006/relationships/slide" Target="slides/slide66.xml" /><Relationship Id="rId78" Type="http://schemas.openxmlformats.org/officeDocument/2006/relationships/slide" Target="slides/slide67.xml" /><Relationship Id="rId79" Type="http://schemas.openxmlformats.org/officeDocument/2006/relationships/slide" Target="slides/slide68.xml" /><Relationship Id="rId8" Type="http://schemas.openxmlformats.org/officeDocument/2006/relationships/slideMaster" Target="slideMasters/slideMaster8.xml" /><Relationship Id="rId80" Type="http://schemas.openxmlformats.org/officeDocument/2006/relationships/slide" Target="slides/slide69.xml" /><Relationship Id="rId81" Type="http://schemas.openxmlformats.org/officeDocument/2006/relationships/slide" Target="slides/slide70.xml" /><Relationship Id="rId82" Type="http://schemas.openxmlformats.org/officeDocument/2006/relationships/slide" Target="slides/slide71.xml" /><Relationship Id="rId83" Type="http://schemas.openxmlformats.org/officeDocument/2006/relationships/slide" Target="slides/slide72.xml" /><Relationship Id="rId84" Type="http://schemas.openxmlformats.org/officeDocument/2006/relationships/slide" Target="slides/slide73.xml" /><Relationship Id="rId85" Type="http://schemas.openxmlformats.org/officeDocument/2006/relationships/slide" Target="slides/slide74.xml" /><Relationship Id="rId86" Type="http://schemas.openxmlformats.org/officeDocument/2006/relationships/slide" Target="slides/slide75.xml" /><Relationship Id="rId87" Type="http://schemas.openxmlformats.org/officeDocument/2006/relationships/slide" Target="slides/slide76.xml" /><Relationship Id="rId88" Type="http://schemas.openxmlformats.org/officeDocument/2006/relationships/slide" Target="slides/slide77.xml" /><Relationship Id="rId89" Type="http://schemas.openxmlformats.org/officeDocument/2006/relationships/slide" Target="slides/slide78.xml" /><Relationship Id="rId9" Type="http://schemas.openxmlformats.org/officeDocument/2006/relationships/slideMaster" Target="slideMasters/slideMaster9.xml" /><Relationship Id="rId90" Type="http://schemas.openxmlformats.org/officeDocument/2006/relationships/slide" Target="slides/slide79.xml" /><Relationship Id="rId91" Type="http://schemas.openxmlformats.org/officeDocument/2006/relationships/slide" Target="slides/slide80.xml" /><Relationship Id="rId92" Type="http://schemas.openxmlformats.org/officeDocument/2006/relationships/slide" Target="slides/slide81.xml" /><Relationship Id="rId93" Type="http://schemas.openxmlformats.org/officeDocument/2006/relationships/tags" Target="tags/tag1.xml" /><Relationship Id="rId94" Type="http://schemas.openxmlformats.org/officeDocument/2006/relationships/presProps" Target="presProps.xml" /><Relationship Id="rId95" Type="http://schemas.openxmlformats.org/officeDocument/2006/relationships/viewProps" Target="viewProps.xml" /><Relationship Id="rId96" Type="http://schemas.openxmlformats.org/officeDocument/2006/relationships/theme" Target="theme/theme1.xml" /><Relationship Id="rId97" Type="http://schemas.openxmlformats.org/officeDocument/2006/relationships/tableStyles" Target="tableStyles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wmf" /><Relationship Id="rId3" Type="http://schemas.openxmlformats.org/officeDocument/2006/relationships/image" Target="../media/image3.w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wmf" /><Relationship Id="rId2" Type="http://schemas.openxmlformats.org/officeDocument/2006/relationships/image" Target="../media/image20.wmf" /><Relationship Id="rId3" Type="http://schemas.openxmlformats.org/officeDocument/2006/relationships/image" Target="../media/image1.png" /><Relationship Id="rId4" Type="http://schemas.openxmlformats.org/officeDocument/2006/relationships/image" Target="../media/image21.w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wmf" /><Relationship Id="rId2" Type="http://schemas.openxmlformats.org/officeDocument/2006/relationships/image" Target="../media/image23.wmf" /><Relationship Id="rId3" Type="http://schemas.openxmlformats.org/officeDocument/2006/relationships/image" Target="../media/image1.png" /><Relationship Id="rId4" Type="http://schemas.openxmlformats.org/officeDocument/2006/relationships/image" Target="../media/image24.wmf" /><Relationship Id="rId5" Type="http://schemas.openxmlformats.org/officeDocument/2006/relationships/image" Target="../media/image25.wmf" /><Relationship Id="rId6" Type="http://schemas.openxmlformats.org/officeDocument/2006/relationships/image" Target="../media/image26.w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wmf" /><Relationship Id="rId2" Type="http://schemas.openxmlformats.org/officeDocument/2006/relationships/image" Target="../media/image28.wmf" /><Relationship Id="rId3" Type="http://schemas.openxmlformats.org/officeDocument/2006/relationships/image" Target="../media/image29.wmf" /><Relationship Id="rId4" Type="http://schemas.openxmlformats.org/officeDocument/2006/relationships/image" Target="../media/image30.wmf" /><Relationship Id="rId5" Type="http://schemas.openxmlformats.org/officeDocument/2006/relationships/image" Target="../media/image1.png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wmf" /><Relationship Id="rId2" Type="http://schemas.openxmlformats.org/officeDocument/2006/relationships/image" Target="../media/image32.wmf" /><Relationship Id="rId3" Type="http://schemas.openxmlformats.org/officeDocument/2006/relationships/image" Target="../media/image33.wmf" /><Relationship Id="rId4" Type="http://schemas.openxmlformats.org/officeDocument/2006/relationships/image" Target="../media/image1.png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wmf" /><Relationship Id="rId2" Type="http://schemas.openxmlformats.org/officeDocument/2006/relationships/image" Target="../media/image35.wmf" /><Relationship Id="rId3" Type="http://schemas.openxmlformats.org/officeDocument/2006/relationships/image" Target="../media/image36.wmf" /><Relationship Id="rId4" Type="http://schemas.openxmlformats.org/officeDocument/2006/relationships/image" Target="../media/image1.png" /><Relationship Id="rId5" Type="http://schemas.openxmlformats.org/officeDocument/2006/relationships/image" Target="../media/image37.wmf" /><Relationship Id="rId6" Type="http://schemas.openxmlformats.org/officeDocument/2006/relationships/image" Target="../media/image38.wmf" /><Relationship Id="rId7" Type="http://schemas.openxmlformats.org/officeDocument/2006/relationships/image" Target="../media/image39.wmf" /><Relationship Id="rId8" Type="http://schemas.openxmlformats.org/officeDocument/2006/relationships/image" Target="../media/image40.wmf" /><Relationship Id="rId9" Type="http://schemas.openxmlformats.org/officeDocument/2006/relationships/image" Target="../media/image41.w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wmf" /><Relationship Id="rId2" Type="http://schemas.openxmlformats.org/officeDocument/2006/relationships/image" Target="../media/image43.wmf" /><Relationship Id="rId3" Type="http://schemas.openxmlformats.org/officeDocument/2006/relationships/image" Target="../media/image44.wmf" /><Relationship Id="rId4" Type="http://schemas.openxmlformats.org/officeDocument/2006/relationships/image" Target="../media/image1.png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wmf" /><Relationship Id="rId2" Type="http://schemas.openxmlformats.org/officeDocument/2006/relationships/image" Target="../media/image46.wmf" /><Relationship Id="rId3" Type="http://schemas.openxmlformats.org/officeDocument/2006/relationships/image" Target="../media/image47.wmf" /><Relationship Id="rId4" Type="http://schemas.openxmlformats.org/officeDocument/2006/relationships/image" Target="../media/image48.wmf" /><Relationship Id="rId5" Type="http://schemas.openxmlformats.org/officeDocument/2006/relationships/image" Target="../media/image49.wmf" /><Relationship Id="rId6" Type="http://schemas.openxmlformats.org/officeDocument/2006/relationships/image" Target="../media/image1.png" /><Relationship Id="rId7" Type="http://schemas.openxmlformats.org/officeDocument/2006/relationships/image" Target="../media/image50.w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wmf" /><Relationship Id="rId2" Type="http://schemas.openxmlformats.org/officeDocument/2006/relationships/image" Target="../media/image52.wmf" /><Relationship Id="rId3" Type="http://schemas.openxmlformats.org/officeDocument/2006/relationships/image" Target="../media/image53.wmf" /><Relationship Id="rId4" Type="http://schemas.openxmlformats.org/officeDocument/2006/relationships/image" Target="../media/image1.png" /><Relationship Id="rId5" Type="http://schemas.openxmlformats.org/officeDocument/2006/relationships/image" Target="../media/image54.wmf" /><Relationship Id="rId6" Type="http://schemas.openxmlformats.org/officeDocument/2006/relationships/image" Target="../media/image55.w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wmf" /><Relationship Id="rId2" Type="http://schemas.openxmlformats.org/officeDocument/2006/relationships/image" Target="../media/image57.wmf" /><Relationship Id="rId3" Type="http://schemas.openxmlformats.org/officeDocument/2006/relationships/image" Target="../media/image1.png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8.wmf" /><Relationship Id="rId2" Type="http://schemas.openxmlformats.org/officeDocument/2006/relationships/image" Target="../media/image59.wmf" /><Relationship Id="rId3" Type="http://schemas.openxmlformats.org/officeDocument/2006/relationships/image" Target="../media/image60.wmf" /><Relationship Id="rId4" Type="http://schemas.openxmlformats.org/officeDocument/2006/relationships/image" Target="../media/image1.png" /><Relationship Id="rId5" Type="http://schemas.openxmlformats.org/officeDocument/2006/relationships/image" Target="../media/image61.wmf" /><Relationship Id="rId6" Type="http://schemas.openxmlformats.org/officeDocument/2006/relationships/image" Target="../media/image62.wmf" /><Relationship Id="rId7" Type="http://schemas.openxmlformats.org/officeDocument/2006/relationships/image" Target="../media/image63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2" Type="http://schemas.openxmlformats.org/officeDocument/2006/relationships/image" Target="../media/image1.png" /><Relationship Id="rId3" Type="http://schemas.openxmlformats.org/officeDocument/2006/relationships/image" Target="../media/image5.w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4.wmf" /><Relationship Id="rId2" Type="http://schemas.openxmlformats.org/officeDocument/2006/relationships/image" Target="../media/image1.png" /><Relationship Id="rId3" Type="http://schemas.openxmlformats.org/officeDocument/2006/relationships/image" Target="../media/image65.wmf" /><Relationship Id="rId4" Type="http://schemas.openxmlformats.org/officeDocument/2006/relationships/image" Target="../media/image66.wmf" /><Relationship Id="rId5" Type="http://schemas.openxmlformats.org/officeDocument/2006/relationships/image" Target="../media/image67.w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8.wmf" /><Relationship Id="rId2" Type="http://schemas.openxmlformats.org/officeDocument/2006/relationships/image" Target="../media/image69.wmf" /><Relationship Id="rId3" Type="http://schemas.openxmlformats.org/officeDocument/2006/relationships/image" Target="../media/image70.wmf" /><Relationship Id="rId4" Type="http://schemas.openxmlformats.org/officeDocument/2006/relationships/image" Target="../media/image71.wmf" /><Relationship Id="rId5" Type="http://schemas.openxmlformats.org/officeDocument/2006/relationships/image" Target="../media/image72.wmf" /><Relationship Id="rId6" Type="http://schemas.openxmlformats.org/officeDocument/2006/relationships/image" Target="../media/image73.wmf" /><Relationship Id="rId7" Type="http://schemas.openxmlformats.org/officeDocument/2006/relationships/image" Target="../media/image1.png" /><Relationship Id="rId8" Type="http://schemas.openxmlformats.org/officeDocument/2006/relationships/image" Target="../media/image74.w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75.wmf" /><Relationship Id="rId3" Type="http://schemas.openxmlformats.org/officeDocument/2006/relationships/image" Target="../media/image76.wmf" /><Relationship Id="rId4" Type="http://schemas.openxmlformats.org/officeDocument/2006/relationships/image" Target="../media/image77.w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78.wmf" /><Relationship Id="rId3" Type="http://schemas.openxmlformats.org/officeDocument/2006/relationships/image" Target="../media/image79.w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80.wmf" /><Relationship Id="rId3" Type="http://schemas.openxmlformats.org/officeDocument/2006/relationships/image" Target="../media/image81.wmf" /><Relationship Id="rId4" Type="http://schemas.openxmlformats.org/officeDocument/2006/relationships/image" Target="../media/image82.w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83.wmf" /><Relationship Id="rId3" Type="http://schemas.openxmlformats.org/officeDocument/2006/relationships/image" Target="../media/image84.wmf" /><Relationship Id="rId4" Type="http://schemas.openxmlformats.org/officeDocument/2006/relationships/image" Target="../media/image85.wmf" /><Relationship Id="rId5" Type="http://schemas.openxmlformats.org/officeDocument/2006/relationships/image" Target="../media/image86.wmf" /><Relationship Id="rId6" Type="http://schemas.openxmlformats.org/officeDocument/2006/relationships/image" Target="../media/image87.w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8.wmf" /><Relationship Id="rId2" Type="http://schemas.openxmlformats.org/officeDocument/2006/relationships/image" Target="../media/image89.wmf" /><Relationship Id="rId3" Type="http://schemas.openxmlformats.org/officeDocument/2006/relationships/image" Target="../media/image90.wmf" /><Relationship Id="rId4" Type="http://schemas.openxmlformats.org/officeDocument/2006/relationships/image" Target="../media/image91.wmf" /><Relationship Id="rId5" Type="http://schemas.openxmlformats.org/officeDocument/2006/relationships/image" Target="../media/image1.png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92.wmf" /><Relationship Id="rId3" Type="http://schemas.openxmlformats.org/officeDocument/2006/relationships/image" Target="../media/image93.wmf" /></Relationships>
</file>

<file path=ppt/drawings/_rels/vmlDrawing2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wmf" /><Relationship Id="rId2" Type="http://schemas.openxmlformats.org/officeDocument/2006/relationships/image" Target="../media/image1.png" /></Relationships>
</file>

<file path=ppt/drawings/_rels/vmlDrawing3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3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4.wmf" /><Relationship Id="rId2" Type="http://schemas.openxmlformats.org/officeDocument/2006/relationships/image" Target="../media/image95.wmf" /><Relationship Id="rId3" Type="http://schemas.openxmlformats.org/officeDocument/2006/relationships/image" Target="../media/image1.png" /><Relationship Id="rId4" Type="http://schemas.openxmlformats.org/officeDocument/2006/relationships/image" Target="../media/image96.wmf" /><Relationship Id="rId5" Type="http://schemas.openxmlformats.org/officeDocument/2006/relationships/image" Target="../media/image97.wmf" /><Relationship Id="rId6" Type="http://schemas.openxmlformats.org/officeDocument/2006/relationships/image" Target="../media/image98.wmf" /><Relationship Id="rId7" Type="http://schemas.openxmlformats.org/officeDocument/2006/relationships/image" Target="../media/image99.wmf" /></Relationships>
</file>

<file path=ppt/drawings/_rels/vmlDrawing3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0.wmf" /><Relationship Id="rId2" Type="http://schemas.openxmlformats.org/officeDocument/2006/relationships/image" Target="../media/image1.png" /><Relationship Id="rId3" Type="http://schemas.openxmlformats.org/officeDocument/2006/relationships/image" Target="../media/image101.wmf" /><Relationship Id="rId4" Type="http://schemas.openxmlformats.org/officeDocument/2006/relationships/image" Target="../media/image102.wmf" /></Relationships>
</file>

<file path=ppt/drawings/_rels/vmlDrawing3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103.wmf" /><Relationship Id="rId3" Type="http://schemas.openxmlformats.org/officeDocument/2006/relationships/image" Target="../media/image39.wmf" /><Relationship Id="rId4" Type="http://schemas.openxmlformats.org/officeDocument/2006/relationships/image" Target="../media/image40.wmf" /><Relationship Id="rId5" Type="http://schemas.openxmlformats.org/officeDocument/2006/relationships/image" Target="../media/image38.wmf" /><Relationship Id="rId6" Type="http://schemas.openxmlformats.org/officeDocument/2006/relationships/image" Target="../media/image104.wmf" /><Relationship Id="rId7" Type="http://schemas.openxmlformats.org/officeDocument/2006/relationships/image" Target="../media/image105.wmf" /></Relationships>
</file>

<file path=ppt/drawings/_rels/vmlDrawing3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10" Type="http://schemas.openxmlformats.org/officeDocument/2006/relationships/image" Target="../media/image40.wmf" /><Relationship Id="rId11" Type="http://schemas.openxmlformats.org/officeDocument/2006/relationships/image" Target="../media/image38.wmf" /><Relationship Id="rId12" Type="http://schemas.openxmlformats.org/officeDocument/2006/relationships/image" Target="../media/image113.wmf" /><Relationship Id="rId13" Type="http://schemas.openxmlformats.org/officeDocument/2006/relationships/image" Target="../media/image104.wmf" /><Relationship Id="rId14" Type="http://schemas.openxmlformats.org/officeDocument/2006/relationships/image" Target="../media/image114.wmf" /><Relationship Id="rId15" Type="http://schemas.openxmlformats.org/officeDocument/2006/relationships/image" Target="../media/image115.wmf" /><Relationship Id="rId2" Type="http://schemas.openxmlformats.org/officeDocument/2006/relationships/image" Target="../media/image106.wmf" /><Relationship Id="rId3" Type="http://schemas.openxmlformats.org/officeDocument/2006/relationships/image" Target="../media/image107.wmf" /><Relationship Id="rId4" Type="http://schemas.openxmlformats.org/officeDocument/2006/relationships/image" Target="../media/image108.wmf" /><Relationship Id="rId5" Type="http://schemas.openxmlformats.org/officeDocument/2006/relationships/image" Target="../media/image109.wmf" /><Relationship Id="rId6" Type="http://schemas.openxmlformats.org/officeDocument/2006/relationships/image" Target="../media/image110.wmf" /><Relationship Id="rId7" Type="http://schemas.openxmlformats.org/officeDocument/2006/relationships/image" Target="../media/image111.wmf" /><Relationship Id="rId8" Type="http://schemas.openxmlformats.org/officeDocument/2006/relationships/image" Target="../media/image112.wmf" /><Relationship Id="rId9" Type="http://schemas.openxmlformats.org/officeDocument/2006/relationships/image" Target="../media/image39.wmf" /></Relationships>
</file>

<file path=ppt/drawings/_rels/vmlDrawing3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116.wmf" /><Relationship Id="rId3" Type="http://schemas.openxmlformats.org/officeDocument/2006/relationships/image" Target="../media/image109.wmf" /><Relationship Id="rId4" Type="http://schemas.openxmlformats.org/officeDocument/2006/relationships/image" Target="../media/image117.wmf" /><Relationship Id="rId5" Type="http://schemas.openxmlformats.org/officeDocument/2006/relationships/image" Target="../media/image118.wmf" /></Relationships>
</file>

<file path=ppt/drawings/_rels/vmlDrawing3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9.wmf" /><Relationship Id="rId10" Type="http://schemas.openxmlformats.org/officeDocument/2006/relationships/image" Target="../media/image127.wmf" /><Relationship Id="rId11" Type="http://schemas.openxmlformats.org/officeDocument/2006/relationships/image" Target="../media/image128.wmf" /><Relationship Id="rId2" Type="http://schemas.openxmlformats.org/officeDocument/2006/relationships/image" Target="../media/image120.wmf" /><Relationship Id="rId3" Type="http://schemas.openxmlformats.org/officeDocument/2006/relationships/image" Target="../media/image121.wmf" /><Relationship Id="rId4" Type="http://schemas.openxmlformats.org/officeDocument/2006/relationships/image" Target="../media/image1.png" /><Relationship Id="rId5" Type="http://schemas.openxmlformats.org/officeDocument/2006/relationships/image" Target="../media/image122.wmf" /><Relationship Id="rId6" Type="http://schemas.openxmlformats.org/officeDocument/2006/relationships/image" Target="../media/image123.wmf" /><Relationship Id="rId7" Type="http://schemas.openxmlformats.org/officeDocument/2006/relationships/image" Target="../media/image124.wmf" /><Relationship Id="rId8" Type="http://schemas.openxmlformats.org/officeDocument/2006/relationships/image" Target="../media/image125.wmf" /><Relationship Id="rId9" Type="http://schemas.openxmlformats.org/officeDocument/2006/relationships/image" Target="../media/image126.wmf" /></Relationships>
</file>

<file path=ppt/drawings/_rels/vmlDrawing3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9.wmf" /><Relationship Id="rId2" Type="http://schemas.openxmlformats.org/officeDocument/2006/relationships/image" Target="../media/image130.wmf" /><Relationship Id="rId3" Type="http://schemas.openxmlformats.org/officeDocument/2006/relationships/image" Target="../media/image131.wmf" /><Relationship Id="rId4" Type="http://schemas.openxmlformats.org/officeDocument/2006/relationships/image" Target="../media/image1.png" /><Relationship Id="rId5" Type="http://schemas.openxmlformats.org/officeDocument/2006/relationships/image" Target="../media/image126.wmf" /></Relationships>
</file>

<file path=ppt/drawings/_rels/vmlDrawing3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132.wmf" /><Relationship Id="rId3" Type="http://schemas.openxmlformats.org/officeDocument/2006/relationships/image" Target="../media/image133.wmf" /><Relationship Id="rId4" Type="http://schemas.openxmlformats.org/officeDocument/2006/relationships/image" Target="../media/image134.wmf" /><Relationship Id="rId5" Type="http://schemas.openxmlformats.org/officeDocument/2006/relationships/image" Target="../media/image135.wmf" /><Relationship Id="rId6" Type="http://schemas.openxmlformats.org/officeDocument/2006/relationships/image" Target="../media/image136.wmf" /></Relationships>
</file>

<file path=ppt/drawings/_rels/vmlDrawing3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10" Type="http://schemas.openxmlformats.org/officeDocument/2006/relationships/image" Target="../media/image145.wmf" /><Relationship Id="rId11" Type="http://schemas.openxmlformats.org/officeDocument/2006/relationships/image" Target="../media/image146.wmf" /><Relationship Id="rId2" Type="http://schemas.openxmlformats.org/officeDocument/2006/relationships/image" Target="../media/image137.wmf" /><Relationship Id="rId3" Type="http://schemas.openxmlformats.org/officeDocument/2006/relationships/image" Target="../media/image138.wmf" /><Relationship Id="rId4" Type="http://schemas.openxmlformats.org/officeDocument/2006/relationships/image" Target="../media/image139.wmf" /><Relationship Id="rId5" Type="http://schemas.openxmlformats.org/officeDocument/2006/relationships/image" Target="../media/image140.wmf" /><Relationship Id="rId6" Type="http://schemas.openxmlformats.org/officeDocument/2006/relationships/image" Target="../media/image141.wmf" /><Relationship Id="rId7" Type="http://schemas.openxmlformats.org/officeDocument/2006/relationships/image" Target="../media/image142.wmf" /><Relationship Id="rId8" Type="http://schemas.openxmlformats.org/officeDocument/2006/relationships/image" Target="../media/image143.wmf" /><Relationship Id="rId9" Type="http://schemas.openxmlformats.org/officeDocument/2006/relationships/image" Target="../media/image144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4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147.wmf" /><Relationship Id="rId3" Type="http://schemas.openxmlformats.org/officeDocument/2006/relationships/image" Target="../media/image148.wmf" /><Relationship Id="rId4" Type="http://schemas.openxmlformats.org/officeDocument/2006/relationships/image" Target="../media/image149.wmf" /><Relationship Id="rId5" Type="http://schemas.openxmlformats.org/officeDocument/2006/relationships/image" Target="../media/image150.wmf" /><Relationship Id="rId6" Type="http://schemas.openxmlformats.org/officeDocument/2006/relationships/image" Target="../media/image151.wmf" /><Relationship Id="rId7" Type="http://schemas.openxmlformats.org/officeDocument/2006/relationships/image" Target="../media/image152.wmf" /><Relationship Id="rId8" Type="http://schemas.openxmlformats.org/officeDocument/2006/relationships/image" Target="../media/image153.wmf" /></Relationships>
</file>

<file path=ppt/drawings/_rels/vmlDrawing4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4.wmf" /><Relationship Id="rId2" Type="http://schemas.openxmlformats.org/officeDocument/2006/relationships/image" Target="../media/image155.wmf" /><Relationship Id="rId3" Type="http://schemas.openxmlformats.org/officeDocument/2006/relationships/image" Target="../media/image156.wmf" /><Relationship Id="rId4" Type="http://schemas.openxmlformats.org/officeDocument/2006/relationships/image" Target="../media/image157.wmf" /><Relationship Id="rId5" Type="http://schemas.openxmlformats.org/officeDocument/2006/relationships/image" Target="../media/image1.png" /><Relationship Id="rId6" Type="http://schemas.openxmlformats.org/officeDocument/2006/relationships/image" Target="../media/image158.wmf" /></Relationships>
</file>

<file path=ppt/drawings/_rels/vmlDrawing4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9.wmf" /><Relationship Id="rId2" Type="http://schemas.openxmlformats.org/officeDocument/2006/relationships/image" Target="../media/image160.wmf" /><Relationship Id="rId3" Type="http://schemas.openxmlformats.org/officeDocument/2006/relationships/image" Target="../media/image161.wmf" /><Relationship Id="rId4" Type="http://schemas.openxmlformats.org/officeDocument/2006/relationships/image" Target="../media/image162.wmf" /><Relationship Id="rId5" Type="http://schemas.openxmlformats.org/officeDocument/2006/relationships/image" Target="../media/image163.wmf" /><Relationship Id="rId6" Type="http://schemas.openxmlformats.org/officeDocument/2006/relationships/image" Target="../media/image164.wmf" /><Relationship Id="rId7" Type="http://schemas.openxmlformats.org/officeDocument/2006/relationships/image" Target="../media/image165.wmf" /><Relationship Id="rId8" Type="http://schemas.openxmlformats.org/officeDocument/2006/relationships/image" Target="../media/image166.wmf" /><Relationship Id="rId9" Type="http://schemas.openxmlformats.org/officeDocument/2006/relationships/image" Target="../media/image1.png" /></Relationships>
</file>

<file path=ppt/drawings/_rels/vmlDrawing4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7.wmf" /><Relationship Id="rId2" Type="http://schemas.openxmlformats.org/officeDocument/2006/relationships/image" Target="../media/image168.wmf" /><Relationship Id="rId3" Type="http://schemas.openxmlformats.org/officeDocument/2006/relationships/image" Target="../media/image169.wmf" /><Relationship Id="rId4" Type="http://schemas.openxmlformats.org/officeDocument/2006/relationships/image" Target="../media/image170.wmf" /><Relationship Id="rId5" Type="http://schemas.openxmlformats.org/officeDocument/2006/relationships/image" Target="../media/image171.wmf" /><Relationship Id="rId6" Type="http://schemas.openxmlformats.org/officeDocument/2006/relationships/image" Target="../media/image172.wmf" /><Relationship Id="rId7" Type="http://schemas.openxmlformats.org/officeDocument/2006/relationships/image" Target="../media/image173.emf" /><Relationship Id="rId8" Type="http://schemas.openxmlformats.org/officeDocument/2006/relationships/image" Target="../media/image1.png" /><Relationship Id="rId9" Type="http://schemas.openxmlformats.org/officeDocument/2006/relationships/image" Target="../media/image174.wmf" /></Relationships>
</file>

<file path=ppt/drawings/_rels/vmlDrawing4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5.wmf" /><Relationship Id="rId2" Type="http://schemas.openxmlformats.org/officeDocument/2006/relationships/image" Target="../media/image176.wmf" /><Relationship Id="rId3" Type="http://schemas.openxmlformats.org/officeDocument/2006/relationships/image" Target="../media/image177.wmf" /><Relationship Id="rId4" Type="http://schemas.openxmlformats.org/officeDocument/2006/relationships/image" Target="../media/image178.wmf" /><Relationship Id="rId5" Type="http://schemas.openxmlformats.org/officeDocument/2006/relationships/image" Target="../media/image179.wmf" /><Relationship Id="rId6" Type="http://schemas.openxmlformats.org/officeDocument/2006/relationships/image" Target="../media/image1.png" /></Relationships>
</file>

<file path=ppt/drawings/_rels/vmlDrawing4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0.wmf" /><Relationship Id="rId2" Type="http://schemas.openxmlformats.org/officeDocument/2006/relationships/image" Target="../media/image181.wmf" /><Relationship Id="rId3" Type="http://schemas.openxmlformats.org/officeDocument/2006/relationships/image" Target="../media/image182.wmf" /><Relationship Id="rId4" Type="http://schemas.openxmlformats.org/officeDocument/2006/relationships/image" Target="../media/image183.wmf" /><Relationship Id="rId5" Type="http://schemas.openxmlformats.org/officeDocument/2006/relationships/image" Target="../media/image184.wmf" /><Relationship Id="rId6" Type="http://schemas.openxmlformats.org/officeDocument/2006/relationships/image" Target="../media/image185.wmf" /><Relationship Id="rId7" Type="http://schemas.openxmlformats.org/officeDocument/2006/relationships/image" Target="../media/image186.wmf" /><Relationship Id="rId8" Type="http://schemas.openxmlformats.org/officeDocument/2006/relationships/image" Target="../media/image1.png" /><Relationship Id="rId9" Type="http://schemas.openxmlformats.org/officeDocument/2006/relationships/image" Target="../media/image187.wmf" /></Relationships>
</file>

<file path=ppt/drawings/_rels/vmlDrawing4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8.wmf" /><Relationship Id="rId10" Type="http://schemas.openxmlformats.org/officeDocument/2006/relationships/image" Target="../media/image196.wmf" /><Relationship Id="rId11" Type="http://schemas.openxmlformats.org/officeDocument/2006/relationships/image" Target="../media/image197.wmf" /><Relationship Id="rId12" Type="http://schemas.openxmlformats.org/officeDocument/2006/relationships/image" Target="../media/image198.wmf" /><Relationship Id="rId2" Type="http://schemas.openxmlformats.org/officeDocument/2006/relationships/image" Target="../media/image189.wmf" /><Relationship Id="rId3" Type="http://schemas.openxmlformats.org/officeDocument/2006/relationships/image" Target="../media/image190.wmf" /><Relationship Id="rId4" Type="http://schemas.openxmlformats.org/officeDocument/2006/relationships/image" Target="../media/image191.wmf" /><Relationship Id="rId5" Type="http://schemas.openxmlformats.org/officeDocument/2006/relationships/image" Target="../media/image192.wmf" /><Relationship Id="rId6" Type="http://schemas.openxmlformats.org/officeDocument/2006/relationships/image" Target="../media/image193.wmf" /><Relationship Id="rId7" Type="http://schemas.openxmlformats.org/officeDocument/2006/relationships/image" Target="../media/image194.wmf" /><Relationship Id="rId8" Type="http://schemas.openxmlformats.org/officeDocument/2006/relationships/image" Target="../media/image195.wmf" /><Relationship Id="rId9" Type="http://schemas.openxmlformats.org/officeDocument/2006/relationships/image" Target="../media/image1.png" /></Relationships>
</file>

<file path=ppt/drawings/_rels/vmlDrawing4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9.wmf" /><Relationship Id="rId2" Type="http://schemas.openxmlformats.org/officeDocument/2006/relationships/image" Target="../media/image200.wmf" /><Relationship Id="rId3" Type="http://schemas.openxmlformats.org/officeDocument/2006/relationships/image" Target="../media/image201.wmf" /><Relationship Id="rId4" Type="http://schemas.openxmlformats.org/officeDocument/2006/relationships/image" Target="../media/image202.wmf" /></Relationships>
</file>

<file path=ppt/drawings/_rels/vmlDrawing4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03.wmf" /><Relationship Id="rId3" Type="http://schemas.openxmlformats.org/officeDocument/2006/relationships/image" Target="../media/image204.wmf" /></Relationships>
</file>

<file path=ppt/drawings/_rels/vmlDrawing4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5.wmf" /><Relationship Id="rId2" Type="http://schemas.openxmlformats.org/officeDocument/2006/relationships/image" Target="../media/image206.wmf" /><Relationship Id="rId3" Type="http://schemas.openxmlformats.org/officeDocument/2006/relationships/image" Target="../media/image207.wmf" /><Relationship Id="rId4" Type="http://schemas.openxmlformats.org/officeDocument/2006/relationships/image" Target="../media/image208.wmf" /><Relationship Id="rId5" Type="http://schemas.openxmlformats.org/officeDocument/2006/relationships/image" Target="../media/image1.png" /><Relationship Id="rId6" Type="http://schemas.openxmlformats.org/officeDocument/2006/relationships/image" Target="../media/image209.wmf" /><Relationship Id="rId7" Type="http://schemas.openxmlformats.org/officeDocument/2006/relationships/image" Target="../media/image210.wmf" /><Relationship Id="rId8" Type="http://schemas.openxmlformats.org/officeDocument/2006/relationships/image" Target="../media/image211.w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7.wmf" /><Relationship Id="rId3" Type="http://schemas.openxmlformats.org/officeDocument/2006/relationships/image" Target="../media/image8.wmf" /></Relationships>
</file>

<file path=ppt/drawings/_rels/vmlDrawing5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0.wmf" /></Relationships>
</file>

<file path=ppt/drawings/_rels/vmlDrawing5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2.wmf" /><Relationship Id="rId2" Type="http://schemas.openxmlformats.org/officeDocument/2006/relationships/image" Target="../media/image213.wmf" /><Relationship Id="rId3" Type="http://schemas.openxmlformats.org/officeDocument/2006/relationships/image" Target="../media/image214.wmf" /><Relationship Id="rId4" Type="http://schemas.openxmlformats.org/officeDocument/2006/relationships/image" Target="../media/image215.wmf" /><Relationship Id="rId5" Type="http://schemas.openxmlformats.org/officeDocument/2006/relationships/image" Target="../media/image1.png" /><Relationship Id="rId6" Type="http://schemas.openxmlformats.org/officeDocument/2006/relationships/image" Target="../media/image216.wmf" /><Relationship Id="rId7" Type="http://schemas.openxmlformats.org/officeDocument/2006/relationships/image" Target="../media/image217.wmf" /><Relationship Id="rId8" Type="http://schemas.openxmlformats.org/officeDocument/2006/relationships/image" Target="../media/image218.wmf" /><Relationship Id="rId9" Type="http://schemas.openxmlformats.org/officeDocument/2006/relationships/image" Target="../media/image219.wmf" /></Relationships>
</file>

<file path=ppt/drawings/_rels/vmlDrawing5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0.wmf" /><Relationship Id="rId2" Type="http://schemas.openxmlformats.org/officeDocument/2006/relationships/image" Target="../media/image221.wmf" /><Relationship Id="rId3" Type="http://schemas.openxmlformats.org/officeDocument/2006/relationships/image" Target="../media/image222.wmf" /><Relationship Id="rId4" Type="http://schemas.openxmlformats.org/officeDocument/2006/relationships/image" Target="../media/image223.wmf" /><Relationship Id="rId5" Type="http://schemas.openxmlformats.org/officeDocument/2006/relationships/image" Target="../media/image1.png" /><Relationship Id="rId6" Type="http://schemas.openxmlformats.org/officeDocument/2006/relationships/image" Target="../media/image224.wmf" /><Relationship Id="rId7" Type="http://schemas.openxmlformats.org/officeDocument/2006/relationships/image" Target="../media/image225.wmf" /></Relationships>
</file>

<file path=ppt/drawings/_rels/vmlDrawing5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6.wmf" /><Relationship Id="rId2" Type="http://schemas.openxmlformats.org/officeDocument/2006/relationships/image" Target="../media/image227.wmf" /><Relationship Id="rId3" Type="http://schemas.openxmlformats.org/officeDocument/2006/relationships/image" Target="../media/image228.wmf" /><Relationship Id="rId4" Type="http://schemas.openxmlformats.org/officeDocument/2006/relationships/image" Target="../media/image1.png" /><Relationship Id="rId5" Type="http://schemas.openxmlformats.org/officeDocument/2006/relationships/image" Target="../media/image229.wmf" /><Relationship Id="rId6" Type="http://schemas.openxmlformats.org/officeDocument/2006/relationships/image" Target="../media/image230.wmf" /><Relationship Id="rId7" Type="http://schemas.openxmlformats.org/officeDocument/2006/relationships/image" Target="../media/image231.wmf" /><Relationship Id="rId8" Type="http://schemas.openxmlformats.org/officeDocument/2006/relationships/image" Target="../media/image232.wmf" /></Relationships>
</file>

<file path=ppt/drawings/_rels/vmlDrawing5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3.wmf" /><Relationship Id="rId2" Type="http://schemas.openxmlformats.org/officeDocument/2006/relationships/image" Target="../media/image234.wmf" /><Relationship Id="rId3" Type="http://schemas.openxmlformats.org/officeDocument/2006/relationships/image" Target="../media/image235.wmf" /><Relationship Id="rId4" Type="http://schemas.openxmlformats.org/officeDocument/2006/relationships/image" Target="../media/image236.wmf" /><Relationship Id="rId5" Type="http://schemas.openxmlformats.org/officeDocument/2006/relationships/image" Target="../media/image237.wmf" /><Relationship Id="rId6" Type="http://schemas.openxmlformats.org/officeDocument/2006/relationships/image" Target="../media/image1.png" /></Relationships>
</file>

<file path=ppt/drawings/_rels/vmlDrawing5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38.wmf" /></Relationships>
</file>

<file path=ppt/drawings/_rels/vmlDrawing5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38.wmf" /></Relationships>
</file>

<file path=ppt/drawings/_rels/vmlDrawing5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39.wmf" /><Relationship Id="rId2" Type="http://schemas.openxmlformats.org/officeDocument/2006/relationships/image" Target="../media/image240.wmf" /><Relationship Id="rId3" Type="http://schemas.openxmlformats.org/officeDocument/2006/relationships/image" Target="../media/image241.wmf" /><Relationship Id="rId4" Type="http://schemas.openxmlformats.org/officeDocument/2006/relationships/image" Target="../media/image242.wmf" /><Relationship Id="rId5" Type="http://schemas.openxmlformats.org/officeDocument/2006/relationships/image" Target="../media/image243.wmf" /><Relationship Id="rId6" Type="http://schemas.openxmlformats.org/officeDocument/2006/relationships/image" Target="../media/image1.png" /><Relationship Id="rId7" Type="http://schemas.openxmlformats.org/officeDocument/2006/relationships/image" Target="../media/image244.wmf" /></Relationships>
</file>

<file path=ppt/drawings/_rels/vmlDrawing5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45.wmf" /><Relationship Id="rId3" Type="http://schemas.openxmlformats.org/officeDocument/2006/relationships/image" Target="../media/image246.wmf" /><Relationship Id="rId4" Type="http://schemas.openxmlformats.org/officeDocument/2006/relationships/image" Target="../media/image247.wmf" /><Relationship Id="rId5" Type="http://schemas.openxmlformats.org/officeDocument/2006/relationships/image" Target="../media/image248.wmf" /></Relationships>
</file>

<file path=ppt/drawings/_rels/vmlDrawing5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9.wmf" /><Relationship Id="rId2" Type="http://schemas.openxmlformats.org/officeDocument/2006/relationships/image" Target="../media/image250.wmf" /><Relationship Id="rId3" Type="http://schemas.openxmlformats.org/officeDocument/2006/relationships/image" Target="../media/image1.png" /><Relationship Id="rId4" Type="http://schemas.openxmlformats.org/officeDocument/2006/relationships/image" Target="../media/image251.wmf" /><Relationship Id="rId5" Type="http://schemas.openxmlformats.org/officeDocument/2006/relationships/image" Target="../media/image252.wmf" /><Relationship Id="rId6" Type="http://schemas.openxmlformats.org/officeDocument/2006/relationships/image" Target="../media/image253.wmf" /><Relationship Id="rId7" Type="http://schemas.openxmlformats.org/officeDocument/2006/relationships/image" Target="../media/image254.wmf" /><Relationship Id="rId8" Type="http://schemas.openxmlformats.org/officeDocument/2006/relationships/image" Target="../media/image255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9.wmf" /></Relationships>
</file>

<file path=ppt/drawings/_rels/vmlDrawing6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56.wmf" /><Relationship Id="rId3" Type="http://schemas.openxmlformats.org/officeDocument/2006/relationships/image" Target="../media/image257.wmf" /></Relationships>
</file>

<file path=ppt/drawings/_rels/vmlDrawing6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8.wmf" /><Relationship Id="rId2" Type="http://schemas.openxmlformats.org/officeDocument/2006/relationships/image" Target="../media/image259.wmf" /><Relationship Id="rId3" Type="http://schemas.openxmlformats.org/officeDocument/2006/relationships/image" Target="../media/image260.wmf" /><Relationship Id="rId4" Type="http://schemas.openxmlformats.org/officeDocument/2006/relationships/image" Target="../media/image261.wmf" /><Relationship Id="rId5" Type="http://schemas.openxmlformats.org/officeDocument/2006/relationships/image" Target="../media/image1.png" /></Relationships>
</file>

<file path=ppt/drawings/_rels/vmlDrawing6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10" Type="http://schemas.openxmlformats.org/officeDocument/2006/relationships/image" Target="../media/image270.wmf" /><Relationship Id="rId11" Type="http://schemas.openxmlformats.org/officeDocument/2006/relationships/image" Target="../media/image271.wmf" /><Relationship Id="rId2" Type="http://schemas.openxmlformats.org/officeDocument/2006/relationships/image" Target="../media/image262.wmf" /><Relationship Id="rId3" Type="http://schemas.openxmlformats.org/officeDocument/2006/relationships/image" Target="../media/image263.wmf" /><Relationship Id="rId4" Type="http://schemas.openxmlformats.org/officeDocument/2006/relationships/image" Target="../media/image264.wmf" /><Relationship Id="rId5" Type="http://schemas.openxmlformats.org/officeDocument/2006/relationships/image" Target="../media/image265.wmf" /><Relationship Id="rId6" Type="http://schemas.openxmlformats.org/officeDocument/2006/relationships/image" Target="../media/image266.wmf" /><Relationship Id="rId7" Type="http://schemas.openxmlformats.org/officeDocument/2006/relationships/image" Target="../media/image267.wmf" /><Relationship Id="rId8" Type="http://schemas.openxmlformats.org/officeDocument/2006/relationships/image" Target="../media/image268.wmf" /><Relationship Id="rId9" Type="http://schemas.openxmlformats.org/officeDocument/2006/relationships/image" Target="../media/image269.wmf" /></Relationships>
</file>

<file path=ppt/drawings/_rels/vmlDrawing6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72.wmf" /><Relationship Id="rId3" Type="http://schemas.openxmlformats.org/officeDocument/2006/relationships/image" Target="../media/image273.wmf" /><Relationship Id="rId4" Type="http://schemas.openxmlformats.org/officeDocument/2006/relationships/image" Target="../media/image274.wmf" /><Relationship Id="rId5" Type="http://schemas.openxmlformats.org/officeDocument/2006/relationships/image" Target="../media/image275.wmf" /><Relationship Id="rId6" Type="http://schemas.openxmlformats.org/officeDocument/2006/relationships/image" Target="../media/image276.wmf" /></Relationships>
</file>

<file path=ppt/drawings/_rels/vmlDrawing6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77.wmf" /><Relationship Id="rId3" Type="http://schemas.openxmlformats.org/officeDocument/2006/relationships/image" Target="../media/image278.wmf" /><Relationship Id="rId4" Type="http://schemas.openxmlformats.org/officeDocument/2006/relationships/image" Target="../media/image279.wmf" /><Relationship Id="rId5" Type="http://schemas.openxmlformats.org/officeDocument/2006/relationships/image" Target="../media/image280.wmf" /><Relationship Id="rId6" Type="http://schemas.openxmlformats.org/officeDocument/2006/relationships/image" Target="../media/image281.wmf" /><Relationship Id="rId7" Type="http://schemas.openxmlformats.org/officeDocument/2006/relationships/image" Target="../media/image282.wmf" /><Relationship Id="rId8" Type="http://schemas.openxmlformats.org/officeDocument/2006/relationships/image" Target="../media/image283.wmf" /><Relationship Id="rId9" Type="http://schemas.openxmlformats.org/officeDocument/2006/relationships/image" Target="../media/image284.wmf" /></Relationships>
</file>

<file path=ppt/drawings/_rels/vmlDrawing6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85.wmf" /><Relationship Id="rId3" Type="http://schemas.openxmlformats.org/officeDocument/2006/relationships/image" Target="../media/image286.wmf" /><Relationship Id="rId4" Type="http://schemas.openxmlformats.org/officeDocument/2006/relationships/image" Target="../media/image287.wmf" /><Relationship Id="rId5" Type="http://schemas.openxmlformats.org/officeDocument/2006/relationships/image" Target="../media/image288.wmf" /><Relationship Id="rId6" Type="http://schemas.openxmlformats.org/officeDocument/2006/relationships/image" Target="../media/image289.wmf" /><Relationship Id="rId7" Type="http://schemas.openxmlformats.org/officeDocument/2006/relationships/image" Target="../media/image290.wmf" /></Relationships>
</file>

<file path=ppt/drawings/_rels/vmlDrawing6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1.wmf" /><Relationship Id="rId2" Type="http://schemas.openxmlformats.org/officeDocument/2006/relationships/image" Target="../media/image292.wmf" /><Relationship Id="rId3" Type="http://schemas.openxmlformats.org/officeDocument/2006/relationships/image" Target="../media/image293.wmf" /><Relationship Id="rId4" Type="http://schemas.openxmlformats.org/officeDocument/2006/relationships/image" Target="../media/image1.png" /></Relationships>
</file>

<file path=ppt/drawings/_rels/vmlDrawing6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94.wmf" /><Relationship Id="rId3" Type="http://schemas.openxmlformats.org/officeDocument/2006/relationships/image" Target="../media/image295.wmf" /><Relationship Id="rId4" Type="http://schemas.openxmlformats.org/officeDocument/2006/relationships/image" Target="../media/image296.wmf" /><Relationship Id="rId5" Type="http://schemas.openxmlformats.org/officeDocument/2006/relationships/image" Target="../media/image297.wmf" /><Relationship Id="rId6" Type="http://schemas.openxmlformats.org/officeDocument/2006/relationships/image" Target="../media/image298.wmf" /><Relationship Id="rId7" Type="http://schemas.openxmlformats.org/officeDocument/2006/relationships/image" Target="../media/image299.wmf" /><Relationship Id="rId8" Type="http://schemas.openxmlformats.org/officeDocument/2006/relationships/image" Target="../media/image300.wmf" /><Relationship Id="rId9" Type="http://schemas.openxmlformats.org/officeDocument/2006/relationships/image" Target="../media/image301.wmf" /></Relationships>
</file>

<file path=ppt/drawings/_rels/vmlDrawing6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10" Type="http://schemas.openxmlformats.org/officeDocument/2006/relationships/image" Target="../media/image310.wmf" /><Relationship Id="rId2" Type="http://schemas.openxmlformats.org/officeDocument/2006/relationships/image" Target="../media/image302.wmf" /><Relationship Id="rId3" Type="http://schemas.openxmlformats.org/officeDocument/2006/relationships/image" Target="../media/image303.wmf" /><Relationship Id="rId4" Type="http://schemas.openxmlformats.org/officeDocument/2006/relationships/image" Target="../media/image304.wmf" /><Relationship Id="rId5" Type="http://schemas.openxmlformats.org/officeDocument/2006/relationships/image" Target="../media/image305.wmf" /><Relationship Id="rId6" Type="http://schemas.openxmlformats.org/officeDocument/2006/relationships/image" Target="../media/image306.wmf" /><Relationship Id="rId7" Type="http://schemas.openxmlformats.org/officeDocument/2006/relationships/image" Target="../media/image307.wmf" /><Relationship Id="rId8" Type="http://schemas.openxmlformats.org/officeDocument/2006/relationships/image" Target="../media/image308.wmf" /><Relationship Id="rId9" Type="http://schemas.openxmlformats.org/officeDocument/2006/relationships/image" Target="../media/image309.wmf" /></Relationships>
</file>

<file path=ppt/drawings/_rels/vmlDrawing6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311.wmf" /><Relationship Id="rId3" Type="http://schemas.openxmlformats.org/officeDocument/2006/relationships/image" Target="../media/image312.wmf" /><Relationship Id="rId4" Type="http://schemas.openxmlformats.org/officeDocument/2006/relationships/image" Target="../media/image313.wmf" /><Relationship Id="rId5" Type="http://schemas.openxmlformats.org/officeDocument/2006/relationships/image" Target="../media/image314.wmf" /><Relationship Id="rId6" Type="http://schemas.openxmlformats.org/officeDocument/2006/relationships/image" Target="../media/image315.wmf" /><Relationship Id="rId7" Type="http://schemas.openxmlformats.org/officeDocument/2006/relationships/image" Target="../media/image305.wmf" /><Relationship Id="rId8" Type="http://schemas.openxmlformats.org/officeDocument/2006/relationships/image" Target="../media/image306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7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316.wmf" /><Relationship Id="rId3" Type="http://schemas.openxmlformats.org/officeDocument/2006/relationships/image" Target="../media/image317.wmf" /><Relationship Id="rId4" Type="http://schemas.openxmlformats.org/officeDocument/2006/relationships/image" Target="../media/image318.wmf" /><Relationship Id="rId5" Type="http://schemas.openxmlformats.org/officeDocument/2006/relationships/image" Target="../media/image319.wmf" /><Relationship Id="rId6" Type="http://schemas.openxmlformats.org/officeDocument/2006/relationships/image" Target="../media/image303.wmf" /></Relationships>
</file>

<file path=ppt/drawings/_rels/vmlDrawing7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320.wmf" /><Relationship Id="rId3" Type="http://schemas.openxmlformats.org/officeDocument/2006/relationships/image" Target="../media/image317.wmf" /><Relationship Id="rId4" Type="http://schemas.openxmlformats.org/officeDocument/2006/relationships/image" Target="../media/image321.wmf" /></Relationships>
</file>

<file path=ppt/drawings/_rels/vmlDrawing7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2.wmf" /></Relationships>
</file>

<file path=ppt/drawings/_rels/vmlDrawing7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3.wmf" /><Relationship Id="rId2" Type="http://schemas.openxmlformats.org/officeDocument/2006/relationships/image" Target="../media/image324.wmf" /><Relationship Id="rId3" Type="http://schemas.openxmlformats.org/officeDocument/2006/relationships/image" Target="../media/image325.wmf" /><Relationship Id="rId4" Type="http://schemas.openxmlformats.org/officeDocument/2006/relationships/image" Target="../media/image326.wmf" /><Relationship Id="rId5" Type="http://schemas.openxmlformats.org/officeDocument/2006/relationships/image" Target="../media/image327.wmf" /><Relationship Id="rId6" Type="http://schemas.openxmlformats.org/officeDocument/2006/relationships/image" Target="../media/image328.wmf" /><Relationship Id="rId7" Type="http://schemas.openxmlformats.org/officeDocument/2006/relationships/image" Target="../media/image329.wmf" /></Relationships>
</file>

<file path=ppt/drawings/_rels/vmlDrawing7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0.wmf" /><Relationship Id="rId2" Type="http://schemas.openxmlformats.org/officeDocument/2006/relationships/image" Target="../media/image331.wmf" /><Relationship Id="rId3" Type="http://schemas.openxmlformats.org/officeDocument/2006/relationships/image" Target="../media/image332.wmf" /><Relationship Id="rId4" Type="http://schemas.openxmlformats.org/officeDocument/2006/relationships/image" Target="../media/image333.wmf" /><Relationship Id="rId5" Type="http://schemas.openxmlformats.org/officeDocument/2006/relationships/image" Target="../media/image334.wmf" /></Relationships>
</file>

<file path=ppt/drawings/_rels/vmlDrawing7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5.wmf" /><Relationship Id="rId2" Type="http://schemas.openxmlformats.org/officeDocument/2006/relationships/image" Target="../media/image336.wmf" /><Relationship Id="rId3" Type="http://schemas.openxmlformats.org/officeDocument/2006/relationships/image" Target="../media/image337.wmf" /><Relationship Id="rId4" Type="http://schemas.openxmlformats.org/officeDocument/2006/relationships/image" Target="../media/image338.wmf" /></Relationships>
</file>

<file path=ppt/drawings/_rels/vmlDrawing7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wmf" /><Relationship Id="rId2" Type="http://schemas.openxmlformats.org/officeDocument/2006/relationships/image" Target="../media/image11.wmf" /><Relationship Id="rId3" Type="http://schemas.openxmlformats.org/officeDocument/2006/relationships/image" Target="../media/image12.wmf" /><Relationship Id="rId4" Type="http://schemas.openxmlformats.org/officeDocument/2006/relationships/image" Target="../media/image13.wmf" /><Relationship Id="rId5" Type="http://schemas.openxmlformats.org/officeDocument/2006/relationships/image" Target="../media/image1.png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wmf" /><Relationship Id="rId2" Type="http://schemas.openxmlformats.org/officeDocument/2006/relationships/image" Target="../media/image15.wmf" /><Relationship Id="rId3" Type="http://schemas.openxmlformats.org/officeDocument/2006/relationships/image" Target="../media/image16.wmf" /><Relationship Id="rId4" Type="http://schemas.openxmlformats.org/officeDocument/2006/relationships/image" Target="../media/image17.wmf" /><Relationship Id="rId5" Type="http://schemas.openxmlformats.org/officeDocument/2006/relationships/image" Target="../media/image1.png" /><Relationship Id="rId6" Type="http://schemas.openxmlformats.org/officeDocument/2006/relationships/image" Target="../media/image18.w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1CF6D3-C169-44F7-B4B1-F64FA93A9F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E11DCF-09CB-4F6E-B569-448FB14647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4EF2C0-3D64-4870-82D0-09B354AC74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94210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94211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9421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9421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9421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6F7402A2-B395-4F3F-945C-6E40655DAEE4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94215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94216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94210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94211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9421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9421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9421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6F7402A2-B395-4F3F-945C-6E40655DAEE4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94215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94216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94210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94211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9421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9421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9421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8870F335-9C06-4777-B4BA-C9834B1F880F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94215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94216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760C44-8BAC-4AC7-BBCA-B8B1EF2DA5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94210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94211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9421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9421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9421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8870F335-9C06-4777-B4BA-C9834B1F880F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94215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94216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kumimoji="0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4034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4035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44036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4037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44038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BD8B61A2-DEEC-4258-A304-FA4D3BE06D84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44039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4040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4034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4035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44036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4037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44038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BD8B61A2-DEEC-4258-A304-FA4D3BE06D84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44039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4040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1E55B4-82F5-4265-A6DA-9C5B4F961C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9938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9939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3994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994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3994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64679090-D447-4732-9279-8F8597F1DA7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39943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9944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9938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9939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3994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994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3994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64679090-D447-4732-9279-8F8597F1DA7F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39943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9944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5058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5059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4506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506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506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B7DACDBC-2FF5-4A0E-B85E-9E39D8CD8CD1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45063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5064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5058" name="Rectangle 2" title="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50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5059" name="Rectangle 3" title="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34448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671512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0239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341438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单击此处编辑母版副标题样式</a:t>
            </a:r>
          </a:p>
        </p:txBody>
      </p:sp>
      <p:sp>
        <p:nvSpPr>
          <p:cNvPr id="45060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5061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5062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B7DACDBC-2FF5-4A0E-B85E-9E39D8CD8CD1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45063" name="Custom 7" title=""/>
          <p:cNvSpPr/>
          <p:nvPr/>
        </p:nvSpPr>
        <p:spPr>
          <a:xfrm>
            <a:off x="609600" y="1219200"/>
            <a:ext cx="7924800" cy="9144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5064" name="" title=""/>
          <p:cNvCxnSpPr/>
          <p:nvPr/>
        </p:nvCxnSpPr>
        <p:spPr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D55E2DE-6D8F-4D0E-A370-CA182E0EA5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lang="en-US" altLang="zh-CN" sz="1200">
                <a:latin typeface="Garamond" pitchFamily="18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8DF9886-DC5F-4F8C-8B7C-E0B9EF42DB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297A85F-1904-474D-8F72-E390CA913F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6D8351E-5064-4E00-B9EE-9BEBB12039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9F8C6C-8367-4718-8ACC-AAC099B19F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9D3D45C-56A2-4A68-91B6-A98BF2320B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37.xml" /><Relationship Id="rId3" Type="http://schemas.openxmlformats.org/officeDocument/2006/relationships/slideLayout" Target="../slideLayouts/slideLayout38.xml" /><Relationship Id="rId4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slideLayout" Target="../slideLayouts/slideLayout40.xml" /><Relationship Id="rId3" Type="http://schemas.openxmlformats.org/officeDocument/2006/relationships/slideLayout" Target="../slideLayouts/slideLayout41.xml" /><Relationship Id="rId4" Type="http://schemas.openxmlformats.org/officeDocument/2006/relationships/theme" Target="../theme/theme11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slideLayout" Target="../slideLayouts/slideLayout16.xml" /><Relationship Id="rId3" Type="http://schemas.openxmlformats.org/officeDocument/2006/relationships/slideLayout" Target="../slideLayouts/slideLayout17.xml" /><Relationship Id="rId4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20.xml" /><Relationship Id="rId4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slideLayout" Target="../slideLayouts/slideLayout22.xml" /><Relationship Id="rId3" Type="http://schemas.openxmlformats.org/officeDocument/2006/relationships/slideLayout" Target="../slideLayouts/slideLayout23.xml" /><Relationship Id="rId4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26.xml" /><Relationship Id="rId4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slideLayout" Target="../slideLayouts/slideLayout28.xml" /><Relationship Id="rId3" Type="http://schemas.openxmlformats.org/officeDocument/2006/relationships/slideLayout" Target="../slideLayouts/slideLayout29.xml" /><Relationship Id="rId4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slideLayout" Target="../slideLayouts/slideLayout31.xml" /><Relationship Id="rId3" Type="http://schemas.openxmlformats.org/officeDocument/2006/relationships/slideLayout" Target="../slideLayouts/slideLayout32.xml" /><Relationship Id="rId4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slideLayout" Target="../slideLayouts/slideLayout34.xml" /><Relationship Id="rId3" Type="http://schemas.openxmlformats.org/officeDocument/2006/relationships/slideLayout" Target="../slideLayouts/slideLayout35.xml" /><Relationship Id="rId4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4034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4035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4036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4037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4038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14804EAF-56FA-44AA-979D-F05CD0C0B939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44039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4040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4034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4035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4036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4037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4038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14804EAF-56FA-44AA-979D-F05CD0C0B939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44039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4040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93186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93187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318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9318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9319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56D674A6-66C9-4FDD-9CE5-06DE70AC941F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93191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93192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93186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93187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318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9318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9319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56D674A6-66C9-4FDD-9CE5-06DE70AC941F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93191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93192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93186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93187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318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9318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9319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B0BF70EA-AA76-42FE-9206-4319A2E03EA1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93191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93192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93186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93187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3188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200">
              <a:latin typeface="Garamond" pitchFamily="18" charset="0"/>
            </a:endParaRPr>
          </a:p>
        </p:txBody>
      </p:sp>
      <p:sp>
        <p:nvSpPr>
          <p:cNvPr id="93189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  <a:endParaRPr kumimoji="0" sz="1200">
              <a:latin typeface="Garamond" pitchFamily="18" charset="0"/>
            </a:endParaRPr>
          </a:p>
        </p:txBody>
      </p:sp>
      <p:sp>
        <p:nvSpPr>
          <p:cNvPr id="93190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/>
            <a:fld id="{B0BF70EA-AA76-42FE-9206-4319A2E03EA1}" type="slidenum">
              <a:rPr kumimoji="0" sz="1200">
                <a:latin typeface="Garamond" pitchFamily="18" charset="0"/>
              </a:rPr>
              <a:t>‹#›</a:t>
            </a:fld>
            <a:endParaRPr kumimoji="0" sz="1200">
              <a:latin typeface="Garamond" pitchFamily="18" charset="0"/>
            </a:endParaRPr>
          </a:p>
        </p:txBody>
      </p:sp>
      <p:sp>
        <p:nvSpPr>
          <p:cNvPr id="93191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93192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3010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3011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301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301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4301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5EAFA1D4-E6F6-4DE6-9953-1D102AD2855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43015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3016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43010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43011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3012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43013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43014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5EAFA1D4-E6F6-4DE6-9953-1D102AD2855A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43015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43016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8914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8915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8916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8917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38918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9A68EFC9-6121-4540-B6C1-08F9142356A5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38919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8920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38914" name="Rectangle 2" title="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>
            <a:pPr lvl="0"/>
            <a:r>
              <a:t>单击此处编辑母版标题样式</a:t>
            </a:r>
          </a:p>
        </p:txBody>
      </p:sp>
      <p:sp>
        <p:nvSpPr>
          <p:cNvPr id="38915" name="Rectangle 3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8916" name="Rectangle 4" title="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endParaRPr lang="en-US" altLang="zh-CN" sz="1200">
              <a:latin typeface="Garamond" pitchFamily="18" charset="0"/>
            </a:endParaRPr>
          </a:p>
        </p:txBody>
      </p:sp>
      <p:sp>
        <p:nvSpPr>
          <p:cNvPr id="38917" name="Rectangle 5" title="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zh-CN" altLang="en-US" sz="1200">
              <a:latin typeface="Garamond" pitchFamily="18" charset="0"/>
            </a:endParaRPr>
          </a:p>
        </p:txBody>
      </p:sp>
      <p:sp>
        <p:nvSpPr>
          <p:cNvPr id="38918" name="Rectangle 6" title="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r" eaLnBrk="1" hangingPunct="1"/>
            <a:fld id="{9A68EFC9-6121-4540-B6C1-08F9142356A5}" type="slidenum">
              <a:rPr lang="en-US" altLang="zh-CN" sz="1200">
                <a:latin typeface="Garamond" pitchFamily="18" charset="0"/>
              </a:rPr>
              <a:t>‹#›</a:t>
            </a:fld>
            <a:endParaRPr lang="en-US" altLang="zh-CN" sz="1200">
              <a:latin typeface="Garamond" pitchFamily="18" charset="0"/>
            </a:endParaRPr>
          </a:p>
        </p:txBody>
      </p:sp>
      <p:sp>
        <p:nvSpPr>
          <p:cNvPr id="38919" name="Custom 7" title=""/>
          <p:cNvSpPr/>
          <p:nvPr/>
        </p:nvSpPr>
        <p:spPr>
          <a:xfrm>
            <a:off x="381000" y="228600"/>
            <a:ext cx="8229600" cy="609600"/>
          </a:xfrm>
          <a:custGeom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cxnSp>
        <p:nvCxnSpPr>
          <p:cNvPr id="38920" name="" title=""/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200" b="0" i="0" u="none" baseline="0">
          <a:solidFill>
            <a:schemeClr val="tx2"/>
          </a:solidFill>
          <a:effectLst/>
          <a:latin typeface="Garamond" pitchFamily="18" charset="0"/>
          <a:ea typeface="宋体" pitchFamily="2" charset="-122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3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1pPr>
      <a:lvl2pPr marL="669925" indent="-3254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0" sz="26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2pPr>
      <a:lvl3pPr marL="1022350" indent="-350838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0" sz="22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3pPr>
      <a:lvl4pPr marL="1339850" indent="-315912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4pPr>
      <a:lvl5pPr marL="1681162" indent="-339725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0" sz="2000" b="0" i="0" u="none" baseline="0">
          <a:solidFill>
            <a:schemeClr val="tx1"/>
          </a:solidFill>
          <a:effectLst/>
          <a:latin typeface="Arial"/>
          <a:ea typeface="宋体" pitchFamily="2" charset="-122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2.doc" TargetMode="Internal" /><Relationship Id="rId5" Type="http://schemas.openxmlformats.org/officeDocument/2006/relationships/image" Target="../media/image2.w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3.wmf" /><Relationship Id="rId8" Type="http://schemas.openxmlformats.org/officeDocument/2006/relationships/hyperlink" Target="../&#26700;&#38754;/&#30446; &#24405;.ppt#-1,7,&#27809;&#26377;&#24187;&#28783;&#29255;&#26631;&#39064;" TargetMode="External" /><Relationship Id="rId9" Type="http://schemas.openxmlformats.org/officeDocument/2006/relationships/vmlDrawing" Target="../drawings/vmlDrawing1.v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hyperlink" Target="../&#26700;&#38754;/&#30446; &#24405;.ppt#-1,7,&#27809;&#26377;&#24187;&#28783;&#29255;&#26631;&#39064;" TargetMode="External" /><Relationship Id="rId11" Type="http://schemas.openxmlformats.org/officeDocument/2006/relationships/vmlDrawing" Target="../drawings/vmlDrawing10.vml" /><Relationship Id="rId2" Type="http://schemas.openxmlformats.org/officeDocument/2006/relationships/oleObject" Target="../embeddings/oleObject27.doc" TargetMode="Internal" /><Relationship Id="rId3" Type="http://schemas.openxmlformats.org/officeDocument/2006/relationships/image" Target="../media/image19.wmf" /><Relationship Id="rId4" Type="http://schemas.openxmlformats.org/officeDocument/2006/relationships/oleObject" Target="../embeddings/oleObject28.doc" TargetMode="Internal" /><Relationship Id="rId5" Type="http://schemas.openxmlformats.org/officeDocument/2006/relationships/image" Target="../media/image20.wmf" /><Relationship Id="rId6" Type="http://schemas.openxmlformats.org/officeDocument/2006/relationships/oleObject" Target="../embeddings/oleObject29.bin" TargetMode="Internal" /><Relationship Id="rId7" Type="http://schemas.openxmlformats.org/officeDocument/2006/relationships/image" Target="../media/image1.png" /><Relationship Id="rId8" Type="http://schemas.openxmlformats.org/officeDocument/2006/relationships/oleObject" Target="../embeddings/oleObject30.doc" TargetMode="Internal" /><Relationship Id="rId9" Type="http://schemas.openxmlformats.org/officeDocument/2006/relationships/image" Target="../media/image21.w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image" Target="../media/image24.wmf" /><Relationship Id="rId11" Type="http://schemas.openxmlformats.org/officeDocument/2006/relationships/oleObject" Target="../embeddings/oleObject35.bin" TargetMode="Internal" /><Relationship Id="rId12" Type="http://schemas.openxmlformats.org/officeDocument/2006/relationships/image" Target="../media/image25.wmf" /><Relationship Id="rId13" Type="http://schemas.openxmlformats.org/officeDocument/2006/relationships/oleObject" Target="../embeddings/oleObject36.bin" TargetMode="Internal" /><Relationship Id="rId14" Type="http://schemas.openxmlformats.org/officeDocument/2006/relationships/image" Target="../media/image26.wmf" /><Relationship Id="rId15" Type="http://schemas.openxmlformats.org/officeDocument/2006/relationships/oleObject" Target="../embeddings/oleObject37.bin" TargetMode="Internal" /><Relationship Id="rId16" Type="http://schemas.openxmlformats.org/officeDocument/2006/relationships/vmlDrawing" Target="../drawings/vmlDrawing11.vml" /><Relationship Id="rId2" Type="http://schemas.openxmlformats.org/officeDocument/2006/relationships/oleObject" Target="../embeddings/oleObject31.doc" TargetMode="Internal" /><Relationship Id="rId3" Type="http://schemas.openxmlformats.org/officeDocument/2006/relationships/image" Target="../media/image22.wmf" /><Relationship Id="rId4" Type="http://schemas.openxmlformats.org/officeDocument/2006/relationships/oleObject" Target="../embeddings/oleObject32.doc" TargetMode="Internal" /><Relationship Id="rId5" Type="http://schemas.openxmlformats.org/officeDocument/2006/relationships/image" Target="../media/image23.wmf" /><Relationship Id="rId6" Type="http://schemas.openxmlformats.org/officeDocument/2006/relationships/oleObject" Target="../embeddings/oleObject33.bin" TargetMode="Internal" /><Relationship Id="rId7" Type="http://schemas.openxmlformats.org/officeDocument/2006/relationships/image" Target="../media/image1.png" /><Relationship Id="rId8" Type="http://schemas.openxmlformats.org/officeDocument/2006/relationships/hyperlink" Target="../&#26700;&#38754;/&#30446; &#24405;.ppt#-1,7,&#27809;&#26377;&#24187;&#28783;&#29255;&#26631;&#39064;" TargetMode="External" /><Relationship Id="rId9" Type="http://schemas.openxmlformats.org/officeDocument/2006/relationships/oleObject" Target="../embeddings/oleObject34.bin" TargetMode="In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42.bin" TargetMode="Internal" /><Relationship Id="rId11" Type="http://schemas.openxmlformats.org/officeDocument/2006/relationships/image" Target="../media/image1.png" /><Relationship Id="rId12" Type="http://schemas.openxmlformats.org/officeDocument/2006/relationships/hyperlink" Target="../&#26700;&#38754;/&#30446; &#24405;.ppt#-1,7,&#27809;&#26377;&#24187;&#28783;&#29255;&#26631;&#39064;" TargetMode="External" /><Relationship Id="rId13" Type="http://schemas.openxmlformats.org/officeDocument/2006/relationships/vmlDrawing" Target="../drawings/vmlDrawing12.vml" /><Relationship Id="rId2" Type="http://schemas.openxmlformats.org/officeDocument/2006/relationships/oleObject" Target="../embeddings/oleObject38.doc" TargetMode="Internal" /><Relationship Id="rId3" Type="http://schemas.openxmlformats.org/officeDocument/2006/relationships/image" Target="../media/image27.wmf" /><Relationship Id="rId4" Type="http://schemas.openxmlformats.org/officeDocument/2006/relationships/oleObject" Target="../embeddings/oleObject39.doc" TargetMode="Internal" /><Relationship Id="rId5" Type="http://schemas.openxmlformats.org/officeDocument/2006/relationships/image" Target="../media/image28.wmf" /><Relationship Id="rId6" Type="http://schemas.openxmlformats.org/officeDocument/2006/relationships/oleObject" Target="../embeddings/oleObject40.doc" TargetMode="Internal" /><Relationship Id="rId7" Type="http://schemas.openxmlformats.org/officeDocument/2006/relationships/image" Target="../media/image29.wmf" /><Relationship Id="rId8" Type="http://schemas.openxmlformats.org/officeDocument/2006/relationships/oleObject" Target="../embeddings/oleObject41.doc" TargetMode="Internal" /><Relationship Id="rId9" Type="http://schemas.openxmlformats.org/officeDocument/2006/relationships/image" Target="../media/image30.wmf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hyperlink" Target="../&#26700;&#38754;/&#30446; &#24405;.ppt#-1,7,&#27809;&#26377;&#24187;&#28783;&#29255;&#26631;&#39064;" TargetMode="External" /><Relationship Id="rId11" Type="http://schemas.openxmlformats.org/officeDocument/2006/relationships/vmlDrawing" Target="../drawings/vmlDrawing13.vml" /><Relationship Id="rId2" Type="http://schemas.openxmlformats.org/officeDocument/2006/relationships/oleObject" Target="../embeddings/oleObject43.doc" TargetMode="Internal" /><Relationship Id="rId3" Type="http://schemas.openxmlformats.org/officeDocument/2006/relationships/image" Target="../media/image31.wmf" /><Relationship Id="rId4" Type="http://schemas.openxmlformats.org/officeDocument/2006/relationships/oleObject" Target="../embeddings/oleObject44.doc" TargetMode="Internal" /><Relationship Id="rId5" Type="http://schemas.openxmlformats.org/officeDocument/2006/relationships/image" Target="../media/image32.wmf" /><Relationship Id="rId6" Type="http://schemas.openxmlformats.org/officeDocument/2006/relationships/oleObject" Target="../embeddings/oleObject45.doc" TargetMode="Internal" /><Relationship Id="rId7" Type="http://schemas.openxmlformats.org/officeDocument/2006/relationships/image" Target="../media/image33.wmf" /><Relationship Id="rId8" Type="http://schemas.openxmlformats.org/officeDocument/2006/relationships/oleObject" Target="../embeddings/oleObject46.bin" TargetMode="Internal" /><Relationship Id="rId9" Type="http://schemas.openxmlformats.org/officeDocument/2006/relationships/image" Target="../media/image1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51.bin" TargetMode="Internal" /><Relationship Id="rId11" Type="http://schemas.openxmlformats.org/officeDocument/2006/relationships/image" Target="../media/image37.wmf" /><Relationship Id="rId12" Type="http://schemas.openxmlformats.org/officeDocument/2006/relationships/oleObject" Target="../embeddings/oleObject52.bin" TargetMode="Internal" /><Relationship Id="rId13" Type="http://schemas.openxmlformats.org/officeDocument/2006/relationships/image" Target="../media/image38.wmf" /><Relationship Id="rId14" Type="http://schemas.openxmlformats.org/officeDocument/2006/relationships/oleObject" Target="../embeddings/oleObject53.bin" TargetMode="Internal" /><Relationship Id="rId15" Type="http://schemas.openxmlformats.org/officeDocument/2006/relationships/image" Target="../media/image39.wmf" /><Relationship Id="rId16" Type="http://schemas.openxmlformats.org/officeDocument/2006/relationships/oleObject" Target="../embeddings/oleObject8.bin" TargetMode="Internal" /><Relationship Id="rId17" Type="http://schemas.openxmlformats.org/officeDocument/2006/relationships/image" Target="../media/image40.wmf" /><Relationship Id="rId18" Type="http://schemas.openxmlformats.org/officeDocument/2006/relationships/oleObject" Target="../embeddings/oleObject9.bin" TargetMode="Internal" /><Relationship Id="rId19" Type="http://schemas.openxmlformats.org/officeDocument/2006/relationships/image" Target="../media/image41.wmf" /><Relationship Id="rId2" Type="http://schemas.openxmlformats.org/officeDocument/2006/relationships/oleObject" Target="../embeddings/oleObject47.doc" TargetMode="Internal" /><Relationship Id="rId20" Type="http://schemas.openxmlformats.org/officeDocument/2006/relationships/vmlDrawing" Target="../drawings/vmlDrawing14.vml" /><Relationship Id="rId3" Type="http://schemas.openxmlformats.org/officeDocument/2006/relationships/image" Target="../media/image34.wmf" /><Relationship Id="rId4" Type="http://schemas.openxmlformats.org/officeDocument/2006/relationships/oleObject" Target="../embeddings/oleObject48.doc" TargetMode="Internal" /><Relationship Id="rId5" Type="http://schemas.openxmlformats.org/officeDocument/2006/relationships/image" Target="../media/image35.wmf" /><Relationship Id="rId6" Type="http://schemas.openxmlformats.org/officeDocument/2006/relationships/oleObject" Target="../embeddings/oleObject49.doc" TargetMode="Internal" /><Relationship Id="rId7" Type="http://schemas.openxmlformats.org/officeDocument/2006/relationships/image" Target="../media/image36.wmf" /><Relationship Id="rId8" Type="http://schemas.openxmlformats.org/officeDocument/2006/relationships/oleObject" Target="../embeddings/oleObject50.bin" TargetMode="Internal" /><Relationship Id="rId9" Type="http://schemas.openxmlformats.org/officeDocument/2006/relationships/image" Target="../media/image1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hyperlink" Target="../&#26700;&#38754;/&#30446; &#24405;.ppt#-1,7,&#27809;&#26377;&#24187;&#28783;&#29255;&#26631;&#39064;" TargetMode="External" /><Relationship Id="rId11" Type="http://schemas.openxmlformats.org/officeDocument/2006/relationships/vmlDrawing" Target="../drawings/vmlDrawing15.vml" /><Relationship Id="rId2" Type="http://schemas.openxmlformats.org/officeDocument/2006/relationships/oleObject" Target="../embeddings/oleObject54.doc" TargetMode="Internal" /><Relationship Id="rId3" Type="http://schemas.openxmlformats.org/officeDocument/2006/relationships/image" Target="../media/image42.wmf" /><Relationship Id="rId4" Type="http://schemas.openxmlformats.org/officeDocument/2006/relationships/oleObject" Target="../embeddings/oleObject55.doc" TargetMode="Internal" /><Relationship Id="rId5" Type="http://schemas.openxmlformats.org/officeDocument/2006/relationships/image" Target="../media/image43.wmf" /><Relationship Id="rId6" Type="http://schemas.openxmlformats.org/officeDocument/2006/relationships/oleObject" Target="../embeddings/oleObject56.doc" TargetMode="Internal" /><Relationship Id="rId7" Type="http://schemas.openxmlformats.org/officeDocument/2006/relationships/image" Target="../media/image44.wmf" /><Relationship Id="rId8" Type="http://schemas.openxmlformats.org/officeDocument/2006/relationships/oleObject" Target="../embeddings/oleObject57.bin" TargetMode="Internal" /><Relationship Id="rId9" Type="http://schemas.openxmlformats.org/officeDocument/2006/relationships/image" Target="../media/image1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62.bin" TargetMode="Internal" /><Relationship Id="rId11" Type="http://schemas.openxmlformats.org/officeDocument/2006/relationships/image" Target="../media/image49.wmf" /><Relationship Id="rId12" Type="http://schemas.openxmlformats.org/officeDocument/2006/relationships/oleObject" Target="../embeddings/oleObject63.bin" TargetMode="Internal" /><Relationship Id="rId13" Type="http://schemas.openxmlformats.org/officeDocument/2006/relationships/image" Target="../media/image1.png" /><Relationship Id="rId14" Type="http://schemas.openxmlformats.org/officeDocument/2006/relationships/oleObject" Target="../embeddings/oleObject64.bin" TargetMode="Internal" /><Relationship Id="rId15" Type="http://schemas.openxmlformats.org/officeDocument/2006/relationships/image" Target="../media/image50.wmf" /><Relationship Id="rId16" Type="http://schemas.openxmlformats.org/officeDocument/2006/relationships/vmlDrawing" Target="../drawings/vmlDrawing16.vml" /><Relationship Id="rId2" Type="http://schemas.openxmlformats.org/officeDocument/2006/relationships/oleObject" Target="../embeddings/oleObject58.doc" TargetMode="Internal" /><Relationship Id="rId3" Type="http://schemas.openxmlformats.org/officeDocument/2006/relationships/image" Target="../media/image45.wmf" /><Relationship Id="rId4" Type="http://schemas.openxmlformats.org/officeDocument/2006/relationships/oleObject" Target="../embeddings/oleObject59.doc" TargetMode="Internal" /><Relationship Id="rId5" Type="http://schemas.openxmlformats.org/officeDocument/2006/relationships/image" Target="../media/image46.wmf" /><Relationship Id="rId6" Type="http://schemas.openxmlformats.org/officeDocument/2006/relationships/oleObject" Target="../embeddings/oleObject60.doc" TargetMode="Internal" /><Relationship Id="rId7" Type="http://schemas.openxmlformats.org/officeDocument/2006/relationships/image" Target="../media/image47.wmf" /><Relationship Id="rId8" Type="http://schemas.openxmlformats.org/officeDocument/2006/relationships/oleObject" Target="../embeddings/oleObject61.bin" TargetMode="Internal" /><Relationship Id="rId9" Type="http://schemas.openxmlformats.org/officeDocument/2006/relationships/image" Target="../media/image48.wmf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5.doc" TargetMode="Internal" /><Relationship Id="rId11" Type="http://schemas.openxmlformats.org/officeDocument/2006/relationships/image" Target="../media/image54.wmf" /><Relationship Id="rId12" Type="http://schemas.openxmlformats.org/officeDocument/2006/relationships/oleObject" Target="../embeddings/oleObject69.bin" TargetMode="Internal" /><Relationship Id="rId13" Type="http://schemas.openxmlformats.org/officeDocument/2006/relationships/image" Target="../media/image55.wmf" /><Relationship Id="rId14" Type="http://schemas.openxmlformats.org/officeDocument/2006/relationships/hyperlink" Target="../&#26700;&#38754;/&#30446; &#24405;.ppt#-1,7,&#27809;&#26377;&#24187;&#28783;&#29255;&#26631;&#39064;" TargetMode="External" /><Relationship Id="rId15" Type="http://schemas.openxmlformats.org/officeDocument/2006/relationships/vmlDrawing" Target="../drawings/vmlDrawing17.vml" /><Relationship Id="rId2" Type="http://schemas.openxmlformats.org/officeDocument/2006/relationships/oleObject" Target="../embeddings/oleObject65.doc" TargetMode="Internal" /><Relationship Id="rId3" Type="http://schemas.openxmlformats.org/officeDocument/2006/relationships/image" Target="../media/image51.wmf" /><Relationship Id="rId4" Type="http://schemas.openxmlformats.org/officeDocument/2006/relationships/oleObject" Target="../embeddings/oleObject66.doc" TargetMode="Internal" /><Relationship Id="rId5" Type="http://schemas.openxmlformats.org/officeDocument/2006/relationships/image" Target="../media/image52.wmf" /><Relationship Id="rId6" Type="http://schemas.openxmlformats.org/officeDocument/2006/relationships/oleObject" Target="../embeddings/oleObject67.doc" TargetMode="Internal" /><Relationship Id="rId7" Type="http://schemas.openxmlformats.org/officeDocument/2006/relationships/image" Target="../media/image53.wmf" /><Relationship Id="rId8" Type="http://schemas.openxmlformats.org/officeDocument/2006/relationships/oleObject" Target="../embeddings/oleObject68.bin" TargetMode="Internal" /><Relationship Id="rId9" Type="http://schemas.openxmlformats.org/officeDocument/2006/relationships/image" Target="../media/image1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70.doc" TargetMode="Internal" /><Relationship Id="rId3" Type="http://schemas.openxmlformats.org/officeDocument/2006/relationships/image" Target="../media/image56.wmf" /><Relationship Id="rId4" Type="http://schemas.openxmlformats.org/officeDocument/2006/relationships/oleObject" Target="../embeddings/oleObject71.doc" TargetMode="Internal" /><Relationship Id="rId5" Type="http://schemas.openxmlformats.org/officeDocument/2006/relationships/image" Target="../media/image57.wmf" /><Relationship Id="rId6" Type="http://schemas.openxmlformats.org/officeDocument/2006/relationships/oleObject" Target="../embeddings/oleObject72.bin" TargetMode="Internal" /><Relationship Id="rId7" Type="http://schemas.openxmlformats.org/officeDocument/2006/relationships/image" Target="../media/image1.png" /><Relationship Id="rId8" Type="http://schemas.openxmlformats.org/officeDocument/2006/relationships/hyperlink" Target="../&#26700;&#38754;/&#30446; &#24405;.ppt#-1,7,&#27809;&#26377;&#24187;&#28783;&#29255;&#26631;&#39064;" TargetMode="External" /><Relationship Id="rId9" Type="http://schemas.openxmlformats.org/officeDocument/2006/relationships/vmlDrawing" Target="../drawings/vmlDrawing18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77.bin" TargetMode="Internal" /><Relationship Id="rId11" Type="http://schemas.openxmlformats.org/officeDocument/2006/relationships/image" Target="../media/image61.wmf" /><Relationship Id="rId12" Type="http://schemas.openxmlformats.org/officeDocument/2006/relationships/oleObject" Target="../embeddings/oleObject78.bin" TargetMode="Internal" /><Relationship Id="rId13" Type="http://schemas.openxmlformats.org/officeDocument/2006/relationships/image" Target="../media/image62.wmf" /><Relationship Id="rId14" Type="http://schemas.openxmlformats.org/officeDocument/2006/relationships/oleObject" Target="../embeddings/oleObject79.bin" TargetMode="Internal" /><Relationship Id="rId15" Type="http://schemas.openxmlformats.org/officeDocument/2006/relationships/image" Target="../media/image63.wmf" /><Relationship Id="rId16" Type="http://schemas.openxmlformats.org/officeDocument/2006/relationships/hyperlink" Target="../&#26700;&#38754;/&#30446; &#24405;.ppt#-1,7,&#27809;&#26377;&#24187;&#28783;&#29255;&#26631;&#39064;" TargetMode="External" /><Relationship Id="rId17" Type="http://schemas.openxmlformats.org/officeDocument/2006/relationships/vmlDrawing" Target="../drawings/vmlDrawing19.vml" /><Relationship Id="rId2" Type="http://schemas.openxmlformats.org/officeDocument/2006/relationships/oleObject" Target="../embeddings/oleObject73.doc" TargetMode="Internal" /><Relationship Id="rId3" Type="http://schemas.openxmlformats.org/officeDocument/2006/relationships/image" Target="../media/image58.wmf" /><Relationship Id="rId4" Type="http://schemas.openxmlformats.org/officeDocument/2006/relationships/oleObject" Target="../embeddings/oleObject74.doc" TargetMode="Internal" /><Relationship Id="rId5" Type="http://schemas.openxmlformats.org/officeDocument/2006/relationships/image" Target="../media/image59.wmf" /><Relationship Id="rId6" Type="http://schemas.openxmlformats.org/officeDocument/2006/relationships/oleObject" Target="../embeddings/oleObject75.doc" TargetMode="Internal" /><Relationship Id="rId7" Type="http://schemas.openxmlformats.org/officeDocument/2006/relationships/image" Target="../media/image60.wmf" /><Relationship Id="rId8" Type="http://schemas.openxmlformats.org/officeDocument/2006/relationships/oleObject" Target="../embeddings/oleObject76.bin" TargetMode="Internal" /><Relationship Id="rId9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1.doc" TargetMode="Internal" /><Relationship Id="rId3" Type="http://schemas.openxmlformats.org/officeDocument/2006/relationships/image" Target="../media/image4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1.png" /><Relationship Id="rId6" Type="http://schemas.openxmlformats.org/officeDocument/2006/relationships/oleObject" Target="../embeddings/oleObject3.doc" TargetMode="Internal" /><Relationship Id="rId7" Type="http://schemas.openxmlformats.org/officeDocument/2006/relationships/image" Target="../media/image5.wmf" /><Relationship Id="rId8" Type="http://schemas.openxmlformats.org/officeDocument/2006/relationships/hyperlink" Target="../&#26700;&#38754;/&#30446; &#24405;.ppt#-1,7,&#27809;&#26377;&#24187;&#28783;&#29255;&#26631;&#39064;" TargetMode="External" /><Relationship Id="rId9" Type="http://schemas.openxmlformats.org/officeDocument/2006/relationships/vmlDrawing" Target="../drawings/vmlDrawing2.v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84.bin" TargetMode="Internal" /><Relationship Id="rId11" Type="http://schemas.openxmlformats.org/officeDocument/2006/relationships/image" Target="../media/image67.wmf" /><Relationship Id="rId12" Type="http://schemas.openxmlformats.org/officeDocument/2006/relationships/hyperlink" Target="../&#26700;&#38754;/&#30446; &#24405;.ppt#-1,7,&#27809;&#26377;&#24187;&#28783;&#29255;&#26631;&#39064;" TargetMode="External" /><Relationship Id="rId13" Type="http://schemas.openxmlformats.org/officeDocument/2006/relationships/vmlDrawing" Target="../drawings/vmlDrawing20.vml" /><Relationship Id="rId2" Type="http://schemas.openxmlformats.org/officeDocument/2006/relationships/oleObject" Target="../embeddings/oleObject80.doc" TargetMode="Internal" /><Relationship Id="rId3" Type="http://schemas.openxmlformats.org/officeDocument/2006/relationships/image" Target="../media/image64.wmf" /><Relationship Id="rId4" Type="http://schemas.openxmlformats.org/officeDocument/2006/relationships/oleObject" Target="../embeddings/oleObject81.bin" TargetMode="Internal" /><Relationship Id="rId5" Type="http://schemas.openxmlformats.org/officeDocument/2006/relationships/image" Target="../media/image1.png" /><Relationship Id="rId6" Type="http://schemas.openxmlformats.org/officeDocument/2006/relationships/oleObject" Target="../embeddings/oleObject82.doc" TargetMode="Internal" /><Relationship Id="rId7" Type="http://schemas.openxmlformats.org/officeDocument/2006/relationships/image" Target="../media/image65.wmf" /><Relationship Id="rId8" Type="http://schemas.openxmlformats.org/officeDocument/2006/relationships/oleObject" Target="../embeddings/oleObject83.bin" TargetMode="Internal" /><Relationship Id="rId9" Type="http://schemas.openxmlformats.org/officeDocument/2006/relationships/image" Target="../media/image66.w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89.doc" TargetMode="Internal" /><Relationship Id="rId11" Type="http://schemas.openxmlformats.org/officeDocument/2006/relationships/image" Target="../media/image72.wmf" /><Relationship Id="rId12" Type="http://schemas.openxmlformats.org/officeDocument/2006/relationships/oleObject" Target="../embeddings/oleObject90.doc" TargetMode="Internal" /><Relationship Id="rId13" Type="http://schemas.openxmlformats.org/officeDocument/2006/relationships/image" Target="../media/image73.wmf" /><Relationship Id="rId14" Type="http://schemas.openxmlformats.org/officeDocument/2006/relationships/oleObject" Target="../embeddings/oleObject91.bin" TargetMode="Internal" /><Relationship Id="rId15" Type="http://schemas.openxmlformats.org/officeDocument/2006/relationships/image" Target="../media/image1.png" /><Relationship Id="rId16" Type="http://schemas.openxmlformats.org/officeDocument/2006/relationships/hyperlink" Target="../&#26700;&#38754;/&#30446; &#24405;.ppt#-1,7,&#27809;&#26377;&#24187;&#28783;&#29255;&#26631;&#39064;" TargetMode="External" /><Relationship Id="rId17" Type="http://schemas.openxmlformats.org/officeDocument/2006/relationships/oleObject" Target="../embeddings/oleObject92.bin" TargetMode="Internal" /><Relationship Id="rId18" Type="http://schemas.openxmlformats.org/officeDocument/2006/relationships/image" Target="../media/image74.wmf" /><Relationship Id="rId19" Type="http://schemas.openxmlformats.org/officeDocument/2006/relationships/vmlDrawing" Target="../drawings/vmlDrawing21.vml" /><Relationship Id="rId2" Type="http://schemas.openxmlformats.org/officeDocument/2006/relationships/oleObject" Target="../embeddings/oleObject85.doc" TargetMode="Internal" /><Relationship Id="rId3" Type="http://schemas.openxmlformats.org/officeDocument/2006/relationships/image" Target="../media/image68.wmf" /><Relationship Id="rId4" Type="http://schemas.openxmlformats.org/officeDocument/2006/relationships/oleObject" Target="../embeddings/oleObject86.doc" TargetMode="Internal" /><Relationship Id="rId5" Type="http://schemas.openxmlformats.org/officeDocument/2006/relationships/image" Target="../media/image69.wmf" /><Relationship Id="rId6" Type="http://schemas.openxmlformats.org/officeDocument/2006/relationships/oleObject" Target="../embeddings/oleObject87.doc" TargetMode="Internal" /><Relationship Id="rId7" Type="http://schemas.openxmlformats.org/officeDocument/2006/relationships/image" Target="../media/image70.wmf" /><Relationship Id="rId8" Type="http://schemas.openxmlformats.org/officeDocument/2006/relationships/oleObject" Target="../embeddings/oleObject88.doc" TargetMode="Internal" /><Relationship Id="rId9" Type="http://schemas.openxmlformats.org/officeDocument/2006/relationships/image" Target="../media/image71.w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image" Target="../media/image77.wmf" /><Relationship Id="rId11" Type="http://schemas.openxmlformats.org/officeDocument/2006/relationships/vmlDrawing" Target="../drawings/vmlDrawing22.vml" /><Relationship Id="rId2" Type="http://schemas.openxmlformats.org/officeDocument/2006/relationships/oleObject" Target="../embeddings/oleObject93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94.bin" TargetMode="Internal" /><Relationship Id="rId5" Type="http://schemas.openxmlformats.org/officeDocument/2006/relationships/image" Target="../media/image75.wmf" /><Relationship Id="rId6" Type="http://schemas.openxmlformats.org/officeDocument/2006/relationships/oleObject" Target="../embeddings/oleObject95.bin" TargetMode="Internal" /><Relationship Id="rId7" Type="http://schemas.openxmlformats.org/officeDocument/2006/relationships/image" Target="../media/image76.wmf" /><Relationship Id="rId8" Type="http://schemas.openxmlformats.org/officeDocument/2006/relationships/hyperlink" Target="../&#26700;&#38754;/&#30446; &#24405;.ppt#-1,7,&#27809;&#26377;&#24187;&#28783;&#29255;&#26631;&#39064;" TargetMode="External" /><Relationship Id="rId9" Type="http://schemas.openxmlformats.org/officeDocument/2006/relationships/oleObject" Target="../embeddings/oleObject96.bin" TargetMode="Interna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97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98.bin" TargetMode="Internal" /><Relationship Id="rId5" Type="http://schemas.openxmlformats.org/officeDocument/2006/relationships/image" Target="../media/image78.wmf" /><Relationship Id="rId6" Type="http://schemas.openxmlformats.org/officeDocument/2006/relationships/oleObject" Target="../embeddings/oleObject99.bin" TargetMode="Internal" /><Relationship Id="rId7" Type="http://schemas.openxmlformats.org/officeDocument/2006/relationships/image" Target="../media/image79.wmf" /><Relationship Id="rId8" Type="http://schemas.openxmlformats.org/officeDocument/2006/relationships/hyperlink" Target="../&#26700;&#38754;/&#30446; &#24405;.ppt#-1,7,&#27809;&#26377;&#24187;&#28783;&#29255;&#26631;&#39064;" TargetMode="External" /><Relationship Id="rId9" Type="http://schemas.openxmlformats.org/officeDocument/2006/relationships/vmlDrawing" Target="../drawings/vmlDrawing23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hyperlink" Target="../&#26700;&#38754;/&#30446; &#24405;.ppt#-1,7,&#27809;&#26377;&#24187;&#28783;&#29255;&#26631;&#39064;" TargetMode="External" /><Relationship Id="rId11" Type="http://schemas.openxmlformats.org/officeDocument/2006/relationships/vmlDrawing" Target="../drawings/vmlDrawing24.vml" /><Relationship Id="rId2" Type="http://schemas.openxmlformats.org/officeDocument/2006/relationships/oleObject" Target="../embeddings/oleObject100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01.bin" TargetMode="Internal" /><Relationship Id="rId5" Type="http://schemas.openxmlformats.org/officeDocument/2006/relationships/image" Target="../media/image80.wmf" /><Relationship Id="rId6" Type="http://schemas.openxmlformats.org/officeDocument/2006/relationships/oleObject" Target="../embeddings/oleObject102.bin" TargetMode="Internal" /><Relationship Id="rId7" Type="http://schemas.openxmlformats.org/officeDocument/2006/relationships/image" Target="../media/image81.wmf" /><Relationship Id="rId8" Type="http://schemas.openxmlformats.org/officeDocument/2006/relationships/oleObject" Target="../embeddings/oleObject103.bin" TargetMode="Internal" /><Relationship Id="rId9" Type="http://schemas.openxmlformats.org/officeDocument/2006/relationships/image" Target="../media/image82.wmf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108.bin" TargetMode="Internal" /><Relationship Id="rId11" Type="http://schemas.openxmlformats.org/officeDocument/2006/relationships/image" Target="../media/image86.wmf" /><Relationship Id="rId12" Type="http://schemas.openxmlformats.org/officeDocument/2006/relationships/oleObject" Target="../embeddings/oleObject109.bin" TargetMode="Internal" /><Relationship Id="rId13" Type="http://schemas.openxmlformats.org/officeDocument/2006/relationships/image" Target="../media/image87.wmf" /><Relationship Id="rId14" Type="http://schemas.openxmlformats.org/officeDocument/2006/relationships/hyperlink" Target="../&#26700;&#38754;/&#30446; &#24405;.ppt#-1,7,&#27809;&#26377;&#24187;&#28783;&#29255;&#26631;&#39064;" TargetMode="External" /><Relationship Id="rId15" Type="http://schemas.openxmlformats.org/officeDocument/2006/relationships/vmlDrawing" Target="../drawings/vmlDrawing25.vml" /><Relationship Id="rId2" Type="http://schemas.openxmlformats.org/officeDocument/2006/relationships/oleObject" Target="../embeddings/oleObject104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05.bin" TargetMode="Internal" /><Relationship Id="rId5" Type="http://schemas.openxmlformats.org/officeDocument/2006/relationships/image" Target="../media/image83.wmf" /><Relationship Id="rId6" Type="http://schemas.openxmlformats.org/officeDocument/2006/relationships/oleObject" Target="../embeddings/oleObject106.bin" TargetMode="Internal" /><Relationship Id="rId7" Type="http://schemas.openxmlformats.org/officeDocument/2006/relationships/image" Target="../media/image84.wmf" /><Relationship Id="rId8" Type="http://schemas.openxmlformats.org/officeDocument/2006/relationships/oleObject" Target="../embeddings/oleObject107.bin" TargetMode="Internal" /><Relationship Id="rId9" Type="http://schemas.openxmlformats.org/officeDocument/2006/relationships/image" Target="../media/image85.wmf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oleObject" Target="../embeddings/oleObject114.bin" TargetMode="Internal" /><Relationship Id="rId11" Type="http://schemas.openxmlformats.org/officeDocument/2006/relationships/image" Target="../media/image1.png" /><Relationship Id="rId12" Type="http://schemas.openxmlformats.org/officeDocument/2006/relationships/hyperlink" Target="../&#26700;&#38754;/&#30446;%20&#24405;.ppt#-1,7,&#27809;&#26377;&#24187;&#28783;&#29255;&#26631;&#39064;" TargetMode="External" /><Relationship Id="rId13" Type="http://schemas.openxmlformats.org/officeDocument/2006/relationships/vmlDrawing" Target="../drawings/vmlDrawing26.vml" /><Relationship Id="rId2" Type="http://schemas.openxmlformats.org/officeDocument/2006/relationships/oleObject" Target="../embeddings/oleObject110.doc" TargetMode="Internal" /><Relationship Id="rId3" Type="http://schemas.openxmlformats.org/officeDocument/2006/relationships/image" Target="../media/image88.wmf" /><Relationship Id="rId4" Type="http://schemas.openxmlformats.org/officeDocument/2006/relationships/oleObject" Target="../embeddings/oleObject111.doc" TargetMode="Internal" /><Relationship Id="rId5" Type="http://schemas.openxmlformats.org/officeDocument/2006/relationships/image" Target="../media/image89.wmf" /><Relationship Id="rId6" Type="http://schemas.openxmlformats.org/officeDocument/2006/relationships/oleObject" Target="../embeddings/oleObject112.doc" TargetMode="Internal" /><Relationship Id="rId7" Type="http://schemas.openxmlformats.org/officeDocument/2006/relationships/image" Target="../media/image90.wmf" /><Relationship Id="rId8" Type="http://schemas.openxmlformats.org/officeDocument/2006/relationships/oleObject" Target="../embeddings/oleObject113.doc" TargetMode="Internal" /><Relationship Id="rId9" Type="http://schemas.openxmlformats.org/officeDocument/2006/relationships/image" Target="../media/image91.wmf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oleObject" Target="../embeddings/oleObject115.bin" TargetMode="Internal" /><Relationship Id="rId3" Type="http://schemas.openxmlformats.org/officeDocument/2006/relationships/image" Target="../media/image1.png" /><Relationship Id="rId4" Type="http://schemas.openxmlformats.org/officeDocument/2006/relationships/hyperlink" Target="../&#26700;&#38754;/&#30446;%20&#24405;.ppt#-1,7,&#27809;&#26377;&#24187;&#28783;&#29255;&#26631;&#39064;" TargetMode="External" /><Relationship Id="rId5" Type="http://schemas.openxmlformats.org/officeDocument/2006/relationships/vmlDrawing" Target="../drawings/vmlDrawing27.v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oleObject" Target="../embeddings/oleObject116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17.doc" TargetMode="Internal" /><Relationship Id="rId5" Type="http://schemas.openxmlformats.org/officeDocument/2006/relationships/image" Target="../media/image92.wmf" /><Relationship Id="rId6" Type="http://schemas.openxmlformats.org/officeDocument/2006/relationships/oleObject" Target="../embeddings/oleObject118.doc" TargetMode="Internal" /><Relationship Id="rId7" Type="http://schemas.openxmlformats.org/officeDocument/2006/relationships/image" Target="../media/image93.wmf" /><Relationship Id="rId8" Type="http://schemas.openxmlformats.org/officeDocument/2006/relationships/hyperlink" Target="../&#26700;&#38754;/&#30446;%20&#24405;.ppt#-1,7,&#27809;&#26377;&#24187;&#28783;&#29255;&#26631;&#39064;" TargetMode="External" /><Relationship Id="rId9" Type="http://schemas.openxmlformats.org/officeDocument/2006/relationships/vmlDrawing" Target="../drawings/vmlDrawing28.v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4.doc" TargetMode="Internal" /><Relationship Id="rId3" Type="http://schemas.openxmlformats.org/officeDocument/2006/relationships/image" Target="../media/image6.wmf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1.png" /><Relationship Id="rId6" Type="http://schemas.openxmlformats.org/officeDocument/2006/relationships/hyperlink" Target="../&#26700;&#38754;/&#30446; &#24405;.ppt#-1,7,&#27809;&#26377;&#24187;&#28783;&#29255;&#26631;&#39064;" TargetMode="External" /><Relationship Id="rId7" Type="http://schemas.openxmlformats.org/officeDocument/2006/relationships/vmlDrawing" Target="../drawings/vmlDrawing3.v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oleObject" Target="../embeddings/oleObject119.bin" TargetMode="Internal" /><Relationship Id="rId3" Type="http://schemas.openxmlformats.org/officeDocument/2006/relationships/image" Target="../media/image1.png" /><Relationship Id="rId4" Type="http://schemas.openxmlformats.org/officeDocument/2006/relationships/hyperlink" Target="../&#26700;&#38754;/&#30446;%20&#24405;.ppt#-1,7,&#27809;&#26377;&#24187;&#28783;&#29255;&#26631;&#39064;" TargetMode="External" /><Relationship Id="rId5" Type="http://schemas.openxmlformats.org/officeDocument/2006/relationships/vmlDrawing" Target="../drawings/vmlDrawing29.v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oleObject" Target="../embeddings/oleObject120.bin" TargetMode="Internal" /><Relationship Id="rId3" Type="http://schemas.openxmlformats.org/officeDocument/2006/relationships/image" Target="../media/image1.png" /><Relationship Id="rId4" Type="http://schemas.openxmlformats.org/officeDocument/2006/relationships/hyperlink" Target="../&#26700;&#38754;/&#30446;%20&#24405;.ppt#-1,7,&#27809;&#26377;&#24187;&#28783;&#29255;&#26631;&#39064;" TargetMode="External" /><Relationship Id="rId5" Type="http://schemas.openxmlformats.org/officeDocument/2006/relationships/vmlDrawing" Target="../drawings/vmlDrawing30.v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oleObject" Target="../embeddings/oleObject125.doc" TargetMode="Internal" /><Relationship Id="rId11" Type="http://schemas.openxmlformats.org/officeDocument/2006/relationships/image" Target="../media/image97.wmf" /><Relationship Id="rId12" Type="http://schemas.openxmlformats.org/officeDocument/2006/relationships/oleObject" Target="../embeddings/oleObject126.doc" TargetMode="Internal" /><Relationship Id="rId13" Type="http://schemas.openxmlformats.org/officeDocument/2006/relationships/image" Target="../media/image98.wmf" /><Relationship Id="rId14" Type="http://schemas.openxmlformats.org/officeDocument/2006/relationships/oleObject" Target="../embeddings/oleObject127.bin" TargetMode="Internal" /><Relationship Id="rId15" Type="http://schemas.openxmlformats.org/officeDocument/2006/relationships/image" Target="../media/image99.wmf" /><Relationship Id="rId16" Type="http://schemas.openxmlformats.org/officeDocument/2006/relationships/vmlDrawing" Target="../drawings/vmlDrawing31.vml" /><Relationship Id="rId2" Type="http://schemas.openxmlformats.org/officeDocument/2006/relationships/oleObject" Target="../embeddings/oleObject121.doc" TargetMode="Internal" /><Relationship Id="rId3" Type="http://schemas.openxmlformats.org/officeDocument/2006/relationships/image" Target="../media/image94.wmf" /><Relationship Id="rId4" Type="http://schemas.openxmlformats.org/officeDocument/2006/relationships/oleObject" Target="../embeddings/oleObject122.doc" TargetMode="Internal" /><Relationship Id="rId5" Type="http://schemas.openxmlformats.org/officeDocument/2006/relationships/image" Target="../media/image95.wmf" /><Relationship Id="rId6" Type="http://schemas.openxmlformats.org/officeDocument/2006/relationships/oleObject" Target="../embeddings/oleObject123.bin" TargetMode="Internal" /><Relationship Id="rId7" Type="http://schemas.openxmlformats.org/officeDocument/2006/relationships/image" Target="../media/image1.png" /><Relationship Id="rId8" Type="http://schemas.openxmlformats.org/officeDocument/2006/relationships/oleObject" Target="../embeddings/oleObject124.doc" TargetMode="Internal" /><Relationship Id="rId9" Type="http://schemas.openxmlformats.org/officeDocument/2006/relationships/image" Target="../media/image96.wmf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hyperlink" Target="../&#26700;&#38754;/&#30446;%20&#24405;.ppt#-1,7,&#27809;&#26377;&#24187;&#28783;&#29255;&#26631;&#39064;" TargetMode="External" /><Relationship Id="rId11" Type="http://schemas.openxmlformats.org/officeDocument/2006/relationships/vmlDrawing" Target="../drawings/vmlDrawing32.vml" /><Relationship Id="rId2" Type="http://schemas.openxmlformats.org/officeDocument/2006/relationships/oleObject" Target="../embeddings/oleObject128.doc" TargetMode="Internal" /><Relationship Id="rId3" Type="http://schemas.openxmlformats.org/officeDocument/2006/relationships/image" Target="../media/image100.wmf" /><Relationship Id="rId4" Type="http://schemas.openxmlformats.org/officeDocument/2006/relationships/oleObject" Target="../embeddings/oleObject129.bin" TargetMode="Internal" /><Relationship Id="rId5" Type="http://schemas.openxmlformats.org/officeDocument/2006/relationships/image" Target="../media/image1.png" /><Relationship Id="rId6" Type="http://schemas.openxmlformats.org/officeDocument/2006/relationships/oleObject" Target="../embeddings/oleObject130.doc" TargetMode="Internal" /><Relationship Id="rId7" Type="http://schemas.openxmlformats.org/officeDocument/2006/relationships/image" Target="../media/image101.wmf" /><Relationship Id="rId8" Type="http://schemas.openxmlformats.org/officeDocument/2006/relationships/oleObject" Target="../embeddings/oleObject131.bin" TargetMode="Internal" /><Relationship Id="rId9" Type="http://schemas.openxmlformats.org/officeDocument/2006/relationships/image" Target="../media/image102.wmf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oleObject" Target="../embeddings/oleObject136.bin" TargetMode="Internal" /><Relationship Id="rId11" Type="http://schemas.openxmlformats.org/officeDocument/2006/relationships/image" Target="../media/image38.wmf" /><Relationship Id="rId12" Type="http://schemas.openxmlformats.org/officeDocument/2006/relationships/oleObject" Target="../embeddings/oleObject137.bin" TargetMode="Internal" /><Relationship Id="rId13" Type="http://schemas.openxmlformats.org/officeDocument/2006/relationships/image" Target="../media/image104.wmf" /><Relationship Id="rId14" Type="http://schemas.openxmlformats.org/officeDocument/2006/relationships/oleObject" Target="../embeddings/oleObject138.bin" TargetMode="Internal" /><Relationship Id="rId15" Type="http://schemas.openxmlformats.org/officeDocument/2006/relationships/oleObject" Target="../embeddings/oleObject139.bin" TargetMode="Internal" /><Relationship Id="rId16" Type="http://schemas.openxmlformats.org/officeDocument/2006/relationships/image" Target="../media/image105.wmf" /><Relationship Id="rId17" Type="http://schemas.openxmlformats.org/officeDocument/2006/relationships/hyperlink" Target="../&#26700;&#38754;/&#30446;%20&#24405;.ppt#-1,7,&#27809;&#26377;&#24187;&#28783;&#29255;&#26631;&#39064;" TargetMode="External" /><Relationship Id="rId18" Type="http://schemas.openxmlformats.org/officeDocument/2006/relationships/vmlDrawing" Target="../drawings/vmlDrawing33.vml" /><Relationship Id="rId2" Type="http://schemas.openxmlformats.org/officeDocument/2006/relationships/oleObject" Target="../embeddings/oleObject132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33.bin" TargetMode="Internal" /><Relationship Id="rId5" Type="http://schemas.openxmlformats.org/officeDocument/2006/relationships/image" Target="../media/image103.wmf" /><Relationship Id="rId6" Type="http://schemas.openxmlformats.org/officeDocument/2006/relationships/oleObject" Target="../embeddings/oleObject134.bin" TargetMode="Internal" /><Relationship Id="rId7" Type="http://schemas.openxmlformats.org/officeDocument/2006/relationships/image" Target="../media/image39.wmf" /><Relationship Id="rId8" Type="http://schemas.openxmlformats.org/officeDocument/2006/relationships/oleObject" Target="../embeddings/oleObject135.bin" TargetMode="Internal" /><Relationship Id="rId9" Type="http://schemas.openxmlformats.org/officeDocument/2006/relationships/image" Target="../media/image40.wmf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oleObject" Target="../embeddings/oleObject144.bin" TargetMode="Internal" /><Relationship Id="rId11" Type="http://schemas.openxmlformats.org/officeDocument/2006/relationships/image" Target="../media/image109.wmf" /><Relationship Id="rId12" Type="http://schemas.openxmlformats.org/officeDocument/2006/relationships/oleObject" Target="../embeddings/oleObject145.bin" TargetMode="Internal" /><Relationship Id="rId13" Type="http://schemas.openxmlformats.org/officeDocument/2006/relationships/image" Target="../media/image110.wmf" /><Relationship Id="rId14" Type="http://schemas.openxmlformats.org/officeDocument/2006/relationships/oleObject" Target="../embeddings/oleObject146.bin" TargetMode="Internal" /><Relationship Id="rId15" Type="http://schemas.openxmlformats.org/officeDocument/2006/relationships/image" Target="../media/image111.wmf" /><Relationship Id="rId16" Type="http://schemas.openxmlformats.org/officeDocument/2006/relationships/oleObject" Target="../embeddings/oleObject147.bin" TargetMode="Internal" /><Relationship Id="rId17" Type="http://schemas.openxmlformats.org/officeDocument/2006/relationships/image" Target="../media/image112.wmf" /><Relationship Id="rId18" Type="http://schemas.openxmlformats.org/officeDocument/2006/relationships/oleObject" Target="../embeddings/oleObject148.bin" TargetMode="Internal" /><Relationship Id="rId19" Type="http://schemas.openxmlformats.org/officeDocument/2006/relationships/image" Target="../media/image39.wmf" /><Relationship Id="rId2" Type="http://schemas.openxmlformats.org/officeDocument/2006/relationships/oleObject" Target="../embeddings/oleObject140.bin" TargetMode="Internal" /><Relationship Id="rId20" Type="http://schemas.openxmlformats.org/officeDocument/2006/relationships/oleObject" Target="../embeddings/oleObject149.bin" TargetMode="Internal" /><Relationship Id="rId21" Type="http://schemas.openxmlformats.org/officeDocument/2006/relationships/image" Target="../media/image40.wmf" /><Relationship Id="rId22" Type="http://schemas.openxmlformats.org/officeDocument/2006/relationships/oleObject" Target="../embeddings/oleObject150.bin" TargetMode="Internal" /><Relationship Id="rId23" Type="http://schemas.openxmlformats.org/officeDocument/2006/relationships/image" Target="../media/image38.wmf" /><Relationship Id="rId24" Type="http://schemas.openxmlformats.org/officeDocument/2006/relationships/oleObject" Target="../embeddings/oleObject151.bin" TargetMode="Internal" /><Relationship Id="rId25" Type="http://schemas.openxmlformats.org/officeDocument/2006/relationships/image" Target="../media/image113.wmf" /><Relationship Id="rId26" Type="http://schemas.openxmlformats.org/officeDocument/2006/relationships/oleObject" Target="../embeddings/oleObject152.bin" TargetMode="Internal" /><Relationship Id="rId27" Type="http://schemas.openxmlformats.org/officeDocument/2006/relationships/image" Target="../media/image104.wmf" /><Relationship Id="rId28" Type="http://schemas.openxmlformats.org/officeDocument/2006/relationships/oleObject" Target="../embeddings/oleObject153.bin" TargetMode="Internal" /><Relationship Id="rId29" Type="http://schemas.openxmlformats.org/officeDocument/2006/relationships/oleObject" Target="../embeddings/oleObject154.bin" TargetMode="Internal" /><Relationship Id="rId3" Type="http://schemas.openxmlformats.org/officeDocument/2006/relationships/image" Target="../media/image1.png" /><Relationship Id="rId30" Type="http://schemas.openxmlformats.org/officeDocument/2006/relationships/image" Target="../media/image114.wmf" /><Relationship Id="rId31" Type="http://schemas.openxmlformats.org/officeDocument/2006/relationships/oleObject" Target="../embeddings/oleObject155.bin" TargetMode="Internal" /><Relationship Id="rId32" Type="http://schemas.openxmlformats.org/officeDocument/2006/relationships/image" Target="../media/image115.wmf" /><Relationship Id="rId33" Type="http://schemas.openxmlformats.org/officeDocument/2006/relationships/hyperlink" Target="../&#26700;&#38754;/&#30446;%20&#24405;.ppt#-1,7,&#27809;&#26377;&#24187;&#28783;&#29255;&#26631;&#39064;" TargetMode="External" /><Relationship Id="rId34" Type="http://schemas.openxmlformats.org/officeDocument/2006/relationships/vmlDrawing" Target="../drawings/vmlDrawing34.vml" /><Relationship Id="rId4" Type="http://schemas.openxmlformats.org/officeDocument/2006/relationships/oleObject" Target="../embeddings/oleObject141.bin" TargetMode="Internal" /><Relationship Id="rId5" Type="http://schemas.openxmlformats.org/officeDocument/2006/relationships/image" Target="../media/image106.wmf" /><Relationship Id="rId6" Type="http://schemas.openxmlformats.org/officeDocument/2006/relationships/oleObject" Target="../embeddings/oleObject142.bin" TargetMode="Internal" /><Relationship Id="rId7" Type="http://schemas.openxmlformats.org/officeDocument/2006/relationships/image" Target="../media/image107.wmf" /><Relationship Id="rId8" Type="http://schemas.openxmlformats.org/officeDocument/2006/relationships/oleObject" Target="../embeddings/oleObject143.bin" TargetMode="Internal" /><Relationship Id="rId9" Type="http://schemas.openxmlformats.org/officeDocument/2006/relationships/image" Target="../media/image108.wmf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oleObject" Target="../embeddings/oleObject160.bin" TargetMode="Internal" /><Relationship Id="rId11" Type="http://schemas.openxmlformats.org/officeDocument/2006/relationships/image" Target="../media/image118.wmf" /><Relationship Id="rId12" Type="http://schemas.openxmlformats.org/officeDocument/2006/relationships/hyperlink" Target="../&#26700;&#38754;/&#30446;%20&#24405;.ppt#-1,7,&#27809;&#26377;&#24187;&#28783;&#29255;&#26631;&#39064;" TargetMode="External" /><Relationship Id="rId13" Type="http://schemas.openxmlformats.org/officeDocument/2006/relationships/vmlDrawing" Target="../drawings/vmlDrawing35.vml" /><Relationship Id="rId2" Type="http://schemas.openxmlformats.org/officeDocument/2006/relationships/oleObject" Target="../embeddings/oleObject156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57.bin" TargetMode="Internal" /><Relationship Id="rId5" Type="http://schemas.openxmlformats.org/officeDocument/2006/relationships/image" Target="../media/image116.wmf" /><Relationship Id="rId6" Type="http://schemas.openxmlformats.org/officeDocument/2006/relationships/oleObject" Target="../embeddings/oleObject158.bin" TargetMode="Internal" /><Relationship Id="rId7" Type="http://schemas.openxmlformats.org/officeDocument/2006/relationships/image" Target="../media/image109.wmf" /><Relationship Id="rId8" Type="http://schemas.openxmlformats.org/officeDocument/2006/relationships/oleObject" Target="../embeddings/oleObject159.bin" TargetMode="Internal" /><Relationship Id="rId9" Type="http://schemas.openxmlformats.org/officeDocument/2006/relationships/image" Target="../media/image117.wmf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oleObject" Target="../embeddings/oleObject165.bin" TargetMode="Internal" /><Relationship Id="rId11" Type="http://schemas.openxmlformats.org/officeDocument/2006/relationships/image" Target="../media/image122.wmf" /><Relationship Id="rId12" Type="http://schemas.openxmlformats.org/officeDocument/2006/relationships/oleObject" Target="../embeddings/oleObject166.bin" TargetMode="Internal" /><Relationship Id="rId13" Type="http://schemas.openxmlformats.org/officeDocument/2006/relationships/image" Target="../media/image123.wmf" /><Relationship Id="rId14" Type="http://schemas.openxmlformats.org/officeDocument/2006/relationships/oleObject" Target="../embeddings/oleObject167.bin" TargetMode="Internal" /><Relationship Id="rId15" Type="http://schemas.openxmlformats.org/officeDocument/2006/relationships/image" Target="../media/image124.wmf" /><Relationship Id="rId16" Type="http://schemas.openxmlformats.org/officeDocument/2006/relationships/oleObject" Target="../embeddings/oleObject168.bin" TargetMode="Internal" /><Relationship Id="rId17" Type="http://schemas.openxmlformats.org/officeDocument/2006/relationships/image" Target="../media/image125.wmf" /><Relationship Id="rId18" Type="http://schemas.openxmlformats.org/officeDocument/2006/relationships/oleObject" Target="../embeddings/oleObject169.bin" TargetMode="Internal" /><Relationship Id="rId19" Type="http://schemas.openxmlformats.org/officeDocument/2006/relationships/image" Target="../media/image126.wmf" /><Relationship Id="rId2" Type="http://schemas.openxmlformats.org/officeDocument/2006/relationships/oleObject" Target="../embeddings/oleObject161.doc" TargetMode="Internal" /><Relationship Id="rId20" Type="http://schemas.openxmlformats.org/officeDocument/2006/relationships/hyperlink" Target="../&#26700;&#38754;/&#30446;%20&#24405;.ppt#-1,7,&#27809;&#26377;&#24187;&#28783;&#29255;&#26631;&#39064;" TargetMode="External" /><Relationship Id="rId21" Type="http://schemas.openxmlformats.org/officeDocument/2006/relationships/oleObject" Target="../embeddings/oleObject170.bin" TargetMode="Internal" /><Relationship Id="rId22" Type="http://schemas.openxmlformats.org/officeDocument/2006/relationships/image" Target="../media/image127.wmf" /><Relationship Id="rId23" Type="http://schemas.openxmlformats.org/officeDocument/2006/relationships/oleObject" Target="../embeddings/oleObject171.bin" TargetMode="Internal" /><Relationship Id="rId24" Type="http://schemas.openxmlformats.org/officeDocument/2006/relationships/image" Target="../media/image128.wmf" /><Relationship Id="rId25" Type="http://schemas.openxmlformats.org/officeDocument/2006/relationships/vmlDrawing" Target="../drawings/vmlDrawing36.vml" /><Relationship Id="rId26" Type="http://schemas.openxmlformats.org/officeDocument/2006/relationships/audio" Target="../media/CHIMES11.wav" /><Relationship Id="rId3" Type="http://schemas.openxmlformats.org/officeDocument/2006/relationships/image" Target="../media/image119.wmf" /><Relationship Id="rId4" Type="http://schemas.openxmlformats.org/officeDocument/2006/relationships/oleObject" Target="../embeddings/oleObject162.bin" TargetMode="Internal" /><Relationship Id="rId5" Type="http://schemas.openxmlformats.org/officeDocument/2006/relationships/image" Target="../media/image120.wmf" /><Relationship Id="rId6" Type="http://schemas.openxmlformats.org/officeDocument/2006/relationships/oleObject" Target="../embeddings/oleObject163.doc" TargetMode="Internal" /><Relationship Id="rId7" Type="http://schemas.openxmlformats.org/officeDocument/2006/relationships/image" Target="../media/image121.wmf" /><Relationship Id="rId8" Type="http://schemas.openxmlformats.org/officeDocument/2006/relationships/oleObject" Target="../embeddings/oleObject164.bin" TargetMode="Internal" /><Relationship Id="rId9" Type="http://schemas.openxmlformats.org/officeDocument/2006/relationships/image" Target="../media/image1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hyperlink" Target="../&#26700;&#38754;/&#30446;%20&#24405;.ppt#-1,7,&#27809;&#26377;&#24187;&#28783;&#29255;&#26631;&#39064;" TargetMode="External" /><Relationship Id="rId11" Type="http://schemas.openxmlformats.org/officeDocument/2006/relationships/oleObject" Target="../embeddings/oleObject176.bin" TargetMode="Internal" /><Relationship Id="rId12" Type="http://schemas.openxmlformats.org/officeDocument/2006/relationships/image" Target="../media/image126.wmf" /><Relationship Id="rId13" Type="http://schemas.openxmlformats.org/officeDocument/2006/relationships/vmlDrawing" Target="../drawings/vmlDrawing37.vml" /><Relationship Id="rId2" Type="http://schemas.openxmlformats.org/officeDocument/2006/relationships/oleObject" Target="../embeddings/oleObject172.doc" TargetMode="Internal" /><Relationship Id="rId3" Type="http://schemas.openxmlformats.org/officeDocument/2006/relationships/image" Target="../media/image129.wmf" /><Relationship Id="rId4" Type="http://schemas.openxmlformats.org/officeDocument/2006/relationships/oleObject" Target="../embeddings/oleObject173.doc" TargetMode="Internal" /><Relationship Id="rId5" Type="http://schemas.openxmlformats.org/officeDocument/2006/relationships/image" Target="../media/image130.wmf" /><Relationship Id="rId6" Type="http://schemas.openxmlformats.org/officeDocument/2006/relationships/oleObject" Target="../embeddings/oleObject174.doc" TargetMode="Internal" /><Relationship Id="rId7" Type="http://schemas.openxmlformats.org/officeDocument/2006/relationships/image" Target="../media/image131.wmf" /><Relationship Id="rId8" Type="http://schemas.openxmlformats.org/officeDocument/2006/relationships/oleObject" Target="../embeddings/oleObject175.bin" TargetMode="Internal" /><Relationship Id="rId9" Type="http://schemas.openxmlformats.org/officeDocument/2006/relationships/image" Target="../media/image1.pn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oleObject" Target="../embeddings/oleObject181.bin" TargetMode="Internal" /><Relationship Id="rId11" Type="http://schemas.openxmlformats.org/officeDocument/2006/relationships/image" Target="../media/image135.wmf" /><Relationship Id="rId12" Type="http://schemas.openxmlformats.org/officeDocument/2006/relationships/oleObject" Target="../embeddings/oleObject182.bin" TargetMode="Internal" /><Relationship Id="rId13" Type="http://schemas.openxmlformats.org/officeDocument/2006/relationships/oleObject" Target="../embeddings/oleObject183.bin" TargetMode="Internal" /><Relationship Id="rId14" Type="http://schemas.openxmlformats.org/officeDocument/2006/relationships/image" Target="../media/image136.wmf" /><Relationship Id="rId15" Type="http://schemas.openxmlformats.org/officeDocument/2006/relationships/vmlDrawing" Target="../drawings/vmlDrawing38.vml" /><Relationship Id="rId2" Type="http://schemas.openxmlformats.org/officeDocument/2006/relationships/oleObject" Target="../embeddings/oleObject177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78.bin" TargetMode="Internal" /><Relationship Id="rId5" Type="http://schemas.openxmlformats.org/officeDocument/2006/relationships/image" Target="../media/image132.wmf" /><Relationship Id="rId6" Type="http://schemas.openxmlformats.org/officeDocument/2006/relationships/oleObject" Target="../embeddings/oleObject179.bin" TargetMode="Internal" /><Relationship Id="rId7" Type="http://schemas.openxmlformats.org/officeDocument/2006/relationships/image" Target="../media/image133.wmf" /><Relationship Id="rId8" Type="http://schemas.openxmlformats.org/officeDocument/2006/relationships/oleObject" Target="../embeddings/oleObject180.bin" TargetMode="Internal" /><Relationship Id="rId9" Type="http://schemas.openxmlformats.org/officeDocument/2006/relationships/image" Target="../media/image134.wmf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6.bin" TargetMode="Internal" /><Relationship Id="rId3" Type="http://schemas.openxmlformats.org/officeDocument/2006/relationships/image" Target="../media/image1.png" /><Relationship Id="rId4" Type="http://schemas.openxmlformats.org/officeDocument/2006/relationships/hyperlink" Target="../&#26700;&#38754;/&#30446; &#24405;.ppt#-1,7,&#27809;&#26377;&#24187;&#28783;&#29255;&#26631;&#39064;" TargetMode="External" /><Relationship Id="rId5" Type="http://schemas.openxmlformats.org/officeDocument/2006/relationships/vmlDrawing" Target="../drawings/vmlDrawing4.v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oleObject" Target="../embeddings/oleObject188.bin" TargetMode="Internal" /><Relationship Id="rId11" Type="http://schemas.openxmlformats.org/officeDocument/2006/relationships/image" Target="../media/image140.wmf" /><Relationship Id="rId12" Type="http://schemas.openxmlformats.org/officeDocument/2006/relationships/oleObject" Target="../embeddings/oleObject189.bin" TargetMode="Internal" /><Relationship Id="rId13" Type="http://schemas.openxmlformats.org/officeDocument/2006/relationships/image" Target="../media/image141.wmf" /><Relationship Id="rId14" Type="http://schemas.openxmlformats.org/officeDocument/2006/relationships/oleObject" Target="../embeddings/oleObject190.bin" TargetMode="Internal" /><Relationship Id="rId15" Type="http://schemas.openxmlformats.org/officeDocument/2006/relationships/image" Target="../media/image142.wmf" /><Relationship Id="rId16" Type="http://schemas.openxmlformats.org/officeDocument/2006/relationships/oleObject" Target="../embeddings/oleObject191.bin" TargetMode="Internal" /><Relationship Id="rId17" Type="http://schemas.openxmlformats.org/officeDocument/2006/relationships/image" Target="../media/image143.wmf" /><Relationship Id="rId18" Type="http://schemas.openxmlformats.org/officeDocument/2006/relationships/oleObject" Target="../embeddings/oleObject192.bin" TargetMode="Internal" /><Relationship Id="rId19" Type="http://schemas.openxmlformats.org/officeDocument/2006/relationships/image" Target="../media/image144.wmf" /><Relationship Id="rId2" Type="http://schemas.openxmlformats.org/officeDocument/2006/relationships/oleObject" Target="../embeddings/oleObject184.bin" TargetMode="Internal" /><Relationship Id="rId20" Type="http://schemas.openxmlformats.org/officeDocument/2006/relationships/oleObject" Target="../embeddings/oleObject193.bin" TargetMode="Internal" /><Relationship Id="rId21" Type="http://schemas.openxmlformats.org/officeDocument/2006/relationships/image" Target="../media/image145.wmf" /><Relationship Id="rId22" Type="http://schemas.openxmlformats.org/officeDocument/2006/relationships/oleObject" Target="../embeddings/oleObject194.bin" TargetMode="Internal" /><Relationship Id="rId23" Type="http://schemas.openxmlformats.org/officeDocument/2006/relationships/image" Target="../media/image146.wmf" /><Relationship Id="rId24" Type="http://schemas.openxmlformats.org/officeDocument/2006/relationships/hyperlink" Target="../&#26700;&#38754;/&#30446;%20&#24405;.ppt#-1,7,&#27809;&#26377;&#24187;&#28783;&#29255;&#26631;&#39064;" TargetMode="External" /><Relationship Id="rId25" Type="http://schemas.openxmlformats.org/officeDocument/2006/relationships/vmlDrawing" Target="../drawings/vmlDrawing39.vm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85.bin" TargetMode="Internal" /><Relationship Id="rId5" Type="http://schemas.openxmlformats.org/officeDocument/2006/relationships/image" Target="../media/image137.wmf" /><Relationship Id="rId6" Type="http://schemas.openxmlformats.org/officeDocument/2006/relationships/oleObject" Target="../embeddings/oleObject186.bin" TargetMode="Internal" /><Relationship Id="rId7" Type="http://schemas.openxmlformats.org/officeDocument/2006/relationships/image" Target="../media/image138.wmf" /><Relationship Id="rId8" Type="http://schemas.openxmlformats.org/officeDocument/2006/relationships/oleObject" Target="../embeddings/oleObject187.bin" TargetMode="Internal" /><Relationship Id="rId9" Type="http://schemas.openxmlformats.org/officeDocument/2006/relationships/image" Target="../media/image139.wmf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oleObject" Target="../embeddings/oleObject199.bin" TargetMode="Internal" /><Relationship Id="rId11" Type="http://schemas.openxmlformats.org/officeDocument/2006/relationships/image" Target="../media/image150.wmf" /><Relationship Id="rId12" Type="http://schemas.openxmlformats.org/officeDocument/2006/relationships/oleObject" Target="../embeddings/oleObject200.bin" TargetMode="Internal" /><Relationship Id="rId13" Type="http://schemas.openxmlformats.org/officeDocument/2006/relationships/image" Target="../media/image151.wmf" /><Relationship Id="rId14" Type="http://schemas.openxmlformats.org/officeDocument/2006/relationships/oleObject" Target="../embeddings/oleObject201.bin" TargetMode="Internal" /><Relationship Id="rId15" Type="http://schemas.openxmlformats.org/officeDocument/2006/relationships/image" Target="../media/image152.wmf" /><Relationship Id="rId16" Type="http://schemas.openxmlformats.org/officeDocument/2006/relationships/oleObject" Target="../embeddings/oleObject202.bin" TargetMode="Internal" /><Relationship Id="rId17" Type="http://schemas.openxmlformats.org/officeDocument/2006/relationships/image" Target="../media/image153.wmf" /><Relationship Id="rId18" Type="http://schemas.openxmlformats.org/officeDocument/2006/relationships/hyperlink" Target="../&#26700;&#38754;/&#30446;%20&#24405;.ppt#-1,7,&#27809;&#26377;&#24187;&#28783;&#29255;&#26631;&#39064;" TargetMode="External" /><Relationship Id="rId19" Type="http://schemas.openxmlformats.org/officeDocument/2006/relationships/vmlDrawing" Target="../drawings/vmlDrawing40.vml" /><Relationship Id="rId2" Type="http://schemas.openxmlformats.org/officeDocument/2006/relationships/oleObject" Target="../embeddings/oleObject195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196.bin" TargetMode="Internal" /><Relationship Id="rId5" Type="http://schemas.openxmlformats.org/officeDocument/2006/relationships/image" Target="../media/image147.wmf" /><Relationship Id="rId6" Type="http://schemas.openxmlformats.org/officeDocument/2006/relationships/oleObject" Target="../embeddings/oleObject197.bin" TargetMode="Internal" /><Relationship Id="rId7" Type="http://schemas.openxmlformats.org/officeDocument/2006/relationships/image" Target="../media/image148.wmf" /><Relationship Id="rId8" Type="http://schemas.openxmlformats.org/officeDocument/2006/relationships/oleObject" Target="../embeddings/oleObject198.bin" TargetMode="Internal" /><Relationship Id="rId9" Type="http://schemas.openxmlformats.org/officeDocument/2006/relationships/image" Target="../media/image149.wmf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oleObject" Target="../embeddings/oleObject207.bin" TargetMode="Internal" /><Relationship Id="rId11" Type="http://schemas.openxmlformats.org/officeDocument/2006/relationships/image" Target="../media/image1.png" /><Relationship Id="rId12" Type="http://schemas.openxmlformats.org/officeDocument/2006/relationships/oleObject" Target="../embeddings/oleObject208.bin" TargetMode="Internal" /><Relationship Id="rId13" Type="http://schemas.openxmlformats.org/officeDocument/2006/relationships/image" Target="../media/image158.wmf" /><Relationship Id="rId14" Type="http://schemas.openxmlformats.org/officeDocument/2006/relationships/hyperlink" Target="../&#26700;&#38754;/&#30446; &#24405;.ppt#-1,7,&#27809;&#26377;&#24187;&#28783;&#29255;&#26631;&#39064;" TargetMode="External" /><Relationship Id="rId15" Type="http://schemas.openxmlformats.org/officeDocument/2006/relationships/vmlDrawing" Target="../drawings/vmlDrawing41.vml" /><Relationship Id="rId2" Type="http://schemas.openxmlformats.org/officeDocument/2006/relationships/oleObject" Target="../embeddings/oleObject203.doc" TargetMode="Internal" /><Relationship Id="rId3" Type="http://schemas.openxmlformats.org/officeDocument/2006/relationships/image" Target="../media/image154.wmf" /><Relationship Id="rId4" Type="http://schemas.openxmlformats.org/officeDocument/2006/relationships/oleObject" Target="../embeddings/oleObject204.doc" TargetMode="Internal" /><Relationship Id="rId5" Type="http://schemas.openxmlformats.org/officeDocument/2006/relationships/image" Target="../media/image155.wmf" /><Relationship Id="rId6" Type="http://schemas.openxmlformats.org/officeDocument/2006/relationships/oleObject" Target="../embeddings/oleObject205.doc" TargetMode="Internal" /><Relationship Id="rId7" Type="http://schemas.openxmlformats.org/officeDocument/2006/relationships/image" Target="../media/image156.wmf" /><Relationship Id="rId8" Type="http://schemas.openxmlformats.org/officeDocument/2006/relationships/oleObject" Target="../embeddings/oleObject206.doc" TargetMode="Internal" /><Relationship Id="rId9" Type="http://schemas.openxmlformats.org/officeDocument/2006/relationships/image" Target="../media/image157.wmf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oleObject" Target="../embeddings/oleObject213.doc" TargetMode="Internal" /><Relationship Id="rId11" Type="http://schemas.openxmlformats.org/officeDocument/2006/relationships/image" Target="../media/image163.wmf" /><Relationship Id="rId12" Type="http://schemas.openxmlformats.org/officeDocument/2006/relationships/oleObject" Target="../embeddings/oleObject214.doc" TargetMode="Internal" /><Relationship Id="rId13" Type="http://schemas.openxmlformats.org/officeDocument/2006/relationships/image" Target="../media/image164.wmf" /><Relationship Id="rId14" Type="http://schemas.openxmlformats.org/officeDocument/2006/relationships/oleObject" Target="../embeddings/oleObject7.doc" TargetMode="Internal" /><Relationship Id="rId15" Type="http://schemas.openxmlformats.org/officeDocument/2006/relationships/image" Target="../media/image165.wmf" /><Relationship Id="rId16" Type="http://schemas.openxmlformats.org/officeDocument/2006/relationships/oleObject" Target="../embeddings/oleObject215.doc" TargetMode="Internal" /><Relationship Id="rId17" Type="http://schemas.openxmlformats.org/officeDocument/2006/relationships/image" Target="../media/image166.wmf" /><Relationship Id="rId18" Type="http://schemas.openxmlformats.org/officeDocument/2006/relationships/oleObject" Target="../embeddings/oleObject216.bin" TargetMode="Internal" /><Relationship Id="rId19" Type="http://schemas.openxmlformats.org/officeDocument/2006/relationships/image" Target="../media/image1.png" /><Relationship Id="rId2" Type="http://schemas.openxmlformats.org/officeDocument/2006/relationships/oleObject" Target="../embeddings/oleObject209.doc" TargetMode="Internal" /><Relationship Id="rId20" Type="http://schemas.openxmlformats.org/officeDocument/2006/relationships/vmlDrawing" Target="../drawings/vmlDrawing42.vml" /><Relationship Id="rId3" Type="http://schemas.openxmlformats.org/officeDocument/2006/relationships/image" Target="../media/image159.wmf" /><Relationship Id="rId4" Type="http://schemas.openxmlformats.org/officeDocument/2006/relationships/oleObject" Target="../embeddings/oleObject210.doc" TargetMode="Internal" /><Relationship Id="rId5" Type="http://schemas.openxmlformats.org/officeDocument/2006/relationships/image" Target="../media/image160.wmf" /><Relationship Id="rId6" Type="http://schemas.openxmlformats.org/officeDocument/2006/relationships/oleObject" Target="../embeddings/oleObject211.doc" TargetMode="Internal" /><Relationship Id="rId7" Type="http://schemas.openxmlformats.org/officeDocument/2006/relationships/image" Target="../media/image161.wmf" /><Relationship Id="rId8" Type="http://schemas.openxmlformats.org/officeDocument/2006/relationships/oleObject" Target="../embeddings/oleObject212.doc" TargetMode="Internal" /><Relationship Id="rId9" Type="http://schemas.openxmlformats.org/officeDocument/2006/relationships/image" Target="../media/image162.wmf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oleObject" Target="../embeddings/oleObject221.doc" TargetMode="Internal" /><Relationship Id="rId11" Type="http://schemas.openxmlformats.org/officeDocument/2006/relationships/image" Target="../media/image171.wmf" /><Relationship Id="rId12" Type="http://schemas.openxmlformats.org/officeDocument/2006/relationships/oleObject" Target="../embeddings/oleObject222.doc" TargetMode="Internal" /><Relationship Id="rId13" Type="http://schemas.openxmlformats.org/officeDocument/2006/relationships/image" Target="../media/image172.wmf" /><Relationship Id="rId14" Type="http://schemas.openxmlformats.org/officeDocument/2006/relationships/oleObject" Target="../embeddings/oleObject223.doc" TargetMode="Internal" /><Relationship Id="rId15" Type="http://schemas.openxmlformats.org/officeDocument/2006/relationships/image" Target="../media/image173.emf" /><Relationship Id="rId16" Type="http://schemas.openxmlformats.org/officeDocument/2006/relationships/oleObject" Target="../embeddings/oleObject224.bin" TargetMode="Internal" /><Relationship Id="rId17" Type="http://schemas.openxmlformats.org/officeDocument/2006/relationships/image" Target="../media/image1.png" /><Relationship Id="rId18" Type="http://schemas.openxmlformats.org/officeDocument/2006/relationships/hyperlink" Target="../&#26700;&#38754;/&#30446; &#24405;.ppt#-1,7,&#27809;&#26377;&#24187;&#28783;&#29255;&#26631;&#39064;" TargetMode="External" /><Relationship Id="rId19" Type="http://schemas.openxmlformats.org/officeDocument/2006/relationships/oleObject" Target="../embeddings/oleObject225.bin" TargetMode="Internal" /><Relationship Id="rId2" Type="http://schemas.openxmlformats.org/officeDocument/2006/relationships/oleObject" Target="../embeddings/oleObject217.doc" TargetMode="Internal" /><Relationship Id="rId20" Type="http://schemas.openxmlformats.org/officeDocument/2006/relationships/image" Target="../media/image174.wmf" /><Relationship Id="rId21" Type="http://schemas.openxmlformats.org/officeDocument/2006/relationships/vmlDrawing" Target="../drawings/vmlDrawing43.vml" /><Relationship Id="rId3" Type="http://schemas.openxmlformats.org/officeDocument/2006/relationships/image" Target="../media/image167.wmf" /><Relationship Id="rId4" Type="http://schemas.openxmlformats.org/officeDocument/2006/relationships/oleObject" Target="../embeddings/oleObject218.doc" TargetMode="Internal" /><Relationship Id="rId5" Type="http://schemas.openxmlformats.org/officeDocument/2006/relationships/image" Target="../media/image168.wmf" /><Relationship Id="rId6" Type="http://schemas.openxmlformats.org/officeDocument/2006/relationships/oleObject" Target="../embeddings/oleObject219.doc" TargetMode="Internal" /><Relationship Id="rId7" Type="http://schemas.openxmlformats.org/officeDocument/2006/relationships/image" Target="../media/image169.wmf" /><Relationship Id="rId8" Type="http://schemas.openxmlformats.org/officeDocument/2006/relationships/oleObject" Target="../embeddings/oleObject220.doc" TargetMode="Internal" /><Relationship Id="rId9" Type="http://schemas.openxmlformats.org/officeDocument/2006/relationships/image" Target="../media/image170.wmf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oleObject" Target="../embeddings/oleObject230.doc" TargetMode="Internal" /><Relationship Id="rId11" Type="http://schemas.openxmlformats.org/officeDocument/2006/relationships/image" Target="../media/image179.wmf" /><Relationship Id="rId12" Type="http://schemas.openxmlformats.org/officeDocument/2006/relationships/oleObject" Target="../embeddings/oleObject231.bin" TargetMode="Internal" /><Relationship Id="rId13" Type="http://schemas.openxmlformats.org/officeDocument/2006/relationships/image" Target="../media/image1.png" /><Relationship Id="rId14" Type="http://schemas.openxmlformats.org/officeDocument/2006/relationships/hyperlink" Target="../&#26700;&#38754;/&#30446; &#24405;.ppt#-1,7,&#27809;&#26377;&#24187;&#28783;&#29255;&#26631;&#39064;" TargetMode="External" /><Relationship Id="rId15" Type="http://schemas.openxmlformats.org/officeDocument/2006/relationships/vmlDrawing" Target="../drawings/vmlDrawing44.vml" /><Relationship Id="rId2" Type="http://schemas.openxmlformats.org/officeDocument/2006/relationships/oleObject" Target="../embeddings/oleObject226.doc" TargetMode="Internal" /><Relationship Id="rId3" Type="http://schemas.openxmlformats.org/officeDocument/2006/relationships/image" Target="../media/image175.wmf" /><Relationship Id="rId4" Type="http://schemas.openxmlformats.org/officeDocument/2006/relationships/oleObject" Target="../embeddings/oleObject227.doc" TargetMode="Internal" /><Relationship Id="rId5" Type="http://schemas.openxmlformats.org/officeDocument/2006/relationships/image" Target="../media/image176.wmf" /><Relationship Id="rId6" Type="http://schemas.openxmlformats.org/officeDocument/2006/relationships/oleObject" Target="../embeddings/oleObject228.doc" TargetMode="Internal" /><Relationship Id="rId7" Type="http://schemas.openxmlformats.org/officeDocument/2006/relationships/image" Target="../media/image177.wmf" /><Relationship Id="rId8" Type="http://schemas.openxmlformats.org/officeDocument/2006/relationships/oleObject" Target="../embeddings/oleObject229.doc" TargetMode="Internal" /><Relationship Id="rId9" Type="http://schemas.openxmlformats.org/officeDocument/2006/relationships/image" Target="../media/image178.wmf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oleObject" Target="../embeddings/oleObject236.doc" TargetMode="Internal" /><Relationship Id="rId11" Type="http://schemas.openxmlformats.org/officeDocument/2006/relationships/image" Target="../media/image184.wmf" /><Relationship Id="rId12" Type="http://schemas.openxmlformats.org/officeDocument/2006/relationships/oleObject" Target="../embeddings/oleObject237.doc" TargetMode="Internal" /><Relationship Id="rId13" Type="http://schemas.openxmlformats.org/officeDocument/2006/relationships/image" Target="../media/image185.wmf" /><Relationship Id="rId14" Type="http://schemas.openxmlformats.org/officeDocument/2006/relationships/oleObject" Target="../embeddings/oleObject238.doc" TargetMode="Internal" /><Relationship Id="rId15" Type="http://schemas.openxmlformats.org/officeDocument/2006/relationships/image" Target="../media/image186.wmf" /><Relationship Id="rId16" Type="http://schemas.openxmlformats.org/officeDocument/2006/relationships/oleObject" Target="../embeddings/oleObject239.bin" TargetMode="Internal" /><Relationship Id="rId17" Type="http://schemas.openxmlformats.org/officeDocument/2006/relationships/image" Target="../media/image1.png" /><Relationship Id="rId18" Type="http://schemas.openxmlformats.org/officeDocument/2006/relationships/hyperlink" Target="../&#26700;&#38754;/&#30446; &#24405;.ppt#-1,7,&#27809;&#26377;&#24187;&#28783;&#29255;&#26631;&#39064;" TargetMode="External" /><Relationship Id="rId19" Type="http://schemas.openxmlformats.org/officeDocument/2006/relationships/oleObject" Target="../embeddings/oleObject240.bin" TargetMode="Internal" /><Relationship Id="rId2" Type="http://schemas.openxmlformats.org/officeDocument/2006/relationships/oleObject" Target="../embeddings/oleObject232.doc" TargetMode="Internal" /><Relationship Id="rId20" Type="http://schemas.openxmlformats.org/officeDocument/2006/relationships/image" Target="../media/image187.wmf" /><Relationship Id="rId21" Type="http://schemas.openxmlformats.org/officeDocument/2006/relationships/vmlDrawing" Target="../drawings/vmlDrawing45.vml" /><Relationship Id="rId3" Type="http://schemas.openxmlformats.org/officeDocument/2006/relationships/image" Target="../media/image180.wmf" /><Relationship Id="rId4" Type="http://schemas.openxmlformats.org/officeDocument/2006/relationships/oleObject" Target="../embeddings/oleObject233.doc" TargetMode="Internal" /><Relationship Id="rId5" Type="http://schemas.openxmlformats.org/officeDocument/2006/relationships/image" Target="../media/image181.wmf" /><Relationship Id="rId6" Type="http://schemas.openxmlformats.org/officeDocument/2006/relationships/oleObject" Target="../embeddings/oleObject234.doc" TargetMode="Internal" /><Relationship Id="rId7" Type="http://schemas.openxmlformats.org/officeDocument/2006/relationships/image" Target="../media/image182.wmf" /><Relationship Id="rId8" Type="http://schemas.openxmlformats.org/officeDocument/2006/relationships/oleObject" Target="../embeddings/oleObject235.doc" TargetMode="Internal" /><Relationship Id="rId9" Type="http://schemas.openxmlformats.org/officeDocument/2006/relationships/image" Target="../media/image183.wmf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oleObject" Target="../embeddings/oleObject245.bin" TargetMode="Internal" /><Relationship Id="rId11" Type="http://schemas.openxmlformats.org/officeDocument/2006/relationships/image" Target="../media/image192.wmf" /><Relationship Id="rId12" Type="http://schemas.openxmlformats.org/officeDocument/2006/relationships/oleObject" Target="../embeddings/oleObject246.bin" TargetMode="Internal" /><Relationship Id="rId13" Type="http://schemas.openxmlformats.org/officeDocument/2006/relationships/image" Target="../media/image193.wmf" /><Relationship Id="rId14" Type="http://schemas.openxmlformats.org/officeDocument/2006/relationships/oleObject" Target="../embeddings/oleObject247.bin" TargetMode="Internal" /><Relationship Id="rId15" Type="http://schemas.openxmlformats.org/officeDocument/2006/relationships/image" Target="../media/image194.wmf" /><Relationship Id="rId16" Type="http://schemas.openxmlformats.org/officeDocument/2006/relationships/oleObject" Target="../embeddings/oleObject248.bin" TargetMode="Internal" /><Relationship Id="rId17" Type="http://schemas.openxmlformats.org/officeDocument/2006/relationships/image" Target="../media/image195.wmf" /><Relationship Id="rId18" Type="http://schemas.openxmlformats.org/officeDocument/2006/relationships/oleObject" Target="../embeddings/oleObject249.bin" TargetMode="Internal" /><Relationship Id="rId19" Type="http://schemas.openxmlformats.org/officeDocument/2006/relationships/image" Target="../media/image1.png" /><Relationship Id="rId2" Type="http://schemas.openxmlformats.org/officeDocument/2006/relationships/oleObject" Target="../embeddings/oleObject241.doc" TargetMode="Internal" /><Relationship Id="rId20" Type="http://schemas.openxmlformats.org/officeDocument/2006/relationships/oleObject" Target="../embeddings/oleObject250.bin" TargetMode="Internal" /><Relationship Id="rId21" Type="http://schemas.openxmlformats.org/officeDocument/2006/relationships/image" Target="../media/image196.wmf" /><Relationship Id="rId22" Type="http://schemas.openxmlformats.org/officeDocument/2006/relationships/oleObject" Target="../embeddings/oleObject251.bin" TargetMode="Internal" /><Relationship Id="rId23" Type="http://schemas.openxmlformats.org/officeDocument/2006/relationships/image" Target="../media/image197.wmf" /><Relationship Id="rId24" Type="http://schemas.openxmlformats.org/officeDocument/2006/relationships/oleObject" Target="../embeddings/oleObject12.doc" TargetMode="Internal" /><Relationship Id="rId25" Type="http://schemas.openxmlformats.org/officeDocument/2006/relationships/image" Target="../media/image198.wmf" /><Relationship Id="rId26" Type="http://schemas.openxmlformats.org/officeDocument/2006/relationships/hyperlink" Target="../&#26700;&#38754;/&#30446; &#24405;.ppt#-1,7,&#27809;&#26377;&#24187;&#28783;&#29255;&#26631;&#39064;" TargetMode="External" /><Relationship Id="rId27" Type="http://schemas.openxmlformats.org/officeDocument/2006/relationships/vmlDrawing" Target="../drawings/vmlDrawing46.vml" /><Relationship Id="rId3" Type="http://schemas.openxmlformats.org/officeDocument/2006/relationships/image" Target="../media/image188.wmf" /><Relationship Id="rId4" Type="http://schemas.openxmlformats.org/officeDocument/2006/relationships/oleObject" Target="../embeddings/oleObject242.doc" TargetMode="Internal" /><Relationship Id="rId5" Type="http://schemas.openxmlformats.org/officeDocument/2006/relationships/image" Target="../media/image189.wmf" /><Relationship Id="rId6" Type="http://schemas.openxmlformats.org/officeDocument/2006/relationships/oleObject" Target="../embeddings/oleObject243.doc" TargetMode="Internal" /><Relationship Id="rId7" Type="http://schemas.openxmlformats.org/officeDocument/2006/relationships/image" Target="../media/image190.wmf" /><Relationship Id="rId8" Type="http://schemas.openxmlformats.org/officeDocument/2006/relationships/oleObject" Target="../embeddings/oleObject244.doc" TargetMode="Internal" /><Relationship Id="rId9" Type="http://schemas.openxmlformats.org/officeDocument/2006/relationships/image" Target="../media/image191.wmf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10" Type="http://schemas.openxmlformats.org/officeDocument/2006/relationships/vmlDrawing" Target="../drawings/vmlDrawing47.vml" /><Relationship Id="rId2" Type="http://schemas.openxmlformats.org/officeDocument/2006/relationships/oleObject" Target="../embeddings/oleObject252.bin" TargetMode="Internal" /><Relationship Id="rId3" Type="http://schemas.openxmlformats.org/officeDocument/2006/relationships/image" Target="../media/image199.wmf" /><Relationship Id="rId4" Type="http://schemas.openxmlformats.org/officeDocument/2006/relationships/oleObject" Target="../embeddings/oleObject253.bin" TargetMode="Internal" /><Relationship Id="rId5" Type="http://schemas.openxmlformats.org/officeDocument/2006/relationships/image" Target="../media/image200.wmf" /><Relationship Id="rId6" Type="http://schemas.openxmlformats.org/officeDocument/2006/relationships/oleObject" Target="../embeddings/oleObject254.bin" TargetMode="Internal" /><Relationship Id="rId7" Type="http://schemas.openxmlformats.org/officeDocument/2006/relationships/image" Target="../media/image201.wmf" /><Relationship Id="rId8" Type="http://schemas.openxmlformats.org/officeDocument/2006/relationships/oleObject" Target="../embeddings/oleObject255.bin" TargetMode="Internal" /><Relationship Id="rId9" Type="http://schemas.openxmlformats.org/officeDocument/2006/relationships/image" Target="../media/image202.w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7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8.doc" TargetMode="Internal" /><Relationship Id="rId5" Type="http://schemas.openxmlformats.org/officeDocument/2006/relationships/image" Target="../media/image7.wmf" /><Relationship Id="rId6" Type="http://schemas.openxmlformats.org/officeDocument/2006/relationships/oleObject" Target="../embeddings/oleObject9.doc" TargetMode="Internal" /><Relationship Id="rId7" Type="http://schemas.openxmlformats.org/officeDocument/2006/relationships/image" Target="../media/image8.wmf" /><Relationship Id="rId8" Type="http://schemas.openxmlformats.org/officeDocument/2006/relationships/hyperlink" Target="../&#26700;&#38754;/&#30446; &#24405;.ppt#-1,7,&#27809;&#26377;&#24187;&#28783;&#29255;&#26631;&#39064;" TargetMode="External" /><Relationship Id="rId9" Type="http://schemas.openxmlformats.org/officeDocument/2006/relationships/vmlDrawing" Target="../drawings/vmlDrawing5.v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oleObject" Target="../embeddings/oleObject256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257.doc" TargetMode="Internal" /><Relationship Id="rId5" Type="http://schemas.openxmlformats.org/officeDocument/2006/relationships/image" Target="../media/image203.wmf" /><Relationship Id="rId6" Type="http://schemas.openxmlformats.org/officeDocument/2006/relationships/oleObject" Target="../embeddings/oleObject258.bin" TargetMode="Internal" /><Relationship Id="rId7" Type="http://schemas.openxmlformats.org/officeDocument/2006/relationships/image" Target="../media/image204.wmf" /><Relationship Id="rId8" Type="http://schemas.openxmlformats.org/officeDocument/2006/relationships/hyperlink" Target="../&#26700;&#38754;/&#30446; &#24405;.ppt#-1,7,&#27809;&#26377;&#24187;&#28783;&#29255;&#26631;&#39064;" TargetMode="External" /><Relationship Id="rId9" Type="http://schemas.openxmlformats.org/officeDocument/2006/relationships/vmlDrawing" Target="../drawings/vmlDrawing48.vm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oleObject" Target="../embeddings/oleObject263.bin" TargetMode="Internal" /><Relationship Id="rId11" Type="http://schemas.openxmlformats.org/officeDocument/2006/relationships/image" Target="../media/image1.png" /><Relationship Id="rId12" Type="http://schemas.openxmlformats.org/officeDocument/2006/relationships/oleObject" Target="../embeddings/oleObject264.doc" TargetMode="Internal" /><Relationship Id="rId13" Type="http://schemas.openxmlformats.org/officeDocument/2006/relationships/image" Target="../media/image209.wmf" /><Relationship Id="rId14" Type="http://schemas.openxmlformats.org/officeDocument/2006/relationships/oleObject" Target="../embeddings/oleObject265.bin" TargetMode="Internal" /><Relationship Id="rId15" Type="http://schemas.openxmlformats.org/officeDocument/2006/relationships/image" Target="../media/image210.wmf" /><Relationship Id="rId16" Type="http://schemas.openxmlformats.org/officeDocument/2006/relationships/oleObject" Target="../embeddings/oleObject266.bin" TargetMode="Internal" /><Relationship Id="rId17" Type="http://schemas.openxmlformats.org/officeDocument/2006/relationships/oleObject" Target="../embeddings/oleObject267.bin" TargetMode="Internal" /><Relationship Id="rId18" Type="http://schemas.openxmlformats.org/officeDocument/2006/relationships/image" Target="../media/image211.wmf" /><Relationship Id="rId19" Type="http://schemas.openxmlformats.org/officeDocument/2006/relationships/hyperlink" Target="../&#26700;&#38754;/&#30446; &#24405;.ppt#-1,7,&#27809;&#26377;&#24187;&#28783;&#29255;&#26631;&#39064;" TargetMode="External" /><Relationship Id="rId2" Type="http://schemas.openxmlformats.org/officeDocument/2006/relationships/oleObject" Target="../embeddings/oleObject259.doc" TargetMode="Internal" /><Relationship Id="rId20" Type="http://schemas.openxmlformats.org/officeDocument/2006/relationships/vmlDrawing" Target="../drawings/vmlDrawing49.vml" /><Relationship Id="rId3" Type="http://schemas.openxmlformats.org/officeDocument/2006/relationships/image" Target="../media/image205.wmf" /><Relationship Id="rId4" Type="http://schemas.openxmlformats.org/officeDocument/2006/relationships/oleObject" Target="../embeddings/oleObject260.doc" TargetMode="Internal" /><Relationship Id="rId5" Type="http://schemas.openxmlformats.org/officeDocument/2006/relationships/image" Target="../media/image206.wmf" /><Relationship Id="rId6" Type="http://schemas.openxmlformats.org/officeDocument/2006/relationships/oleObject" Target="../embeddings/oleObject261.doc" TargetMode="Internal" /><Relationship Id="rId7" Type="http://schemas.openxmlformats.org/officeDocument/2006/relationships/image" Target="../media/image207.wmf" /><Relationship Id="rId8" Type="http://schemas.openxmlformats.org/officeDocument/2006/relationships/oleObject" Target="../embeddings/oleObject262.doc" TargetMode="Internal" /><Relationship Id="rId9" Type="http://schemas.openxmlformats.org/officeDocument/2006/relationships/image" Target="../media/image208.wmf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oleObject" Target="../embeddings/oleObject268.doc" TargetMode="Internal" /><Relationship Id="rId3" Type="http://schemas.openxmlformats.org/officeDocument/2006/relationships/image" Target="../media/image100.wmf" /><Relationship Id="rId4" Type="http://schemas.openxmlformats.org/officeDocument/2006/relationships/vmlDrawing" Target="../drawings/vmlDrawing50.vm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oleObject" Target="../embeddings/oleObject273.bin" TargetMode="Internal" /><Relationship Id="rId11" Type="http://schemas.openxmlformats.org/officeDocument/2006/relationships/image" Target="../media/image1.png" /><Relationship Id="rId12" Type="http://schemas.openxmlformats.org/officeDocument/2006/relationships/oleObject" Target="../embeddings/oleObject274.doc" TargetMode="Internal" /><Relationship Id="rId13" Type="http://schemas.openxmlformats.org/officeDocument/2006/relationships/image" Target="../media/image216.wmf" /><Relationship Id="rId14" Type="http://schemas.openxmlformats.org/officeDocument/2006/relationships/oleObject" Target="../embeddings/oleObject275.bin" TargetMode="Internal" /><Relationship Id="rId15" Type="http://schemas.openxmlformats.org/officeDocument/2006/relationships/image" Target="../media/image217.wmf" /><Relationship Id="rId16" Type="http://schemas.openxmlformats.org/officeDocument/2006/relationships/oleObject" Target="../embeddings/oleObject276.bin" TargetMode="Internal" /><Relationship Id="rId17" Type="http://schemas.openxmlformats.org/officeDocument/2006/relationships/image" Target="../media/image218.wmf" /><Relationship Id="rId18" Type="http://schemas.openxmlformats.org/officeDocument/2006/relationships/oleObject" Target="../embeddings/oleObject277.bin" TargetMode="Internal" /><Relationship Id="rId19" Type="http://schemas.openxmlformats.org/officeDocument/2006/relationships/image" Target="../media/image219.wmf" /><Relationship Id="rId2" Type="http://schemas.openxmlformats.org/officeDocument/2006/relationships/oleObject" Target="../embeddings/oleObject269.doc" TargetMode="Internal" /><Relationship Id="rId20" Type="http://schemas.openxmlformats.org/officeDocument/2006/relationships/vmlDrawing" Target="../drawings/vmlDrawing51.vml" /><Relationship Id="rId3" Type="http://schemas.openxmlformats.org/officeDocument/2006/relationships/image" Target="../media/image212.wmf" /><Relationship Id="rId4" Type="http://schemas.openxmlformats.org/officeDocument/2006/relationships/oleObject" Target="../embeddings/oleObject270.doc" TargetMode="Internal" /><Relationship Id="rId5" Type="http://schemas.openxmlformats.org/officeDocument/2006/relationships/image" Target="../media/image213.wmf" /><Relationship Id="rId6" Type="http://schemas.openxmlformats.org/officeDocument/2006/relationships/oleObject" Target="../embeddings/oleObject271.doc" TargetMode="Internal" /><Relationship Id="rId7" Type="http://schemas.openxmlformats.org/officeDocument/2006/relationships/image" Target="../media/image214.wmf" /><Relationship Id="rId8" Type="http://schemas.openxmlformats.org/officeDocument/2006/relationships/oleObject" Target="../embeddings/oleObject272.doc" TargetMode="Internal" /><Relationship Id="rId9" Type="http://schemas.openxmlformats.org/officeDocument/2006/relationships/image" Target="../media/image215.wmf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oleObject" Target="../embeddings/oleObject282.bin" TargetMode="Internal" /><Relationship Id="rId11" Type="http://schemas.openxmlformats.org/officeDocument/2006/relationships/image" Target="../media/image1.png" /><Relationship Id="rId12" Type="http://schemas.openxmlformats.org/officeDocument/2006/relationships/oleObject" Target="../embeddings/oleObject283.doc" TargetMode="Internal" /><Relationship Id="rId13" Type="http://schemas.openxmlformats.org/officeDocument/2006/relationships/image" Target="../media/image224.wmf" /><Relationship Id="rId14" Type="http://schemas.openxmlformats.org/officeDocument/2006/relationships/oleObject" Target="../embeddings/oleObject284.doc" TargetMode="Internal" /><Relationship Id="rId15" Type="http://schemas.openxmlformats.org/officeDocument/2006/relationships/image" Target="../media/image225.wmf" /><Relationship Id="rId16" Type="http://schemas.openxmlformats.org/officeDocument/2006/relationships/hyperlink" Target="../&#26700;&#38754;/&#30446; &#24405;.ppt#-1,7,&#27809;&#26377;&#24187;&#28783;&#29255;&#26631;&#39064;" TargetMode="External" /><Relationship Id="rId17" Type="http://schemas.openxmlformats.org/officeDocument/2006/relationships/vmlDrawing" Target="../drawings/vmlDrawing52.vml" /><Relationship Id="rId2" Type="http://schemas.openxmlformats.org/officeDocument/2006/relationships/oleObject" Target="../embeddings/oleObject278.doc" TargetMode="Internal" /><Relationship Id="rId3" Type="http://schemas.openxmlformats.org/officeDocument/2006/relationships/image" Target="../media/image220.wmf" /><Relationship Id="rId4" Type="http://schemas.openxmlformats.org/officeDocument/2006/relationships/oleObject" Target="../embeddings/oleObject279.doc" TargetMode="Internal" /><Relationship Id="rId5" Type="http://schemas.openxmlformats.org/officeDocument/2006/relationships/image" Target="../media/image221.wmf" /><Relationship Id="rId6" Type="http://schemas.openxmlformats.org/officeDocument/2006/relationships/oleObject" Target="../embeddings/oleObject280.doc" TargetMode="Internal" /><Relationship Id="rId7" Type="http://schemas.openxmlformats.org/officeDocument/2006/relationships/image" Target="../media/image222.wmf" /><Relationship Id="rId8" Type="http://schemas.openxmlformats.org/officeDocument/2006/relationships/oleObject" Target="../embeddings/oleObject281.doc" TargetMode="Internal" /><Relationship Id="rId9" Type="http://schemas.openxmlformats.org/officeDocument/2006/relationships/image" Target="../media/image223.wmf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oleObject" Target="../embeddings/oleObject289.doc" TargetMode="Internal" /><Relationship Id="rId11" Type="http://schemas.openxmlformats.org/officeDocument/2006/relationships/image" Target="../media/image229.wmf" /><Relationship Id="rId12" Type="http://schemas.openxmlformats.org/officeDocument/2006/relationships/oleObject" Target="../embeddings/oleObject290.doc" TargetMode="Internal" /><Relationship Id="rId13" Type="http://schemas.openxmlformats.org/officeDocument/2006/relationships/image" Target="../media/image230.wmf" /><Relationship Id="rId14" Type="http://schemas.openxmlformats.org/officeDocument/2006/relationships/oleObject" Target="../embeddings/oleObject291.doc" TargetMode="Internal" /><Relationship Id="rId15" Type="http://schemas.openxmlformats.org/officeDocument/2006/relationships/image" Target="../media/image231.wmf" /><Relationship Id="rId16" Type="http://schemas.openxmlformats.org/officeDocument/2006/relationships/oleObject" Target="../embeddings/oleObject292.doc" TargetMode="Internal" /><Relationship Id="rId17" Type="http://schemas.openxmlformats.org/officeDocument/2006/relationships/image" Target="../media/image232.wmf" /><Relationship Id="rId18" Type="http://schemas.openxmlformats.org/officeDocument/2006/relationships/hyperlink" Target="../&#26700;&#38754;/&#30446; &#24405;.ppt#-1,7,&#27809;&#26377;&#24187;&#28783;&#29255;&#26631;&#39064;" TargetMode="External" /><Relationship Id="rId19" Type="http://schemas.openxmlformats.org/officeDocument/2006/relationships/vmlDrawing" Target="../drawings/vmlDrawing53.vml" /><Relationship Id="rId2" Type="http://schemas.openxmlformats.org/officeDocument/2006/relationships/oleObject" Target="../embeddings/oleObject285.doc" TargetMode="Internal" /><Relationship Id="rId3" Type="http://schemas.openxmlformats.org/officeDocument/2006/relationships/image" Target="../media/image226.wmf" /><Relationship Id="rId4" Type="http://schemas.openxmlformats.org/officeDocument/2006/relationships/oleObject" Target="../embeddings/oleObject286.doc" TargetMode="Internal" /><Relationship Id="rId5" Type="http://schemas.openxmlformats.org/officeDocument/2006/relationships/image" Target="../media/image227.wmf" /><Relationship Id="rId6" Type="http://schemas.openxmlformats.org/officeDocument/2006/relationships/oleObject" Target="../embeddings/oleObject287.doc" TargetMode="Internal" /><Relationship Id="rId7" Type="http://schemas.openxmlformats.org/officeDocument/2006/relationships/image" Target="../media/image228.wmf" /><Relationship Id="rId8" Type="http://schemas.openxmlformats.org/officeDocument/2006/relationships/oleObject" Target="../embeddings/oleObject288.bin" TargetMode="Internal" /><Relationship Id="rId9" Type="http://schemas.openxmlformats.org/officeDocument/2006/relationships/image" Target="../media/image1.png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oleObject" Target="../embeddings/oleObject297.doc" TargetMode="Internal" /><Relationship Id="rId11" Type="http://schemas.openxmlformats.org/officeDocument/2006/relationships/image" Target="../media/image237.wmf" /><Relationship Id="rId12" Type="http://schemas.openxmlformats.org/officeDocument/2006/relationships/oleObject" Target="../embeddings/oleObject298.bin" TargetMode="Internal" /><Relationship Id="rId13" Type="http://schemas.openxmlformats.org/officeDocument/2006/relationships/image" Target="../media/image1.png" /><Relationship Id="rId14" Type="http://schemas.openxmlformats.org/officeDocument/2006/relationships/vmlDrawing" Target="../drawings/vmlDrawing54.vml" /><Relationship Id="rId2" Type="http://schemas.openxmlformats.org/officeDocument/2006/relationships/oleObject" Target="../embeddings/oleObject293.doc" TargetMode="Internal" /><Relationship Id="rId3" Type="http://schemas.openxmlformats.org/officeDocument/2006/relationships/image" Target="../media/image233.wmf" /><Relationship Id="rId4" Type="http://schemas.openxmlformats.org/officeDocument/2006/relationships/oleObject" Target="../embeddings/oleObject294.doc" TargetMode="Internal" /><Relationship Id="rId5" Type="http://schemas.openxmlformats.org/officeDocument/2006/relationships/image" Target="../media/image234.wmf" /><Relationship Id="rId6" Type="http://schemas.openxmlformats.org/officeDocument/2006/relationships/oleObject" Target="../embeddings/oleObject295.doc" TargetMode="Internal" /><Relationship Id="rId7" Type="http://schemas.openxmlformats.org/officeDocument/2006/relationships/image" Target="../media/image235.wmf" /><Relationship Id="rId8" Type="http://schemas.openxmlformats.org/officeDocument/2006/relationships/oleObject" Target="../embeddings/oleObject296.doc" TargetMode="Internal" /><Relationship Id="rId9" Type="http://schemas.openxmlformats.org/officeDocument/2006/relationships/image" Target="../media/image236.wmf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vmlDrawing" Target="../drawings/vmlDrawing55.vml" /><Relationship Id="rId2" Type="http://schemas.openxmlformats.org/officeDocument/2006/relationships/oleObject" Target="../embeddings/oleObject299.bin" TargetMode="Internal" /><Relationship Id="rId3" Type="http://schemas.openxmlformats.org/officeDocument/2006/relationships/image" Target="../media/image1.png" /><Relationship Id="rId4" Type="http://schemas.openxmlformats.org/officeDocument/2006/relationships/hyperlink" Target="../&#26700;&#38754;/&#30446; &#24405;.ppt#-1,7,&#27809;&#26377;&#24187;&#28783;&#29255;&#26631;&#39064;" TargetMode="External" /><Relationship Id="rId5" Type="http://schemas.openxmlformats.org/officeDocument/2006/relationships/oleObject" Target="../embeddings/oleObject300.bin" TargetMode="Internal" /><Relationship Id="rId6" Type="http://schemas.openxmlformats.org/officeDocument/2006/relationships/image" Target="../media/image238.wmf" /><Relationship Id="rId7" Type="http://schemas.openxmlformats.org/officeDocument/2006/relationships/oleObject" Target="../embeddings/oleObject301.bin" TargetMode="Internal" /><Relationship Id="rId8" Type="http://schemas.openxmlformats.org/officeDocument/2006/relationships/oleObject" Target="../embeddings/oleObject302.bin" TargetMode="Internal" /><Relationship Id="rId9" Type="http://schemas.openxmlformats.org/officeDocument/2006/relationships/oleObject" Target="../embeddings/oleObject303.bin" TargetMode="Interna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oleObject" Target="../embeddings/oleObject304.bin" TargetMode="Internal" /><Relationship Id="rId3" Type="http://schemas.openxmlformats.org/officeDocument/2006/relationships/image" Target="../media/image1.png" /><Relationship Id="rId4" Type="http://schemas.openxmlformats.org/officeDocument/2006/relationships/hyperlink" Target="../&#26700;&#38754;/&#30446; &#24405;.ppt#-1,7,&#27809;&#26377;&#24187;&#28783;&#29255;&#26631;&#39064;" TargetMode="External" /><Relationship Id="rId5" Type="http://schemas.openxmlformats.org/officeDocument/2006/relationships/oleObject" Target="../embeddings/oleObject305.bin" TargetMode="Internal" /><Relationship Id="rId6" Type="http://schemas.openxmlformats.org/officeDocument/2006/relationships/image" Target="../media/image238.wmf" /><Relationship Id="rId7" Type="http://schemas.openxmlformats.org/officeDocument/2006/relationships/oleObject" Target="../embeddings/oleObject306.bin" TargetMode="Internal" /><Relationship Id="rId8" Type="http://schemas.openxmlformats.org/officeDocument/2006/relationships/oleObject" Target="../embeddings/oleObject307.bin" TargetMode="Internal" /><Relationship Id="rId9" Type="http://schemas.openxmlformats.org/officeDocument/2006/relationships/vmlDrawing" Target="../drawings/vmlDrawing56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14.bin" TargetMode="Internal" /><Relationship Id="rId11" Type="http://schemas.openxmlformats.org/officeDocument/2006/relationships/oleObject" Target="../embeddings/oleObject15.bin" TargetMode="Internal" /><Relationship Id="rId12" Type="http://schemas.openxmlformats.org/officeDocument/2006/relationships/vmlDrawing" Target="../drawings/vmlDrawing6.vml" /><Relationship Id="rId2" Type="http://schemas.openxmlformats.org/officeDocument/2006/relationships/oleObject" Target="../embeddings/oleObject10.bin" TargetMode="Internal" /><Relationship Id="rId3" Type="http://schemas.openxmlformats.org/officeDocument/2006/relationships/image" Target="../media/image1.png" /><Relationship Id="rId4" Type="http://schemas.openxmlformats.org/officeDocument/2006/relationships/hyperlink" Target="../&#26700;&#38754;/&#30446; &#24405;.ppt#-1,7,&#27809;&#26377;&#24187;&#28783;&#29255;&#26631;&#39064;" TargetMode="External" /><Relationship Id="rId5" Type="http://schemas.openxmlformats.org/officeDocument/2006/relationships/oleObject" Target="../embeddings/oleObject11.bin" TargetMode="Internal" /><Relationship Id="rId6" Type="http://schemas.openxmlformats.org/officeDocument/2006/relationships/image" Target="../media/image9.wmf" /><Relationship Id="rId7" Type="http://schemas.openxmlformats.org/officeDocument/2006/relationships/oleObject" Target="../embeddings/oleObject12.bin" TargetMode="Internal" /><Relationship Id="rId8" Type="http://schemas.openxmlformats.org/officeDocument/2006/relationships/oleObject" Target="../embeddings/oleObject4.bin" TargetMode="Internal" /><Relationship Id="rId9" Type="http://schemas.openxmlformats.org/officeDocument/2006/relationships/oleObject" Target="../embeddings/oleObject13.bin" TargetMode="Internal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oleObject" Target="../embeddings/oleObject312.doc" TargetMode="Internal" /><Relationship Id="rId11" Type="http://schemas.openxmlformats.org/officeDocument/2006/relationships/image" Target="../media/image243.wmf" /><Relationship Id="rId12" Type="http://schemas.openxmlformats.org/officeDocument/2006/relationships/oleObject" Target="../embeddings/oleObject313.bin" TargetMode="Internal" /><Relationship Id="rId13" Type="http://schemas.openxmlformats.org/officeDocument/2006/relationships/image" Target="../media/image1.png" /><Relationship Id="rId14" Type="http://schemas.openxmlformats.org/officeDocument/2006/relationships/oleObject" Target="../embeddings/oleObject314.bin" TargetMode="Internal" /><Relationship Id="rId15" Type="http://schemas.openxmlformats.org/officeDocument/2006/relationships/image" Target="../media/image244.wmf" /><Relationship Id="rId16" Type="http://schemas.openxmlformats.org/officeDocument/2006/relationships/hyperlink" Target="../&#26700;&#38754;/&#30446; &#24405;.ppt#-1,7,&#27809;&#26377;&#24187;&#28783;&#29255;&#26631;&#39064;" TargetMode="External" /><Relationship Id="rId17" Type="http://schemas.openxmlformats.org/officeDocument/2006/relationships/vmlDrawing" Target="../drawings/vmlDrawing57.vml" /><Relationship Id="rId2" Type="http://schemas.openxmlformats.org/officeDocument/2006/relationships/oleObject" Target="../embeddings/oleObject308.doc" TargetMode="Internal" /><Relationship Id="rId3" Type="http://schemas.openxmlformats.org/officeDocument/2006/relationships/image" Target="../media/image239.wmf" /><Relationship Id="rId4" Type="http://schemas.openxmlformats.org/officeDocument/2006/relationships/oleObject" Target="../embeddings/oleObject309.doc" TargetMode="Internal" /><Relationship Id="rId5" Type="http://schemas.openxmlformats.org/officeDocument/2006/relationships/image" Target="../media/image240.wmf" /><Relationship Id="rId6" Type="http://schemas.openxmlformats.org/officeDocument/2006/relationships/oleObject" Target="../embeddings/oleObject310.doc" TargetMode="Internal" /><Relationship Id="rId7" Type="http://schemas.openxmlformats.org/officeDocument/2006/relationships/image" Target="../media/image241.wmf" /><Relationship Id="rId8" Type="http://schemas.openxmlformats.org/officeDocument/2006/relationships/oleObject" Target="../embeddings/oleObject311.doc" TargetMode="Internal" /><Relationship Id="rId9" Type="http://schemas.openxmlformats.org/officeDocument/2006/relationships/image" Target="../media/image242.wmf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hyperlink" Target="&#30446; &#24405;.ppt#-1,7,&#27809;&#26377;&#24187;&#28783;&#29255;&#26631;&#39064;" TargetMode="External" /><Relationship Id="rId11" Type="http://schemas.openxmlformats.org/officeDocument/2006/relationships/hyperlink" Target="../&#26700;&#38754;/&#30446; &#24405;.ppt#-1,7,&#27809;&#26377;&#24187;&#28783;&#29255;&#26631;&#39064;" TargetMode="External" /><Relationship Id="rId12" Type="http://schemas.openxmlformats.org/officeDocument/2006/relationships/oleObject" Target="../embeddings/oleObject319.bin" TargetMode="Internal" /><Relationship Id="rId13" Type="http://schemas.openxmlformats.org/officeDocument/2006/relationships/image" Target="../media/image248.wmf" /><Relationship Id="rId14" Type="http://schemas.openxmlformats.org/officeDocument/2006/relationships/vmlDrawing" Target="../drawings/vmlDrawing58.vml" /><Relationship Id="rId2" Type="http://schemas.openxmlformats.org/officeDocument/2006/relationships/oleObject" Target="../embeddings/oleObject315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316.doc" TargetMode="Internal" /><Relationship Id="rId5" Type="http://schemas.openxmlformats.org/officeDocument/2006/relationships/image" Target="../media/image245.wmf" /><Relationship Id="rId6" Type="http://schemas.openxmlformats.org/officeDocument/2006/relationships/oleObject" Target="../embeddings/oleObject317.bin" TargetMode="Internal" /><Relationship Id="rId7" Type="http://schemas.openxmlformats.org/officeDocument/2006/relationships/image" Target="../media/image246.wmf" /><Relationship Id="rId8" Type="http://schemas.openxmlformats.org/officeDocument/2006/relationships/oleObject" Target="../embeddings/oleObject318.bin" TargetMode="Internal" /><Relationship Id="rId9" Type="http://schemas.openxmlformats.org/officeDocument/2006/relationships/image" Target="../media/image247.wmf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oleObject" Target="../embeddings/oleObject324.bin" TargetMode="Internal" /><Relationship Id="rId11" Type="http://schemas.openxmlformats.org/officeDocument/2006/relationships/image" Target="../media/image252.wmf" /><Relationship Id="rId12" Type="http://schemas.openxmlformats.org/officeDocument/2006/relationships/oleObject" Target="../embeddings/oleObject325.bin" TargetMode="Internal" /><Relationship Id="rId13" Type="http://schemas.openxmlformats.org/officeDocument/2006/relationships/image" Target="../media/image253.wmf" /><Relationship Id="rId14" Type="http://schemas.openxmlformats.org/officeDocument/2006/relationships/oleObject" Target="../embeddings/oleObject326.bin" TargetMode="Internal" /><Relationship Id="rId15" Type="http://schemas.openxmlformats.org/officeDocument/2006/relationships/image" Target="../media/image254.wmf" /><Relationship Id="rId16" Type="http://schemas.openxmlformats.org/officeDocument/2006/relationships/oleObject" Target="../embeddings/oleObject327.bin" TargetMode="Internal" /><Relationship Id="rId17" Type="http://schemas.openxmlformats.org/officeDocument/2006/relationships/image" Target="../media/image255.wmf" /><Relationship Id="rId18" Type="http://schemas.openxmlformats.org/officeDocument/2006/relationships/hyperlink" Target="../&#26700;&#38754;/&#30446; &#24405;.ppt#-1,7,&#27809;&#26377;&#24187;&#28783;&#29255;&#26631;&#39064;" TargetMode="External" /><Relationship Id="rId19" Type="http://schemas.openxmlformats.org/officeDocument/2006/relationships/vmlDrawing" Target="../drawings/vmlDrawing59.vml" /><Relationship Id="rId2" Type="http://schemas.openxmlformats.org/officeDocument/2006/relationships/oleObject" Target="../embeddings/oleObject320.doc" TargetMode="Internal" /><Relationship Id="rId20" Type="http://schemas.openxmlformats.org/officeDocument/2006/relationships/audio" Target="../media/CHIMES11.wav" /><Relationship Id="rId3" Type="http://schemas.openxmlformats.org/officeDocument/2006/relationships/image" Target="../media/image249.wmf" /><Relationship Id="rId4" Type="http://schemas.openxmlformats.org/officeDocument/2006/relationships/oleObject" Target="../embeddings/oleObject321.doc" TargetMode="Internal" /><Relationship Id="rId5" Type="http://schemas.openxmlformats.org/officeDocument/2006/relationships/image" Target="../media/image250.wmf" /><Relationship Id="rId6" Type="http://schemas.openxmlformats.org/officeDocument/2006/relationships/oleObject" Target="../embeddings/oleObject322.bin" TargetMode="Internal" /><Relationship Id="rId7" Type="http://schemas.openxmlformats.org/officeDocument/2006/relationships/image" Target="../media/image1.png" /><Relationship Id="rId8" Type="http://schemas.openxmlformats.org/officeDocument/2006/relationships/oleObject" Target="../embeddings/oleObject323.doc" TargetMode="Internal" /><Relationship Id="rId9" Type="http://schemas.openxmlformats.org/officeDocument/2006/relationships/image" Target="../media/image251.wmf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oleObject" Target="../embeddings/oleObject328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329.bin" TargetMode="Internal" /><Relationship Id="rId5" Type="http://schemas.openxmlformats.org/officeDocument/2006/relationships/image" Target="../media/image256.wmf" /><Relationship Id="rId6" Type="http://schemas.openxmlformats.org/officeDocument/2006/relationships/oleObject" Target="../embeddings/oleObject330.doc" TargetMode="Internal" /><Relationship Id="rId7" Type="http://schemas.openxmlformats.org/officeDocument/2006/relationships/image" Target="../media/image257.wmf" /><Relationship Id="rId8" Type="http://schemas.openxmlformats.org/officeDocument/2006/relationships/hyperlink" Target="../&#26700;&#38754;/&#30446; &#24405;.ppt#-1,7,&#27809;&#26377;&#24187;&#28783;&#29255;&#26631;&#39064;" TargetMode="External" /><Relationship Id="rId9" Type="http://schemas.openxmlformats.org/officeDocument/2006/relationships/vmlDrawing" Target="../drawings/vmlDrawing60.vml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335.bin" TargetMode="Internal" /><Relationship Id="rId11" Type="http://schemas.openxmlformats.org/officeDocument/2006/relationships/image" Target="../media/image1.png" /><Relationship Id="rId12" Type="http://schemas.openxmlformats.org/officeDocument/2006/relationships/hyperlink" Target="../&#26700;&#38754;/&#30446;%20&#24405;.ppt#-1,7,&#27809;&#26377;&#24187;&#28783;&#29255;&#26631;&#39064;" TargetMode="External" /><Relationship Id="rId13" Type="http://schemas.openxmlformats.org/officeDocument/2006/relationships/vmlDrawing" Target="../drawings/vmlDrawing61.vml" /><Relationship Id="rId2" Type="http://schemas.openxmlformats.org/officeDocument/2006/relationships/oleObject" Target="../embeddings/oleObject331.doc" TargetMode="Internal" /><Relationship Id="rId3" Type="http://schemas.openxmlformats.org/officeDocument/2006/relationships/image" Target="../media/image258.wmf" /><Relationship Id="rId4" Type="http://schemas.openxmlformats.org/officeDocument/2006/relationships/oleObject" Target="../embeddings/oleObject332.doc" TargetMode="Internal" /><Relationship Id="rId5" Type="http://schemas.openxmlformats.org/officeDocument/2006/relationships/image" Target="../media/image259.wmf" /><Relationship Id="rId6" Type="http://schemas.openxmlformats.org/officeDocument/2006/relationships/oleObject" Target="../embeddings/oleObject333.doc" TargetMode="Internal" /><Relationship Id="rId7" Type="http://schemas.openxmlformats.org/officeDocument/2006/relationships/image" Target="../media/image260.wmf" /><Relationship Id="rId8" Type="http://schemas.openxmlformats.org/officeDocument/2006/relationships/oleObject" Target="../embeddings/oleObject334.doc" TargetMode="Internal" /><Relationship Id="rId9" Type="http://schemas.openxmlformats.org/officeDocument/2006/relationships/image" Target="../media/image261.wmf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340.bin" TargetMode="Internal" /><Relationship Id="rId11" Type="http://schemas.openxmlformats.org/officeDocument/2006/relationships/image" Target="../media/image265.wmf" /><Relationship Id="rId12" Type="http://schemas.openxmlformats.org/officeDocument/2006/relationships/oleObject" Target="../embeddings/oleObject341.bin" TargetMode="Internal" /><Relationship Id="rId13" Type="http://schemas.openxmlformats.org/officeDocument/2006/relationships/image" Target="../media/image266.wmf" /><Relationship Id="rId14" Type="http://schemas.openxmlformats.org/officeDocument/2006/relationships/oleObject" Target="../embeddings/oleObject342.bin" TargetMode="Internal" /><Relationship Id="rId15" Type="http://schemas.openxmlformats.org/officeDocument/2006/relationships/image" Target="../media/image267.wmf" /><Relationship Id="rId16" Type="http://schemas.openxmlformats.org/officeDocument/2006/relationships/oleObject" Target="../embeddings/oleObject343.bin" TargetMode="Internal" /><Relationship Id="rId17" Type="http://schemas.openxmlformats.org/officeDocument/2006/relationships/image" Target="../media/image268.wmf" /><Relationship Id="rId18" Type="http://schemas.openxmlformats.org/officeDocument/2006/relationships/oleObject" Target="../embeddings/oleObject344.bin" TargetMode="Internal" /><Relationship Id="rId19" Type="http://schemas.openxmlformats.org/officeDocument/2006/relationships/image" Target="../media/image269.wmf" /><Relationship Id="rId2" Type="http://schemas.openxmlformats.org/officeDocument/2006/relationships/oleObject" Target="../embeddings/oleObject336.bin" TargetMode="Internal" /><Relationship Id="rId20" Type="http://schemas.openxmlformats.org/officeDocument/2006/relationships/oleObject" Target="../embeddings/oleObject345.bin" TargetMode="Internal" /><Relationship Id="rId21" Type="http://schemas.openxmlformats.org/officeDocument/2006/relationships/image" Target="../media/image270.wmf" /><Relationship Id="rId22" Type="http://schemas.openxmlformats.org/officeDocument/2006/relationships/oleObject" Target="../embeddings/oleObject346.bin" TargetMode="Internal" /><Relationship Id="rId23" Type="http://schemas.openxmlformats.org/officeDocument/2006/relationships/image" Target="../media/image271.wmf" /><Relationship Id="rId24" Type="http://schemas.openxmlformats.org/officeDocument/2006/relationships/hyperlink" Target="../&#26700;&#38754;/&#30446;%20&#24405;.ppt#-1,7,&#27809;&#26377;&#24187;&#28783;&#29255;&#26631;&#39064;" TargetMode="External" /><Relationship Id="rId25" Type="http://schemas.openxmlformats.org/officeDocument/2006/relationships/vmlDrawing" Target="../drawings/vmlDrawing62.vm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337.bin" TargetMode="Internal" /><Relationship Id="rId5" Type="http://schemas.openxmlformats.org/officeDocument/2006/relationships/image" Target="../media/image262.wmf" /><Relationship Id="rId6" Type="http://schemas.openxmlformats.org/officeDocument/2006/relationships/oleObject" Target="../embeddings/oleObject338.bin" TargetMode="Internal" /><Relationship Id="rId7" Type="http://schemas.openxmlformats.org/officeDocument/2006/relationships/image" Target="../media/image263.wmf" /><Relationship Id="rId8" Type="http://schemas.openxmlformats.org/officeDocument/2006/relationships/oleObject" Target="../embeddings/oleObject339.bin" TargetMode="Internal" /><Relationship Id="rId9" Type="http://schemas.openxmlformats.org/officeDocument/2006/relationships/image" Target="../media/image264.wmf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351.bin" TargetMode="Internal" /><Relationship Id="rId11" Type="http://schemas.openxmlformats.org/officeDocument/2006/relationships/image" Target="../media/image275.wmf" /><Relationship Id="rId12" Type="http://schemas.openxmlformats.org/officeDocument/2006/relationships/hyperlink" Target="../&#26700;&#38754;/&#30446;%20&#24405;.ppt#-1,7,&#27809;&#26377;&#24187;&#28783;&#29255;&#26631;&#39064;" TargetMode="External" /><Relationship Id="rId13" Type="http://schemas.openxmlformats.org/officeDocument/2006/relationships/oleObject" Target="../embeddings/oleObject352.bin" TargetMode="Internal" /><Relationship Id="rId14" Type="http://schemas.openxmlformats.org/officeDocument/2006/relationships/image" Target="../media/image276.wmf" /><Relationship Id="rId15" Type="http://schemas.openxmlformats.org/officeDocument/2006/relationships/vmlDrawing" Target="../drawings/vmlDrawing63.vml" /><Relationship Id="rId2" Type="http://schemas.openxmlformats.org/officeDocument/2006/relationships/oleObject" Target="../embeddings/oleObject347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348.bin" TargetMode="Internal" /><Relationship Id="rId5" Type="http://schemas.openxmlformats.org/officeDocument/2006/relationships/image" Target="../media/image272.wmf" /><Relationship Id="rId6" Type="http://schemas.openxmlformats.org/officeDocument/2006/relationships/oleObject" Target="../embeddings/oleObject349.bin" TargetMode="Internal" /><Relationship Id="rId7" Type="http://schemas.openxmlformats.org/officeDocument/2006/relationships/image" Target="../media/image273.wmf" /><Relationship Id="rId8" Type="http://schemas.openxmlformats.org/officeDocument/2006/relationships/oleObject" Target="../embeddings/oleObject350.bin" TargetMode="Internal" /><Relationship Id="rId9" Type="http://schemas.openxmlformats.org/officeDocument/2006/relationships/image" Target="../media/image274.wmf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357.bin" TargetMode="Internal" /><Relationship Id="rId11" Type="http://schemas.openxmlformats.org/officeDocument/2006/relationships/image" Target="../media/image280.wmf" /><Relationship Id="rId12" Type="http://schemas.openxmlformats.org/officeDocument/2006/relationships/oleObject" Target="../embeddings/oleObject358.bin" TargetMode="Internal" /><Relationship Id="rId13" Type="http://schemas.openxmlformats.org/officeDocument/2006/relationships/image" Target="../media/image281.wmf" /><Relationship Id="rId14" Type="http://schemas.openxmlformats.org/officeDocument/2006/relationships/oleObject" Target="../embeddings/oleObject359.bin" TargetMode="Internal" /><Relationship Id="rId15" Type="http://schemas.openxmlformats.org/officeDocument/2006/relationships/image" Target="../media/image282.wmf" /><Relationship Id="rId16" Type="http://schemas.openxmlformats.org/officeDocument/2006/relationships/oleObject" Target="../embeddings/oleObject360.bin" TargetMode="Internal" /><Relationship Id="rId17" Type="http://schemas.openxmlformats.org/officeDocument/2006/relationships/image" Target="../media/image283.wmf" /><Relationship Id="rId18" Type="http://schemas.openxmlformats.org/officeDocument/2006/relationships/oleObject" Target="../embeddings/oleObject361.bin" TargetMode="Internal" /><Relationship Id="rId19" Type="http://schemas.openxmlformats.org/officeDocument/2006/relationships/image" Target="../media/image284.wmf" /><Relationship Id="rId2" Type="http://schemas.openxmlformats.org/officeDocument/2006/relationships/oleObject" Target="../embeddings/oleObject353.bin" TargetMode="Internal" /><Relationship Id="rId20" Type="http://schemas.openxmlformats.org/officeDocument/2006/relationships/hyperlink" Target="../&#26700;&#38754;/&#30446;%20&#24405;.ppt#-1,7,&#27809;&#26377;&#24187;&#28783;&#29255;&#26631;&#39064;" TargetMode="External" /><Relationship Id="rId21" Type="http://schemas.openxmlformats.org/officeDocument/2006/relationships/vmlDrawing" Target="../drawings/vmlDrawing64.vm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354.bin" TargetMode="Internal" /><Relationship Id="rId5" Type="http://schemas.openxmlformats.org/officeDocument/2006/relationships/image" Target="../media/image277.wmf" /><Relationship Id="rId6" Type="http://schemas.openxmlformats.org/officeDocument/2006/relationships/oleObject" Target="../embeddings/oleObject355.bin" TargetMode="Internal" /><Relationship Id="rId7" Type="http://schemas.openxmlformats.org/officeDocument/2006/relationships/image" Target="../media/image278.wmf" /><Relationship Id="rId8" Type="http://schemas.openxmlformats.org/officeDocument/2006/relationships/oleObject" Target="../embeddings/oleObject356.bin" TargetMode="Internal" /><Relationship Id="rId9" Type="http://schemas.openxmlformats.org/officeDocument/2006/relationships/image" Target="../media/image279.wmf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366.bin" TargetMode="Internal" /><Relationship Id="rId11" Type="http://schemas.openxmlformats.org/officeDocument/2006/relationships/image" Target="../media/image288.wmf" /><Relationship Id="rId12" Type="http://schemas.openxmlformats.org/officeDocument/2006/relationships/oleObject" Target="../embeddings/oleObject367.bin" TargetMode="Internal" /><Relationship Id="rId13" Type="http://schemas.openxmlformats.org/officeDocument/2006/relationships/image" Target="../media/image289.wmf" /><Relationship Id="rId14" Type="http://schemas.openxmlformats.org/officeDocument/2006/relationships/oleObject" Target="../embeddings/oleObject368.bin" TargetMode="Internal" /><Relationship Id="rId15" Type="http://schemas.openxmlformats.org/officeDocument/2006/relationships/image" Target="../media/image290.wmf" /><Relationship Id="rId16" Type="http://schemas.openxmlformats.org/officeDocument/2006/relationships/hyperlink" Target="../&#26700;&#38754;/&#30446;%20&#24405;.ppt#-1,7,&#27809;&#26377;&#24187;&#28783;&#29255;&#26631;&#39064;" TargetMode="External" /><Relationship Id="rId17" Type="http://schemas.openxmlformats.org/officeDocument/2006/relationships/vmlDrawing" Target="../drawings/vmlDrawing65.vml" /><Relationship Id="rId2" Type="http://schemas.openxmlformats.org/officeDocument/2006/relationships/oleObject" Target="../embeddings/oleObject362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363.bin" TargetMode="Internal" /><Relationship Id="rId5" Type="http://schemas.openxmlformats.org/officeDocument/2006/relationships/image" Target="../media/image285.wmf" /><Relationship Id="rId6" Type="http://schemas.openxmlformats.org/officeDocument/2006/relationships/oleObject" Target="../embeddings/oleObject364.bin" TargetMode="Internal" /><Relationship Id="rId7" Type="http://schemas.openxmlformats.org/officeDocument/2006/relationships/image" Target="../media/image286.wmf" /><Relationship Id="rId8" Type="http://schemas.openxmlformats.org/officeDocument/2006/relationships/oleObject" Target="../embeddings/oleObject365.bin" TargetMode="Internal" /><Relationship Id="rId9" Type="http://schemas.openxmlformats.org/officeDocument/2006/relationships/image" Target="../media/image287.wmf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oleObject" Target="../embeddings/oleObject16.bin" TargetMode="Internal" /><Relationship Id="rId3" Type="http://schemas.openxmlformats.org/officeDocument/2006/relationships/image" Target="../media/image1.png" /><Relationship Id="rId4" Type="http://schemas.openxmlformats.org/officeDocument/2006/relationships/hyperlink" Target="../&#26700;&#38754;/&#30446; &#24405;.ppt#-1,7,&#27809;&#26377;&#24187;&#28783;&#29255;&#26631;&#39064;" TargetMode="External" /><Relationship Id="rId5" Type="http://schemas.openxmlformats.org/officeDocument/2006/relationships/vmlDrawing" Target="../drawings/vmlDrawing7.vml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hyperlink" Target="../&#26700;&#38754;/&#30446;%20&#24405;.ppt#-1,7,&#27809;&#26377;&#24187;&#28783;&#29255;&#26631;&#39064;" TargetMode="External" /><Relationship Id="rId11" Type="http://schemas.openxmlformats.org/officeDocument/2006/relationships/vmlDrawing" Target="../drawings/vmlDrawing66.vml" /><Relationship Id="rId2" Type="http://schemas.openxmlformats.org/officeDocument/2006/relationships/oleObject" Target="../embeddings/oleObject369.doc" TargetMode="Internal" /><Relationship Id="rId3" Type="http://schemas.openxmlformats.org/officeDocument/2006/relationships/image" Target="../media/image291.wmf" /><Relationship Id="rId4" Type="http://schemas.openxmlformats.org/officeDocument/2006/relationships/oleObject" Target="../embeddings/oleObject370.doc" TargetMode="Internal" /><Relationship Id="rId5" Type="http://schemas.openxmlformats.org/officeDocument/2006/relationships/image" Target="../media/image292.wmf" /><Relationship Id="rId6" Type="http://schemas.openxmlformats.org/officeDocument/2006/relationships/oleObject" Target="../embeddings/oleObject371.doc" TargetMode="Internal" /><Relationship Id="rId7" Type="http://schemas.openxmlformats.org/officeDocument/2006/relationships/image" Target="../media/image293.wmf" /><Relationship Id="rId8" Type="http://schemas.openxmlformats.org/officeDocument/2006/relationships/oleObject" Target="../embeddings/oleObject372.bin" TargetMode="Internal" /><Relationship Id="rId9" Type="http://schemas.openxmlformats.org/officeDocument/2006/relationships/image" Target="../media/image1.png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image" Target="../media/image296.wmf" /><Relationship Id="rId11" Type="http://schemas.openxmlformats.org/officeDocument/2006/relationships/oleObject" Target="../embeddings/oleObject378.bin" TargetMode="Internal" /><Relationship Id="rId12" Type="http://schemas.openxmlformats.org/officeDocument/2006/relationships/image" Target="../media/image297.wmf" /><Relationship Id="rId13" Type="http://schemas.openxmlformats.org/officeDocument/2006/relationships/oleObject" Target="../embeddings/oleObject379.bin" TargetMode="Internal" /><Relationship Id="rId14" Type="http://schemas.openxmlformats.org/officeDocument/2006/relationships/image" Target="../media/image298.wmf" /><Relationship Id="rId15" Type="http://schemas.openxmlformats.org/officeDocument/2006/relationships/oleObject" Target="../embeddings/oleObject380.bin" TargetMode="Internal" /><Relationship Id="rId16" Type="http://schemas.openxmlformats.org/officeDocument/2006/relationships/image" Target="../media/image299.wmf" /><Relationship Id="rId17" Type="http://schemas.openxmlformats.org/officeDocument/2006/relationships/oleObject" Target="../embeddings/oleObject381.bin" TargetMode="Internal" /><Relationship Id="rId18" Type="http://schemas.openxmlformats.org/officeDocument/2006/relationships/image" Target="../media/image300.wmf" /><Relationship Id="rId19" Type="http://schemas.openxmlformats.org/officeDocument/2006/relationships/hyperlink" Target="../&#26700;&#38754;/&#30446;%20&#24405;.ppt#-1,7,&#27809;&#26377;&#24187;&#28783;&#29255;&#26631;&#39064;" TargetMode="External" /><Relationship Id="rId2" Type="http://schemas.openxmlformats.org/officeDocument/2006/relationships/oleObject" Target="../embeddings/oleObject373.bin" TargetMode="Internal" /><Relationship Id="rId20" Type="http://schemas.openxmlformats.org/officeDocument/2006/relationships/oleObject" Target="../embeddings/oleObject382.bin" TargetMode="Internal" /><Relationship Id="rId21" Type="http://schemas.openxmlformats.org/officeDocument/2006/relationships/image" Target="../media/image301.wmf" /><Relationship Id="rId22" Type="http://schemas.openxmlformats.org/officeDocument/2006/relationships/vmlDrawing" Target="../drawings/vmlDrawing67.vm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374.bin" TargetMode="Internal" /><Relationship Id="rId5" Type="http://schemas.openxmlformats.org/officeDocument/2006/relationships/image" Target="../media/image294.wmf" /><Relationship Id="rId6" Type="http://schemas.openxmlformats.org/officeDocument/2006/relationships/oleObject" Target="../embeddings/oleObject375.bin" TargetMode="Internal" /><Relationship Id="rId7" Type="http://schemas.openxmlformats.org/officeDocument/2006/relationships/image" Target="../media/image295.wmf" /><Relationship Id="rId8" Type="http://schemas.openxmlformats.org/officeDocument/2006/relationships/oleObject" Target="../embeddings/oleObject376.bin" TargetMode="Internal" /><Relationship Id="rId9" Type="http://schemas.openxmlformats.org/officeDocument/2006/relationships/oleObject" Target="../embeddings/oleObject377.bin" TargetMode="Internal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387.bin" TargetMode="Internal" /><Relationship Id="rId11" Type="http://schemas.openxmlformats.org/officeDocument/2006/relationships/image" Target="../media/image305.wmf" /><Relationship Id="rId12" Type="http://schemas.openxmlformats.org/officeDocument/2006/relationships/oleObject" Target="../embeddings/oleObject388.bin" TargetMode="Internal" /><Relationship Id="rId13" Type="http://schemas.openxmlformats.org/officeDocument/2006/relationships/image" Target="../media/image306.wmf" /><Relationship Id="rId14" Type="http://schemas.openxmlformats.org/officeDocument/2006/relationships/oleObject" Target="../embeddings/oleObject389.bin" TargetMode="Internal" /><Relationship Id="rId15" Type="http://schemas.openxmlformats.org/officeDocument/2006/relationships/image" Target="../media/image307.wmf" /><Relationship Id="rId16" Type="http://schemas.openxmlformats.org/officeDocument/2006/relationships/oleObject" Target="../embeddings/oleObject390.bin" TargetMode="Internal" /><Relationship Id="rId17" Type="http://schemas.openxmlformats.org/officeDocument/2006/relationships/image" Target="../media/image308.wmf" /><Relationship Id="rId18" Type="http://schemas.openxmlformats.org/officeDocument/2006/relationships/oleObject" Target="../embeddings/oleObject391.bin" TargetMode="Internal" /><Relationship Id="rId19" Type="http://schemas.openxmlformats.org/officeDocument/2006/relationships/image" Target="../media/image309.wmf" /><Relationship Id="rId2" Type="http://schemas.openxmlformats.org/officeDocument/2006/relationships/oleObject" Target="../embeddings/oleObject383.bin" TargetMode="Internal" /><Relationship Id="rId20" Type="http://schemas.openxmlformats.org/officeDocument/2006/relationships/oleObject" Target="../embeddings/oleObject392.bin" TargetMode="Internal" /><Relationship Id="rId21" Type="http://schemas.openxmlformats.org/officeDocument/2006/relationships/image" Target="../media/image310.wmf" /><Relationship Id="rId22" Type="http://schemas.openxmlformats.org/officeDocument/2006/relationships/oleObject" Target="../embeddings/oleObject393.bin" TargetMode="Internal" /><Relationship Id="rId23" Type="http://schemas.openxmlformats.org/officeDocument/2006/relationships/oleObject" Target="../embeddings/oleObject394.bin" TargetMode="Internal" /><Relationship Id="rId24" Type="http://schemas.openxmlformats.org/officeDocument/2006/relationships/vmlDrawing" Target="../drawings/vmlDrawing68.vm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384.bin" TargetMode="Internal" /><Relationship Id="rId5" Type="http://schemas.openxmlformats.org/officeDocument/2006/relationships/image" Target="../media/image302.wmf" /><Relationship Id="rId6" Type="http://schemas.openxmlformats.org/officeDocument/2006/relationships/oleObject" Target="../embeddings/oleObject385.bin" TargetMode="Internal" /><Relationship Id="rId7" Type="http://schemas.openxmlformats.org/officeDocument/2006/relationships/image" Target="../media/image303.wmf" /><Relationship Id="rId8" Type="http://schemas.openxmlformats.org/officeDocument/2006/relationships/oleObject" Target="../embeddings/oleObject386.bin" TargetMode="Internal" /><Relationship Id="rId9" Type="http://schemas.openxmlformats.org/officeDocument/2006/relationships/image" Target="../media/image304.wmf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399.bin" TargetMode="Internal" /><Relationship Id="rId11" Type="http://schemas.openxmlformats.org/officeDocument/2006/relationships/image" Target="../media/image314.wmf" /><Relationship Id="rId12" Type="http://schemas.openxmlformats.org/officeDocument/2006/relationships/oleObject" Target="../embeddings/oleObject400.bin" TargetMode="Internal" /><Relationship Id="rId13" Type="http://schemas.openxmlformats.org/officeDocument/2006/relationships/image" Target="../media/image315.wmf" /><Relationship Id="rId14" Type="http://schemas.openxmlformats.org/officeDocument/2006/relationships/oleObject" Target="../embeddings/oleObject401.bin" TargetMode="Internal" /><Relationship Id="rId15" Type="http://schemas.openxmlformats.org/officeDocument/2006/relationships/image" Target="../media/image305.wmf" /><Relationship Id="rId16" Type="http://schemas.openxmlformats.org/officeDocument/2006/relationships/oleObject" Target="../embeddings/oleObject402.bin" TargetMode="Internal" /><Relationship Id="rId17" Type="http://schemas.openxmlformats.org/officeDocument/2006/relationships/image" Target="../media/image306.wmf" /><Relationship Id="rId18" Type="http://schemas.openxmlformats.org/officeDocument/2006/relationships/vmlDrawing" Target="../drawings/vmlDrawing69.vml" /><Relationship Id="rId2" Type="http://schemas.openxmlformats.org/officeDocument/2006/relationships/oleObject" Target="../embeddings/oleObject395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396.bin" TargetMode="Internal" /><Relationship Id="rId5" Type="http://schemas.openxmlformats.org/officeDocument/2006/relationships/image" Target="../media/image311.wmf" /><Relationship Id="rId6" Type="http://schemas.openxmlformats.org/officeDocument/2006/relationships/oleObject" Target="../embeddings/oleObject397.bin" TargetMode="Internal" /><Relationship Id="rId7" Type="http://schemas.openxmlformats.org/officeDocument/2006/relationships/image" Target="../media/image312.wmf" /><Relationship Id="rId8" Type="http://schemas.openxmlformats.org/officeDocument/2006/relationships/oleObject" Target="../embeddings/oleObject398.bin" TargetMode="Internal" /><Relationship Id="rId9" Type="http://schemas.openxmlformats.org/officeDocument/2006/relationships/image" Target="../media/image313.wmf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407.bin" TargetMode="Internal" /><Relationship Id="rId11" Type="http://schemas.openxmlformats.org/officeDocument/2006/relationships/image" Target="../media/image319.wmf" /><Relationship Id="rId12" Type="http://schemas.openxmlformats.org/officeDocument/2006/relationships/oleObject" Target="../embeddings/oleObject408.bin" TargetMode="Internal" /><Relationship Id="rId13" Type="http://schemas.openxmlformats.org/officeDocument/2006/relationships/image" Target="../media/image303.wmf" /><Relationship Id="rId14" Type="http://schemas.openxmlformats.org/officeDocument/2006/relationships/vmlDrawing" Target="../drawings/vmlDrawing70.vml" /><Relationship Id="rId2" Type="http://schemas.openxmlformats.org/officeDocument/2006/relationships/oleObject" Target="../embeddings/oleObject403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404.bin" TargetMode="Internal" /><Relationship Id="rId5" Type="http://schemas.openxmlformats.org/officeDocument/2006/relationships/image" Target="../media/image316.wmf" /><Relationship Id="rId6" Type="http://schemas.openxmlformats.org/officeDocument/2006/relationships/oleObject" Target="../embeddings/oleObject405.bin" TargetMode="Internal" /><Relationship Id="rId7" Type="http://schemas.openxmlformats.org/officeDocument/2006/relationships/image" Target="../media/image317.wmf" /><Relationship Id="rId8" Type="http://schemas.openxmlformats.org/officeDocument/2006/relationships/oleObject" Target="../embeddings/oleObject406.bin" TargetMode="Internal" /><Relationship Id="rId9" Type="http://schemas.openxmlformats.org/officeDocument/2006/relationships/image" Target="../media/image318.wmf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vmlDrawing" Target="../drawings/vmlDrawing71.vml" /><Relationship Id="rId2" Type="http://schemas.openxmlformats.org/officeDocument/2006/relationships/oleObject" Target="../embeddings/oleObject409.bin" TargetMode="Internal" /><Relationship Id="rId3" Type="http://schemas.openxmlformats.org/officeDocument/2006/relationships/image" Target="../media/image1.png" /><Relationship Id="rId4" Type="http://schemas.openxmlformats.org/officeDocument/2006/relationships/oleObject" Target="../embeddings/oleObject410.bin" TargetMode="Internal" /><Relationship Id="rId5" Type="http://schemas.openxmlformats.org/officeDocument/2006/relationships/image" Target="../media/image320.wmf" /><Relationship Id="rId6" Type="http://schemas.openxmlformats.org/officeDocument/2006/relationships/oleObject" Target="../embeddings/oleObject411.bin" TargetMode="Internal" /><Relationship Id="rId7" Type="http://schemas.openxmlformats.org/officeDocument/2006/relationships/image" Target="../media/image317.wmf" /><Relationship Id="rId8" Type="http://schemas.openxmlformats.org/officeDocument/2006/relationships/oleObject" Target="../embeddings/oleObject412.bin" TargetMode="Internal" /><Relationship Id="rId9" Type="http://schemas.openxmlformats.org/officeDocument/2006/relationships/image" Target="../media/image321.wmf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oleObject" Target="../embeddings/oleObject413.bin" TargetMode="Internal" /><Relationship Id="rId3" Type="http://schemas.openxmlformats.org/officeDocument/2006/relationships/image" Target="../media/image322.wmf" /><Relationship Id="rId4" Type="http://schemas.openxmlformats.org/officeDocument/2006/relationships/vmlDrawing" Target="../drawings/vmlDrawing72.vml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418.bin" TargetMode="Internal" /><Relationship Id="rId11" Type="http://schemas.openxmlformats.org/officeDocument/2006/relationships/image" Target="../media/image327.wmf" /><Relationship Id="rId12" Type="http://schemas.openxmlformats.org/officeDocument/2006/relationships/oleObject" Target="../embeddings/oleObject419.bin" TargetMode="Internal" /><Relationship Id="rId13" Type="http://schemas.openxmlformats.org/officeDocument/2006/relationships/image" Target="../media/image328.wmf" /><Relationship Id="rId14" Type="http://schemas.openxmlformats.org/officeDocument/2006/relationships/oleObject" Target="../embeddings/oleObject420.bin" TargetMode="Internal" /><Relationship Id="rId15" Type="http://schemas.openxmlformats.org/officeDocument/2006/relationships/image" Target="../media/image329.wmf" /><Relationship Id="rId16" Type="http://schemas.openxmlformats.org/officeDocument/2006/relationships/vmlDrawing" Target="../drawings/vmlDrawing73.vml" /><Relationship Id="rId2" Type="http://schemas.openxmlformats.org/officeDocument/2006/relationships/oleObject" Target="../embeddings/oleObject414.bin" TargetMode="Internal" /><Relationship Id="rId3" Type="http://schemas.openxmlformats.org/officeDocument/2006/relationships/image" Target="../media/image323.wmf" /><Relationship Id="rId4" Type="http://schemas.openxmlformats.org/officeDocument/2006/relationships/oleObject" Target="../embeddings/oleObject415.bin" TargetMode="Internal" /><Relationship Id="rId5" Type="http://schemas.openxmlformats.org/officeDocument/2006/relationships/image" Target="../media/image324.wmf" /><Relationship Id="rId6" Type="http://schemas.openxmlformats.org/officeDocument/2006/relationships/oleObject" Target="../embeddings/oleObject416.bin" TargetMode="Internal" /><Relationship Id="rId7" Type="http://schemas.openxmlformats.org/officeDocument/2006/relationships/image" Target="../media/image325.wmf" /><Relationship Id="rId8" Type="http://schemas.openxmlformats.org/officeDocument/2006/relationships/oleObject" Target="../embeddings/oleObject417.bin" TargetMode="Internal" /><Relationship Id="rId9" Type="http://schemas.openxmlformats.org/officeDocument/2006/relationships/image" Target="../media/image326.wmf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oleObject" Target="../embeddings/oleObject425.bin" TargetMode="Internal" /><Relationship Id="rId11" Type="http://schemas.openxmlformats.org/officeDocument/2006/relationships/image" Target="../media/image334.wmf" /><Relationship Id="rId12" Type="http://schemas.openxmlformats.org/officeDocument/2006/relationships/vmlDrawing" Target="../drawings/vmlDrawing74.vml" /><Relationship Id="rId2" Type="http://schemas.openxmlformats.org/officeDocument/2006/relationships/oleObject" Target="../embeddings/oleObject421.bin" TargetMode="Internal" /><Relationship Id="rId3" Type="http://schemas.openxmlformats.org/officeDocument/2006/relationships/image" Target="../media/image330.wmf" /><Relationship Id="rId4" Type="http://schemas.openxmlformats.org/officeDocument/2006/relationships/oleObject" Target="../embeddings/oleObject422.bin" TargetMode="Internal" /><Relationship Id="rId5" Type="http://schemas.openxmlformats.org/officeDocument/2006/relationships/image" Target="../media/image331.wmf" /><Relationship Id="rId6" Type="http://schemas.openxmlformats.org/officeDocument/2006/relationships/oleObject" Target="../embeddings/oleObject423.bin" TargetMode="Internal" /><Relationship Id="rId7" Type="http://schemas.openxmlformats.org/officeDocument/2006/relationships/image" Target="../media/image332.wmf" /><Relationship Id="rId8" Type="http://schemas.openxmlformats.org/officeDocument/2006/relationships/oleObject" Target="../embeddings/oleObject424.bin" TargetMode="Internal" /><Relationship Id="rId9" Type="http://schemas.openxmlformats.org/officeDocument/2006/relationships/image" Target="../media/image333.wmf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10" Type="http://schemas.openxmlformats.org/officeDocument/2006/relationships/vmlDrawing" Target="../drawings/vmlDrawing75.vml" /><Relationship Id="rId2" Type="http://schemas.openxmlformats.org/officeDocument/2006/relationships/oleObject" Target="../embeddings/oleObject426.bin" TargetMode="Internal" /><Relationship Id="rId3" Type="http://schemas.openxmlformats.org/officeDocument/2006/relationships/image" Target="../media/image335.wmf" /><Relationship Id="rId4" Type="http://schemas.openxmlformats.org/officeDocument/2006/relationships/oleObject" Target="../embeddings/oleObject427.bin" TargetMode="Internal" /><Relationship Id="rId5" Type="http://schemas.openxmlformats.org/officeDocument/2006/relationships/image" Target="../media/image336.wmf" /><Relationship Id="rId6" Type="http://schemas.openxmlformats.org/officeDocument/2006/relationships/oleObject" Target="../embeddings/oleObject428.bin" TargetMode="Internal" /><Relationship Id="rId7" Type="http://schemas.openxmlformats.org/officeDocument/2006/relationships/image" Target="../media/image337.wmf" /><Relationship Id="rId8" Type="http://schemas.openxmlformats.org/officeDocument/2006/relationships/oleObject" Target="../embeddings/oleObject429.bin" TargetMode="Internal" /><Relationship Id="rId9" Type="http://schemas.openxmlformats.org/officeDocument/2006/relationships/image" Target="../media/image338.w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21.bin" TargetMode="Internal" /><Relationship Id="rId11" Type="http://schemas.openxmlformats.org/officeDocument/2006/relationships/image" Target="../media/image1.png" /><Relationship Id="rId12" Type="http://schemas.openxmlformats.org/officeDocument/2006/relationships/hyperlink" Target="../&#26700;&#38754;/&#30446; &#24405;.ppt#-1,7,&#27809;&#26377;&#24187;&#28783;&#29255;&#26631;&#39064;" TargetMode="External" /><Relationship Id="rId13" Type="http://schemas.openxmlformats.org/officeDocument/2006/relationships/vmlDrawing" Target="../drawings/vmlDrawing8.vml" /><Relationship Id="rId2" Type="http://schemas.openxmlformats.org/officeDocument/2006/relationships/oleObject" Target="../embeddings/oleObject17.doc" TargetMode="Internal" /><Relationship Id="rId3" Type="http://schemas.openxmlformats.org/officeDocument/2006/relationships/image" Target="../media/image10.wmf" /><Relationship Id="rId4" Type="http://schemas.openxmlformats.org/officeDocument/2006/relationships/oleObject" Target="../embeddings/oleObject18.doc" TargetMode="Internal" /><Relationship Id="rId5" Type="http://schemas.openxmlformats.org/officeDocument/2006/relationships/image" Target="../media/image11.wmf" /><Relationship Id="rId6" Type="http://schemas.openxmlformats.org/officeDocument/2006/relationships/oleObject" Target="../embeddings/oleObject19.doc" TargetMode="Internal" /><Relationship Id="rId7" Type="http://schemas.openxmlformats.org/officeDocument/2006/relationships/image" Target="../media/image12.wmf" /><Relationship Id="rId8" Type="http://schemas.openxmlformats.org/officeDocument/2006/relationships/oleObject" Target="../embeddings/oleObject20.doc" TargetMode="Internal" /><Relationship Id="rId9" Type="http://schemas.openxmlformats.org/officeDocument/2006/relationships/image" Target="../media/image13.wmf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oleObject" Target="../embeddings/oleObject430.bin" TargetMode="Internal" /><Relationship Id="rId3" Type="http://schemas.openxmlformats.org/officeDocument/2006/relationships/image" Target="../media/image1.png" /><Relationship Id="rId4" Type="http://schemas.openxmlformats.org/officeDocument/2006/relationships/hyperlink" Target="../&#26700;&#38754;/&#30446;%20&#24405;.ppt#-1,7,&#27809;&#26377;&#24187;&#28783;&#29255;&#26631;&#39064;" TargetMode="External" /><Relationship Id="rId5" Type="http://schemas.openxmlformats.org/officeDocument/2006/relationships/vmlDrawing" Target="../drawings/vmlDrawing76.vml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oleObject" Target="../embeddings/oleObject26.bin" TargetMode="Internal" /><Relationship Id="rId11" Type="http://schemas.openxmlformats.org/officeDocument/2006/relationships/image" Target="../media/image1.png" /><Relationship Id="rId12" Type="http://schemas.openxmlformats.org/officeDocument/2006/relationships/oleObject" Target="../embeddings/oleObject6.doc" TargetMode="Internal" /><Relationship Id="rId13" Type="http://schemas.openxmlformats.org/officeDocument/2006/relationships/image" Target="../media/image18.wmf" /><Relationship Id="rId14" Type="http://schemas.openxmlformats.org/officeDocument/2006/relationships/hyperlink" Target="../&#26700;&#38754;/&#30446; &#24405;.ppt#-1,7,&#27809;&#26377;&#24187;&#28783;&#29255;&#26631;&#39064;" TargetMode="External" /><Relationship Id="rId15" Type="http://schemas.openxmlformats.org/officeDocument/2006/relationships/vmlDrawing" Target="../drawings/vmlDrawing9.vml" /><Relationship Id="rId2" Type="http://schemas.openxmlformats.org/officeDocument/2006/relationships/oleObject" Target="../embeddings/oleObject22.doc" TargetMode="Internal" /><Relationship Id="rId3" Type="http://schemas.openxmlformats.org/officeDocument/2006/relationships/image" Target="../media/image14.wmf" /><Relationship Id="rId4" Type="http://schemas.openxmlformats.org/officeDocument/2006/relationships/oleObject" Target="../embeddings/oleObject23.doc" TargetMode="Internal" /><Relationship Id="rId5" Type="http://schemas.openxmlformats.org/officeDocument/2006/relationships/image" Target="../media/image15.wmf" /><Relationship Id="rId6" Type="http://schemas.openxmlformats.org/officeDocument/2006/relationships/oleObject" Target="../embeddings/oleObject24.doc" TargetMode="Internal" /><Relationship Id="rId7" Type="http://schemas.openxmlformats.org/officeDocument/2006/relationships/image" Target="../media/image16.wmf" /><Relationship Id="rId8" Type="http://schemas.openxmlformats.org/officeDocument/2006/relationships/oleObject" Target="../embeddings/oleObject25.doc" TargetMode="Internal" /><Relationship Id="rId9" Type="http://schemas.openxmlformats.org/officeDocument/2006/relationships/image" Target="../media/image17.w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32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sz="3200"/>
          </a:p>
        </p:txBody>
      </p:sp>
      <p:graphicFrame>
        <p:nvGraphicFramePr>
          <p:cNvPr id="27652" name="Object 4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 title=""/>
          <p:cNvSpPr/>
          <p:nvPr/>
        </p:nvSpPr>
        <p:spPr>
          <a:xfrm>
            <a:off x="609600" y="722313"/>
            <a:ext cx="26733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chemeClr val="accent2"/>
                </a:solidFill>
              </a:rPr>
              <a:t>§4.1   数学期望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7654" name="Rectangle 6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graphicFrame>
        <p:nvGraphicFramePr>
          <p:cNvPr id="27655" name="Object 7" title=""/>
          <p:cNvGraphicFramePr>
            <a:graphicFrameLocks noChangeAspect="1"/>
          </p:cNvGraphicFramePr>
          <p:nvPr/>
        </p:nvGraphicFramePr>
        <p:xfrm>
          <a:off x="781050" y="2514600"/>
          <a:ext cx="6838950" cy="1600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4" imgW="6838950" imgH="1600200" progId="Word.Document.8">
                  <p:embed/>
                </p:oleObj>
              </mc:Choice>
              <mc:Fallback>
                <p:oleObj name="文档" r:id="rId4" imgW="6838950" imgH="1600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050" y="2514600"/>
                        <a:ext cx="68389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 title=""/>
          <p:cNvGraphicFramePr>
            <a:graphicFrameLocks noChangeAspect="1"/>
          </p:cNvGraphicFramePr>
          <p:nvPr/>
        </p:nvGraphicFramePr>
        <p:xfrm>
          <a:off x="1447800" y="4662488"/>
          <a:ext cx="4114800" cy="1147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公式" r:id="rId6" imgW="4114800" imgH="1147762" progId="Equation.3">
                  <p:embed/>
                </p:oleObj>
              </mc:Choice>
              <mc:Fallback>
                <p:oleObj name="公式" r:id="rId6" imgW="4114800" imgH="1147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4662488"/>
                        <a:ext cx="41148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7659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27660" name="" title=""/>
          <p:cNvSpPr>
            <a:spLocks noTextEdit="1"/>
          </p:cNvSpPr>
          <p:nvPr/>
        </p:nvSpPr>
        <p:spPr>
          <a:xfrm>
            <a:off x="755650" y="1196975"/>
            <a:ext cx="8199438" cy="1371600"/>
          </a:xfr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7662" name="" title=""/>
          <p:cNvSpPr/>
          <p:nvPr/>
        </p:nvSpPr>
        <p:spPr>
          <a:xfrm>
            <a:off x="755650" y="1238250"/>
            <a:ext cx="3175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500">
                <a:solidFill>
                  <a:srgbClr val="FF0000"/>
                </a:solidFill>
                <a:latin typeface="宋体" pitchFamily="2" charset="-122"/>
              </a:rPr>
              <a:t>例</a:t>
            </a:r>
            <a:endParaRPr kumimoji="0" sz="1800">
              <a:latin typeface="Arial"/>
            </a:endParaRPr>
          </a:p>
        </p:txBody>
      </p:sp>
      <p:sp>
        <p:nvSpPr>
          <p:cNvPr id="27663" name="" title=""/>
          <p:cNvSpPr/>
          <p:nvPr/>
        </p:nvSpPr>
        <p:spPr>
          <a:xfrm>
            <a:off x="1160463" y="1238250"/>
            <a:ext cx="15875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500">
                <a:solidFill>
                  <a:srgbClr val="FF0000"/>
                </a:solidFill>
              </a:rPr>
              <a:t>1</a:t>
            </a:r>
            <a:endParaRPr kumimoji="0" sz="1800">
              <a:latin typeface="Arial"/>
            </a:endParaRPr>
          </a:p>
        </p:txBody>
      </p:sp>
      <p:sp>
        <p:nvSpPr>
          <p:cNvPr id="27664" name="Rectangle 10" title=""/>
          <p:cNvSpPr/>
          <p:nvPr/>
        </p:nvSpPr>
        <p:spPr>
          <a:xfrm>
            <a:off x="1314450" y="1238250"/>
            <a:ext cx="12700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500">
                <a:solidFill>
                  <a:srgbClr val="000000"/>
                </a:solidFill>
                <a:latin typeface="宋体" pitchFamily="2" charset="-122"/>
              </a:rPr>
              <a:t>：某班有</a:t>
            </a:r>
            <a:endParaRPr kumimoji="0" sz="1800">
              <a:latin typeface="Arial"/>
            </a:endParaRPr>
          </a:p>
        </p:txBody>
      </p:sp>
      <p:sp>
        <p:nvSpPr>
          <p:cNvPr id="27665" name="Rectangle 11" title=""/>
          <p:cNvSpPr/>
          <p:nvPr/>
        </p:nvSpPr>
        <p:spPr>
          <a:xfrm>
            <a:off x="2711450" y="1238250"/>
            <a:ext cx="2286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500">
                <a:solidFill>
                  <a:srgbClr val="000000"/>
                </a:solidFill>
              </a:rPr>
              <a:t>N</a:t>
            </a:r>
            <a:endParaRPr kumimoji="0" sz="1800">
              <a:latin typeface="Arial"/>
            </a:endParaRPr>
          </a:p>
        </p:txBody>
      </p:sp>
      <p:sp>
        <p:nvSpPr>
          <p:cNvPr id="27666" name="Rectangle 12" title=""/>
          <p:cNvSpPr/>
          <p:nvPr/>
        </p:nvSpPr>
        <p:spPr>
          <a:xfrm>
            <a:off x="3017838" y="1238250"/>
            <a:ext cx="19050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500">
                <a:solidFill>
                  <a:srgbClr val="000000"/>
                </a:solidFill>
                <a:latin typeface="宋体" pitchFamily="2" charset="-122"/>
              </a:rPr>
              <a:t>个人，其中有</a:t>
            </a:r>
            <a:endParaRPr kumimoji="0" sz="1800">
              <a:latin typeface="Arial"/>
            </a:endParaRPr>
          </a:p>
        </p:txBody>
      </p:sp>
      <p:grpSp>
        <p:nvGrpSpPr>
          <p:cNvPr id="27669" name="Group 15" title=""/>
          <p:cNvGrpSpPr/>
          <p:nvPr/>
        </p:nvGrpSpPr>
        <p:grpSpPr>
          <a:xfrm>
            <a:off x="5030788" y="1270000"/>
            <a:ext cx="177800" cy="371475"/>
            <a:chOff x="3173" y="814"/>
            <a:chExt cx="112" cy="234"/>
          </a:xfrm>
        </p:grpSpPr>
        <p:sp>
          <p:nvSpPr>
            <p:cNvPr id="27667" name="Rectangle 13" title=""/>
            <p:cNvSpPr/>
            <p:nvPr/>
          </p:nvSpPr>
          <p:spPr>
            <a:xfrm>
              <a:off x="3256" y="923"/>
              <a:ext cx="29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300" i="1">
                  <a:solidFill>
                    <a:srgbClr val="000000"/>
                  </a:solidFill>
                </a:rPr>
                <a:t>i</a:t>
              </a:r>
              <a:endParaRPr kumimoji="0" sz="1800">
                <a:latin typeface="Arial"/>
              </a:endParaRPr>
            </a:p>
          </p:txBody>
        </p:sp>
        <p:sp>
          <p:nvSpPr>
            <p:cNvPr id="27668" name="Rectangle 14" title=""/>
            <p:cNvSpPr/>
            <p:nvPr/>
          </p:nvSpPr>
          <p:spPr>
            <a:xfrm>
              <a:off x="3173" y="814"/>
              <a:ext cx="88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</p:grpSp>
      <p:sp>
        <p:nvSpPr>
          <p:cNvPr id="27670" name="Rectangle 16" title=""/>
          <p:cNvSpPr/>
          <p:nvPr/>
        </p:nvSpPr>
        <p:spPr>
          <a:xfrm>
            <a:off x="5267325" y="1238250"/>
            <a:ext cx="9525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500">
                <a:solidFill>
                  <a:srgbClr val="000000"/>
                </a:solidFill>
                <a:latin typeface="宋体" pitchFamily="2" charset="-122"/>
              </a:rPr>
              <a:t>个人为</a:t>
            </a:r>
            <a:endParaRPr kumimoji="0" sz="1800">
              <a:latin typeface="Arial"/>
            </a:endParaRPr>
          </a:p>
        </p:txBody>
      </p:sp>
      <p:grpSp>
        <p:nvGrpSpPr>
          <p:cNvPr id="27673" name="Group 19" title=""/>
          <p:cNvGrpSpPr/>
          <p:nvPr/>
        </p:nvGrpSpPr>
        <p:grpSpPr>
          <a:xfrm>
            <a:off x="6288088" y="1270000"/>
            <a:ext cx="180975" cy="371475"/>
            <a:chOff x="3965" y="814"/>
            <a:chExt cx="114" cy="234"/>
          </a:xfrm>
        </p:grpSpPr>
        <p:sp>
          <p:nvSpPr>
            <p:cNvPr id="27671" name="Rectangle 17" title=""/>
            <p:cNvSpPr/>
            <p:nvPr/>
          </p:nvSpPr>
          <p:spPr>
            <a:xfrm>
              <a:off x="4050" y="923"/>
              <a:ext cx="29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300" i="1">
                  <a:solidFill>
                    <a:srgbClr val="000000"/>
                  </a:solidFill>
                </a:rPr>
                <a:t>i</a:t>
              </a:r>
              <a:endParaRPr kumimoji="0" sz="1800">
                <a:latin typeface="Arial"/>
              </a:endParaRPr>
            </a:p>
          </p:txBody>
        </p:sp>
        <p:sp>
          <p:nvSpPr>
            <p:cNvPr id="27672" name="Rectangle 18" title=""/>
            <p:cNvSpPr/>
            <p:nvPr/>
          </p:nvSpPr>
          <p:spPr>
            <a:xfrm>
              <a:off x="3965" y="814"/>
              <a:ext cx="88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 i="1">
                  <a:solidFill>
                    <a:srgbClr val="000000"/>
                  </a:solidFill>
                </a:rPr>
                <a:t>a</a:t>
              </a:r>
              <a:endParaRPr kumimoji="0" sz="1800">
                <a:latin typeface="Arial"/>
              </a:endParaRPr>
            </a:p>
          </p:txBody>
        </p:sp>
      </p:grpSp>
      <p:sp>
        <p:nvSpPr>
          <p:cNvPr id="27674" name="" title=""/>
          <p:cNvSpPr/>
          <p:nvPr/>
        </p:nvSpPr>
        <p:spPr>
          <a:xfrm>
            <a:off x="6524625" y="1238250"/>
            <a:ext cx="6350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500">
                <a:solidFill>
                  <a:srgbClr val="000000"/>
                </a:solidFill>
                <a:latin typeface="宋体" pitchFamily="2" charset="-122"/>
              </a:rPr>
              <a:t>分，</a:t>
            </a:r>
            <a:endParaRPr kumimoji="0" sz="1800">
              <a:latin typeface="Arial"/>
            </a:endParaRPr>
          </a:p>
        </p:txBody>
      </p:sp>
      <p:grpSp>
        <p:nvGrpSpPr>
          <p:cNvPr id="27683" name="Group 23" title=""/>
          <p:cNvGrpSpPr/>
          <p:nvPr/>
        </p:nvGrpSpPr>
        <p:grpSpPr>
          <a:xfrm>
            <a:off x="7204075" y="1228725"/>
            <a:ext cx="1181100" cy="393700"/>
            <a:chOff x="4542" y="788"/>
            <a:chExt cx="744" cy="248"/>
          </a:xfrm>
        </p:grpSpPr>
        <p:sp>
          <p:nvSpPr>
            <p:cNvPr id="27675" name="" title=""/>
            <p:cNvSpPr/>
            <p:nvPr/>
          </p:nvSpPr>
          <p:spPr>
            <a:xfrm>
              <a:off x="5208" y="808"/>
              <a:ext cx="78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 i="1">
                  <a:solidFill>
                    <a:srgbClr val="000000"/>
                  </a:solidFill>
                </a:rPr>
                <a:t>k</a:t>
              </a:r>
              <a:endParaRPr kumimoji="0" sz="1800">
                <a:latin typeface="Arial"/>
              </a:endParaRPr>
            </a:p>
          </p:txBody>
        </p:sp>
        <p:sp>
          <p:nvSpPr>
            <p:cNvPr id="27676" name="" title=""/>
            <p:cNvSpPr/>
            <p:nvPr/>
          </p:nvSpPr>
          <p:spPr>
            <a:xfrm>
              <a:off x="4542" y="808"/>
              <a:ext cx="49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 i="1">
                  <a:solidFill>
                    <a:srgbClr val="000000"/>
                  </a:solidFill>
                </a:rPr>
                <a:t>i</a:t>
              </a:r>
              <a:endParaRPr kumimoji="0" sz="1800">
                <a:latin typeface="Arial"/>
              </a:endParaRPr>
            </a:p>
          </p:txBody>
        </p:sp>
        <p:sp>
          <p:nvSpPr>
            <p:cNvPr id="27677" name="" title=""/>
            <p:cNvSpPr/>
            <p:nvPr/>
          </p:nvSpPr>
          <p:spPr>
            <a:xfrm>
              <a:off x="5020" y="825"/>
              <a:ext cx="176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>
                  <a:solidFill>
                    <a:srgbClr val="000000"/>
                  </a:solidFill>
                  <a:latin typeface="MT Extra" pitchFamily="18" charset="2"/>
                </a:rPr>
                <a:t>L</a:t>
              </a:r>
              <a:endParaRPr kumimoji="0" sz="1800">
                <a:latin typeface="Arial"/>
              </a:endParaRPr>
            </a:p>
          </p:txBody>
        </p:sp>
        <p:sp>
          <p:nvSpPr>
            <p:cNvPr id="27678" name="" title=""/>
            <p:cNvSpPr/>
            <p:nvPr/>
          </p:nvSpPr>
          <p:spPr>
            <a:xfrm>
              <a:off x="4970" y="808"/>
              <a:ext cx="44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>
                  <a:solidFill>
                    <a:srgbClr val="000000"/>
                  </a:solidFill>
                </a:rPr>
                <a:t>,</a:t>
              </a:r>
              <a:endParaRPr kumimoji="0" sz="1800">
                <a:latin typeface="Arial"/>
              </a:endParaRPr>
            </a:p>
          </p:txBody>
        </p:sp>
        <p:sp>
          <p:nvSpPr>
            <p:cNvPr id="27679" name="" title=""/>
            <p:cNvSpPr/>
            <p:nvPr/>
          </p:nvSpPr>
          <p:spPr>
            <a:xfrm>
              <a:off x="4885" y="808"/>
              <a:ext cx="88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27680" name="Rectangle 20" title=""/>
            <p:cNvSpPr/>
            <p:nvPr/>
          </p:nvSpPr>
          <p:spPr>
            <a:xfrm>
              <a:off x="4838" y="808"/>
              <a:ext cx="44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>
                  <a:solidFill>
                    <a:srgbClr val="000000"/>
                  </a:solidFill>
                </a:rPr>
                <a:t>,</a:t>
              </a:r>
              <a:endParaRPr kumimoji="0" sz="1800">
                <a:latin typeface="Arial"/>
              </a:endParaRPr>
            </a:p>
          </p:txBody>
        </p:sp>
        <p:sp>
          <p:nvSpPr>
            <p:cNvPr id="27681" name="Rectangle 21" title=""/>
            <p:cNvSpPr/>
            <p:nvPr/>
          </p:nvSpPr>
          <p:spPr>
            <a:xfrm>
              <a:off x="4766" y="808"/>
              <a:ext cx="88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27682" name="Rectangle 22" title=""/>
            <p:cNvSpPr/>
            <p:nvPr/>
          </p:nvSpPr>
          <p:spPr>
            <a:xfrm>
              <a:off x="4642" y="788"/>
              <a:ext cx="97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sp>
        <p:nvSpPr>
          <p:cNvPr id="27684" name="Rectangle 24" title=""/>
          <p:cNvSpPr/>
          <p:nvPr/>
        </p:nvSpPr>
        <p:spPr>
          <a:xfrm>
            <a:off x="8451850" y="1238250"/>
            <a:ext cx="3175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500">
                <a:solidFill>
                  <a:srgbClr val="000000"/>
                </a:solidFill>
                <a:latin typeface="宋体" pitchFamily="2" charset="-122"/>
              </a:rPr>
              <a:t>，</a:t>
            </a:r>
            <a:endParaRPr kumimoji="0" sz="1800">
              <a:latin typeface="Arial"/>
            </a:endParaRPr>
          </a:p>
        </p:txBody>
      </p:sp>
      <p:sp>
        <p:nvSpPr>
          <p:cNvPr id="27685" name="Rectangle 25" title=""/>
          <p:cNvSpPr/>
          <p:nvPr/>
        </p:nvSpPr>
        <p:spPr>
          <a:xfrm>
            <a:off x="755650" y="1854200"/>
            <a:ext cx="396875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500">
                <a:solidFill>
                  <a:srgbClr val="000000"/>
                </a:solidFill>
              </a:rPr>
              <a:t>     </a:t>
            </a:r>
            <a:endParaRPr kumimoji="0" sz="1800">
              <a:latin typeface="Arial"/>
            </a:endParaRPr>
          </a:p>
        </p:txBody>
      </p:sp>
      <p:grpSp>
        <p:nvGrpSpPr>
          <p:cNvPr id="27695" name="" title=""/>
          <p:cNvGrpSpPr/>
          <p:nvPr/>
        </p:nvGrpSpPr>
        <p:grpSpPr>
          <a:xfrm>
            <a:off x="1606550" y="1697038"/>
            <a:ext cx="1065213" cy="754062"/>
            <a:chOff x="1016" y="1083"/>
            <a:chExt cx="671" cy="475"/>
          </a:xfrm>
        </p:grpSpPr>
        <p:sp>
          <p:nvSpPr>
            <p:cNvPr id="27686" name="Rectangle 26" title=""/>
            <p:cNvSpPr/>
            <p:nvPr/>
          </p:nvSpPr>
          <p:spPr>
            <a:xfrm>
              <a:off x="1570" y="1197"/>
              <a:ext cx="117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  <p:sp>
          <p:nvSpPr>
            <p:cNvPr id="27687" name="Rectangle 27" title=""/>
            <p:cNvSpPr/>
            <p:nvPr/>
          </p:nvSpPr>
          <p:spPr>
            <a:xfrm>
              <a:off x="1228" y="1197"/>
              <a:ext cx="88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  <p:sp>
          <p:nvSpPr>
            <p:cNvPr id="27688" name="Rectangle 28" title=""/>
            <p:cNvSpPr/>
            <p:nvPr/>
          </p:nvSpPr>
          <p:spPr>
            <a:xfrm>
              <a:off x="1083" y="1083"/>
              <a:ext cx="4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300" i="1">
                  <a:solidFill>
                    <a:srgbClr val="000000"/>
                  </a:solidFill>
                </a:rPr>
                <a:t>k</a:t>
              </a:r>
              <a:endParaRPr kumimoji="0" sz="1800">
                <a:latin typeface="Arial"/>
              </a:endParaRPr>
            </a:p>
          </p:txBody>
        </p:sp>
        <p:sp>
          <p:nvSpPr>
            <p:cNvPr id="27689" name="Rectangle 29" title=""/>
            <p:cNvSpPr/>
            <p:nvPr/>
          </p:nvSpPr>
          <p:spPr>
            <a:xfrm>
              <a:off x="1043" y="1433"/>
              <a:ext cx="29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300" i="1">
                  <a:solidFill>
                    <a:srgbClr val="000000"/>
                  </a:solidFill>
                </a:rPr>
                <a:t>i</a:t>
              </a:r>
              <a:endParaRPr kumimoji="0" sz="1800">
                <a:latin typeface="Arial"/>
              </a:endParaRPr>
            </a:p>
          </p:txBody>
        </p:sp>
        <p:sp>
          <p:nvSpPr>
            <p:cNvPr id="27690" name="" title=""/>
            <p:cNvSpPr/>
            <p:nvPr/>
          </p:nvSpPr>
          <p:spPr>
            <a:xfrm>
              <a:off x="1317" y="1308"/>
              <a:ext cx="29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300" i="1">
                  <a:solidFill>
                    <a:srgbClr val="000000"/>
                  </a:solidFill>
                </a:rPr>
                <a:t>i</a:t>
              </a:r>
              <a:endParaRPr kumimoji="0" sz="1800">
                <a:latin typeface="Arial"/>
              </a:endParaRPr>
            </a:p>
          </p:txBody>
        </p:sp>
        <p:sp>
          <p:nvSpPr>
            <p:cNvPr id="27691" name="" title=""/>
            <p:cNvSpPr/>
            <p:nvPr/>
          </p:nvSpPr>
          <p:spPr>
            <a:xfrm>
              <a:off x="1419" y="1177"/>
              <a:ext cx="97" cy="21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27692" name="" title=""/>
            <p:cNvSpPr/>
            <p:nvPr/>
          </p:nvSpPr>
          <p:spPr>
            <a:xfrm>
              <a:off x="1016" y="1128"/>
              <a:ext cx="188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kumimoji="0" sz="1800">
                <a:latin typeface="Arial"/>
              </a:endParaRPr>
            </a:p>
          </p:txBody>
        </p:sp>
        <p:sp>
          <p:nvSpPr>
            <p:cNvPr id="27693" name="" title=""/>
            <p:cNvSpPr/>
            <p:nvPr/>
          </p:nvSpPr>
          <p:spPr>
            <a:xfrm>
              <a:off x="1080" y="1421"/>
              <a:ext cx="57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27694" name="" title=""/>
            <p:cNvSpPr/>
            <p:nvPr/>
          </p:nvSpPr>
          <p:spPr>
            <a:xfrm>
              <a:off x="1131" y="1432"/>
              <a:ext cx="5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3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</p:grpSp>
      <p:sp>
        <p:nvSpPr>
          <p:cNvPr id="27696" name="Rectangle 30" title=""/>
          <p:cNvSpPr/>
          <p:nvPr/>
        </p:nvSpPr>
        <p:spPr>
          <a:xfrm>
            <a:off x="2752725" y="1854200"/>
            <a:ext cx="3175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500">
                <a:solidFill>
                  <a:srgbClr val="000000"/>
                </a:solidFill>
                <a:latin typeface="宋体" pitchFamily="2" charset="-122"/>
              </a:rPr>
              <a:t>，</a:t>
            </a:r>
            <a:endParaRPr kumimoji="0" sz="1800">
              <a:latin typeface="Arial"/>
            </a:endParaRPr>
          </a:p>
        </p:txBody>
      </p:sp>
      <p:sp>
        <p:nvSpPr>
          <p:cNvPr id="27697" name="Rectangle 31" title=""/>
          <p:cNvSpPr/>
          <p:nvPr/>
        </p:nvSpPr>
        <p:spPr>
          <a:xfrm>
            <a:off x="3074988" y="1854200"/>
            <a:ext cx="79375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500">
                <a:solidFill>
                  <a:srgbClr val="000000"/>
                </a:solidFill>
              </a:rPr>
              <a:t> </a:t>
            </a:r>
            <a:endParaRPr kumimoji="0" sz="1800">
              <a:latin typeface="Arial"/>
            </a:endParaRPr>
          </a:p>
        </p:txBody>
      </p:sp>
      <p:sp>
        <p:nvSpPr>
          <p:cNvPr id="27698" name="Rectangle 32" title=""/>
          <p:cNvSpPr/>
          <p:nvPr/>
        </p:nvSpPr>
        <p:spPr>
          <a:xfrm>
            <a:off x="3241675" y="1854200"/>
            <a:ext cx="51466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>
                <a:solidFill>
                  <a:srgbClr val="000000"/>
                </a:solidFill>
                <a:latin typeface="宋体" pitchFamily="2" charset="-122"/>
              </a:rPr>
              <a:t>若用</a:t>
            </a:r>
            <a:r>
              <a:rPr kumimoji="0">
                <a:solidFill>
                  <a:srgbClr val="000000"/>
                </a:solidFill>
              </a:rPr>
              <a:t>X</a:t>
            </a:r>
            <a:r>
              <a:rPr kumimoji="0">
                <a:solidFill>
                  <a:srgbClr val="000000"/>
                </a:solidFill>
                <a:latin typeface="宋体" pitchFamily="2" charset="-122"/>
              </a:rPr>
              <a:t>表示成绩</a:t>
            </a:r>
            <a:r>
              <a:rPr kumimoji="0" sz="3000">
                <a:solidFill>
                  <a:srgbClr val="000000"/>
                </a:solidFill>
                <a:latin typeface="宋体" pitchFamily="2" charset="-122"/>
              </a:rPr>
              <a:t>,</a:t>
            </a:r>
            <a:r>
              <a:rPr kumimoji="0" sz="2500">
                <a:solidFill>
                  <a:srgbClr val="000000"/>
                </a:solidFill>
                <a:latin typeface="宋体" pitchFamily="2" charset="-122"/>
              </a:rPr>
              <a:t>求平均成绩。</a:t>
            </a:r>
            <a:endParaRPr kumimoji="0" sz="250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27700" name="Group 34" title=""/>
          <p:cNvGrpSpPr>
            <a:grpSpLocks noChangeAspect="1"/>
          </p:cNvGrpSpPr>
          <p:nvPr/>
        </p:nvGrpSpPr>
        <p:grpSpPr>
          <a:xfrm>
            <a:off x="800100" y="3886200"/>
            <a:ext cx="6191250" cy="857250"/>
            <a:chOff x="504" y="2448"/>
            <a:chExt cx="3900" cy="540"/>
          </a:xfrm>
        </p:grpSpPr>
        <p:sp>
          <p:nvSpPr>
            <p:cNvPr id="27699" name="NotDefined 33" title=""/>
            <p:cNvSpPr>
              <a:spLocks noTextEdit="1"/>
            </p:cNvSpPr>
            <p:nvPr/>
          </p:nvSpPr>
          <p:spPr>
            <a:xfrm>
              <a:off x="504" y="2448"/>
              <a:ext cx="3900" cy="540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7701" name="Rectangle 35" title=""/>
            <p:cNvSpPr/>
            <p:nvPr/>
          </p:nvSpPr>
          <p:spPr>
            <a:xfrm>
              <a:off x="504" y="2586"/>
              <a:ext cx="309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</a:rPr>
                <a:t>    </a:t>
              </a:r>
              <a:endParaRPr kumimoji="0" sz="1800">
                <a:latin typeface="Arial"/>
              </a:endParaRPr>
            </a:p>
          </p:txBody>
        </p:sp>
        <p:sp>
          <p:nvSpPr>
            <p:cNvPr id="27702" name="Rectangle 36" title=""/>
            <p:cNvSpPr/>
            <p:nvPr/>
          </p:nvSpPr>
          <p:spPr>
            <a:xfrm>
              <a:off x="924" y="2586"/>
              <a:ext cx="530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宋体" pitchFamily="2" charset="-122"/>
                </a:rPr>
                <a:t>若用</a:t>
              </a:r>
              <a:endParaRPr kumimoji="0" sz="1800">
                <a:latin typeface="Arial"/>
              </a:endParaRPr>
            </a:p>
          </p:txBody>
        </p:sp>
        <p:sp>
          <p:nvSpPr>
            <p:cNvPr id="27703" name="Rectangle 37" title=""/>
            <p:cNvSpPr/>
            <p:nvPr/>
          </p:nvSpPr>
          <p:spPr>
            <a:xfrm>
              <a:off x="1399" y="2586"/>
              <a:ext cx="232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27704" name="Rectangle 38" title=""/>
            <p:cNvSpPr/>
            <p:nvPr/>
          </p:nvSpPr>
          <p:spPr>
            <a:xfrm>
              <a:off x="1587" y="2586"/>
              <a:ext cx="1370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宋体" pitchFamily="2" charset="-122"/>
                </a:rPr>
                <a:t>表示成绩，则</a:t>
              </a:r>
              <a:endParaRPr kumimoji="0" sz="1800">
                <a:latin typeface="Arial"/>
              </a:endParaRPr>
            </a:p>
          </p:txBody>
        </p:sp>
        <p:sp>
          <p:nvSpPr>
            <p:cNvPr id="27705" name="Rectangle 39" title=""/>
            <p:cNvSpPr/>
            <p:nvPr/>
          </p:nvSpPr>
          <p:spPr>
            <a:xfrm>
              <a:off x="2824" y="2586"/>
              <a:ext cx="144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</a:rPr>
                <a:t> </a:t>
              </a:r>
              <a:endParaRPr kumimoji="0" sz="1800">
                <a:latin typeface="Arial"/>
              </a:endParaRPr>
            </a:p>
          </p:txBody>
        </p:sp>
        <p:grpSp>
          <p:nvGrpSpPr>
            <p:cNvPr id="27718" name="Group 46" title=""/>
            <p:cNvGrpSpPr/>
            <p:nvPr/>
          </p:nvGrpSpPr>
          <p:grpSpPr>
            <a:xfrm>
              <a:off x="2956" y="2471"/>
              <a:ext cx="1134" cy="568"/>
              <a:chOff x="2956" y="2471"/>
              <a:chExt cx="1134" cy="568"/>
            </a:xfrm>
          </p:grpSpPr>
          <p:cxnSp>
            <p:nvCxnSpPr>
              <p:cNvPr id="27706" name="" title=""/>
              <p:cNvCxnSpPr/>
              <p:nvPr/>
            </p:nvCxnSpPr>
            <p:spPr>
              <a:xfrm>
                <a:off x="3877" y="2735"/>
                <a:ext cx="165" cy="1"/>
              </a:xfrm>
              <a:prstGeom prst="line">
                <a:avLst/>
              </a:prstGeom>
              <a:noFill/>
              <a:ln w="11113">
                <a:solidFill>
                  <a:prstClr val="black"/>
                </a:solidFill>
                <a:miter lim="800000"/>
              </a:ln>
            </p:spPr>
          </p:cxnSp>
          <p:sp>
            <p:nvSpPr>
              <p:cNvPr id="27707" name="" title=""/>
              <p:cNvSpPr/>
              <p:nvPr/>
            </p:nvSpPr>
            <p:spPr>
              <a:xfrm>
                <a:off x="3897" y="2764"/>
                <a:ext cx="193" cy="2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zh-CN" alt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5pPr>
              </a:lstStyle>
              <a:p>
                <a:pPr lvl="0"/>
                <a:r>
                  <a:rPr kumimoji="0" sz="2500" i="1">
                    <a:solidFill>
                      <a:srgbClr val="000000"/>
                    </a:solidFill>
                  </a:rPr>
                  <a:t>N</a:t>
                </a:r>
                <a:endParaRPr kumimoji="0" sz="1800">
                  <a:latin typeface="Arial"/>
                </a:endParaRPr>
              </a:p>
            </p:txBody>
          </p:sp>
          <p:sp>
            <p:nvSpPr>
              <p:cNvPr id="27708" name="" title=""/>
              <p:cNvSpPr/>
              <p:nvPr/>
            </p:nvSpPr>
            <p:spPr>
              <a:xfrm>
                <a:off x="3889" y="2471"/>
                <a:ext cx="163" cy="2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zh-CN" alt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5pPr>
              </a:lstStyle>
              <a:p>
                <a:pPr lvl="0"/>
                <a:r>
                  <a:rPr kumimoji="0" sz="2500" i="1">
                    <a:solidFill>
                      <a:srgbClr val="000000"/>
                    </a:solidFill>
                  </a:rPr>
                  <a:t>n</a:t>
                </a:r>
                <a:endParaRPr kumimoji="0" sz="1800">
                  <a:latin typeface="Arial"/>
                </a:endParaRPr>
              </a:p>
            </p:txBody>
          </p:sp>
          <p:sp>
            <p:nvSpPr>
              <p:cNvPr id="27709" name="" title=""/>
              <p:cNvSpPr/>
              <p:nvPr/>
            </p:nvSpPr>
            <p:spPr>
              <a:xfrm>
                <a:off x="3473" y="2606"/>
                <a:ext cx="163" cy="2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zh-CN" alt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5pPr>
              </a:lstStyle>
              <a:p>
                <a:pPr lvl="0"/>
                <a:r>
                  <a:rPr kumimoji="0" sz="2500" i="1">
                    <a:solidFill>
                      <a:srgbClr val="000000"/>
                    </a:solidFill>
                  </a:rPr>
                  <a:t>a</a:t>
                </a:r>
                <a:endParaRPr kumimoji="0" sz="1800">
                  <a:latin typeface="Arial"/>
                </a:endParaRPr>
              </a:p>
            </p:txBody>
          </p:sp>
          <p:sp>
            <p:nvSpPr>
              <p:cNvPr id="27710" name="" title=""/>
              <p:cNvSpPr/>
              <p:nvPr/>
            </p:nvSpPr>
            <p:spPr>
              <a:xfrm>
                <a:off x="3148" y="2606"/>
                <a:ext cx="183" cy="2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zh-CN" alt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5pPr>
              </a:lstStyle>
              <a:p>
                <a:pPr lvl="0"/>
                <a:r>
                  <a:rPr kumimoji="0" sz="2500" i="1">
                    <a:solidFill>
                      <a:srgbClr val="000000"/>
                    </a:solidFill>
                  </a:rPr>
                  <a:t>X</a:t>
                </a:r>
                <a:endParaRPr kumimoji="0" sz="1800">
                  <a:latin typeface="Arial"/>
                </a:endParaRPr>
              </a:p>
            </p:txBody>
          </p:sp>
          <p:sp>
            <p:nvSpPr>
              <p:cNvPr id="27711" name="" title=""/>
              <p:cNvSpPr/>
              <p:nvPr/>
            </p:nvSpPr>
            <p:spPr>
              <a:xfrm>
                <a:off x="2956" y="2606"/>
                <a:ext cx="183" cy="2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zh-CN" alt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5pPr>
              </a:lstStyle>
              <a:p>
                <a:pPr lvl="0"/>
                <a:r>
                  <a:rPr kumimoji="0" sz="2500" i="1">
                    <a:solidFill>
                      <a:srgbClr val="000000"/>
                    </a:solidFill>
                  </a:rPr>
                  <a:t>P</a:t>
                </a:r>
                <a:endParaRPr kumimoji="0" sz="1800">
                  <a:latin typeface="Arial"/>
                </a:endParaRPr>
              </a:p>
            </p:txBody>
          </p:sp>
          <p:sp>
            <p:nvSpPr>
              <p:cNvPr id="27712" name="Rectangle 40" title=""/>
              <p:cNvSpPr/>
              <p:nvPr/>
            </p:nvSpPr>
            <p:spPr>
              <a:xfrm>
                <a:off x="3978" y="2597"/>
                <a:ext cx="71" cy="16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zh-CN" alt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5pPr>
              </a:lstStyle>
              <a:p>
                <a:pPr lvl="0"/>
                <a:r>
                  <a:rPr kumimoji="0" sz="1500" i="1">
                    <a:solidFill>
                      <a:srgbClr val="000000"/>
                    </a:solidFill>
                  </a:rPr>
                  <a:t>i</a:t>
                </a:r>
                <a:endParaRPr kumimoji="0" sz="1800">
                  <a:latin typeface="Arial"/>
                </a:endParaRPr>
              </a:p>
            </p:txBody>
          </p:sp>
          <p:sp>
            <p:nvSpPr>
              <p:cNvPr id="27713" name="Rectangle 41" title=""/>
              <p:cNvSpPr/>
              <p:nvPr/>
            </p:nvSpPr>
            <p:spPr>
              <a:xfrm>
                <a:off x="3566" y="2731"/>
                <a:ext cx="71" cy="16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zh-CN" alt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5pPr>
              </a:lstStyle>
              <a:p>
                <a:pPr lvl="0"/>
                <a:r>
                  <a:rPr kumimoji="0" sz="1500" i="1">
                    <a:solidFill>
                      <a:srgbClr val="000000"/>
                    </a:solidFill>
                  </a:rPr>
                  <a:t>i</a:t>
                </a:r>
                <a:endParaRPr kumimoji="0" sz="1800">
                  <a:latin typeface="Arial"/>
                </a:endParaRPr>
              </a:p>
            </p:txBody>
          </p:sp>
          <p:sp>
            <p:nvSpPr>
              <p:cNvPr id="27714" name="Rectangle 42" title=""/>
              <p:cNvSpPr/>
              <p:nvPr/>
            </p:nvSpPr>
            <p:spPr>
              <a:xfrm>
                <a:off x="3731" y="2582"/>
                <a:ext cx="207" cy="301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zh-CN" alt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5pPr>
              </a:lstStyle>
              <a:p>
                <a:pPr lvl="0"/>
                <a:r>
                  <a:rPr kumimoji="0" sz="2500">
                    <a:solidFill>
                      <a:srgbClr val="000000"/>
                    </a:solidFill>
                    <a:latin typeface="Symbol" pitchFamily="18" charset="2"/>
                  </a:rPr>
                  <a:t>»</a:t>
                </a:r>
                <a:endParaRPr kumimoji="0" sz="1800">
                  <a:latin typeface="Arial"/>
                </a:endParaRPr>
              </a:p>
            </p:txBody>
          </p:sp>
          <p:sp>
            <p:nvSpPr>
              <p:cNvPr id="27715" name="Rectangle 43" title=""/>
              <p:cNvSpPr/>
              <p:nvPr/>
            </p:nvSpPr>
            <p:spPr>
              <a:xfrm>
                <a:off x="3330" y="2582"/>
                <a:ext cx="207" cy="301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zh-CN" alt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5pPr>
              </a:lstStyle>
              <a:p>
                <a:pPr lvl="0"/>
                <a:r>
                  <a:rPr kumimoji="0" sz="25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kumimoji="0" sz="1800">
                  <a:latin typeface="Arial"/>
                </a:endParaRPr>
              </a:p>
            </p:txBody>
          </p:sp>
          <p:sp>
            <p:nvSpPr>
              <p:cNvPr id="27716" name="Rectangle 44" title=""/>
              <p:cNvSpPr/>
              <p:nvPr/>
            </p:nvSpPr>
            <p:spPr>
              <a:xfrm>
                <a:off x="3612" y="2606"/>
                <a:ext cx="159" cy="2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zh-CN" alt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5pPr>
              </a:lstStyle>
              <a:p>
                <a:pPr lvl="0"/>
                <a:r>
                  <a:rPr kumimoji="0" sz="2500">
                    <a:solidFill>
                      <a:srgbClr val="000000"/>
                    </a:solidFill>
                  </a:rPr>
                  <a:t>}</a:t>
                </a:r>
                <a:endParaRPr kumimoji="0" sz="1800">
                  <a:latin typeface="Arial"/>
                </a:endParaRPr>
              </a:p>
            </p:txBody>
          </p:sp>
          <p:sp>
            <p:nvSpPr>
              <p:cNvPr id="27717" name="Rectangle 45" title=""/>
              <p:cNvSpPr/>
              <p:nvPr/>
            </p:nvSpPr>
            <p:spPr>
              <a:xfrm>
                <a:off x="3055" y="2606"/>
                <a:ext cx="159" cy="275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>
                <a:defPPr>
                  <a:defRPr lang="zh-CN" alt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1" lang="zh-CN" altLang="en-US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defRPr>
                </a:lvl5pPr>
              </a:lstStyle>
              <a:p>
                <a:pPr lvl="0"/>
                <a:r>
                  <a:rPr kumimoji="0" sz="2500">
                    <a:solidFill>
                      <a:srgbClr val="000000"/>
                    </a:solidFill>
                  </a:rPr>
                  <a:t>{</a:t>
                </a:r>
                <a:endParaRPr kumimoji="0" sz="1800">
                  <a:latin typeface="Arial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  <p:bldP spid="27663" grpId="0"/>
      <p:bldP spid="27664" grpId="0"/>
      <p:bldP spid="27665" grpId="0"/>
      <p:bldP spid="27666" grpId="0"/>
      <p:bldP spid="27670" grpId="0"/>
      <p:bldP spid="27674" grpId="0"/>
      <p:bldP spid="27684" grpId="0"/>
      <p:bldP spid="27685" grpId="0"/>
      <p:bldP spid="27696" grpId="0"/>
      <p:bldP spid="27697" grpId="0"/>
      <p:bldP spid="276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8914" name="Object 2" title=""/>
          <p:cNvGraphicFramePr>
            <a:graphicFrameLocks noChangeAspect="1"/>
          </p:cNvGraphicFramePr>
          <p:nvPr/>
        </p:nvGraphicFramePr>
        <p:xfrm>
          <a:off x="762000" y="1752600"/>
          <a:ext cx="8072438" cy="1446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文档" r:id="rId2" imgW="8072438" imgH="1446213" progId="Word.Document.8">
                  <p:embed/>
                </p:oleObj>
              </mc:Choice>
              <mc:Fallback>
                <p:oleObj name="文档" r:id="rId2" imgW="8072438" imgH="144621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752600"/>
                        <a:ext cx="8072438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 title=""/>
          <p:cNvGraphicFramePr>
            <a:graphicFrameLocks noChangeAspect="1"/>
          </p:cNvGraphicFramePr>
          <p:nvPr/>
        </p:nvGraphicFramePr>
        <p:xfrm>
          <a:off x="762000" y="3352800"/>
          <a:ext cx="8077200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文档" r:id="rId4" imgW="8077200" imgH="914400" progId="Word.Document.8">
                  <p:embed/>
                </p:oleObj>
              </mc:Choice>
              <mc:Fallback>
                <p:oleObj name="文档" r:id="rId4" imgW="8077200" imgH="914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807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38917" name="Object 5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grpSp>
        <p:nvGrpSpPr>
          <p:cNvPr id="38925" name="" title=""/>
          <p:cNvGrpSpPr/>
          <p:nvPr/>
        </p:nvGrpSpPr>
        <p:grpSpPr>
          <a:xfrm>
            <a:off x="819150" y="4572000"/>
            <a:ext cx="7639050" cy="1608138"/>
            <a:chOff x="516" y="2731"/>
            <a:chExt cx="4812" cy="1013"/>
          </a:xfrm>
        </p:grpSpPr>
        <p:sp>
          <p:nvSpPr>
            <p:cNvPr id="38920" name="Rectangle 8" title=""/>
            <p:cNvSpPr/>
            <p:nvPr/>
          </p:nvSpPr>
          <p:spPr>
            <a:xfrm>
              <a:off x="624" y="2784"/>
              <a:ext cx="4704" cy="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graphicFrame>
          <p:nvGraphicFramePr>
            <p:cNvPr id="38919" name="Object 7" title=""/>
            <p:cNvGraphicFramePr>
              <a:graphicFrameLocks noChangeAspect="1"/>
            </p:cNvGraphicFramePr>
            <p:nvPr/>
          </p:nvGraphicFramePr>
          <p:xfrm>
            <a:off x="516" y="2731"/>
            <a:ext cx="4524" cy="82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2" name="文档" r:id="rId8" imgW="7181850" imgH="1303338" progId="Word.Document.8">
                    <p:embed/>
                  </p:oleObj>
                </mc:Choice>
                <mc:Fallback>
                  <p:oleObj name="文档" r:id="rId8" imgW="7181850" imgH="1303338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clrChange useA="0">
                            <a:clrFrom>
                              <a:srgbClr val="000000"/>
                            </a:clrFrom>
                            <a:clrTo>
                              <a:schemeClr val="accent2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6" y="2731"/>
                          <a:ext cx="4524" cy="8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2" name="" title=""/>
          <p:cNvSpPr txBox="1"/>
          <p:nvPr/>
        </p:nvSpPr>
        <p:spPr>
          <a:xfrm>
            <a:off x="914400" y="762000"/>
            <a:ext cx="4191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endParaRPr sz="2800"/>
          </a:p>
        </p:txBody>
      </p:sp>
      <p:sp>
        <p:nvSpPr>
          <p:cNvPr id="38924" name="" title=""/>
          <p:cNvSpPr txBox="1"/>
          <p:nvPr/>
        </p:nvSpPr>
        <p:spPr>
          <a:xfrm>
            <a:off x="533400" y="762000"/>
            <a:ext cx="4495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（2）旅客8</a:t>
            </a:r>
            <a:r>
              <a:rPr sz="1600"/>
              <a:t>：</a:t>
            </a:r>
            <a:r>
              <a:rPr sz="2800"/>
              <a:t>20分到达</a:t>
            </a:r>
            <a:endParaRPr sz="2800"/>
          </a:p>
        </p:txBody>
      </p:sp>
      <p:sp>
        <p:nvSpPr>
          <p:cNvPr id="38926" name="" title=""/>
          <p:cNvSpPr txBox="1"/>
          <p:nvPr/>
        </p:nvSpPr>
        <p:spPr>
          <a:xfrm>
            <a:off x="1371600" y="1447800"/>
            <a:ext cx="2362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X的分布率为</a:t>
            </a:r>
            <a:endParaRPr sz="2800"/>
          </a:p>
        </p:txBody>
      </p:sp>
      <p:sp>
        <p:nvSpPr>
          <p:cNvPr id="38927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8928" name="Text Box 10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702" name="Text Box 6" title=""/>
          <p:cNvSpPr txBox="1"/>
          <p:nvPr/>
        </p:nvSpPr>
        <p:spPr>
          <a:xfrm>
            <a:off x="685800" y="623888"/>
            <a:ext cx="4800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chemeClr val="accent2"/>
                </a:solidFill>
              </a:rPr>
              <a:t>2、随机变量函数的数学期望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9706" name="" title=""/>
          <p:cNvSpPr txBox="1"/>
          <p:nvPr/>
        </p:nvSpPr>
        <p:spPr>
          <a:xfrm>
            <a:off x="609600" y="1233488"/>
            <a:ext cx="19812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FF0066"/>
                </a:solidFill>
              </a:rPr>
              <a:t>定理 1：</a:t>
            </a:r>
            <a:endParaRPr sz="2800"/>
          </a:p>
        </p:txBody>
      </p:sp>
      <p:graphicFrame>
        <p:nvGraphicFramePr>
          <p:cNvPr id="29707" name="" title=""/>
          <p:cNvGraphicFramePr>
            <a:graphicFrameLocks noChangeAspect="1"/>
          </p:cNvGraphicFramePr>
          <p:nvPr/>
        </p:nvGraphicFramePr>
        <p:xfrm>
          <a:off x="690563" y="3973513"/>
          <a:ext cx="8453437" cy="979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文档" r:id="rId2" imgW="8453437" imgH="979487" progId="Word.Document.8">
                  <p:embed/>
                </p:oleObj>
              </mc:Choice>
              <mc:Fallback>
                <p:oleObj name="文档" r:id="rId2" imgW="8453437" imgH="97948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0563" y="3973513"/>
                        <a:ext cx="845343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" title=""/>
          <p:cNvGraphicFramePr>
            <a:graphicFrameLocks noChangeAspect="1"/>
          </p:cNvGraphicFramePr>
          <p:nvPr/>
        </p:nvGraphicFramePr>
        <p:xfrm>
          <a:off x="723900" y="4745038"/>
          <a:ext cx="4457700" cy="1046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文档" r:id="rId4" imgW="4457700" imgH="1046162" progId="Word.Document.8">
                  <p:embed/>
                </p:oleObj>
              </mc:Choice>
              <mc:Fallback>
                <p:oleObj name="文档" r:id="rId4" imgW="4457700" imgH="104616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900" y="4745038"/>
                        <a:ext cx="445770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29710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29712" name="HomeButton 10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9713" name="Text Box 11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pSp>
        <p:nvGrpSpPr>
          <p:cNvPr id="29721" name="Group 19" title=""/>
          <p:cNvGrpSpPr/>
          <p:nvPr/>
        </p:nvGrpSpPr>
        <p:grpSpPr>
          <a:xfrm>
            <a:off x="685800" y="1905000"/>
            <a:ext cx="7696200" cy="2081213"/>
            <a:chOff x="432" y="1200"/>
            <a:chExt cx="4848" cy="1311"/>
          </a:xfrm>
        </p:grpSpPr>
        <p:sp>
          <p:nvSpPr>
            <p:cNvPr id="29715" name="Text Box 13" title=""/>
            <p:cNvSpPr txBox="1"/>
            <p:nvPr/>
          </p:nvSpPr>
          <p:spPr>
            <a:xfrm>
              <a:off x="432" y="1200"/>
              <a:ext cx="4704" cy="11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2800"/>
                <a:t>设 Y=g(X), g(x) 是连续函数，</a:t>
              </a:r>
              <a:endParaRPr sz="2800"/>
            </a:p>
            <a:p>
              <a:pPr lvl="0">
                <a:spcBef>
                  <a:spcPct val="50000"/>
                </a:spcBef>
              </a:pPr>
              <a:r>
                <a:rPr sz="2800"/>
                <a:t>（1）若 X 的分布率为</a:t>
              </a:r>
              <a:endParaRPr sz="2800"/>
            </a:p>
            <a:p>
              <a:pPr lvl="0">
                <a:spcBef>
                  <a:spcPct val="50000"/>
                </a:spcBef>
              </a:pPr>
              <a:r>
                <a:rPr sz="2800"/>
                <a:t>且                         绝对收敛,  则     EY=</a:t>
              </a:r>
              <a:endParaRPr sz="2800"/>
            </a:p>
          </p:txBody>
        </p:sp>
        <p:graphicFrame>
          <p:nvGraphicFramePr>
            <p:cNvPr id="29716" name="Object 14" title=""/>
            <p:cNvGraphicFramePr>
              <a:graphicFrameLocks noChangeAspect="1"/>
            </p:cNvGraphicFramePr>
            <p:nvPr/>
          </p:nvGraphicFramePr>
          <p:xfrm>
            <a:off x="2784" y="1622"/>
            <a:ext cx="1440" cy="32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6" name="公式" r:id="rId9" imgW="2286000" imgH="514350" progId="Equation.3">
                    <p:embed/>
                  </p:oleObj>
                </mc:Choice>
                <mc:Fallback>
                  <p:oleObj name="公式" r:id="rId9" imgW="2286000" imgH="51435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84" y="1622"/>
                          <a:ext cx="144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7" name="Object 15" title=""/>
            <p:cNvGraphicFramePr>
              <a:graphicFrameLocks noChangeAspect="1"/>
            </p:cNvGraphicFramePr>
            <p:nvPr/>
          </p:nvGraphicFramePr>
          <p:xfrm>
            <a:off x="4064" y="1920"/>
            <a:ext cx="928" cy="56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7" name="公式" r:id="rId11" imgW="1473200" imgH="890588" progId="Equation.3">
                    <p:embed/>
                  </p:oleObj>
                </mc:Choice>
                <mc:Fallback>
                  <p:oleObj name="公式" r:id="rId11" imgW="1473200" imgH="8905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064" y="1920"/>
                          <a:ext cx="928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17" title=""/>
            <p:cNvGraphicFramePr>
              <a:graphicFrameLocks noChangeAspect="1"/>
            </p:cNvGraphicFramePr>
            <p:nvPr/>
          </p:nvGraphicFramePr>
          <p:xfrm>
            <a:off x="4368" y="1680"/>
            <a:ext cx="912" cy="27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8" name="公式" r:id="rId13" imgW="1447800" imgH="434975" progId="Equation.3">
                    <p:embed/>
                  </p:oleObj>
                </mc:Choice>
                <mc:Fallback>
                  <p:oleObj name="公式" r:id="rId13" imgW="1447800" imgH="43497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68" y="1680"/>
                          <a:ext cx="91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0" name="Object 18" title=""/>
            <p:cNvGraphicFramePr>
              <a:graphicFrameLocks noChangeAspect="1"/>
            </p:cNvGraphicFramePr>
            <p:nvPr/>
          </p:nvGraphicFramePr>
          <p:xfrm>
            <a:off x="960" y="1872"/>
            <a:ext cx="1056" cy="63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79" name="公式" r:id="rId15" imgW="1676400" imgH="1014413" progId="Equation.3">
                    <p:embed/>
                  </p:oleObj>
                </mc:Choice>
                <mc:Fallback>
                  <p:oleObj name="公式" r:id="rId15" imgW="1676400" imgH="101441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60" y="1872"/>
                          <a:ext cx="1056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1746" name="Object 2" title=""/>
          <p:cNvGraphicFramePr>
            <a:graphicFrameLocks noChangeAspect="1"/>
          </p:cNvGraphicFramePr>
          <p:nvPr/>
        </p:nvGraphicFramePr>
        <p:xfrm>
          <a:off x="762000" y="1371600"/>
          <a:ext cx="7962900" cy="914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文档" r:id="rId2" imgW="7962900" imgH="914400" progId="Word.Document.8">
                  <p:embed/>
                </p:oleObj>
              </mc:Choice>
              <mc:Fallback>
                <p:oleObj name="文档" r:id="rId2" imgW="7962900" imgH="914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371600"/>
                        <a:ext cx="7962900" cy="9144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 title=""/>
          <p:cNvSpPr txBox="1"/>
          <p:nvPr/>
        </p:nvSpPr>
        <p:spPr>
          <a:xfrm>
            <a:off x="685800" y="762000"/>
            <a:ext cx="2362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FF0066"/>
                </a:solidFill>
              </a:rPr>
              <a:t>定理 2：</a:t>
            </a:r>
          </a:p>
        </p:txBody>
      </p:sp>
      <p:graphicFrame>
        <p:nvGraphicFramePr>
          <p:cNvPr id="31751" name="Object 7" title=""/>
          <p:cNvGraphicFramePr>
            <a:graphicFrameLocks noChangeAspect="1"/>
          </p:cNvGraphicFramePr>
          <p:nvPr/>
        </p:nvGraphicFramePr>
        <p:xfrm>
          <a:off x="763588" y="2362200"/>
          <a:ext cx="8285162" cy="1463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文档" r:id="rId4" imgW="8285162" imgH="1463675" progId="Word.Document.8">
                  <p:embed/>
                </p:oleObj>
              </mc:Choice>
              <mc:Fallback>
                <p:oleObj name="文档" r:id="rId4" imgW="8285162" imgH="14636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3588" y="2362200"/>
                        <a:ext cx="8285162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 title=""/>
          <p:cNvGraphicFramePr>
            <a:graphicFrameLocks noChangeAspect="1"/>
          </p:cNvGraphicFramePr>
          <p:nvPr/>
        </p:nvGraphicFramePr>
        <p:xfrm>
          <a:off x="763588" y="3946525"/>
          <a:ext cx="8285162" cy="1539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文档" r:id="rId6" imgW="8285162" imgH="1539875" progId="Word.Document.8">
                  <p:embed/>
                </p:oleObj>
              </mc:Choice>
              <mc:Fallback>
                <p:oleObj name="文档" r:id="rId6" imgW="8285162" imgH="15398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3588" y="3946525"/>
                        <a:ext cx="8285162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 title=""/>
          <p:cNvGraphicFramePr>
            <a:graphicFrameLocks noChangeAspect="1"/>
          </p:cNvGraphicFramePr>
          <p:nvPr/>
        </p:nvGraphicFramePr>
        <p:xfrm>
          <a:off x="763588" y="5373688"/>
          <a:ext cx="5429250" cy="1027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文档" r:id="rId8" imgW="5429250" imgH="1027112" progId="Word.Document.8">
                  <p:embed/>
                </p:oleObj>
              </mc:Choice>
              <mc:Fallback>
                <p:oleObj name="文档" r:id="rId8" imgW="5429250" imgH="102711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3588" y="5373688"/>
                        <a:ext cx="542925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31755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31757" name="" title="">
            <a:hlinkClick r:id="rId12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1758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8205" name="" title=""/>
          <p:cNvGraphicFramePr>
            <a:graphicFrameLocks noChangeAspect="1"/>
          </p:cNvGraphicFramePr>
          <p:nvPr/>
        </p:nvGraphicFramePr>
        <p:xfrm>
          <a:off x="685800" y="1143000"/>
          <a:ext cx="7696200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name="文档" r:id="rId2" imgW="7696200" imgH="1371600" progId="Word.Document.8">
                  <p:embed/>
                </p:oleObj>
              </mc:Choice>
              <mc:Fallback>
                <p:oleObj name="文档" r:id="rId2" imgW="7696200" imgH="1371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1143000"/>
                        <a:ext cx="7696200" cy="13716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1" title=""/>
          <p:cNvSpPr txBox="1"/>
          <p:nvPr/>
        </p:nvSpPr>
        <p:spPr>
          <a:xfrm>
            <a:off x="609600" y="623888"/>
            <a:ext cx="10668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例 6</a:t>
            </a:r>
            <a:endParaRPr sz="2800">
              <a:solidFill>
                <a:srgbClr val="660033"/>
              </a:solidFill>
            </a:endParaRPr>
          </a:p>
        </p:txBody>
      </p:sp>
      <p:graphicFrame>
        <p:nvGraphicFramePr>
          <p:cNvPr id="8210" name="Object 12" title=""/>
          <p:cNvGraphicFramePr>
            <a:graphicFrameLocks noChangeAspect="1"/>
          </p:cNvGraphicFramePr>
          <p:nvPr/>
        </p:nvGraphicFramePr>
        <p:xfrm>
          <a:off x="685800" y="2722563"/>
          <a:ext cx="7239000" cy="17732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name="文档" r:id="rId4" imgW="7239000" imgH="1773237" progId="Word.Document.8">
                  <p:embed/>
                </p:oleObj>
              </mc:Choice>
              <mc:Fallback>
                <p:oleObj name="文档" r:id="rId4" imgW="7239000" imgH="17732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722563"/>
                        <a:ext cx="7239000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3" title=""/>
          <p:cNvGraphicFramePr>
            <a:graphicFrameLocks noChangeAspect="1"/>
          </p:cNvGraphicFramePr>
          <p:nvPr/>
        </p:nvGraphicFramePr>
        <p:xfrm>
          <a:off x="1962150" y="3962400"/>
          <a:ext cx="6115050" cy="1282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name="文档" r:id="rId6" imgW="6115050" imgH="1282700" progId="Word.Document.8">
                  <p:embed/>
                </p:oleObj>
              </mc:Choice>
              <mc:Fallback>
                <p:oleObj name="文档" r:id="rId6" imgW="6115050" imgH="1282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62150" y="3962400"/>
                        <a:ext cx="611505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Rectangle 14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8213" name="Object 15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Rectangle 16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8215" name="HomeButton 17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216" name="Text Box 18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4" name="Text Box 6" title=""/>
          <p:cNvSpPr txBox="1"/>
          <p:nvPr/>
        </p:nvSpPr>
        <p:spPr>
          <a:xfrm>
            <a:off x="609600" y="609600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例 7</a:t>
            </a:r>
            <a:endParaRPr sz="2800">
              <a:solidFill>
                <a:srgbClr val="660033"/>
              </a:solidFill>
            </a:endParaRPr>
          </a:p>
        </p:txBody>
      </p:sp>
      <p:graphicFrame>
        <p:nvGraphicFramePr>
          <p:cNvPr id="32776" name="Object 8" title=""/>
          <p:cNvGraphicFramePr>
            <a:graphicFrameLocks noChangeAspect="1"/>
          </p:cNvGraphicFramePr>
          <p:nvPr/>
        </p:nvGraphicFramePr>
        <p:xfrm>
          <a:off x="1601788" y="3810000"/>
          <a:ext cx="7335837" cy="1136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name="文档" r:id="rId2" imgW="7335837" imgH="1136650" progId="Word.Document.8">
                  <p:embed/>
                </p:oleObj>
              </mc:Choice>
              <mc:Fallback>
                <p:oleObj name="文档" r:id="rId2" imgW="7335837" imgH="1136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1788" y="3810000"/>
                        <a:ext cx="733583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 title=""/>
          <p:cNvGraphicFramePr>
            <a:graphicFrameLocks noChangeAspect="1"/>
          </p:cNvGraphicFramePr>
          <p:nvPr/>
        </p:nvGraphicFramePr>
        <p:xfrm>
          <a:off x="1600200" y="4711700"/>
          <a:ext cx="7391400" cy="1155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name="文档" r:id="rId4" imgW="7391400" imgH="1155700" progId="Word.Document.8">
                  <p:embed/>
                </p:oleObj>
              </mc:Choice>
              <mc:Fallback>
                <p:oleObj name="文档" r:id="rId4" imgW="7391400" imgH="1155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4711700"/>
                        <a:ext cx="73914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" title=""/>
          <p:cNvGraphicFramePr>
            <a:graphicFrameLocks noChangeAspect="1"/>
          </p:cNvGraphicFramePr>
          <p:nvPr/>
        </p:nvGraphicFramePr>
        <p:xfrm>
          <a:off x="1600200" y="5638800"/>
          <a:ext cx="6781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name="文档" r:id="rId6" imgW="6781800" imgH="1143000" progId="Word.Document.8">
                  <p:embed/>
                </p:oleObj>
              </mc:Choice>
              <mc:Fallback>
                <p:oleObj name="文档" r:id="rId6" imgW="6781800" imgH="1143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5638800"/>
                        <a:ext cx="6781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32780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graphicFrame>
        <p:nvGraphicFramePr>
          <p:cNvPr id="32782" name="" title=""/>
          <p:cNvGraphicFramePr>
            <a:graphicFrameLocks noChangeAspect="1"/>
          </p:cNvGraphicFramePr>
          <p:nvPr/>
        </p:nvGraphicFramePr>
        <p:xfrm>
          <a:off x="1524000" y="2476500"/>
          <a:ext cx="3657600" cy="1257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name="公式" r:id="rId10" imgW="3657600" imgH="1257300" progId="Equation.3">
                  <p:embed/>
                </p:oleObj>
              </mc:Choice>
              <mc:Fallback>
                <p:oleObj name="公式" r:id="rId10" imgW="3657600" imgH="1257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4000" y="2476500"/>
                        <a:ext cx="36576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" title=""/>
          <p:cNvSpPr txBox="1"/>
          <p:nvPr/>
        </p:nvSpPr>
        <p:spPr>
          <a:xfrm>
            <a:off x="609600" y="2757488"/>
            <a:ext cx="990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解：</a:t>
            </a:r>
            <a:endParaRPr sz="2800">
              <a:solidFill>
                <a:schemeClr val="hlink"/>
              </a:solidFill>
            </a:endParaRPr>
          </a:p>
        </p:txBody>
      </p:sp>
      <p:cxnSp>
        <p:nvCxnSpPr>
          <p:cNvPr id="32784" name="" title=""/>
          <p:cNvCxnSpPr/>
          <p:nvPr/>
        </p:nvCxnSpPr>
        <p:spPr>
          <a:xfrm>
            <a:off x="5486400" y="2640013"/>
            <a:ext cx="2820988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32785" name="" title=""/>
          <p:cNvCxnSpPr/>
          <p:nvPr/>
        </p:nvCxnSpPr>
        <p:spPr>
          <a:xfrm flipH="1" flipV="1">
            <a:off x="7656513" y="2057400"/>
            <a:ext cx="0" cy="1939925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graphicFrame>
        <p:nvGraphicFramePr>
          <p:cNvPr id="32786" name="Object 12" title=""/>
          <p:cNvGraphicFramePr>
            <a:graphicFrameLocks noChangeAspect="1"/>
          </p:cNvGraphicFramePr>
          <p:nvPr/>
        </p:nvGraphicFramePr>
        <p:xfrm>
          <a:off x="7415213" y="2640013"/>
          <a:ext cx="241300" cy="288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name="公式" r:id="rId12" imgW="241300" imgH="288925" progId="Equation.3">
                  <p:embed/>
                </p:oleObj>
              </mc:Choice>
              <mc:Fallback>
                <p:oleObj name="公式" r:id="rId12" imgW="241300" imgH="288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15213" y="2640013"/>
                        <a:ext cx="2413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3" title=""/>
          <p:cNvGraphicFramePr>
            <a:graphicFrameLocks noChangeAspect="1"/>
          </p:cNvGraphicFramePr>
          <p:nvPr/>
        </p:nvGraphicFramePr>
        <p:xfrm>
          <a:off x="7981950" y="2673350"/>
          <a:ext cx="258763" cy="257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name="公式" r:id="rId14" imgW="258763" imgH="257175" progId="Equation.3">
                  <p:embed/>
                </p:oleObj>
              </mc:Choice>
              <mc:Fallback>
                <p:oleObj name="公式" r:id="rId14" imgW="258763" imgH="2571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81950" y="2673350"/>
                        <a:ext cx="2587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14" title=""/>
          <p:cNvGraphicFramePr>
            <a:graphicFrameLocks noChangeAspect="1"/>
          </p:cNvGraphicFramePr>
          <p:nvPr/>
        </p:nvGraphicFramePr>
        <p:xfrm>
          <a:off x="7277100" y="2154238"/>
          <a:ext cx="271463" cy="290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name="公式" r:id="rId16" imgW="271463" imgH="290512" progId="Equation.3">
                  <p:embed/>
                </p:oleObj>
              </mc:Choice>
              <mc:Fallback>
                <p:oleObj name="公式" r:id="rId16" imgW="271463" imgH="290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77100" y="2154238"/>
                        <a:ext cx="271463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789" name="" title=""/>
          <p:cNvCxnSpPr/>
          <p:nvPr/>
        </p:nvCxnSpPr>
        <p:spPr>
          <a:xfrm flipH="1" flipV="1">
            <a:off x="6172200" y="2286000"/>
            <a:ext cx="1828800" cy="1981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graphicFrame>
        <p:nvGraphicFramePr>
          <p:cNvPr id="32790" name="Object 16" title=""/>
          <p:cNvGraphicFramePr>
            <a:graphicFrameLocks noChangeAspect="1"/>
          </p:cNvGraphicFramePr>
          <p:nvPr/>
        </p:nvGraphicFramePr>
        <p:xfrm>
          <a:off x="7677150" y="3575050"/>
          <a:ext cx="1390650" cy="3254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name="公式" r:id="rId18" imgW="1390650" imgH="325438" progId="Equation.3">
                  <p:embed/>
                </p:oleObj>
              </mc:Choice>
              <mc:Fallback>
                <p:oleObj name="公式" r:id="rId18" imgW="1390650" imgH="3254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clrChange useA="0">
                          <a:clrFrom>
                            <a:srgbClr val="000000"/>
                          </a:clrFrom>
                          <a:clrTo>
                            <a:srgbClr val="CC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77150" y="3575050"/>
                        <a:ext cx="139065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792" name="" title=""/>
          <p:cNvCxnSpPr/>
          <p:nvPr/>
        </p:nvCxnSpPr>
        <p:spPr>
          <a:xfrm flipH="1">
            <a:off x="6781800" y="2667000"/>
            <a:ext cx="0" cy="304800"/>
          </a:xfrm>
          <a:prstGeom prst="line">
            <a:avLst/>
          </a:prstGeom>
          <a:noFill/>
          <a:ln>
            <a:solidFill>
              <a:srgbClr val="FF6600"/>
            </a:solidFill>
            <a:miter lim="800000"/>
          </a:ln>
        </p:spPr>
      </p:cxnSp>
      <p:cxnSp>
        <p:nvCxnSpPr>
          <p:cNvPr id="32793" name="" title=""/>
          <p:cNvCxnSpPr/>
          <p:nvPr/>
        </p:nvCxnSpPr>
        <p:spPr>
          <a:xfrm flipH="1">
            <a:off x="7086600" y="2667000"/>
            <a:ext cx="0" cy="609600"/>
          </a:xfrm>
          <a:prstGeom prst="line">
            <a:avLst/>
          </a:prstGeom>
          <a:noFill/>
          <a:ln>
            <a:solidFill>
              <a:srgbClr val="FF6600"/>
            </a:solidFill>
            <a:miter lim="800000"/>
          </a:ln>
        </p:spPr>
      </p:cxnSp>
      <p:cxnSp>
        <p:nvCxnSpPr>
          <p:cNvPr id="32794" name="" title=""/>
          <p:cNvCxnSpPr/>
          <p:nvPr/>
        </p:nvCxnSpPr>
        <p:spPr>
          <a:xfrm flipH="1">
            <a:off x="7391400" y="2667000"/>
            <a:ext cx="0" cy="914400"/>
          </a:xfrm>
          <a:prstGeom prst="line">
            <a:avLst/>
          </a:prstGeom>
          <a:noFill/>
          <a:ln>
            <a:solidFill>
              <a:srgbClr val="FF6600"/>
            </a:solidFill>
            <a:miter lim="800000"/>
          </a:ln>
        </p:spPr>
      </p:cxnSp>
      <p:sp>
        <p:nvSpPr>
          <p:cNvPr id="32796" name="" title=""/>
          <p:cNvSpPr txBox="1"/>
          <p:nvPr/>
        </p:nvSpPr>
        <p:spPr>
          <a:xfrm>
            <a:off x="609600" y="1143000"/>
            <a:ext cx="7848600" cy="13731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sz="2800"/>
              <a:t>    设(X,Y)在区域A上服从均匀分布，其中A为x轴，y轴和直线x+y+1=0所围成的区域。</a:t>
            </a:r>
            <a:endParaRPr sz="2800"/>
          </a:p>
          <a:p>
            <a:pPr lvl="0" algn="just"/>
            <a:r>
              <a:rPr sz="2800"/>
              <a:t>求EX，E(-3X+2Y)，EXY。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0725" name="Object 5" title=""/>
          <p:cNvGraphicFramePr>
            <a:graphicFrameLocks noChangeAspect="1"/>
          </p:cNvGraphicFramePr>
          <p:nvPr/>
        </p:nvGraphicFramePr>
        <p:xfrm>
          <a:off x="762000" y="1143000"/>
          <a:ext cx="7543800" cy="2859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name="文档" r:id="rId2" imgW="7543800" imgH="2859088" progId="Word.Document.8">
                  <p:embed/>
                </p:oleObj>
              </mc:Choice>
              <mc:Fallback>
                <p:oleObj name="文档" r:id="rId2" imgW="7543800" imgH="285908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143000"/>
                        <a:ext cx="7543800" cy="285908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 title=""/>
          <p:cNvSpPr txBox="1"/>
          <p:nvPr/>
        </p:nvSpPr>
        <p:spPr>
          <a:xfrm>
            <a:off x="609600" y="609600"/>
            <a:ext cx="1066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例 8</a:t>
            </a:r>
            <a:endParaRPr sz="2800">
              <a:solidFill>
                <a:srgbClr val="660033"/>
              </a:solidFill>
            </a:endParaRPr>
          </a:p>
        </p:txBody>
      </p:sp>
      <p:graphicFrame>
        <p:nvGraphicFramePr>
          <p:cNvPr id="30728" name="Object 8" title=""/>
          <p:cNvGraphicFramePr>
            <a:graphicFrameLocks noChangeAspect="1"/>
          </p:cNvGraphicFramePr>
          <p:nvPr/>
        </p:nvGraphicFramePr>
        <p:xfrm>
          <a:off x="762000" y="4229100"/>
          <a:ext cx="7486650" cy="1409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name="文档" r:id="rId4" imgW="7486650" imgH="1409700" progId="Word.Document.8">
                  <p:embed/>
                </p:oleObj>
              </mc:Choice>
              <mc:Fallback>
                <p:oleObj name="文档" r:id="rId4" imgW="7486650" imgH="1409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4229100"/>
                        <a:ext cx="748665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729" name="" title=""/>
          <p:cNvCxnSpPr/>
          <p:nvPr/>
        </p:nvCxnSpPr>
        <p:spPr>
          <a:xfrm>
            <a:off x="685800" y="4114800"/>
            <a:ext cx="77724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graphicFrame>
        <p:nvGraphicFramePr>
          <p:cNvPr id="30730" name="" title=""/>
          <p:cNvGraphicFramePr>
            <a:graphicFrameLocks noChangeAspect="1"/>
          </p:cNvGraphicFramePr>
          <p:nvPr/>
        </p:nvGraphicFramePr>
        <p:xfrm>
          <a:off x="1143000" y="5505450"/>
          <a:ext cx="4953000" cy="1357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name="文档" r:id="rId6" imgW="4953000" imgH="1357313" progId="Word.Document.8">
                  <p:embed/>
                </p:oleObj>
              </mc:Choice>
              <mc:Fallback>
                <p:oleObj name="文档" r:id="rId6" imgW="4953000" imgH="135731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5505450"/>
                        <a:ext cx="4953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30732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30734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0735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3794" name="Object 2" title=""/>
          <p:cNvGraphicFramePr>
            <a:graphicFrameLocks noChangeAspect="1"/>
          </p:cNvGraphicFramePr>
          <p:nvPr/>
        </p:nvGraphicFramePr>
        <p:xfrm>
          <a:off x="762000" y="6324600"/>
          <a:ext cx="8153400" cy="519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name="文档" r:id="rId2" imgW="8153400" imgH="519113" progId="Word.Document.8">
                  <p:embed/>
                </p:oleObj>
              </mc:Choice>
              <mc:Fallback>
                <p:oleObj name="文档" r:id="rId2" imgW="8153400" imgH="51911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6324600"/>
                        <a:ext cx="8153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 title=""/>
          <p:cNvSpPr txBox="1"/>
          <p:nvPr/>
        </p:nvSpPr>
        <p:spPr>
          <a:xfrm>
            <a:off x="609600" y="609600"/>
            <a:ext cx="1905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（例8续）</a:t>
            </a:r>
            <a:endParaRPr sz="2800">
              <a:solidFill>
                <a:srgbClr val="660033"/>
              </a:solidFill>
            </a:endParaRPr>
          </a:p>
        </p:txBody>
      </p:sp>
      <p:graphicFrame>
        <p:nvGraphicFramePr>
          <p:cNvPr id="33799" name="Object 7" title=""/>
          <p:cNvGraphicFramePr>
            <a:graphicFrameLocks noChangeAspect="1"/>
          </p:cNvGraphicFramePr>
          <p:nvPr/>
        </p:nvGraphicFramePr>
        <p:xfrm>
          <a:off x="1447800" y="762000"/>
          <a:ext cx="4648200" cy="1492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name="文档" r:id="rId4" imgW="4648200" imgH="1492250" progId="Word.Document.8">
                  <p:embed/>
                </p:oleObj>
              </mc:Choice>
              <mc:Fallback>
                <p:oleObj name="文档" r:id="rId4" imgW="4648200" imgH="1492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762000"/>
                        <a:ext cx="4648200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 title=""/>
          <p:cNvGraphicFramePr>
            <a:graphicFrameLocks noChangeAspect="1"/>
          </p:cNvGraphicFramePr>
          <p:nvPr/>
        </p:nvGraphicFramePr>
        <p:xfrm>
          <a:off x="685800" y="1905000"/>
          <a:ext cx="7010400" cy="822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name="文档" r:id="rId6" imgW="7010400" imgH="822325" progId="Word.Document.8">
                  <p:embed/>
                </p:oleObj>
              </mc:Choice>
              <mc:Fallback>
                <p:oleObj name="文档" r:id="rId6" imgW="7010400" imgH="8223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1905000"/>
                        <a:ext cx="7010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 title=""/>
          <p:cNvGraphicFramePr>
            <a:graphicFrameLocks noChangeAspect="1"/>
          </p:cNvGraphicFramePr>
          <p:nvPr/>
        </p:nvGraphicFramePr>
        <p:xfrm>
          <a:off x="1371600" y="2362200"/>
          <a:ext cx="7391400" cy="1441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name="公式" r:id="rId8" imgW="7391400" imgH="1441450" progId="Equation.3">
                  <p:embed/>
                </p:oleObj>
              </mc:Choice>
              <mc:Fallback>
                <p:oleObj name="公式" r:id="rId8" imgW="7391400" imgH="14414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2362200"/>
                        <a:ext cx="7391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" title=""/>
          <p:cNvGraphicFramePr>
            <a:graphicFrameLocks noChangeAspect="1"/>
          </p:cNvGraphicFramePr>
          <p:nvPr/>
        </p:nvGraphicFramePr>
        <p:xfrm>
          <a:off x="1905000" y="3505200"/>
          <a:ext cx="5486400" cy="2765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name="公式" r:id="rId10" imgW="5486400" imgH="2765425" progId="Equation.3">
                  <p:embed/>
                </p:oleObj>
              </mc:Choice>
              <mc:Fallback>
                <p:oleObj name="公式" r:id="rId10" imgW="5486400" imgH="2765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3505200"/>
                        <a:ext cx="5486400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33804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7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graphicFrame>
        <p:nvGraphicFramePr>
          <p:cNvPr id="33806" name="" title=""/>
          <p:cNvGraphicFramePr>
            <a:graphicFrameLocks noChangeAspect="1"/>
          </p:cNvGraphicFramePr>
          <p:nvPr/>
        </p:nvGraphicFramePr>
        <p:xfrm>
          <a:off x="6489700" y="1447800"/>
          <a:ext cx="2197100" cy="428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8" name="公式" r:id="rId14" imgW="2197100" imgH="428625" progId="Equation.3">
                  <p:embed/>
                </p:oleObj>
              </mc:Choice>
              <mc:Fallback>
                <p:oleObj name="公式" r:id="rId14" imgW="2197100" imgH="428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>
                        <a:clrChange useA="0">
                          <a:clrFrom>
                            <a:srgbClr val="000000"/>
                          </a:clrFrom>
                          <a:clrTo>
                            <a:srgbClr val="CC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89700" y="1447800"/>
                        <a:ext cx="2197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22" name="Text Box 6" title=""/>
          <p:cNvSpPr txBox="1"/>
          <p:nvPr/>
        </p:nvSpPr>
        <p:spPr>
          <a:xfrm>
            <a:off x="685800" y="609600"/>
            <a:ext cx="4572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660033"/>
                </a:solidFill>
              </a:rPr>
              <a:t>3、数学期望的性质</a:t>
            </a:r>
            <a:endParaRPr sz="2800"/>
          </a:p>
        </p:txBody>
      </p:sp>
      <p:graphicFrame>
        <p:nvGraphicFramePr>
          <p:cNvPr id="9228" name="" title=""/>
          <p:cNvGraphicFramePr>
            <a:graphicFrameLocks noChangeAspect="1"/>
          </p:cNvGraphicFramePr>
          <p:nvPr/>
        </p:nvGraphicFramePr>
        <p:xfrm>
          <a:off x="1295400" y="2819400"/>
          <a:ext cx="5211763" cy="50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9" name="文档" r:id="rId2" imgW="5211763" imgH="501650" progId="Word.Document.8">
                  <p:embed/>
                </p:oleObj>
              </mc:Choice>
              <mc:Fallback>
                <p:oleObj name="文档" r:id="rId2" imgW="5211763" imgH="501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2819400"/>
                        <a:ext cx="5211763" cy="5016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1" title=""/>
          <p:cNvGraphicFramePr>
            <a:graphicFrameLocks noChangeAspect="1"/>
          </p:cNvGraphicFramePr>
          <p:nvPr/>
        </p:nvGraphicFramePr>
        <p:xfrm>
          <a:off x="1295400" y="1066800"/>
          <a:ext cx="6477000" cy="18780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0" name="文档" r:id="rId4" imgW="6477000" imgH="1878013" progId="Word.Document.8">
                  <p:embed/>
                </p:oleObj>
              </mc:Choice>
              <mc:Fallback>
                <p:oleObj name="文档" r:id="rId4" imgW="6477000" imgH="187801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066800"/>
                        <a:ext cx="647700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2" title=""/>
          <p:cNvGraphicFramePr>
            <a:graphicFrameLocks noChangeAspect="1"/>
          </p:cNvGraphicFramePr>
          <p:nvPr/>
        </p:nvGraphicFramePr>
        <p:xfrm>
          <a:off x="1295400" y="3827463"/>
          <a:ext cx="6629400" cy="484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1" name="文档" r:id="rId6" imgW="6629400" imgH="484187" progId="Word.Document.8">
                  <p:embed/>
                </p:oleObj>
              </mc:Choice>
              <mc:Fallback>
                <p:oleObj name="文档" r:id="rId6" imgW="6629400" imgH="48418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3827463"/>
                        <a:ext cx="66294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Rectangle 14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9237" name="Object 15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2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Rectangle 16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grpSp>
        <p:nvGrpSpPr>
          <p:cNvPr id="9242" name="" title=""/>
          <p:cNvGrpSpPr/>
          <p:nvPr/>
        </p:nvGrpSpPr>
        <p:grpSpPr>
          <a:xfrm>
            <a:off x="1290638" y="5691188"/>
            <a:ext cx="6786562" cy="785812"/>
            <a:chOff x="813" y="2913"/>
            <a:chExt cx="4035" cy="406"/>
          </a:xfrm>
        </p:grpSpPr>
        <p:graphicFrame>
          <p:nvGraphicFramePr>
            <p:cNvPr id="9240" name="Object 18" title=""/>
            <p:cNvGraphicFramePr>
              <a:graphicFrameLocks noChangeAspect="1"/>
            </p:cNvGraphicFramePr>
            <p:nvPr/>
          </p:nvGraphicFramePr>
          <p:xfrm>
            <a:off x="813" y="2913"/>
            <a:ext cx="627" cy="40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13" name="文档" r:id="rId10" imgW="1054566" imgH="785812" progId="Word.Document.8">
                    <p:embed/>
                  </p:oleObj>
                </mc:Choice>
                <mc:Fallback>
                  <p:oleObj name="文档" r:id="rId10" imgW="1054566" imgH="785812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13" y="2913"/>
                          <a:ext cx="627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Text Box 19" title=""/>
            <p:cNvSpPr txBox="1"/>
            <p:nvPr/>
          </p:nvSpPr>
          <p:spPr>
            <a:xfrm>
              <a:off x="1488" y="2928"/>
              <a:ext cx="3360" cy="26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2800"/>
                <a:t>若x , y独立，则 EXY=EXEY</a:t>
              </a:r>
              <a:endParaRPr sz="2800"/>
            </a:p>
          </p:txBody>
        </p:sp>
      </p:grpSp>
      <p:graphicFrame>
        <p:nvGraphicFramePr>
          <p:cNvPr id="9243" name="" title=""/>
          <p:cNvGraphicFramePr>
            <a:graphicFrameLocks noChangeAspect="1"/>
          </p:cNvGraphicFramePr>
          <p:nvPr/>
        </p:nvGraphicFramePr>
        <p:xfrm>
          <a:off x="2514600" y="4343400"/>
          <a:ext cx="3429000" cy="1173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4" name="公式" r:id="rId12" imgW="3429000" imgH="1173163" progId="Equation.3">
                  <p:embed/>
                </p:oleObj>
              </mc:Choice>
              <mc:Fallback>
                <p:oleObj name="公式" r:id="rId12" imgW="3429000" imgH="11731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14600" y="4343400"/>
                        <a:ext cx="34290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" title="">
            <a:hlinkClick r:id="rId1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9245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25" name="Text Box 9" title=""/>
          <p:cNvSpPr txBox="1"/>
          <p:nvPr/>
        </p:nvSpPr>
        <p:spPr>
          <a:xfrm>
            <a:off x="609600" y="609600"/>
            <a:ext cx="1676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例 9</a:t>
            </a:r>
            <a:endParaRPr sz="2800">
              <a:solidFill>
                <a:srgbClr val="660033"/>
              </a:solidFill>
            </a:endParaRPr>
          </a:p>
        </p:txBody>
      </p:sp>
      <p:graphicFrame>
        <p:nvGraphicFramePr>
          <p:cNvPr id="34826" name="" title=""/>
          <p:cNvGraphicFramePr>
            <a:graphicFrameLocks noChangeAspect="1"/>
          </p:cNvGraphicFramePr>
          <p:nvPr/>
        </p:nvGraphicFramePr>
        <p:xfrm>
          <a:off x="990600" y="4953000"/>
          <a:ext cx="7162800" cy="8905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5" name="文档" r:id="rId2" imgW="7162800" imgH="890588" progId="Word.Document.8">
                  <p:embed/>
                </p:oleObj>
              </mc:Choice>
              <mc:Fallback>
                <p:oleObj name="文档" r:id="rId2" imgW="7162800" imgH="89058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4953000"/>
                        <a:ext cx="71628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" title=""/>
          <p:cNvGraphicFramePr>
            <a:graphicFrameLocks noChangeAspect="1"/>
          </p:cNvGraphicFramePr>
          <p:nvPr/>
        </p:nvGraphicFramePr>
        <p:xfrm>
          <a:off x="990600" y="5843588"/>
          <a:ext cx="7543800" cy="47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6" name="文档" r:id="rId4" imgW="7543800" imgH="479425" progId="Word.Document.8">
                  <p:embed/>
                </p:oleObj>
              </mc:Choice>
              <mc:Fallback>
                <p:oleObj name="文档" r:id="rId4" imgW="7543800" imgH="4794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5843588"/>
                        <a:ext cx="7543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34829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7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34831" name="" title=""/>
          <p:cNvSpPr txBox="1"/>
          <p:nvPr/>
        </p:nvSpPr>
        <p:spPr>
          <a:xfrm>
            <a:off x="1524000" y="700088"/>
            <a:ext cx="592772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对N个人进行验血，有两种方案：</a:t>
            </a:r>
            <a:endParaRPr sz="2800"/>
          </a:p>
        </p:txBody>
      </p:sp>
      <p:sp>
        <p:nvSpPr>
          <p:cNvPr id="34832" name="Text Box 10" title=""/>
          <p:cNvSpPr txBox="1"/>
          <p:nvPr/>
        </p:nvSpPr>
        <p:spPr>
          <a:xfrm>
            <a:off x="0" y="1125538"/>
            <a:ext cx="8077200" cy="39354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2" algn="just"/>
            <a:r>
              <a:rPr sz="2800"/>
              <a:t>（1）对每人的血液逐个化验，共需N次化验；</a:t>
            </a:r>
            <a:endParaRPr sz="2800"/>
          </a:p>
          <a:p>
            <a:pPr lvl="2" algn="just"/>
            <a:r>
              <a:rPr sz="2800"/>
              <a:t>（2）将采集的每个人的血分成两份，然后取其中的一份，按k个人一组混合后进行化验（设N是k的倍数），若呈阴性反应，则认为k个人的血都是阴性反应，这时k个人的血只要化验一次；如果混合血液呈阳性反应，则需对k个人的另一份血液逐一进行化验，这时k个人的血要化验k+1次；</a:t>
            </a:r>
            <a:endParaRPr sz="2800"/>
          </a:p>
        </p:txBody>
      </p:sp>
      <p:sp>
        <p:nvSpPr>
          <p:cNvPr id="34833" name="HomeButton 11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4834" name="Text Box 1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6" name="Text Box 6" title=""/>
          <p:cNvSpPr txBox="1"/>
          <p:nvPr/>
        </p:nvSpPr>
        <p:spPr>
          <a:xfrm>
            <a:off x="609600" y="609600"/>
            <a:ext cx="2133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（例 9续）</a:t>
            </a:r>
            <a:endParaRPr sz="2800">
              <a:solidFill>
                <a:srgbClr val="660033"/>
              </a:solidFill>
            </a:endParaRPr>
          </a:p>
        </p:txBody>
      </p:sp>
      <p:graphicFrame>
        <p:nvGraphicFramePr>
          <p:cNvPr id="35849" name="Object 9" title=""/>
          <p:cNvGraphicFramePr>
            <a:graphicFrameLocks noChangeAspect="1"/>
          </p:cNvGraphicFramePr>
          <p:nvPr/>
        </p:nvGraphicFramePr>
        <p:xfrm>
          <a:off x="1428750" y="4573588"/>
          <a:ext cx="5048250" cy="531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8" name="文档" r:id="rId2" imgW="5048250" imgH="531812" progId="Word.Document.8">
                  <p:embed/>
                </p:oleObj>
              </mc:Choice>
              <mc:Fallback>
                <p:oleObj name="文档" r:id="rId2" imgW="5048250" imgH="53181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8750" y="4573588"/>
                        <a:ext cx="50482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" title=""/>
          <p:cNvGraphicFramePr>
            <a:graphicFrameLocks noChangeAspect="1"/>
          </p:cNvGraphicFramePr>
          <p:nvPr/>
        </p:nvGraphicFramePr>
        <p:xfrm>
          <a:off x="781050" y="3948113"/>
          <a:ext cx="2495550" cy="766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9" name="文档" r:id="rId4" imgW="2495550" imgH="766762" progId="Word.Document.8">
                  <p:embed/>
                </p:oleObj>
              </mc:Choice>
              <mc:Fallback>
                <p:oleObj name="文档" r:id="rId4" imgW="2495550" imgH="76676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050" y="3948113"/>
                        <a:ext cx="24955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" title=""/>
          <p:cNvGraphicFramePr>
            <a:graphicFrameLocks noChangeAspect="1"/>
          </p:cNvGraphicFramePr>
          <p:nvPr/>
        </p:nvGraphicFramePr>
        <p:xfrm>
          <a:off x="1409700" y="5200650"/>
          <a:ext cx="6591300" cy="1428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0" name="文档" r:id="rId6" imgW="6591300" imgH="1428750" progId="Word.Document.8">
                  <p:embed/>
                </p:oleObj>
              </mc:Choice>
              <mc:Fallback>
                <p:oleObj name="文档" r:id="rId6" imgW="6591300" imgH="1428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9700" y="5200650"/>
                        <a:ext cx="65913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35855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1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Rectangle 10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35857" name="Text Box 11" title=""/>
          <p:cNvSpPr txBox="1"/>
          <p:nvPr/>
        </p:nvSpPr>
        <p:spPr>
          <a:xfrm>
            <a:off x="762000" y="1066800"/>
            <a:ext cx="77724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sz="2800"/>
              <a:t>解：设X表示第二个方案下的总化验次数，   表示第i个组的化验次数，则</a:t>
            </a:r>
            <a:endParaRPr sz="2800"/>
          </a:p>
        </p:txBody>
      </p:sp>
      <p:graphicFrame>
        <p:nvGraphicFramePr>
          <p:cNvPr id="35858" name="Object 12" title=""/>
          <p:cNvGraphicFramePr>
            <a:graphicFrameLocks noChangeAspect="1"/>
          </p:cNvGraphicFramePr>
          <p:nvPr/>
        </p:nvGraphicFramePr>
        <p:xfrm>
          <a:off x="7467600" y="1066800"/>
          <a:ext cx="565150" cy="609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2" name="公式" r:id="rId10" imgW="565150" imgH="609600" progId="Equation.3">
                  <p:embed/>
                </p:oleObj>
              </mc:Choice>
              <mc:Fallback>
                <p:oleObj name="公式" r:id="rId10" imgW="565150" imgH="609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67600" y="1066800"/>
                        <a:ext cx="5651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3" title=""/>
          <p:cNvGraphicFramePr>
            <a:graphicFrameLocks noChangeAspect="1"/>
          </p:cNvGraphicFramePr>
          <p:nvPr/>
        </p:nvGraphicFramePr>
        <p:xfrm>
          <a:off x="2743200" y="1905000"/>
          <a:ext cx="3962400" cy="1233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3" name="公式" r:id="rId12" imgW="3962400" imgH="1233488" progId="Equation.3">
                  <p:embed/>
                </p:oleObj>
              </mc:Choice>
              <mc:Fallback>
                <p:oleObj name="公式" r:id="rId12" imgW="3962400" imgH="12334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43200" y="1905000"/>
                        <a:ext cx="39624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14" title=""/>
          <p:cNvGraphicFramePr>
            <a:graphicFrameLocks noChangeAspect="1"/>
          </p:cNvGraphicFramePr>
          <p:nvPr/>
        </p:nvGraphicFramePr>
        <p:xfrm>
          <a:off x="774700" y="3124200"/>
          <a:ext cx="7607300" cy="990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4" name="公式" r:id="rId14" imgW="7607300" imgH="990600" progId="Equation.3">
                  <p:embed/>
                </p:oleObj>
              </mc:Choice>
              <mc:Fallback>
                <p:oleObj name="公式" r:id="rId14" imgW="7607300" imgH="990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4700" y="3124200"/>
                        <a:ext cx="7607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HomeButton 15" title="">
            <a:hlinkClick r:id="rId1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5862" name="Text Box 16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81" name="" title=""/>
          <p:cNvSpPr txBox="1"/>
          <p:nvPr/>
        </p:nvSpPr>
        <p:spPr>
          <a:xfrm>
            <a:off x="685800" y="700088"/>
            <a:ext cx="31813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sz="2800">
                <a:solidFill>
                  <a:schemeClr val="accent2"/>
                </a:solidFill>
              </a:rPr>
              <a:t>1、数学期望定义</a:t>
            </a:r>
            <a:endParaRPr sz="2800">
              <a:solidFill>
                <a:schemeClr val="accent2"/>
              </a:solidFill>
            </a:endParaRPr>
          </a:p>
        </p:txBody>
      </p:sp>
      <p:graphicFrame>
        <p:nvGraphicFramePr>
          <p:cNvPr id="7198" name="" title=""/>
          <p:cNvGraphicFramePr>
            <a:graphicFrameLocks noChangeAspect="1"/>
          </p:cNvGraphicFramePr>
          <p:nvPr/>
        </p:nvGraphicFramePr>
        <p:xfrm>
          <a:off x="762000" y="2209800"/>
          <a:ext cx="7600950" cy="3409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2" imgW="7600950" imgH="3409950" progId="Word.Document.8">
                  <p:embed/>
                </p:oleObj>
              </mc:Choice>
              <mc:Fallback>
                <p:oleObj name="文档" r:id="rId2" imgW="7600950" imgH="3409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2209800"/>
                        <a:ext cx="7600950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" title=""/>
          <p:cNvSpPr txBox="1"/>
          <p:nvPr/>
        </p:nvSpPr>
        <p:spPr>
          <a:xfrm>
            <a:off x="666750" y="1524000"/>
            <a:ext cx="2438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sz="2800">
                <a:solidFill>
                  <a:srgbClr val="FF0066"/>
                </a:solidFill>
              </a:rPr>
              <a:t>(1) 离散型</a:t>
            </a:r>
            <a:endParaRPr>
              <a:solidFill>
                <a:srgbClr val="FF0066"/>
              </a:solidFill>
            </a:endParaRPr>
          </a:p>
        </p:txBody>
      </p:sp>
      <p:sp>
        <p:nvSpPr>
          <p:cNvPr id="7200" name="Rectangle 20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7201" name="Object 21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Rectangle 22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graphicFrame>
        <p:nvGraphicFramePr>
          <p:cNvPr id="7203" name="Object 23" title=""/>
          <p:cNvGraphicFramePr>
            <a:graphicFrameLocks noChangeAspect="1"/>
          </p:cNvGraphicFramePr>
          <p:nvPr/>
        </p:nvGraphicFramePr>
        <p:xfrm>
          <a:off x="762000" y="5876925"/>
          <a:ext cx="4953000" cy="490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6" imgW="4953000" imgH="490538" progId="Word.Document.8">
                  <p:embed/>
                </p:oleObj>
              </mc:Choice>
              <mc:Fallback>
                <p:oleObj name="文档" r:id="rId6" imgW="4953000" imgH="49053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5876925"/>
                        <a:ext cx="4953000" cy="4905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HomeButton 24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205" name="Text Box 25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6872" name="Object 8" title=""/>
          <p:cNvGraphicFramePr>
            <a:graphicFrameLocks noChangeAspect="1"/>
          </p:cNvGraphicFramePr>
          <p:nvPr/>
        </p:nvGraphicFramePr>
        <p:xfrm>
          <a:off x="685800" y="3279775"/>
          <a:ext cx="7543800" cy="1444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5" name="文档" r:id="rId2" imgW="7543800" imgH="1444625" progId="Word.Document.8">
                  <p:embed/>
                </p:oleObj>
              </mc:Choice>
              <mc:Fallback>
                <p:oleObj name="文档" r:id="rId2" imgW="7543800" imgH="14446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279775"/>
                        <a:ext cx="75438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36877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6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36879" name="" title=""/>
          <p:cNvSpPr txBox="1"/>
          <p:nvPr/>
        </p:nvSpPr>
        <p:spPr>
          <a:xfrm>
            <a:off x="609600" y="609600"/>
            <a:ext cx="2133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（例 9续）</a:t>
            </a:r>
            <a:endParaRPr sz="2800">
              <a:solidFill>
                <a:srgbClr val="660033"/>
              </a:solidFill>
            </a:endParaRPr>
          </a:p>
        </p:txBody>
      </p:sp>
      <p:graphicFrame>
        <p:nvGraphicFramePr>
          <p:cNvPr id="36880" name="Object 10" title=""/>
          <p:cNvGraphicFramePr>
            <a:graphicFrameLocks noChangeAspect="1"/>
          </p:cNvGraphicFramePr>
          <p:nvPr/>
        </p:nvGraphicFramePr>
        <p:xfrm>
          <a:off x="1447800" y="914400"/>
          <a:ext cx="7239000" cy="1317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7" name="文档" r:id="rId6" imgW="7239000" imgH="1317625" progId="Word.Document.8">
                  <p:embed/>
                </p:oleObj>
              </mc:Choice>
              <mc:Fallback>
                <p:oleObj name="文档" r:id="rId6" imgW="7239000" imgH="13176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914400"/>
                        <a:ext cx="72390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1" title=""/>
          <p:cNvGraphicFramePr>
            <a:graphicFrameLocks noChangeAspect="1"/>
          </p:cNvGraphicFramePr>
          <p:nvPr/>
        </p:nvGraphicFramePr>
        <p:xfrm>
          <a:off x="762000" y="2268538"/>
          <a:ext cx="6477000" cy="9064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8" name="公式" r:id="rId8" imgW="6477000" imgH="906462" progId="Equation.3">
                  <p:embed/>
                </p:oleObj>
              </mc:Choice>
              <mc:Fallback>
                <p:oleObj name="公式" r:id="rId8" imgW="6477000" imgH="9064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2268538"/>
                        <a:ext cx="6477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Text Box 12" title=""/>
          <p:cNvSpPr txBox="1"/>
          <p:nvPr/>
        </p:nvSpPr>
        <p:spPr>
          <a:xfrm>
            <a:off x="685800" y="4876800"/>
            <a:ext cx="75438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sz="2800"/>
              <a:t>例如：当p=0.1，q=0.9时，可证明k=4可使最小；这时，</a:t>
            </a:r>
            <a:endParaRPr sz="2800"/>
          </a:p>
        </p:txBody>
      </p:sp>
      <p:sp>
        <p:nvSpPr>
          <p:cNvPr id="36883" name="Text Box 13" title=""/>
          <p:cNvSpPr txBox="1"/>
          <p:nvPr/>
        </p:nvSpPr>
        <p:spPr>
          <a:xfrm>
            <a:off x="1981200" y="5638800"/>
            <a:ext cx="6400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endParaRPr sz="2800"/>
          </a:p>
        </p:txBody>
      </p:sp>
      <p:graphicFrame>
        <p:nvGraphicFramePr>
          <p:cNvPr id="36884" name="Object 14" title=""/>
          <p:cNvGraphicFramePr>
            <a:graphicFrameLocks noChangeAspect="1"/>
          </p:cNvGraphicFramePr>
          <p:nvPr/>
        </p:nvGraphicFramePr>
        <p:xfrm>
          <a:off x="1905000" y="5591175"/>
          <a:ext cx="5029200" cy="581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29" name="公式" r:id="rId10" imgW="5029200" imgH="581025" progId="Equation.3">
                  <p:embed/>
                </p:oleObj>
              </mc:Choice>
              <mc:Fallback>
                <p:oleObj name="公式" r:id="rId10" imgW="5029200" imgH="581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5591175"/>
                        <a:ext cx="5029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Text Box 15" title=""/>
          <p:cNvSpPr txBox="1"/>
          <p:nvPr/>
        </p:nvSpPr>
        <p:spPr>
          <a:xfrm>
            <a:off x="685800" y="6248400"/>
            <a:ext cx="3886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工作量将减少40%.</a:t>
            </a:r>
            <a:endParaRPr sz="2800"/>
          </a:p>
        </p:txBody>
      </p:sp>
      <p:sp>
        <p:nvSpPr>
          <p:cNvPr id="36886" name="HomeButton 16" title="">
            <a:hlinkClick r:id="rId12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6887" name="Text Box 17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/>
      <p:bldP spid="368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7890" name="Object 2" title=""/>
          <p:cNvGraphicFramePr>
            <a:graphicFrameLocks noChangeAspect="1"/>
          </p:cNvGraphicFramePr>
          <p:nvPr/>
        </p:nvGraphicFramePr>
        <p:xfrm>
          <a:off x="762000" y="990600"/>
          <a:ext cx="7848600" cy="2324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0" name="文档" r:id="rId2" imgW="7848600" imgH="2324100" progId="Word.Document.8">
                  <p:embed/>
                </p:oleObj>
              </mc:Choice>
              <mc:Fallback>
                <p:oleObj name="文档" r:id="rId2" imgW="7848600" imgH="2324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990600"/>
                        <a:ext cx="7848600" cy="232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 title=""/>
          <p:cNvGraphicFramePr>
            <a:graphicFrameLocks noChangeAspect="1"/>
          </p:cNvGraphicFramePr>
          <p:nvPr/>
        </p:nvGraphicFramePr>
        <p:xfrm>
          <a:off x="762000" y="3276600"/>
          <a:ext cx="7543800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1" name="文档" r:id="rId4" imgW="7543800" imgH="1047750" progId="Word.Document.8">
                  <p:embed/>
                </p:oleObj>
              </mc:Choice>
              <mc:Fallback>
                <p:oleObj name="文档" r:id="rId4" imgW="7543800" imgH="1047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3276600"/>
                        <a:ext cx="75438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 title=""/>
          <p:cNvSpPr txBox="1"/>
          <p:nvPr/>
        </p:nvSpPr>
        <p:spPr>
          <a:xfrm>
            <a:off x="609600" y="609600"/>
            <a:ext cx="1676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例 10</a:t>
            </a:r>
            <a:endParaRPr sz="2800">
              <a:solidFill>
                <a:srgbClr val="660033"/>
              </a:solidFill>
            </a:endParaRPr>
          </a:p>
        </p:txBody>
      </p:sp>
      <p:graphicFrame>
        <p:nvGraphicFramePr>
          <p:cNvPr id="37896" name="Object 8" title=""/>
          <p:cNvGraphicFramePr>
            <a:graphicFrameLocks noChangeAspect="1"/>
          </p:cNvGraphicFramePr>
          <p:nvPr/>
        </p:nvGraphicFramePr>
        <p:xfrm>
          <a:off x="838200" y="4191000"/>
          <a:ext cx="6019800" cy="893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2" name="文档" r:id="rId6" imgW="6019800" imgH="893763" progId="Word.Document.8">
                  <p:embed/>
                </p:oleObj>
              </mc:Choice>
              <mc:Fallback>
                <p:oleObj name="文档" r:id="rId6" imgW="6019800" imgH="8937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191000"/>
                        <a:ext cx="60198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 title=""/>
          <p:cNvGraphicFramePr>
            <a:graphicFrameLocks noChangeAspect="1"/>
          </p:cNvGraphicFramePr>
          <p:nvPr/>
        </p:nvGraphicFramePr>
        <p:xfrm>
          <a:off x="762000" y="4857750"/>
          <a:ext cx="8305800" cy="628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3" name="文档" r:id="rId8" imgW="8305800" imgH="628650" progId="Word.Document.8">
                  <p:embed/>
                </p:oleObj>
              </mc:Choice>
              <mc:Fallback>
                <p:oleObj name="文档" r:id="rId8" imgW="8305800" imgH="628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4857750"/>
                        <a:ext cx="8305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" title=""/>
          <p:cNvGraphicFramePr>
            <a:graphicFrameLocks noChangeAspect="1"/>
          </p:cNvGraphicFramePr>
          <p:nvPr/>
        </p:nvGraphicFramePr>
        <p:xfrm>
          <a:off x="762000" y="5473700"/>
          <a:ext cx="6324600" cy="622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4" name="文档" r:id="rId10" imgW="6324600" imgH="622300" progId="Word.Document.8">
                  <p:embed/>
                </p:oleObj>
              </mc:Choice>
              <mc:Fallback>
                <p:oleObj name="文档" r:id="rId10" imgW="6324600" imgH="622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5473700"/>
                        <a:ext cx="6324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" title=""/>
          <p:cNvGraphicFramePr>
            <a:graphicFrameLocks noChangeAspect="1"/>
          </p:cNvGraphicFramePr>
          <p:nvPr/>
        </p:nvGraphicFramePr>
        <p:xfrm>
          <a:off x="777875" y="6019800"/>
          <a:ext cx="6019800" cy="609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5" name="文档" r:id="rId12" imgW="6019800" imgH="609600" progId="Word.Document.8">
                  <p:embed/>
                </p:oleObj>
              </mc:Choice>
              <mc:Fallback>
                <p:oleObj name="文档" r:id="rId12" imgW="6019800" imgH="609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7875" y="6019800"/>
                        <a:ext cx="601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37901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6" name="Image" r:id="rId14" imgW="7572375" imgH="19050" progId="Photoshop.Image.5">
                  <p:embed/>
                </p:oleObj>
              </mc:Choice>
              <mc:Fallback>
                <p:oleObj name="Image" r:id="rId1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37903" name="" title="">
            <a:hlinkClick r:id="rId1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7904" name="Text Box 10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sp>
        <p:nvSpPr>
          <p:cNvPr id="37906" name="Text Box 12" title=""/>
          <p:cNvSpPr txBox="1"/>
          <p:nvPr/>
        </p:nvSpPr>
        <p:spPr>
          <a:xfrm>
            <a:off x="6324600" y="4191000"/>
            <a:ext cx="28194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</a:p>
        </p:txBody>
      </p:sp>
      <p:grpSp>
        <p:nvGrpSpPr>
          <p:cNvPr id="37911" name="Group 17" title=""/>
          <p:cNvGrpSpPr/>
          <p:nvPr/>
        </p:nvGrpSpPr>
        <p:grpSpPr>
          <a:xfrm>
            <a:off x="4953000" y="5549900"/>
            <a:ext cx="3657600" cy="927100"/>
            <a:chOff x="3120" y="3496"/>
            <a:chExt cx="2304" cy="584"/>
          </a:xfrm>
        </p:grpSpPr>
        <p:sp>
          <p:nvSpPr>
            <p:cNvPr id="37910" name="Rectangle 16" title=""/>
            <p:cNvSpPr/>
            <p:nvPr/>
          </p:nvSpPr>
          <p:spPr>
            <a:xfrm>
              <a:off x="3120" y="3504"/>
              <a:ext cx="2304" cy="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graphicFrame>
          <p:nvGraphicFramePr>
            <p:cNvPr id="37907" name="Object 13" title=""/>
            <p:cNvGraphicFramePr>
              <a:graphicFrameLocks noChangeAspect="1"/>
            </p:cNvGraphicFramePr>
            <p:nvPr/>
          </p:nvGraphicFramePr>
          <p:xfrm>
            <a:off x="3216" y="3496"/>
            <a:ext cx="2208" cy="58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37" name="公式" r:id="rId17" imgW="3505200" imgH="927100" progId="Equation.3">
                    <p:embed/>
                  </p:oleObj>
                </mc:Choice>
                <mc:Fallback>
                  <p:oleObj name="公式" r:id="rId17" imgW="3505200" imgH="9271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>
                          <a:clrChange useA="0">
                            <a:clrFrom>
                              <a:srgbClr val="000000"/>
                            </a:clrFrom>
                            <a:clrTo>
                              <a:schemeClr val="hlink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16" y="3496"/>
                          <a:ext cx="220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>
                                        <p:cTn dur="1" fill="hold" display="0" masterRel="nextClick" afterEffect="1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61443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8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61445" name="Text Box 5" title=""/>
          <p:cNvSpPr txBox="1"/>
          <p:nvPr/>
        </p:nvSpPr>
        <p:spPr>
          <a:xfrm>
            <a:off x="685800" y="457200"/>
            <a:ext cx="1447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 11</a:t>
            </a:r>
            <a:endParaRPr sz="2800">
              <a:solidFill>
                <a:schemeClr val="hlink"/>
              </a:solidFill>
            </a:endParaRPr>
          </a:p>
        </p:txBody>
      </p:sp>
      <p:sp>
        <p:nvSpPr>
          <p:cNvPr id="61446" name="Text Box 6" title=""/>
          <p:cNvSpPr txBox="1"/>
          <p:nvPr/>
        </p:nvSpPr>
        <p:spPr>
          <a:xfrm>
            <a:off x="685800" y="914400"/>
            <a:ext cx="8077200" cy="15446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用某台机器生产某种产品，已知正品率随着该机器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所用次数的增加而指数下降，即</a:t>
            </a:r>
            <a:endParaRPr sz="2800"/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P{第k次生产出的产品是正品}=</a:t>
            </a:r>
            <a:endParaRPr sz="2800"/>
          </a:p>
        </p:txBody>
      </p:sp>
      <p:graphicFrame>
        <p:nvGraphicFramePr>
          <p:cNvPr id="61447" name="Object 7" title=""/>
          <p:cNvGraphicFramePr>
            <a:graphicFrameLocks noChangeAspect="1"/>
          </p:cNvGraphicFramePr>
          <p:nvPr/>
        </p:nvGraphicFramePr>
        <p:xfrm>
          <a:off x="5657850" y="1905000"/>
          <a:ext cx="3181350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39" name="公式" r:id="rId4" imgW="3181350" imgH="542925" progId="Equation.3">
                  <p:embed/>
                </p:oleObj>
              </mc:Choice>
              <mc:Fallback>
                <p:oleObj name="公式" r:id="rId4" imgW="3181350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7850" y="1905000"/>
                        <a:ext cx="31813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9" title=""/>
          <p:cNvSpPr txBox="1"/>
          <p:nvPr/>
        </p:nvSpPr>
        <p:spPr>
          <a:xfrm>
            <a:off x="685800" y="2438400"/>
            <a:ext cx="81534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假设每次生产100件产品，试求这台机器前10次生产中平均生产的正品总数。</a:t>
            </a:r>
            <a:endParaRPr sz="2800"/>
          </a:p>
        </p:txBody>
      </p:sp>
      <p:sp>
        <p:nvSpPr>
          <p:cNvPr id="61450" name="" title=""/>
          <p:cNvSpPr txBox="1"/>
          <p:nvPr/>
        </p:nvSpPr>
        <p:spPr>
          <a:xfrm>
            <a:off x="685800" y="3367088"/>
            <a:ext cx="1143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解：</a:t>
            </a:r>
            <a:endParaRPr sz="2800">
              <a:solidFill>
                <a:schemeClr val="hlink"/>
              </a:solidFill>
            </a:endParaRPr>
          </a:p>
        </p:txBody>
      </p:sp>
      <p:sp>
        <p:nvSpPr>
          <p:cNvPr id="61451" name="" title=""/>
          <p:cNvSpPr txBox="1"/>
          <p:nvPr/>
        </p:nvSpPr>
        <p:spPr>
          <a:xfrm>
            <a:off x="1219200" y="3416300"/>
            <a:ext cx="7086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设X是前10次生产的产品中的正品数，并设</a:t>
            </a:r>
            <a:endParaRPr sz="2800"/>
          </a:p>
        </p:txBody>
      </p:sp>
      <p:graphicFrame>
        <p:nvGraphicFramePr>
          <p:cNvPr id="61452" name="" title=""/>
          <p:cNvGraphicFramePr>
            <a:graphicFrameLocks noChangeAspect="1"/>
          </p:cNvGraphicFramePr>
          <p:nvPr/>
        </p:nvGraphicFramePr>
        <p:xfrm>
          <a:off x="1828800" y="3886200"/>
          <a:ext cx="5334000" cy="1463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0" name="Equation" r:id="rId6" imgW="5334000" imgH="1463675" progId="Equation.3">
                  <p:embed/>
                </p:oleObj>
              </mc:Choice>
              <mc:Fallback>
                <p:oleObj name="Equation" r:id="rId6" imgW="5334000" imgH="1463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3886200"/>
                        <a:ext cx="533400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3" name="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1454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aphicFrame>
        <p:nvGraphicFramePr>
          <p:cNvPr id="61455" name="" title=""/>
          <p:cNvGraphicFramePr>
            <a:graphicFrameLocks noChangeAspect="1"/>
          </p:cNvGraphicFramePr>
          <p:nvPr/>
        </p:nvGraphicFramePr>
        <p:xfrm>
          <a:off x="2438400" y="5334000"/>
          <a:ext cx="2735263" cy="10398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1" name="Equation" r:id="rId9" imgW="2735263" imgH="1039813" progId="Equation.3">
                  <p:embed/>
                </p:oleObj>
              </mc:Choice>
              <mc:Fallback>
                <p:oleObj name="Equation" r:id="rId9" imgW="2735263" imgH="10398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5334000"/>
                        <a:ext cx="2735263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/>
      <p:bldP spid="61449" grpId="0"/>
      <p:bldP spid="61450" grpId="0"/>
      <p:bldP spid="614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62467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graphicFrame>
        <p:nvGraphicFramePr>
          <p:cNvPr id="62469" name="Object 5" title=""/>
          <p:cNvGraphicFramePr>
            <a:graphicFrameLocks noChangeAspect="1"/>
          </p:cNvGraphicFramePr>
          <p:nvPr/>
        </p:nvGraphicFramePr>
        <p:xfrm>
          <a:off x="566738" y="1189038"/>
          <a:ext cx="7402512" cy="1136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3" name="公式" r:id="rId4" imgW="7402512" imgH="1136650" progId="Equation.3">
                  <p:embed/>
                </p:oleObj>
              </mc:Choice>
              <mc:Fallback>
                <p:oleObj name="公式" r:id="rId4" imgW="7402512" imgH="1136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738" y="1189038"/>
                        <a:ext cx="7402512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 title=""/>
          <p:cNvSpPr txBox="1"/>
          <p:nvPr/>
        </p:nvSpPr>
        <p:spPr>
          <a:xfrm>
            <a:off x="685800" y="547688"/>
            <a:ext cx="2133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 11（续）</a:t>
            </a:r>
            <a:endParaRPr sz="2800">
              <a:solidFill>
                <a:schemeClr val="hlink"/>
              </a:solidFill>
            </a:endParaRPr>
          </a:p>
        </p:txBody>
      </p:sp>
      <p:graphicFrame>
        <p:nvGraphicFramePr>
          <p:cNvPr id="62471" name="Object 7" title=""/>
          <p:cNvGraphicFramePr>
            <a:graphicFrameLocks noChangeAspect="1"/>
          </p:cNvGraphicFramePr>
          <p:nvPr/>
        </p:nvGraphicFramePr>
        <p:xfrm>
          <a:off x="660400" y="2209800"/>
          <a:ext cx="7112000" cy="2222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4" name="公式" r:id="rId6" imgW="7112000" imgH="2222500" progId="Equation.3">
                  <p:embed/>
                </p:oleObj>
              </mc:Choice>
              <mc:Fallback>
                <p:oleObj name="公式" r:id="rId6" imgW="7112000" imgH="2222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0400" y="2209800"/>
                        <a:ext cx="7112000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HomeButton 8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2473" name="Text Box 9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63491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63493" name="Text Box 5" title=""/>
          <p:cNvSpPr txBox="1"/>
          <p:nvPr/>
        </p:nvSpPr>
        <p:spPr>
          <a:xfrm>
            <a:off x="685800" y="547688"/>
            <a:ext cx="1143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 12</a:t>
            </a:r>
            <a:endParaRPr sz="2800">
              <a:solidFill>
                <a:schemeClr val="hlink"/>
              </a:solidFill>
            </a:endParaRPr>
          </a:p>
        </p:txBody>
      </p:sp>
      <p:sp>
        <p:nvSpPr>
          <p:cNvPr id="63494" name="Text Box 6" title=""/>
          <p:cNvSpPr txBox="1"/>
          <p:nvPr/>
        </p:nvSpPr>
        <p:spPr>
          <a:xfrm>
            <a:off x="685800" y="1046163"/>
            <a:ext cx="8077200" cy="11160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sz="2800"/>
              <a:t>    对产品进行抽样，只要发现废品就认为这批产品不合格，并结束抽样。若抽样到第n件仍未发现废品则认为这批产品合格。</a:t>
            </a:r>
            <a:endParaRPr sz="2800"/>
          </a:p>
        </p:txBody>
      </p:sp>
      <p:sp>
        <p:nvSpPr>
          <p:cNvPr id="63495" name="Text Box 7" title=""/>
          <p:cNvSpPr txBox="1"/>
          <p:nvPr/>
        </p:nvSpPr>
        <p:spPr>
          <a:xfrm>
            <a:off x="685800" y="2133600"/>
            <a:ext cx="79248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    假设产品数量很大，抽查到废品的概率是p，试求平均需抽查的件数。</a:t>
            </a:r>
            <a:endParaRPr sz="2800"/>
          </a:p>
        </p:txBody>
      </p:sp>
      <p:sp>
        <p:nvSpPr>
          <p:cNvPr id="63497" name="Text Box 9" title=""/>
          <p:cNvSpPr txBox="1"/>
          <p:nvPr/>
        </p:nvSpPr>
        <p:spPr>
          <a:xfrm>
            <a:off x="685800" y="3048000"/>
            <a:ext cx="1143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解：</a:t>
            </a:r>
            <a:endParaRPr sz="2800">
              <a:solidFill>
                <a:schemeClr val="hlink"/>
              </a:solidFill>
            </a:endParaRPr>
          </a:p>
        </p:txBody>
      </p:sp>
      <p:sp>
        <p:nvSpPr>
          <p:cNvPr id="63498" name="" title=""/>
          <p:cNvSpPr txBox="1"/>
          <p:nvPr/>
        </p:nvSpPr>
        <p:spPr>
          <a:xfrm>
            <a:off x="1219200" y="3084513"/>
            <a:ext cx="72390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设X为停止检查时，抽样的件数，则X的可能取值为1,2,…,n，且</a:t>
            </a:r>
            <a:endParaRPr sz="2800"/>
          </a:p>
        </p:txBody>
      </p:sp>
      <p:graphicFrame>
        <p:nvGraphicFramePr>
          <p:cNvPr id="63499" name="" title=""/>
          <p:cNvGraphicFramePr>
            <a:graphicFrameLocks noChangeAspect="1"/>
          </p:cNvGraphicFramePr>
          <p:nvPr/>
        </p:nvGraphicFramePr>
        <p:xfrm>
          <a:off x="1295400" y="4038600"/>
          <a:ext cx="5054600" cy="1182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6" name="公式" r:id="rId4" imgW="5054600" imgH="1182688" progId="Equation.3">
                  <p:embed/>
                </p:oleObj>
              </mc:Choice>
              <mc:Fallback>
                <p:oleObj name="公式" r:id="rId4" imgW="5054600" imgH="1182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4038600"/>
                        <a:ext cx="50546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" title=""/>
          <p:cNvGraphicFramePr>
            <a:graphicFrameLocks noChangeAspect="1"/>
          </p:cNvGraphicFramePr>
          <p:nvPr/>
        </p:nvGraphicFramePr>
        <p:xfrm>
          <a:off x="685800" y="5181600"/>
          <a:ext cx="2971800" cy="536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7" name="公式" r:id="rId6" imgW="2971800" imgH="536575" progId="Equation.3">
                  <p:embed/>
                </p:oleObj>
              </mc:Choice>
              <mc:Fallback>
                <p:oleObj name="公式" r:id="rId6" imgW="2971800" imgH="536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5181600"/>
                        <a:ext cx="2971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" title=""/>
          <p:cNvGraphicFramePr>
            <a:graphicFrameLocks noChangeAspect="1"/>
          </p:cNvGraphicFramePr>
          <p:nvPr/>
        </p:nvGraphicFramePr>
        <p:xfrm>
          <a:off x="685800" y="5638800"/>
          <a:ext cx="3714750" cy="11795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8" name="公式" r:id="rId8" imgW="3714750" imgH="1179513" progId="Equation.3">
                  <p:embed/>
                </p:oleObj>
              </mc:Choice>
              <mc:Fallback>
                <p:oleObj name="公式" r:id="rId8" imgW="3714750" imgH="11795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5638800"/>
                        <a:ext cx="371475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3503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495" grpId="0"/>
      <p:bldP spid="63497" grpId="0"/>
      <p:bldP spid="634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64515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4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graphicFrame>
        <p:nvGraphicFramePr>
          <p:cNvPr id="64517" name="Object 5" title=""/>
          <p:cNvGraphicFramePr>
            <a:graphicFrameLocks noChangeAspect="1"/>
          </p:cNvGraphicFramePr>
          <p:nvPr/>
        </p:nvGraphicFramePr>
        <p:xfrm>
          <a:off x="1600200" y="2020888"/>
          <a:ext cx="3986213" cy="1179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0" name="公式" r:id="rId4" imgW="3986213" imgH="1179512" progId="Equation.3">
                  <p:embed/>
                </p:oleObj>
              </mc:Choice>
              <mc:Fallback>
                <p:oleObj name="公式" r:id="rId4" imgW="3986213" imgH="1179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2020888"/>
                        <a:ext cx="3986213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 title=""/>
          <p:cNvGraphicFramePr>
            <a:graphicFrameLocks noChangeAspect="1"/>
          </p:cNvGraphicFramePr>
          <p:nvPr/>
        </p:nvGraphicFramePr>
        <p:xfrm>
          <a:off x="1163638" y="3265488"/>
          <a:ext cx="8174037" cy="12811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1" name="公式" r:id="rId6" imgW="8174037" imgH="1281112" progId="Equation.3">
                  <p:embed/>
                </p:oleObj>
              </mc:Choice>
              <mc:Fallback>
                <p:oleObj name="公式" r:id="rId6" imgW="8174037" imgH="12811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3638" y="3265488"/>
                        <a:ext cx="8174037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 title=""/>
          <p:cNvGraphicFramePr>
            <a:graphicFrameLocks noChangeAspect="1"/>
          </p:cNvGraphicFramePr>
          <p:nvPr/>
        </p:nvGraphicFramePr>
        <p:xfrm>
          <a:off x="1600200" y="4687888"/>
          <a:ext cx="3209925" cy="5699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2" name="公式" r:id="rId8" imgW="3209925" imgH="569912" progId="Equation.3">
                  <p:embed/>
                </p:oleObj>
              </mc:Choice>
              <mc:Fallback>
                <p:oleObj name="公式" r:id="rId8" imgW="3209925" imgH="5699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0200" y="4687888"/>
                        <a:ext cx="32099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 title=""/>
          <p:cNvGraphicFramePr>
            <a:graphicFrameLocks noChangeAspect="1"/>
          </p:cNvGraphicFramePr>
          <p:nvPr/>
        </p:nvGraphicFramePr>
        <p:xfrm>
          <a:off x="1600200" y="5510213"/>
          <a:ext cx="3243263" cy="1042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3" name="公式" r:id="rId10" imgW="3243263" imgH="1042987" progId="Equation.3">
                  <p:embed/>
                </p:oleObj>
              </mc:Choice>
              <mc:Fallback>
                <p:oleObj name="公式" r:id="rId10" imgW="3243263" imgH="10429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5510213"/>
                        <a:ext cx="3243263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Text Box 9" title=""/>
          <p:cNvSpPr txBox="1"/>
          <p:nvPr/>
        </p:nvSpPr>
        <p:spPr>
          <a:xfrm>
            <a:off x="685800" y="547688"/>
            <a:ext cx="2133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 12（续）</a:t>
            </a:r>
            <a:endParaRPr sz="2800">
              <a:solidFill>
                <a:schemeClr val="hlink"/>
              </a:solidFill>
            </a:endParaRPr>
          </a:p>
        </p:txBody>
      </p:sp>
      <p:graphicFrame>
        <p:nvGraphicFramePr>
          <p:cNvPr id="64522" name="" title=""/>
          <p:cNvGraphicFramePr>
            <a:graphicFrameLocks noChangeAspect="1"/>
          </p:cNvGraphicFramePr>
          <p:nvPr/>
        </p:nvGraphicFramePr>
        <p:xfrm>
          <a:off x="792163" y="914400"/>
          <a:ext cx="4389437" cy="11795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4" name="公式" r:id="rId12" imgW="4389437" imgH="1179513" progId="Equation.3">
                  <p:embed/>
                </p:oleObj>
              </mc:Choice>
              <mc:Fallback>
                <p:oleObj name="公式" r:id="rId12" imgW="4389437" imgH="11795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2163" y="914400"/>
                        <a:ext cx="4389437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" title="">
            <a:hlinkClick r:id="rId1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4524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6258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96259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作业:1,3,5,7,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Rectangle 2" title=""/>
          <p:cNvSpPr/>
          <p:nvPr/>
        </p:nvSpPr>
        <p:spPr>
          <a:xfrm>
            <a:off x="609600" y="609600"/>
            <a:ext cx="19621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§4.2   方差</a:t>
            </a:r>
            <a:endParaRPr sz="2800">
              <a:solidFill>
                <a:srgbClr val="FF0066"/>
              </a:solidFill>
            </a:endParaRPr>
          </a:p>
        </p:txBody>
      </p:sp>
      <p:sp>
        <p:nvSpPr>
          <p:cNvPr id="39939" name="Text Box 3" title=""/>
          <p:cNvSpPr txBox="1"/>
          <p:nvPr/>
        </p:nvSpPr>
        <p:spPr>
          <a:xfrm>
            <a:off x="685800" y="3124200"/>
            <a:ext cx="1752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sz="2800">
                <a:solidFill>
                  <a:srgbClr val="660033"/>
                </a:solidFill>
              </a:rPr>
              <a:t>1、定义</a:t>
            </a:r>
            <a:endParaRPr sz="2800">
              <a:solidFill>
                <a:srgbClr val="660033"/>
              </a:solidFill>
            </a:endParaRPr>
          </a:p>
        </p:txBody>
      </p:sp>
      <p:graphicFrame>
        <p:nvGraphicFramePr>
          <p:cNvPr id="39940" name="Object 4" title=""/>
          <p:cNvGraphicFramePr>
            <a:graphicFrameLocks noChangeAspect="1"/>
          </p:cNvGraphicFramePr>
          <p:nvPr/>
        </p:nvGraphicFramePr>
        <p:xfrm>
          <a:off x="914400" y="1162050"/>
          <a:ext cx="7315200" cy="1868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5" name="文档" r:id="rId2" imgW="7315200" imgH="1868488" progId="Word.Document.8">
                  <p:embed/>
                </p:oleObj>
              </mc:Choice>
              <mc:Fallback>
                <p:oleObj name="文档" r:id="rId2" imgW="7315200" imgH="186848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62050"/>
                        <a:ext cx="7315200" cy="186848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 title=""/>
          <p:cNvGraphicFramePr>
            <a:graphicFrameLocks noChangeAspect="1"/>
          </p:cNvGraphicFramePr>
          <p:nvPr/>
        </p:nvGraphicFramePr>
        <p:xfrm>
          <a:off x="762000" y="3581400"/>
          <a:ext cx="7696200" cy="1524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6" name="文档" r:id="rId4" imgW="7696200" imgH="1524000" progId="Word.Document.8">
                  <p:embed/>
                </p:oleObj>
              </mc:Choice>
              <mc:Fallback>
                <p:oleObj name="文档" r:id="rId4" imgW="7696200" imgH="1524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3581400"/>
                        <a:ext cx="7696200" cy="15240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graphicFrame>
        <p:nvGraphicFramePr>
          <p:cNvPr id="39943" name="Object 7" title=""/>
          <p:cNvGraphicFramePr>
            <a:graphicFrameLocks noChangeAspect="1"/>
          </p:cNvGraphicFramePr>
          <p:nvPr/>
        </p:nvGraphicFramePr>
        <p:xfrm>
          <a:off x="609600" y="5029200"/>
          <a:ext cx="8153400" cy="835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7" name="文档" r:id="rId6" imgW="8153400" imgH="835025" progId="Word.Document.8">
                  <p:embed/>
                </p:oleObj>
              </mc:Choice>
              <mc:Fallback>
                <p:oleObj name="文档" r:id="rId6" imgW="8153400" imgH="8350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5029200"/>
                        <a:ext cx="81534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 title=""/>
          <p:cNvGraphicFramePr>
            <a:graphicFrameLocks noChangeAspect="1"/>
          </p:cNvGraphicFramePr>
          <p:nvPr/>
        </p:nvGraphicFramePr>
        <p:xfrm>
          <a:off x="609600" y="5578475"/>
          <a:ext cx="8153400" cy="919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8" name="文档" r:id="rId8" imgW="8153400" imgH="919163" progId="Word.Document.8">
                  <p:embed/>
                </p:oleObj>
              </mc:Choice>
              <mc:Fallback>
                <p:oleObj name="文档" r:id="rId8" imgW="8153400" imgH="9191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" y="5578475"/>
                        <a:ext cx="81534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39947" name="" title=""/>
          <p:cNvGraphicFramePr>
            <a:graphicFrameLocks noChangeAspect="1"/>
          </p:cNvGraphicFramePr>
          <p:nvPr/>
        </p:nvGraphicFramePr>
        <p:xfrm>
          <a:off x="762000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59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" title="">
            <a:hlinkClick r:id="rId12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9949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7826" name="Rectangle 2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7782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77828" name="Object 4" title=""/>
          <p:cNvGraphicFramePr>
            <a:graphicFrameLocks noChangeAspect="1"/>
          </p:cNvGraphicFramePr>
          <p:nvPr/>
        </p:nvGraphicFramePr>
        <p:xfrm>
          <a:off x="762000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" title=""/>
          <p:cNvSpPr txBox="1"/>
          <p:nvPr/>
        </p:nvSpPr>
        <p:spPr>
          <a:xfrm>
            <a:off x="685800" y="1538288"/>
            <a:ext cx="4953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CC0066"/>
                </a:solidFill>
              </a:rPr>
              <a:t>方差也可由下面公式求得：</a:t>
            </a:r>
            <a:endParaRPr sz="2800">
              <a:solidFill>
                <a:srgbClr val="CC0066"/>
              </a:solidFill>
            </a:endParaRPr>
          </a:p>
        </p:txBody>
      </p:sp>
      <p:sp>
        <p:nvSpPr>
          <p:cNvPr id="77837" name="" title=""/>
          <p:cNvSpPr txBox="1"/>
          <p:nvPr/>
        </p:nvSpPr>
        <p:spPr>
          <a:xfrm>
            <a:off x="685800" y="609600"/>
            <a:ext cx="60960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FF0066"/>
                </a:solidFill>
              </a:rPr>
              <a:t>注：</a:t>
            </a:r>
            <a:r>
              <a:rPr sz="2800">
                <a:solidFill>
                  <a:schemeClr val="accent2"/>
                </a:solidFill>
              </a:rPr>
              <a:t>方差描述了随机变量的取值与其均值的偏离程度。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77838" name="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7839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pSp>
        <p:nvGrpSpPr>
          <p:cNvPr id="77841" name="Group 11" title=""/>
          <p:cNvGrpSpPr>
            <a:grpSpLocks noChangeAspect="1"/>
          </p:cNvGrpSpPr>
          <p:nvPr/>
        </p:nvGrpSpPr>
        <p:grpSpPr>
          <a:xfrm>
            <a:off x="838200" y="1970088"/>
            <a:ext cx="3124200" cy="620712"/>
            <a:chOff x="528" y="1241"/>
            <a:chExt cx="1968" cy="391"/>
          </a:xfrm>
        </p:grpSpPr>
        <p:sp>
          <p:nvSpPr>
            <p:cNvPr id="77840" name="NotDefined 10" title=""/>
            <p:cNvSpPr>
              <a:spLocks noTextEdit="1"/>
            </p:cNvSpPr>
            <p:nvPr/>
          </p:nvSpPr>
          <p:spPr>
            <a:xfrm>
              <a:off x="528" y="1241"/>
              <a:ext cx="1968" cy="391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7842" name="Rectangle 12" title=""/>
            <p:cNvSpPr/>
            <p:nvPr/>
          </p:nvSpPr>
          <p:spPr>
            <a:xfrm>
              <a:off x="1871" y="1200"/>
              <a:ext cx="229" cy="4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1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7843" name="Rectangle 13" title=""/>
            <p:cNvSpPr/>
            <p:nvPr/>
          </p:nvSpPr>
          <p:spPr>
            <a:xfrm>
              <a:off x="2310" y="1200"/>
              <a:ext cx="229" cy="4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1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7844" name="Rectangle 14" title=""/>
            <p:cNvSpPr/>
            <p:nvPr/>
          </p:nvSpPr>
          <p:spPr>
            <a:xfrm>
              <a:off x="2385" y="1271"/>
              <a:ext cx="131" cy="19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8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845" name="Rectangle 15" title=""/>
            <p:cNvSpPr/>
            <p:nvPr/>
          </p:nvSpPr>
          <p:spPr>
            <a:xfrm>
              <a:off x="1558" y="1289"/>
              <a:ext cx="131" cy="19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8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846" name="Rectangle 16" title=""/>
            <p:cNvSpPr/>
            <p:nvPr/>
          </p:nvSpPr>
          <p:spPr>
            <a:xfrm>
              <a:off x="1957" y="1309"/>
              <a:ext cx="406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847" name="Rectangle 17" title=""/>
            <p:cNvSpPr/>
            <p:nvPr/>
          </p:nvSpPr>
          <p:spPr>
            <a:xfrm>
              <a:off x="1203" y="1309"/>
              <a:ext cx="406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848" name="Rectangle 18" title=""/>
            <p:cNvSpPr/>
            <p:nvPr/>
          </p:nvSpPr>
          <p:spPr>
            <a:xfrm>
              <a:off x="573" y="1309"/>
              <a:ext cx="434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 i="1">
                  <a:solidFill>
                    <a:srgbClr val="000000"/>
                  </a:solidFill>
                </a:rPr>
                <a:t>DX</a:t>
              </a:r>
              <a:endParaRPr kumimoji="0" sz="1800">
                <a:latin typeface="Arial"/>
              </a:endParaRPr>
            </a:p>
          </p:txBody>
        </p:sp>
        <p:sp>
          <p:nvSpPr>
            <p:cNvPr id="77849" name="Rectangle 19" title=""/>
            <p:cNvSpPr/>
            <p:nvPr/>
          </p:nvSpPr>
          <p:spPr>
            <a:xfrm>
              <a:off x="1697" y="1281"/>
              <a:ext cx="287" cy="3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7850" name="" title=""/>
            <p:cNvSpPr/>
            <p:nvPr/>
          </p:nvSpPr>
          <p:spPr>
            <a:xfrm>
              <a:off x="1001" y="1281"/>
              <a:ext cx="287" cy="3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7852" name="" title=""/>
          <p:cNvGrpSpPr>
            <a:grpSpLocks noChangeAspect="1"/>
          </p:cNvGrpSpPr>
          <p:nvPr/>
        </p:nvGrpSpPr>
        <p:grpSpPr>
          <a:xfrm>
            <a:off x="762000" y="2497138"/>
            <a:ext cx="1066800" cy="550862"/>
            <a:chOff x="480" y="1573"/>
            <a:chExt cx="672" cy="347"/>
          </a:xfrm>
        </p:grpSpPr>
        <p:sp>
          <p:nvSpPr>
            <p:cNvPr id="77851" name="" title=""/>
            <p:cNvSpPr>
              <a:spLocks noTextEdit="1"/>
            </p:cNvSpPr>
            <p:nvPr/>
          </p:nvSpPr>
          <p:spPr>
            <a:xfrm>
              <a:off x="480" y="1573"/>
              <a:ext cx="672" cy="34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7853" name="" title=""/>
            <p:cNvSpPr/>
            <p:nvPr/>
          </p:nvSpPr>
          <p:spPr>
            <a:xfrm>
              <a:off x="511" y="1609"/>
              <a:ext cx="925" cy="30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宋体" pitchFamily="2" charset="-122"/>
                </a:rPr>
                <a:t>证明：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7855" name="" title=""/>
          <p:cNvGrpSpPr>
            <a:grpSpLocks noChangeAspect="1"/>
          </p:cNvGrpSpPr>
          <p:nvPr/>
        </p:nvGrpSpPr>
        <p:grpSpPr>
          <a:xfrm>
            <a:off x="685800" y="2971800"/>
            <a:ext cx="3200400" cy="660400"/>
            <a:chOff x="432" y="1872"/>
            <a:chExt cx="2016" cy="416"/>
          </a:xfrm>
        </p:grpSpPr>
        <p:sp>
          <p:nvSpPr>
            <p:cNvPr id="77854" name="" title=""/>
            <p:cNvSpPr>
              <a:spLocks noTextEdit="1"/>
            </p:cNvSpPr>
            <p:nvPr/>
          </p:nvSpPr>
          <p:spPr>
            <a:xfrm>
              <a:off x="432" y="1872"/>
              <a:ext cx="2016" cy="416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7856" name="Rectangle 20" title=""/>
            <p:cNvSpPr/>
            <p:nvPr/>
          </p:nvSpPr>
          <p:spPr>
            <a:xfrm>
              <a:off x="1322" y="1828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7857" name="Rectangle 21" title=""/>
            <p:cNvSpPr/>
            <p:nvPr/>
          </p:nvSpPr>
          <p:spPr>
            <a:xfrm>
              <a:off x="2242" y="1828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7858" name="Rectangle 22" title=""/>
            <p:cNvSpPr/>
            <p:nvPr/>
          </p:nvSpPr>
          <p:spPr>
            <a:xfrm>
              <a:off x="2321" y="1904"/>
              <a:ext cx="144" cy="2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9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859" name="Rectangle 23" title=""/>
            <p:cNvSpPr/>
            <p:nvPr/>
          </p:nvSpPr>
          <p:spPr>
            <a:xfrm>
              <a:off x="1868" y="1945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860" name="Rectangle 24" title=""/>
            <p:cNvSpPr/>
            <p:nvPr/>
          </p:nvSpPr>
          <p:spPr>
            <a:xfrm>
              <a:off x="1424" y="1945"/>
              <a:ext cx="268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7861" name="Rectangle 25" title=""/>
            <p:cNvSpPr/>
            <p:nvPr/>
          </p:nvSpPr>
          <p:spPr>
            <a:xfrm>
              <a:off x="1146" y="1945"/>
              <a:ext cx="268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</a:t>
              </a:r>
              <a:endParaRPr kumimoji="0" sz="1800">
                <a:latin typeface="Arial"/>
              </a:endParaRPr>
            </a:p>
          </p:txBody>
        </p:sp>
        <p:sp>
          <p:nvSpPr>
            <p:cNvPr id="77862" name="Rectangle 26" title=""/>
            <p:cNvSpPr/>
            <p:nvPr/>
          </p:nvSpPr>
          <p:spPr>
            <a:xfrm>
              <a:off x="480" y="1945"/>
              <a:ext cx="45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DX</a:t>
              </a:r>
              <a:endParaRPr kumimoji="0" sz="1800">
                <a:latin typeface="Arial"/>
              </a:endParaRPr>
            </a:p>
          </p:txBody>
        </p:sp>
        <p:sp>
          <p:nvSpPr>
            <p:cNvPr id="77863" name="Rectangle 27" title=""/>
            <p:cNvSpPr/>
            <p:nvPr/>
          </p:nvSpPr>
          <p:spPr>
            <a:xfrm>
              <a:off x="1671" y="1915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7864" name="Rectangle 28" title=""/>
            <p:cNvSpPr/>
            <p:nvPr/>
          </p:nvSpPr>
          <p:spPr>
            <a:xfrm>
              <a:off x="932" y="1915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7903" name="" title=""/>
          <p:cNvGrpSpPr>
            <a:grpSpLocks noChangeAspect="1"/>
          </p:cNvGrpSpPr>
          <p:nvPr/>
        </p:nvGrpSpPr>
        <p:grpSpPr>
          <a:xfrm>
            <a:off x="1371600" y="3400425"/>
            <a:ext cx="5103813" cy="1065213"/>
            <a:chOff x="864" y="2142"/>
            <a:chExt cx="3215" cy="671"/>
          </a:xfrm>
        </p:grpSpPr>
        <p:sp>
          <p:nvSpPr>
            <p:cNvPr id="77902" name="" title=""/>
            <p:cNvSpPr>
              <a:spLocks noTextEdit="1"/>
            </p:cNvSpPr>
            <p:nvPr/>
          </p:nvSpPr>
          <p:spPr>
            <a:xfrm>
              <a:off x="864" y="2304"/>
              <a:ext cx="3068" cy="416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7904" name="Rectangle 50" title=""/>
            <p:cNvSpPr/>
            <p:nvPr/>
          </p:nvSpPr>
          <p:spPr>
            <a:xfrm>
              <a:off x="1929" y="2260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7905" name="Rectangle 51" title=""/>
            <p:cNvSpPr/>
            <p:nvPr/>
          </p:nvSpPr>
          <p:spPr>
            <a:xfrm>
              <a:off x="2529" y="2260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7906" name="Rectangle 52" title=""/>
            <p:cNvSpPr/>
            <p:nvPr/>
          </p:nvSpPr>
          <p:spPr>
            <a:xfrm>
              <a:off x="3180" y="2260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7907" name="Rectangle 53" title=""/>
            <p:cNvSpPr/>
            <p:nvPr/>
          </p:nvSpPr>
          <p:spPr>
            <a:xfrm>
              <a:off x="3644" y="2260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7908" name="Rectangle 54" title=""/>
            <p:cNvSpPr/>
            <p:nvPr/>
          </p:nvSpPr>
          <p:spPr>
            <a:xfrm>
              <a:off x="1295" y="2142"/>
              <a:ext cx="242" cy="67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5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7909" name="Rectangle 55" title=""/>
            <p:cNvSpPr/>
            <p:nvPr/>
          </p:nvSpPr>
          <p:spPr>
            <a:xfrm>
              <a:off x="3837" y="2142"/>
              <a:ext cx="242" cy="67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5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7910" name="Rectangle 56" title=""/>
            <p:cNvSpPr/>
            <p:nvPr/>
          </p:nvSpPr>
          <p:spPr>
            <a:xfrm>
              <a:off x="3723" y="2336"/>
              <a:ext cx="144" cy="2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9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11" name="Rectangle 57" title=""/>
            <p:cNvSpPr/>
            <p:nvPr/>
          </p:nvSpPr>
          <p:spPr>
            <a:xfrm>
              <a:off x="1597" y="2355"/>
              <a:ext cx="144" cy="2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9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12" name="Rectangle 58" title=""/>
            <p:cNvSpPr/>
            <p:nvPr/>
          </p:nvSpPr>
          <p:spPr>
            <a:xfrm>
              <a:off x="2011" y="2377"/>
              <a:ext cx="238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13" name="Rectangle 59" title=""/>
            <p:cNvSpPr/>
            <p:nvPr/>
          </p:nvSpPr>
          <p:spPr>
            <a:xfrm>
              <a:off x="3270" y="2377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914" name="" title=""/>
            <p:cNvSpPr/>
            <p:nvPr/>
          </p:nvSpPr>
          <p:spPr>
            <a:xfrm>
              <a:off x="2745" y="2377"/>
              <a:ext cx="268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7915" name="" title=""/>
            <p:cNvSpPr/>
            <p:nvPr/>
          </p:nvSpPr>
          <p:spPr>
            <a:xfrm>
              <a:off x="2155" y="2377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916" name="" title=""/>
            <p:cNvSpPr/>
            <p:nvPr/>
          </p:nvSpPr>
          <p:spPr>
            <a:xfrm>
              <a:off x="1382" y="2377"/>
              <a:ext cx="268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7917" name="" title=""/>
            <p:cNvSpPr/>
            <p:nvPr/>
          </p:nvSpPr>
          <p:spPr>
            <a:xfrm>
              <a:off x="1117" y="2377"/>
              <a:ext cx="268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</a:t>
              </a:r>
              <a:endParaRPr kumimoji="0" sz="1800">
                <a:latin typeface="Arial"/>
              </a:endParaRPr>
            </a:p>
          </p:txBody>
        </p:sp>
        <p:sp>
          <p:nvSpPr>
            <p:cNvPr id="77918" name="" title=""/>
            <p:cNvSpPr/>
            <p:nvPr/>
          </p:nvSpPr>
          <p:spPr>
            <a:xfrm>
              <a:off x="2992" y="2347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7919" name="" title=""/>
            <p:cNvSpPr/>
            <p:nvPr/>
          </p:nvSpPr>
          <p:spPr>
            <a:xfrm>
              <a:off x="2626" y="2347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7920" name="Rectangle 60" title=""/>
            <p:cNvSpPr/>
            <p:nvPr/>
          </p:nvSpPr>
          <p:spPr>
            <a:xfrm>
              <a:off x="1745" y="2347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7921" name="Rectangle 61" title=""/>
            <p:cNvSpPr/>
            <p:nvPr/>
          </p:nvSpPr>
          <p:spPr>
            <a:xfrm>
              <a:off x="904" y="2347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7923" name="Group 63" title=""/>
          <p:cNvGrpSpPr>
            <a:grpSpLocks noChangeAspect="1"/>
          </p:cNvGrpSpPr>
          <p:nvPr/>
        </p:nvGrpSpPr>
        <p:grpSpPr>
          <a:xfrm>
            <a:off x="1398588" y="4273550"/>
            <a:ext cx="4867275" cy="806450"/>
            <a:chOff x="881" y="2692"/>
            <a:chExt cx="3066" cy="508"/>
          </a:xfrm>
        </p:grpSpPr>
        <p:sp>
          <p:nvSpPr>
            <p:cNvPr id="77922" name="NotDefined 62" title=""/>
            <p:cNvSpPr>
              <a:spLocks noTextEdit="1"/>
            </p:cNvSpPr>
            <p:nvPr/>
          </p:nvSpPr>
          <p:spPr>
            <a:xfrm>
              <a:off x="881" y="2736"/>
              <a:ext cx="3024" cy="416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7924" name="Rectangle 64" title=""/>
            <p:cNvSpPr/>
            <p:nvPr/>
          </p:nvSpPr>
          <p:spPr>
            <a:xfrm>
              <a:off x="1842" y="2692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7925" name="Rectangle 65" title=""/>
            <p:cNvSpPr/>
            <p:nvPr/>
          </p:nvSpPr>
          <p:spPr>
            <a:xfrm>
              <a:off x="2442" y="2692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7926" name="Rectangle 66" title=""/>
            <p:cNvSpPr/>
            <p:nvPr/>
          </p:nvSpPr>
          <p:spPr>
            <a:xfrm>
              <a:off x="3241" y="2692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7927" name="Rectangle 67" title=""/>
            <p:cNvSpPr/>
            <p:nvPr/>
          </p:nvSpPr>
          <p:spPr>
            <a:xfrm>
              <a:off x="3705" y="2692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7928" name="Rectangle 68" title=""/>
            <p:cNvSpPr/>
            <p:nvPr/>
          </p:nvSpPr>
          <p:spPr>
            <a:xfrm>
              <a:off x="3784" y="2768"/>
              <a:ext cx="144" cy="2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9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29" name="Rectangle 69" title=""/>
            <p:cNvSpPr/>
            <p:nvPr/>
          </p:nvSpPr>
          <p:spPr>
            <a:xfrm>
              <a:off x="1510" y="2787"/>
              <a:ext cx="144" cy="2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9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30" name="" title=""/>
            <p:cNvSpPr/>
            <p:nvPr/>
          </p:nvSpPr>
          <p:spPr>
            <a:xfrm>
              <a:off x="1924" y="2809"/>
              <a:ext cx="238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31" name="" title=""/>
            <p:cNvSpPr/>
            <p:nvPr/>
          </p:nvSpPr>
          <p:spPr>
            <a:xfrm>
              <a:off x="3331" y="2809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932" name="" title=""/>
            <p:cNvSpPr/>
            <p:nvPr/>
          </p:nvSpPr>
          <p:spPr>
            <a:xfrm>
              <a:off x="2646" y="2809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933" name="" title=""/>
            <p:cNvSpPr/>
            <p:nvPr/>
          </p:nvSpPr>
          <p:spPr>
            <a:xfrm>
              <a:off x="2068" y="2809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934" name="" title=""/>
            <p:cNvSpPr/>
            <p:nvPr/>
          </p:nvSpPr>
          <p:spPr>
            <a:xfrm>
              <a:off x="1134" y="2809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935" name="" title=""/>
            <p:cNvSpPr/>
            <p:nvPr/>
          </p:nvSpPr>
          <p:spPr>
            <a:xfrm>
              <a:off x="3052" y="2779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7936" name="Rectangle 70" title=""/>
            <p:cNvSpPr/>
            <p:nvPr/>
          </p:nvSpPr>
          <p:spPr>
            <a:xfrm>
              <a:off x="2539" y="2779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7937" name="Rectangle 71" title=""/>
            <p:cNvSpPr/>
            <p:nvPr/>
          </p:nvSpPr>
          <p:spPr>
            <a:xfrm>
              <a:off x="1658" y="2779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7938" name="Rectangle 72" title=""/>
            <p:cNvSpPr/>
            <p:nvPr/>
          </p:nvSpPr>
          <p:spPr>
            <a:xfrm>
              <a:off x="921" y="2779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7940" name="Group 74" title=""/>
          <p:cNvGrpSpPr>
            <a:grpSpLocks noChangeAspect="1"/>
          </p:cNvGrpSpPr>
          <p:nvPr/>
        </p:nvGrpSpPr>
        <p:grpSpPr>
          <a:xfrm>
            <a:off x="1362075" y="5029200"/>
            <a:ext cx="4208463" cy="660400"/>
            <a:chOff x="858" y="3168"/>
            <a:chExt cx="2651" cy="416"/>
          </a:xfrm>
        </p:grpSpPr>
        <p:sp>
          <p:nvSpPr>
            <p:cNvPr id="77939" name="NotDefined 73" title=""/>
            <p:cNvSpPr>
              <a:spLocks noTextEdit="1"/>
            </p:cNvSpPr>
            <p:nvPr/>
          </p:nvSpPr>
          <p:spPr>
            <a:xfrm>
              <a:off x="858" y="3168"/>
              <a:ext cx="2651" cy="416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7941" name="Rectangle 75" title=""/>
            <p:cNvSpPr/>
            <p:nvPr/>
          </p:nvSpPr>
          <p:spPr>
            <a:xfrm>
              <a:off x="1954" y="3124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7942" name="Rectangle 76" title=""/>
            <p:cNvSpPr/>
            <p:nvPr/>
          </p:nvSpPr>
          <p:spPr>
            <a:xfrm>
              <a:off x="2418" y="3124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7943" name="Rectangle 77" title=""/>
            <p:cNvSpPr/>
            <p:nvPr/>
          </p:nvSpPr>
          <p:spPr>
            <a:xfrm>
              <a:off x="2833" y="3124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7944" name="Rectangle 78" title=""/>
            <p:cNvSpPr/>
            <p:nvPr/>
          </p:nvSpPr>
          <p:spPr>
            <a:xfrm>
              <a:off x="3297" y="3124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7945" name="Rectangle 79" title=""/>
            <p:cNvSpPr/>
            <p:nvPr/>
          </p:nvSpPr>
          <p:spPr>
            <a:xfrm>
              <a:off x="3375" y="3200"/>
              <a:ext cx="144" cy="2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9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46" name="" title=""/>
            <p:cNvSpPr/>
            <p:nvPr/>
          </p:nvSpPr>
          <p:spPr>
            <a:xfrm>
              <a:off x="2497" y="3200"/>
              <a:ext cx="144" cy="2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9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47" name="" title=""/>
            <p:cNvSpPr/>
            <p:nvPr/>
          </p:nvSpPr>
          <p:spPr>
            <a:xfrm>
              <a:off x="1487" y="3219"/>
              <a:ext cx="144" cy="2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9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48" name="" title=""/>
            <p:cNvSpPr/>
            <p:nvPr/>
          </p:nvSpPr>
          <p:spPr>
            <a:xfrm>
              <a:off x="1823" y="3241"/>
              <a:ext cx="238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49" name="" title=""/>
            <p:cNvSpPr/>
            <p:nvPr/>
          </p:nvSpPr>
          <p:spPr>
            <a:xfrm>
              <a:off x="2923" y="3241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950" name="" title=""/>
            <p:cNvSpPr/>
            <p:nvPr/>
          </p:nvSpPr>
          <p:spPr>
            <a:xfrm>
              <a:off x="2045" y="3241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951" name="" title=""/>
            <p:cNvSpPr/>
            <p:nvPr/>
          </p:nvSpPr>
          <p:spPr>
            <a:xfrm>
              <a:off x="1111" y="3241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952" name="Rectangle 80" title=""/>
            <p:cNvSpPr/>
            <p:nvPr/>
          </p:nvSpPr>
          <p:spPr>
            <a:xfrm>
              <a:off x="2644" y="3211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7953" name="Rectangle 81" title=""/>
            <p:cNvSpPr/>
            <p:nvPr/>
          </p:nvSpPr>
          <p:spPr>
            <a:xfrm>
              <a:off x="1634" y="3211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7954" name="Rectangle 82" title=""/>
            <p:cNvSpPr/>
            <p:nvPr/>
          </p:nvSpPr>
          <p:spPr>
            <a:xfrm>
              <a:off x="898" y="3211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7956" name="Group 84" title=""/>
          <p:cNvGrpSpPr>
            <a:grpSpLocks noChangeAspect="1"/>
          </p:cNvGrpSpPr>
          <p:nvPr/>
        </p:nvGrpSpPr>
        <p:grpSpPr>
          <a:xfrm>
            <a:off x="1360488" y="5791200"/>
            <a:ext cx="2573337" cy="660400"/>
            <a:chOff x="857" y="3648"/>
            <a:chExt cx="1621" cy="416"/>
          </a:xfrm>
        </p:grpSpPr>
        <p:sp>
          <p:nvSpPr>
            <p:cNvPr id="77955" name="NotDefined 83" title=""/>
            <p:cNvSpPr>
              <a:spLocks noTextEdit="1"/>
            </p:cNvSpPr>
            <p:nvPr/>
          </p:nvSpPr>
          <p:spPr>
            <a:xfrm>
              <a:off x="857" y="3648"/>
              <a:ext cx="1621" cy="416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7957" name="Rectangle 85" title=""/>
            <p:cNvSpPr/>
            <p:nvPr/>
          </p:nvSpPr>
          <p:spPr>
            <a:xfrm>
              <a:off x="1817" y="3604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7958" name="Rectangle 86" title=""/>
            <p:cNvSpPr/>
            <p:nvPr/>
          </p:nvSpPr>
          <p:spPr>
            <a:xfrm>
              <a:off x="2282" y="3604"/>
              <a:ext cx="242" cy="5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3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7959" name="Rectangle 87" title=""/>
            <p:cNvSpPr/>
            <p:nvPr/>
          </p:nvSpPr>
          <p:spPr>
            <a:xfrm>
              <a:off x="2360" y="3680"/>
              <a:ext cx="144" cy="2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9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60" name="Rectangle 88" title=""/>
            <p:cNvSpPr/>
            <p:nvPr/>
          </p:nvSpPr>
          <p:spPr>
            <a:xfrm>
              <a:off x="1486" y="3699"/>
              <a:ext cx="144" cy="2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9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7961" name="Rectangle 89" title=""/>
            <p:cNvSpPr/>
            <p:nvPr/>
          </p:nvSpPr>
          <p:spPr>
            <a:xfrm>
              <a:off x="1908" y="3721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962" name="" title=""/>
            <p:cNvSpPr/>
            <p:nvPr/>
          </p:nvSpPr>
          <p:spPr>
            <a:xfrm>
              <a:off x="1110" y="3721"/>
              <a:ext cx="429" cy="3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  <p:sp>
          <p:nvSpPr>
            <p:cNvPr id="77963" name="" title=""/>
            <p:cNvSpPr/>
            <p:nvPr/>
          </p:nvSpPr>
          <p:spPr>
            <a:xfrm>
              <a:off x="1633" y="3691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7964" name="" title=""/>
            <p:cNvSpPr/>
            <p:nvPr/>
          </p:nvSpPr>
          <p:spPr>
            <a:xfrm>
              <a:off x="897" y="3691"/>
              <a:ext cx="304" cy="3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4754" name="Rectangle 2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74755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74756" name="Object 4" title=""/>
          <p:cNvGraphicFramePr>
            <a:graphicFrameLocks noChangeAspect="1"/>
          </p:cNvGraphicFramePr>
          <p:nvPr/>
        </p:nvGraphicFramePr>
        <p:xfrm>
          <a:off x="762000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" title=""/>
          <p:cNvSpPr txBox="1"/>
          <p:nvPr/>
        </p:nvSpPr>
        <p:spPr>
          <a:xfrm>
            <a:off x="609600" y="762000"/>
            <a:ext cx="1219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例13</a:t>
            </a:r>
            <a:endParaRPr sz="2800">
              <a:solidFill>
                <a:schemeClr val="hlink"/>
              </a:solidFill>
            </a:endParaRPr>
          </a:p>
        </p:txBody>
      </p:sp>
      <p:graphicFrame>
        <p:nvGraphicFramePr>
          <p:cNvPr id="74764" name="" title=""/>
          <p:cNvGraphicFramePr>
            <a:graphicFrameLocks noChangeAspect="1"/>
          </p:cNvGraphicFramePr>
          <p:nvPr/>
        </p:nvGraphicFramePr>
        <p:xfrm>
          <a:off x="1524000" y="2819400"/>
          <a:ext cx="6173788" cy="1782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2" name="文档" r:id="rId4" imgW="6173788" imgH="1782763" progId="Word.Document.8">
                  <p:embed/>
                </p:oleObj>
              </mc:Choice>
              <mc:Fallback>
                <p:oleObj name="文档" r:id="rId4" imgW="6173788" imgH="17827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819400"/>
                        <a:ext cx="6173788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" title=""/>
          <p:cNvGraphicFramePr>
            <a:graphicFrameLocks noChangeAspect="1"/>
          </p:cNvGraphicFramePr>
          <p:nvPr/>
        </p:nvGraphicFramePr>
        <p:xfrm>
          <a:off x="1511300" y="4175125"/>
          <a:ext cx="6173788" cy="1782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3" name="文档" r:id="rId6" imgW="6173788" imgH="1782763" progId="Word.Document.8">
                  <p:embed/>
                </p:oleObj>
              </mc:Choice>
              <mc:Fallback>
                <p:oleObj name="文档" r:id="rId6" imgW="6173788" imgH="17827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1300" y="4175125"/>
                        <a:ext cx="6173788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4767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pSp>
        <p:nvGrpSpPr>
          <p:cNvPr id="74769" name="Group 11" title=""/>
          <p:cNvGrpSpPr>
            <a:grpSpLocks noChangeAspect="1"/>
          </p:cNvGrpSpPr>
          <p:nvPr/>
        </p:nvGrpSpPr>
        <p:grpSpPr>
          <a:xfrm>
            <a:off x="685800" y="1371600"/>
            <a:ext cx="6934200" cy="447675"/>
            <a:chOff x="432" y="864"/>
            <a:chExt cx="4368" cy="282"/>
          </a:xfrm>
        </p:grpSpPr>
        <p:sp>
          <p:nvSpPr>
            <p:cNvPr id="74768" name="NotDefined 10" title=""/>
            <p:cNvSpPr>
              <a:spLocks noTextEdit="1"/>
            </p:cNvSpPr>
            <p:nvPr/>
          </p:nvSpPr>
          <p:spPr>
            <a:xfrm>
              <a:off x="432" y="864"/>
              <a:ext cx="4368" cy="28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4770" name="Rectangle 12" title=""/>
            <p:cNvSpPr/>
            <p:nvPr/>
          </p:nvSpPr>
          <p:spPr>
            <a:xfrm>
              <a:off x="4692" y="894"/>
              <a:ext cx="326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：</a:t>
              </a:r>
              <a:endParaRPr kumimoji="0" sz="1800">
                <a:latin typeface="Arial"/>
              </a:endParaRPr>
            </a:p>
          </p:txBody>
        </p:sp>
        <p:sp>
          <p:nvSpPr>
            <p:cNvPr id="74771" name="Rectangle 13" title=""/>
            <p:cNvSpPr/>
            <p:nvPr/>
          </p:nvSpPr>
          <p:spPr>
            <a:xfrm>
              <a:off x="2562" y="894"/>
              <a:ext cx="2284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的射击水平由下表给出</a:t>
              </a:r>
              <a:endParaRPr kumimoji="0" sz="1800">
                <a:latin typeface="Arial"/>
              </a:endParaRPr>
            </a:p>
          </p:txBody>
        </p:sp>
        <p:sp>
          <p:nvSpPr>
            <p:cNvPr id="74772" name="Rectangle 14" title=""/>
            <p:cNvSpPr/>
            <p:nvPr/>
          </p:nvSpPr>
          <p:spPr>
            <a:xfrm>
              <a:off x="431" y="894"/>
              <a:ext cx="2284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甲、乙两人射击，他们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4774" name="Group 16" title=""/>
          <p:cNvGrpSpPr>
            <a:grpSpLocks noChangeAspect="1"/>
          </p:cNvGrpSpPr>
          <p:nvPr/>
        </p:nvGrpSpPr>
        <p:grpSpPr>
          <a:xfrm>
            <a:off x="990600" y="1828800"/>
            <a:ext cx="2771775" cy="439738"/>
            <a:chOff x="624" y="1152"/>
            <a:chExt cx="1746" cy="277"/>
          </a:xfrm>
        </p:grpSpPr>
        <p:sp>
          <p:nvSpPr>
            <p:cNvPr id="74773" name="NotDefined 15" title=""/>
            <p:cNvSpPr>
              <a:spLocks noTextEdit="1"/>
            </p:cNvSpPr>
            <p:nvPr/>
          </p:nvSpPr>
          <p:spPr>
            <a:xfrm>
              <a:off x="624" y="1152"/>
              <a:ext cx="1746" cy="27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4775" name="Rectangle 17" title=""/>
            <p:cNvSpPr/>
            <p:nvPr/>
          </p:nvSpPr>
          <p:spPr>
            <a:xfrm>
              <a:off x="800" y="1181"/>
              <a:ext cx="1781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：甲击中的环数；</a:t>
              </a:r>
              <a:endParaRPr kumimoji="0" sz="1800">
                <a:latin typeface="Arial"/>
              </a:endParaRPr>
            </a:p>
          </p:txBody>
        </p:sp>
        <p:sp>
          <p:nvSpPr>
            <p:cNvPr id="74776" name="Rectangle 18" title=""/>
            <p:cNvSpPr/>
            <p:nvPr/>
          </p:nvSpPr>
          <p:spPr>
            <a:xfrm>
              <a:off x="672" y="1175"/>
              <a:ext cx="212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4778" name="" title=""/>
          <p:cNvGrpSpPr>
            <a:grpSpLocks noChangeAspect="1"/>
          </p:cNvGrpSpPr>
          <p:nvPr/>
        </p:nvGrpSpPr>
        <p:grpSpPr>
          <a:xfrm>
            <a:off x="1031875" y="2362200"/>
            <a:ext cx="2689225" cy="439738"/>
            <a:chOff x="650" y="1488"/>
            <a:chExt cx="1694" cy="277"/>
          </a:xfrm>
        </p:grpSpPr>
        <p:sp>
          <p:nvSpPr>
            <p:cNvPr id="74777" name="NotDefined 19" title=""/>
            <p:cNvSpPr>
              <a:spLocks noTextEdit="1"/>
            </p:cNvSpPr>
            <p:nvPr/>
          </p:nvSpPr>
          <p:spPr>
            <a:xfrm>
              <a:off x="650" y="1488"/>
              <a:ext cx="1694" cy="27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4779" name="" title=""/>
            <p:cNvSpPr/>
            <p:nvPr/>
          </p:nvSpPr>
          <p:spPr>
            <a:xfrm>
              <a:off x="780" y="1517"/>
              <a:ext cx="1781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：乙击中的环数；</a:t>
              </a:r>
              <a:endParaRPr kumimoji="0" sz="1800">
                <a:latin typeface="Arial"/>
              </a:endParaRPr>
            </a:p>
          </p:txBody>
        </p:sp>
        <p:sp>
          <p:nvSpPr>
            <p:cNvPr id="74780" name="" title=""/>
            <p:cNvSpPr/>
            <p:nvPr/>
          </p:nvSpPr>
          <p:spPr>
            <a:xfrm>
              <a:off x="669" y="1511"/>
              <a:ext cx="201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 i="1">
                  <a:solidFill>
                    <a:srgbClr val="000000"/>
                  </a:solidFill>
                </a:rPr>
                <a:t>Y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4782" name="" title=""/>
          <p:cNvGrpSpPr>
            <a:grpSpLocks noChangeAspect="1"/>
          </p:cNvGrpSpPr>
          <p:nvPr/>
        </p:nvGrpSpPr>
        <p:grpSpPr>
          <a:xfrm>
            <a:off x="838200" y="5808663"/>
            <a:ext cx="4602163" cy="439737"/>
            <a:chOff x="528" y="3659"/>
            <a:chExt cx="2899" cy="277"/>
          </a:xfrm>
        </p:grpSpPr>
        <p:sp>
          <p:nvSpPr>
            <p:cNvPr id="74781" name="" title=""/>
            <p:cNvSpPr>
              <a:spLocks noTextEdit="1"/>
            </p:cNvSpPr>
            <p:nvPr/>
          </p:nvSpPr>
          <p:spPr>
            <a:xfrm>
              <a:off x="528" y="3659"/>
              <a:ext cx="2899" cy="27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4783" name="" title=""/>
            <p:cNvSpPr/>
            <p:nvPr/>
          </p:nvSpPr>
          <p:spPr>
            <a:xfrm>
              <a:off x="2649" y="3688"/>
              <a:ext cx="943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平较高？</a:t>
              </a:r>
              <a:endParaRPr kumimoji="0" sz="1800">
                <a:latin typeface="Arial"/>
              </a:endParaRPr>
            </a:p>
          </p:txBody>
        </p:sp>
        <p:sp>
          <p:nvSpPr>
            <p:cNvPr id="74784" name="Rectangle 20" title=""/>
            <p:cNvSpPr/>
            <p:nvPr/>
          </p:nvSpPr>
          <p:spPr>
            <a:xfrm>
              <a:off x="553" y="3688"/>
              <a:ext cx="2200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试问哪一个人的射击水</a:t>
              </a:r>
              <a:endParaRPr kumimoji="0" sz="180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6631" name="Object 7" title=""/>
          <p:cNvGraphicFramePr>
            <a:graphicFrameLocks noChangeAspect="1"/>
          </p:cNvGraphicFramePr>
          <p:nvPr/>
        </p:nvGraphicFramePr>
        <p:xfrm>
          <a:off x="762000" y="1812925"/>
          <a:ext cx="7543800" cy="2911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2" imgW="7543800" imgH="2911475" progId="Word.Document.8">
                  <p:embed/>
                </p:oleObj>
              </mc:Choice>
              <mc:Fallback>
                <p:oleObj name="文档" r:id="rId2" imgW="7543800" imgH="29114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812925"/>
                        <a:ext cx="7543800" cy="29114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 title=""/>
          <p:cNvSpPr txBox="1"/>
          <p:nvPr/>
        </p:nvSpPr>
        <p:spPr>
          <a:xfrm>
            <a:off x="609600" y="898525"/>
            <a:ext cx="2133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sz="2800">
                <a:solidFill>
                  <a:srgbClr val="FF0066"/>
                </a:solidFill>
              </a:rPr>
              <a:t>(2)、连续型</a:t>
            </a:r>
            <a:endParaRPr>
              <a:solidFill>
                <a:srgbClr val="FF0066"/>
              </a:solidFill>
            </a:endParaRPr>
          </a:p>
        </p:txBody>
      </p:sp>
      <p:sp>
        <p:nvSpPr>
          <p:cNvPr id="26639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26640" name="Object 10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Rectangle 11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26643" name="HomeButton 13" title="">
            <a:hlinkClick r:id="rId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6644" name="Text Box 14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6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5778" name="Rectangle 2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75779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75780" name="Object 4" title=""/>
          <p:cNvGraphicFramePr>
            <a:graphicFrameLocks noChangeAspect="1"/>
          </p:cNvGraphicFramePr>
          <p:nvPr/>
        </p:nvGraphicFramePr>
        <p:xfrm>
          <a:off x="762000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" title=""/>
          <p:cNvSpPr txBox="1"/>
          <p:nvPr/>
        </p:nvSpPr>
        <p:spPr>
          <a:xfrm>
            <a:off x="609600" y="762000"/>
            <a:ext cx="2522538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例13（续）</a:t>
            </a:r>
            <a:endParaRPr sz="2800">
              <a:solidFill>
                <a:schemeClr val="hlink"/>
              </a:solidFill>
            </a:endParaRPr>
          </a:p>
        </p:txBody>
      </p:sp>
      <p:sp>
        <p:nvSpPr>
          <p:cNvPr id="75791" name="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5792" name="Text Box 10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pSp>
        <p:nvGrpSpPr>
          <p:cNvPr id="75794" name="Group 12" title=""/>
          <p:cNvGrpSpPr>
            <a:grpSpLocks noChangeAspect="1"/>
          </p:cNvGrpSpPr>
          <p:nvPr/>
        </p:nvGrpSpPr>
        <p:grpSpPr>
          <a:xfrm>
            <a:off x="685800" y="1381125"/>
            <a:ext cx="609600" cy="512763"/>
            <a:chOff x="432" y="870"/>
            <a:chExt cx="384" cy="323"/>
          </a:xfrm>
        </p:grpSpPr>
        <p:sp>
          <p:nvSpPr>
            <p:cNvPr id="75793" name="NotDefined 11" title=""/>
            <p:cNvSpPr>
              <a:spLocks noTextEdit="1"/>
            </p:cNvSpPr>
            <p:nvPr/>
          </p:nvSpPr>
          <p:spPr>
            <a:xfrm>
              <a:off x="432" y="870"/>
              <a:ext cx="384" cy="323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5795" name="Rectangle 13" title=""/>
            <p:cNvSpPr/>
            <p:nvPr/>
          </p:nvSpPr>
          <p:spPr>
            <a:xfrm>
              <a:off x="461" y="904"/>
              <a:ext cx="621" cy="2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宋体" pitchFamily="2" charset="-122"/>
                </a:rPr>
                <a:t>解：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5797" name="Group 15" title=""/>
          <p:cNvGrpSpPr>
            <a:grpSpLocks noChangeAspect="1"/>
          </p:cNvGrpSpPr>
          <p:nvPr/>
        </p:nvGrpSpPr>
        <p:grpSpPr>
          <a:xfrm>
            <a:off x="685800" y="2133600"/>
            <a:ext cx="3490913" cy="439738"/>
            <a:chOff x="432" y="1344"/>
            <a:chExt cx="2199" cy="277"/>
          </a:xfrm>
        </p:grpSpPr>
        <p:sp>
          <p:nvSpPr>
            <p:cNvPr id="75796" name="NotDefined 14" title=""/>
            <p:cNvSpPr>
              <a:spLocks noTextEdit="1"/>
            </p:cNvSpPr>
            <p:nvPr/>
          </p:nvSpPr>
          <p:spPr>
            <a:xfrm>
              <a:off x="432" y="1344"/>
              <a:ext cx="2199" cy="27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5798" name="Rectangle 16" title=""/>
            <p:cNvSpPr/>
            <p:nvPr/>
          </p:nvSpPr>
          <p:spPr>
            <a:xfrm>
              <a:off x="2528" y="1373"/>
              <a:ext cx="314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．</a:t>
              </a:r>
              <a:endParaRPr kumimoji="0" sz="1800">
                <a:latin typeface="Arial"/>
              </a:endParaRPr>
            </a:p>
          </p:txBody>
        </p:sp>
        <p:sp>
          <p:nvSpPr>
            <p:cNvPr id="75799" name="Rectangle 17" title=""/>
            <p:cNvSpPr/>
            <p:nvPr/>
          </p:nvSpPr>
          <p:spPr>
            <a:xfrm>
              <a:off x="434" y="1373"/>
              <a:ext cx="2199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比较两个人的平均环数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5801" name="Group 19" title=""/>
          <p:cNvGrpSpPr>
            <a:grpSpLocks noChangeAspect="1"/>
          </p:cNvGrpSpPr>
          <p:nvPr/>
        </p:nvGrpSpPr>
        <p:grpSpPr>
          <a:xfrm>
            <a:off x="685800" y="2667000"/>
            <a:ext cx="2357438" cy="439738"/>
            <a:chOff x="432" y="1680"/>
            <a:chExt cx="1485" cy="277"/>
          </a:xfrm>
        </p:grpSpPr>
        <p:sp>
          <p:nvSpPr>
            <p:cNvPr id="75800" name="NotDefined 18" title=""/>
            <p:cNvSpPr>
              <a:spLocks noTextEdit="1"/>
            </p:cNvSpPr>
            <p:nvPr/>
          </p:nvSpPr>
          <p:spPr>
            <a:xfrm>
              <a:off x="432" y="1680"/>
              <a:ext cx="1485" cy="27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5802" name="" title=""/>
            <p:cNvSpPr/>
            <p:nvPr/>
          </p:nvSpPr>
          <p:spPr>
            <a:xfrm>
              <a:off x="431" y="1709"/>
              <a:ext cx="1572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甲的平均环数为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5804" name="" title=""/>
          <p:cNvGrpSpPr>
            <a:grpSpLocks noChangeAspect="1"/>
          </p:cNvGrpSpPr>
          <p:nvPr/>
        </p:nvGrpSpPr>
        <p:grpSpPr>
          <a:xfrm>
            <a:off x="685800" y="3246438"/>
            <a:ext cx="4181475" cy="477837"/>
            <a:chOff x="432" y="2045"/>
            <a:chExt cx="2634" cy="301"/>
          </a:xfrm>
        </p:grpSpPr>
        <p:sp>
          <p:nvSpPr>
            <p:cNvPr id="75803" name="" title=""/>
            <p:cNvSpPr>
              <a:spLocks noTextEdit="1"/>
            </p:cNvSpPr>
            <p:nvPr/>
          </p:nvSpPr>
          <p:spPr>
            <a:xfrm>
              <a:off x="432" y="2064"/>
              <a:ext cx="2585" cy="24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5805" name="" title=""/>
            <p:cNvSpPr/>
            <p:nvPr/>
          </p:nvSpPr>
          <p:spPr>
            <a:xfrm>
              <a:off x="2877" y="2069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5</a:t>
              </a:r>
              <a:endParaRPr kumimoji="0" sz="1800">
                <a:latin typeface="Arial"/>
              </a:endParaRPr>
            </a:p>
          </p:txBody>
        </p:sp>
        <p:sp>
          <p:nvSpPr>
            <p:cNvPr id="75806" name="" title=""/>
            <p:cNvSpPr/>
            <p:nvPr/>
          </p:nvSpPr>
          <p:spPr>
            <a:xfrm>
              <a:off x="2825" y="2069"/>
              <a:ext cx="136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5807" name="" title=""/>
            <p:cNvSpPr/>
            <p:nvPr/>
          </p:nvSpPr>
          <p:spPr>
            <a:xfrm>
              <a:off x="2720" y="2069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5808" name="Rectangle 20" title=""/>
            <p:cNvSpPr/>
            <p:nvPr/>
          </p:nvSpPr>
          <p:spPr>
            <a:xfrm>
              <a:off x="2350" y="2069"/>
              <a:ext cx="295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10</a:t>
              </a:r>
              <a:endParaRPr kumimoji="0" sz="1800">
                <a:latin typeface="Arial"/>
              </a:endParaRPr>
            </a:p>
          </p:txBody>
        </p:sp>
        <p:sp>
          <p:nvSpPr>
            <p:cNvPr id="75809" name="Rectangle 21" title=""/>
            <p:cNvSpPr/>
            <p:nvPr/>
          </p:nvSpPr>
          <p:spPr>
            <a:xfrm>
              <a:off x="2081" y="2069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5810" name="Rectangle 22" title=""/>
            <p:cNvSpPr/>
            <p:nvPr/>
          </p:nvSpPr>
          <p:spPr>
            <a:xfrm>
              <a:off x="2029" y="2069"/>
              <a:ext cx="136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5811" name="Rectangle 23" title=""/>
            <p:cNvSpPr/>
            <p:nvPr/>
          </p:nvSpPr>
          <p:spPr>
            <a:xfrm>
              <a:off x="1924" y="2069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5812" name="Rectangle 24" title=""/>
            <p:cNvSpPr/>
            <p:nvPr/>
          </p:nvSpPr>
          <p:spPr>
            <a:xfrm>
              <a:off x="1659" y="2069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5813" name="Rectangle 25" title=""/>
            <p:cNvSpPr/>
            <p:nvPr/>
          </p:nvSpPr>
          <p:spPr>
            <a:xfrm>
              <a:off x="1381" y="2069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3</a:t>
              </a:r>
              <a:endParaRPr kumimoji="0" sz="1800">
                <a:latin typeface="Arial"/>
              </a:endParaRPr>
            </a:p>
          </p:txBody>
        </p:sp>
        <p:sp>
          <p:nvSpPr>
            <p:cNvPr id="75814" name="Rectangle 26" title=""/>
            <p:cNvSpPr/>
            <p:nvPr/>
          </p:nvSpPr>
          <p:spPr>
            <a:xfrm>
              <a:off x="1328" y="2069"/>
              <a:ext cx="136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5815" name="Rectangle 27" title=""/>
            <p:cNvSpPr/>
            <p:nvPr/>
          </p:nvSpPr>
          <p:spPr>
            <a:xfrm>
              <a:off x="1223" y="2069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5816" name="Rectangle 28" title=""/>
            <p:cNvSpPr/>
            <p:nvPr/>
          </p:nvSpPr>
          <p:spPr>
            <a:xfrm>
              <a:off x="961" y="2069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8</a:t>
              </a:r>
              <a:endParaRPr kumimoji="0" sz="1800">
                <a:latin typeface="Arial"/>
              </a:endParaRPr>
            </a:p>
          </p:txBody>
        </p:sp>
        <p:sp>
          <p:nvSpPr>
            <p:cNvPr id="75817" name="Rectangle 29" title=""/>
            <p:cNvSpPr/>
            <p:nvPr/>
          </p:nvSpPr>
          <p:spPr>
            <a:xfrm>
              <a:off x="2579" y="2045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5818" name="" title=""/>
            <p:cNvSpPr/>
            <p:nvPr/>
          </p:nvSpPr>
          <p:spPr>
            <a:xfrm>
              <a:off x="2219" y="2045"/>
              <a:ext cx="241" cy="30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5819" name="" title=""/>
            <p:cNvSpPr/>
            <p:nvPr/>
          </p:nvSpPr>
          <p:spPr>
            <a:xfrm>
              <a:off x="1783" y="2045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5820" name="" title=""/>
            <p:cNvSpPr/>
            <p:nvPr/>
          </p:nvSpPr>
          <p:spPr>
            <a:xfrm>
              <a:off x="1512" y="2045"/>
              <a:ext cx="241" cy="30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5821" name="" title=""/>
            <p:cNvSpPr/>
            <p:nvPr/>
          </p:nvSpPr>
          <p:spPr>
            <a:xfrm>
              <a:off x="1083" y="2045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5822" name="" title=""/>
            <p:cNvSpPr/>
            <p:nvPr/>
          </p:nvSpPr>
          <p:spPr>
            <a:xfrm>
              <a:off x="808" y="2045"/>
              <a:ext cx="241" cy="30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5823" name="" title=""/>
            <p:cNvSpPr/>
            <p:nvPr/>
          </p:nvSpPr>
          <p:spPr>
            <a:xfrm>
              <a:off x="470" y="2069"/>
              <a:ext cx="341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5825" name="Group 31" title=""/>
          <p:cNvGrpSpPr>
            <a:grpSpLocks noChangeAspect="1"/>
          </p:cNvGrpSpPr>
          <p:nvPr/>
        </p:nvGrpSpPr>
        <p:grpSpPr>
          <a:xfrm>
            <a:off x="4800600" y="3227388"/>
            <a:ext cx="1577975" cy="466725"/>
            <a:chOff x="3024" y="2033"/>
            <a:chExt cx="994" cy="294"/>
          </a:xfrm>
        </p:grpSpPr>
        <p:sp>
          <p:nvSpPr>
            <p:cNvPr id="75824" name="NotDefined 30" title=""/>
            <p:cNvSpPr>
              <a:spLocks noTextEdit="1"/>
            </p:cNvSpPr>
            <p:nvPr/>
          </p:nvSpPr>
          <p:spPr>
            <a:xfrm>
              <a:off x="3024" y="2033"/>
              <a:ext cx="994" cy="294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5826" name="Rectangle 32" title=""/>
            <p:cNvSpPr/>
            <p:nvPr/>
          </p:nvSpPr>
          <p:spPr>
            <a:xfrm>
              <a:off x="3667" y="1956"/>
              <a:ext cx="192" cy="4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5827" name="Rectangle 33" title=""/>
            <p:cNvSpPr/>
            <p:nvPr/>
          </p:nvSpPr>
          <p:spPr>
            <a:xfrm>
              <a:off x="3936" y="1956"/>
              <a:ext cx="192" cy="4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5828" name="Rectangle 34" title=""/>
            <p:cNvSpPr/>
            <p:nvPr/>
          </p:nvSpPr>
          <p:spPr>
            <a:xfrm>
              <a:off x="3724" y="2063"/>
              <a:ext cx="315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环</a:t>
              </a:r>
              <a:endParaRPr kumimoji="0" sz="1800">
                <a:latin typeface="Arial"/>
              </a:endParaRPr>
            </a:p>
          </p:txBody>
        </p:sp>
        <p:sp>
          <p:nvSpPr>
            <p:cNvPr id="75829" name="Rectangle 35" title=""/>
            <p:cNvSpPr/>
            <p:nvPr/>
          </p:nvSpPr>
          <p:spPr>
            <a:xfrm>
              <a:off x="3370" y="2056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5830" name="Rectangle 36" title=""/>
            <p:cNvSpPr/>
            <p:nvPr/>
          </p:nvSpPr>
          <p:spPr>
            <a:xfrm>
              <a:off x="3317" y="2056"/>
              <a:ext cx="136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5831" name="Rectangle 37" title=""/>
            <p:cNvSpPr/>
            <p:nvPr/>
          </p:nvSpPr>
          <p:spPr>
            <a:xfrm>
              <a:off x="3213" y="2056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5832" name="Rectangle 38" title=""/>
            <p:cNvSpPr/>
            <p:nvPr/>
          </p:nvSpPr>
          <p:spPr>
            <a:xfrm>
              <a:off x="3056" y="2032"/>
              <a:ext cx="241" cy="30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5834" name="" title=""/>
          <p:cNvGrpSpPr>
            <a:grpSpLocks noChangeAspect="1"/>
          </p:cNvGrpSpPr>
          <p:nvPr/>
        </p:nvGrpSpPr>
        <p:grpSpPr>
          <a:xfrm>
            <a:off x="685800" y="3810000"/>
            <a:ext cx="2338388" cy="436563"/>
            <a:chOff x="432" y="2400"/>
            <a:chExt cx="1473" cy="275"/>
          </a:xfrm>
        </p:grpSpPr>
        <p:sp>
          <p:nvSpPr>
            <p:cNvPr id="75833" name="NotDefined 39" title=""/>
            <p:cNvSpPr>
              <a:spLocks noTextEdit="1"/>
            </p:cNvSpPr>
            <p:nvPr/>
          </p:nvSpPr>
          <p:spPr>
            <a:xfrm>
              <a:off x="432" y="2400"/>
              <a:ext cx="1473" cy="275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5835" name="" title=""/>
            <p:cNvSpPr/>
            <p:nvPr/>
          </p:nvSpPr>
          <p:spPr>
            <a:xfrm>
              <a:off x="437" y="2429"/>
              <a:ext cx="1572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乙的平均环数为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5837" name="" title=""/>
          <p:cNvGrpSpPr>
            <a:grpSpLocks noChangeAspect="1"/>
          </p:cNvGrpSpPr>
          <p:nvPr/>
        </p:nvGrpSpPr>
        <p:grpSpPr>
          <a:xfrm>
            <a:off x="685800" y="4465638"/>
            <a:ext cx="4165600" cy="477837"/>
            <a:chOff x="432" y="2813"/>
            <a:chExt cx="2624" cy="301"/>
          </a:xfrm>
        </p:grpSpPr>
        <p:sp>
          <p:nvSpPr>
            <p:cNvPr id="75836" name="" title=""/>
            <p:cNvSpPr>
              <a:spLocks noTextEdit="1"/>
            </p:cNvSpPr>
            <p:nvPr/>
          </p:nvSpPr>
          <p:spPr>
            <a:xfrm>
              <a:off x="432" y="2832"/>
              <a:ext cx="2568" cy="241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5838" name="" title=""/>
            <p:cNvSpPr/>
            <p:nvPr/>
          </p:nvSpPr>
          <p:spPr>
            <a:xfrm>
              <a:off x="2865" y="2837"/>
              <a:ext cx="191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4</a:t>
              </a:r>
              <a:endParaRPr kumimoji="0" sz="1800">
                <a:latin typeface="Arial"/>
              </a:endParaRPr>
            </a:p>
          </p:txBody>
        </p:sp>
        <p:sp>
          <p:nvSpPr>
            <p:cNvPr id="75839" name="" title=""/>
            <p:cNvSpPr/>
            <p:nvPr/>
          </p:nvSpPr>
          <p:spPr>
            <a:xfrm>
              <a:off x="2812" y="2837"/>
              <a:ext cx="138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5840" name="Rectangle 40" title=""/>
            <p:cNvSpPr/>
            <p:nvPr/>
          </p:nvSpPr>
          <p:spPr>
            <a:xfrm>
              <a:off x="2707" y="2837"/>
              <a:ext cx="191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5841" name="Rectangle 41" title=""/>
            <p:cNvSpPr/>
            <p:nvPr/>
          </p:nvSpPr>
          <p:spPr>
            <a:xfrm>
              <a:off x="2337" y="2837"/>
              <a:ext cx="296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10</a:t>
              </a:r>
              <a:endParaRPr kumimoji="0" sz="1800">
                <a:latin typeface="Arial"/>
              </a:endParaRPr>
            </a:p>
          </p:txBody>
        </p:sp>
        <p:sp>
          <p:nvSpPr>
            <p:cNvPr id="75842" name="Rectangle 42" title=""/>
            <p:cNvSpPr/>
            <p:nvPr/>
          </p:nvSpPr>
          <p:spPr>
            <a:xfrm>
              <a:off x="2069" y="2837"/>
              <a:ext cx="191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4</a:t>
              </a:r>
              <a:endParaRPr kumimoji="0" sz="1800">
                <a:latin typeface="Arial"/>
              </a:endParaRPr>
            </a:p>
          </p:txBody>
        </p:sp>
        <p:sp>
          <p:nvSpPr>
            <p:cNvPr id="75843" name="Rectangle 43" title=""/>
            <p:cNvSpPr/>
            <p:nvPr/>
          </p:nvSpPr>
          <p:spPr>
            <a:xfrm>
              <a:off x="2016" y="2837"/>
              <a:ext cx="138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5844" name="Rectangle 44" title=""/>
            <p:cNvSpPr/>
            <p:nvPr/>
          </p:nvSpPr>
          <p:spPr>
            <a:xfrm>
              <a:off x="1911" y="2837"/>
              <a:ext cx="191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5845" name="Rectangle 45" title=""/>
            <p:cNvSpPr/>
            <p:nvPr/>
          </p:nvSpPr>
          <p:spPr>
            <a:xfrm>
              <a:off x="1646" y="2837"/>
              <a:ext cx="191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5846" name="Rectangle 46" title=""/>
            <p:cNvSpPr/>
            <p:nvPr/>
          </p:nvSpPr>
          <p:spPr>
            <a:xfrm>
              <a:off x="1361" y="2837"/>
              <a:ext cx="191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5847" name="Rectangle 47" title=""/>
            <p:cNvSpPr/>
            <p:nvPr/>
          </p:nvSpPr>
          <p:spPr>
            <a:xfrm>
              <a:off x="1309" y="2837"/>
              <a:ext cx="138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5848" name="Rectangle 48" title=""/>
            <p:cNvSpPr/>
            <p:nvPr/>
          </p:nvSpPr>
          <p:spPr>
            <a:xfrm>
              <a:off x="1204" y="2837"/>
              <a:ext cx="191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5849" name="Rectangle 49" title=""/>
            <p:cNvSpPr/>
            <p:nvPr/>
          </p:nvSpPr>
          <p:spPr>
            <a:xfrm>
              <a:off x="942" y="2837"/>
              <a:ext cx="191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8</a:t>
              </a:r>
              <a:endParaRPr kumimoji="0" sz="1800">
                <a:latin typeface="Arial"/>
              </a:endParaRPr>
            </a:p>
          </p:txBody>
        </p:sp>
        <p:sp>
          <p:nvSpPr>
            <p:cNvPr id="75850" name="" title=""/>
            <p:cNvSpPr/>
            <p:nvPr/>
          </p:nvSpPr>
          <p:spPr>
            <a:xfrm>
              <a:off x="2567" y="2813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5851" name="" title=""/>
            <p:cNvSpPr/>
            <p:nvPr/>
          </p:nvSpPr>
          <p:spPr>
            <a:xfrm>
              <a:off x="2206" y="2813"/>
              <a:ext cx="242" cy="30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5852" name="" title=""/>
            <p:cNvSpPr/>
            <p:nvPr/>
          </p:nvSpPr>
          <p:spPr>
            <a:xfrm>
              <a:off x="1771" y="2813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5853" name="" title=""/>
            <p:cNvSpPr/>
            <p:nvPr/>
          </p:nvSpPr>
          <p:spPr>
            <a:xfrm>
              <a:off x="1499" y="2813"/>
              <a:ext cx="242" cy="30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5854" name="" title=""/>
            <p:cNvSpPr/>
            <p:nvPr/>
          </p:nvSpPr>
          <p:spPr>
            <a:xfrm>
              <a:off x="1063" y="2813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5855" name="" title=""/>
            <p:cNvSpPr/>
            <p:nvPr/>
          </p:nvSpPr>
          <p:spPr>
            <a:xfrm>
              <a:off x="788" y="2813"/>
              <a:ext cx="242" cy="30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5856" name="Rectangle 50" title=""/>
            <p:cNvSpPr/>
            <p:nvPr/>
          </p:nvSpPr>
          <p:spPr>
            <a:xfrm>
              <a:off x="470" y="2837"/>
              <a:ext cx="331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 i="1">
                  <a:solidFill>
                    <a:srgbClr val="000000"/>
                  </a:solidFill>
                </a:rPr>
                <a:t>EY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5858" name="Group 52" title=""/>
          <p:cNvGrpSpPr>
            <a:grpSpLocks noChangeAspect="1"/>
          </p:cNvGrpSpPr>
          <p:nvPr/>
        </p:nvGrpSpPr>
        <p:grpSpPr>
          <a:xfrm>
            <a:off x="4764088" y="4457700"/>
            <a:ext cx="1579562" cy="466725"/>
            <a:chOff x="3001" y="2808"/>
            <a:chExt cx="995" cy="294"/>
          </a:xfrm>
        </p:grpSpPr>
        <p:sp>
          <p:nvSpPr>
            <p:cNvPr id="75857" name="NotDefined 51" title=""/>
            <p:cNvSpPr>
              <a:spLocks noTextEdit="1"/>
            </p:cNvSpPr>
            <p:nvPr/>
          </p:nvSpPr>
          <p:spPr>
            <a:xfrm>
              <a:off x="3001" y="2808"/>
              <a:ext cx="995" cy="294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5859" name="Rectangle 53" title=""/>
            <p:cNvSpPr/>
            <p:nvPr/>
          </p:nvSpPr>
          <p:spPr>
            <a:xfrm>
              <a:off x="3644" y="2731"/>
              <a:ext cx="193" cy="4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5860" name="Rectangle 54" title=""/>
            <p:cNvSpPr/>
            <p:nvPr/>
          </p:nvSpPr>
          <p:spPr>
            <a:xfrm>
              <a:off x="3914" y="2731"/>
              <a:ext cx="193" cy="4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5861" name="Rectangle 55" title=""/>
            <p:cNvSpPr/>
            <p:nvPr/>
          </p:nvSpPr>
          <p:spPr>
            <a:xfrm>
              <a:off x="3701" y="2838"/>
              <a:ext cx="315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环</a:t>
              </a:r>
              <a:endParaRPr kumimoji="0" sz="1800">
                <a:latin typeface="Arial"/>
              </a:endParaRPr>
            </a:p>
          </p:txBody>
        </p:sp>
        <p:sp>
          <p:nvSpPr>
            <p:cNvPr id="75862" name="Rectangle 56" title=""/>
            <p:cNvSpPr/>
            <p:nvPr/>
          </p:nvSpPr>
          <p:spPr>
            <a:xfrm>
              <a:off x="3347" y="2831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5863" name="Rectangle 57" title=""/>
            <p:cNvSpPr/>
            <p:nvPr/>
          </p:nvSpPr>
          <p:spPr>
            <a:xfrm>
              <a:off x="3294" y="2831"/>
              <a:ext cx="136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5864" name="Rectangle 58" title=""/>
            <p:cNvSpPr/>
            <p:nvPr/>
          </p:nvSpPr>
          <p:spPr>
            <a:xfrm>
              <a:off x="3190" y="2831"/>
              <a:ext cx="18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5865" name="Rectangle 59" title=""/>
            <p:cNvSpPr/>
            <p:nvPr/>
          </p:nvSpPr>
          <p:spPr>
            <a:xfrm>
              <a:off x="3033" y="2807"/>
              <a:ext cx="241" cy="30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5867" name="" title=""/>
          <p:cNvGrpSpPr>
            <a:grpSpLocks noChangeAspect="1"/>
          </p:cNvGrpSpPr>
          <p:nvPr/>
        </p:nvGrpSpPr>
        <p:grpSpPr>
          <a:xfrm>
            <a:off x="685800" y="5105400"/>
            <a:ext cx="7720013" cy="935038"/>
            <a:chOff x="432" y="3216"/>
            <a:chExt cx="4863" cy="589"/>
          </a:xfrm>
        </p:grpSpPr>
        <p:sp>
          <p:nvSpPr>
            <p:cNvPr id="75866" name="" title=""/>
            <p:cNvSpPr>
              <a:spLocks noTextEdit="1"/>
            </p:cNvSpPr>
            <p:nvPr/>
          </p:nvSpPr>
          <p:spPr>
            <a:xfrm>
              <a:off x="432" y="3216"/>
              <a:ext cx="4863" cy="589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5868" name="" title=""/>
            <p:cNvSpPr/>
            <p:nvPr/>
          </p:nvSpPr>
          <p:spPr>
            <a:xfrm>
              <a:off x="2540" y="3565"/>
              <a:ext cx="1364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的方差分别为</a:t>
              </a:r>
              <a:endParaRPr kumimoji="0" sz="1800">
                <a:latin typeface="Arial"/>
              </a:endParaRPr>
            </a:p>
          </p:txBody>
        </p:sp>
        <p:sp>
          <p:nvSpPr>
            <p:cNvPr id="75869" name="" title=""/>
            <p:cNvSpPr/>
            <p:nvPr/>
          </p:nvSpPr>
          <p:spPr>
            <a:xfrm>
              <a:off x="441" y="3565"/>
              <a:ext cx="2204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的，但两个人射击环数</a:t>
              </a:r>
              <a:endParaRPr kumimoji="0" sz="1800">
                <a:latin typeface="Arial"/>
              </a:endParaRPr>
            </a:p>
          </p:txBody>
        </p:sp>
        <p:sp>
          <p:nvSpPr>
            <p:cNvPr id="75870" name="" title=""/>
            <p:cNvSpPr/>
            <p:nvPr/>
          </p:nvSpPr>
          <p:spPr>
            <a:xfrm>
              <a:off x="4639" y="3244"/>
              <a:ext cx="735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是一样</a:t>
              </a:r>
              <a:endParaRPr kumimoji="0" sz="1800">
                <a:latin typeface="Arial"/>
              </a:endParaRPr>
            </a:p>
          </p:txBody>
        </p:sp>
        <p:sp>
          <p:nvSpPr>
            <p:cNvPr id="75871" name="" title=""/>
            <p:cNvSpPr/>
            <p:nvPr/>
          </p:nvSpPr>
          <p:spPr>
            <a:xfrm>
              <a:off x="2540" y="3244"/>
              <a:ext cx="2204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，甲乙两人的射击水平</a:t>
              </a:r>
              <a:endParaRPr kumimoji="0" sz="1800">
                <a:latin typeface="Arial"/>
              </a:endParaRPr>
            </a:p>
          </p:txBody>
        </p:sp>
        <p:sp>
          <p:nvSpPr>
            <p:cNvPr id="75872" name="Rectangle 60" title=""/>
            <p:cNvSpPr/>
            <p:nvPr/>
          </p:nvSpPr>
          <p:spPr>
            <a:xfrm>
              <a:off x="441" y="3244"/>
              <a:ext cx="2204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因此，从平均环数上看</a:t>
              </a:r>
              <a:endParaRPr kumimoji="0" sz="180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2" name="Rectangle 2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76803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76804" name="Object 4" title=""/>
          <p:cNvGraphicFramePr>
            <a:graphicFrameLocks noChangeAspect="1"/>
          </p:cNvGraphicFramePr>
          <p:nvPr/>
        </p:nvGraphicFramePr>
        <p:xfrm>
          <a:off x="762000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" title=""/>
          <p:cNvSpPr txBox="1"/>
          <p:nvPr/>
        </p:nvSpPr>
        <p:spPr>
          <a:xfrm>
            <a:off x="609600" y="762000"/>
            <a:ext cx="216217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例13（续）</a:t>
            </a:r>
            <a:endParaRPr sz="2800">
              <a:solidFill>
                <a:schemeClr val="hlink"/>
              </a:solidFill>
            </a:endParaRPr>
          </a:p>
        </p:txBody>
      </p:sp>
      <p:sp>
        <p:nvSpPr>
          <p:cNvPr id="76812" name="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6813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pSp>
        <p:nvGrpSpPr>
          <p:cNvPr id="76815" name="" title=""/>
          <p:cNvGrpSpPr>
            <a:grpSpLocks noChangeAspect="1"/>
          </p:cNvGrpSpPr>
          <p:nvPr/>
        </p:nvGrpSpPr>
        <p:grpSpPr>
          <a:xfrm>
            <a:off x="685800" y="1770063"/>
            <a:ext cx="7880350" cy="679450"/>
            <a:chOff x="432" y="1115"/>
            <a:chExt cx="4964" cy="428"/>
          </a:xfrm>
        </p:grpSpPr>
        <p:sp>
          <p:nvSpPr>
            <p:cNvPr id="76814" name="" title=""/>
            <p:cNvSpPr>
              <a:spLocks noTextEdit="1"/>
            </p:cNvSpPr>
            <p:nvPr/>
          </p:nvSpPr>
          <p:spPr>
            <a:xfrm>
              <a:off x="432" y="1152"/>
              <a:ext cx="4896" cy="351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6816" name="Rectangle 10" title=""/>
            <p:cNvSpPr/>
            <p:nvPr/>
          </p:nvSpPr>
          <p:spPr>
            <a:xfrm>
              <a:off x="1032" y="1115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6817" name="Rectangle 11" title=""/>
            <p:cNvSpPr/>
            <p:nvPr/>
          </p:nvSpPr>
          <p:spPr>
            <a:xfrm>
              <a:off x="1679" y="1115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6818" name="Rectangle 12" title=""/>
            <p:cNvSpPr/>
            <p:nvPr/>
          </p:nvSpPr>
          <p:spPr>
            <a:xfrm>
              <a:off x="2480" y="1115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6819" name="Rectangle 13" title=""/>
            <p:cNvSpPr/>
            <p:nvPr/>
          </p:nvSpPr>
          <p:spPr>
            <a:xfrm>
              <a:off x="3134" y="1115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6820" name="Rectangle 14" title=""/>
            <p:cNvSpPr/>
            <p:nvPr/>
          </p:nvSpPr>
          <p:spPr>
            <a:xfrm>
              <a:off x="3943" y="1115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6821" name="Rectangle 15" title=""/>
            <p:cNvSpPr/>
            <p:nvPr/>
          </p:nvSpPr>
          <p:spPr>
            <a:xfrm>
              <a:off x="4692" y="1115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6822" name="Rectangle 16" title=""/>
            <p:cNvSpPr/>
            <p:nvPr/>
          </p:nvSpPr>
          <p:spPr>
            <a:xfrm>
              <a:off x="5191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5</a:t>
              </a:r>
              <a:endParaRPr kumimoji="0" sz="1800">
                <a:latin typeface="Arial"/>
              </a:endParaRPr>
            </a:p>
          </p:txBody>
        </p:sp>
        <p:sp>
          <p:nvSpPr>
            <p:cNvPr id="76823" name="Rectangle 17" title=""/>
            <p:cNvSpPr/>
            <p:nvPr/>
          </p:nvSpPr>
          <p:spPr>
            <a:xfrm>
              <a:off x="5135" y="1214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824" name="Rectangle 18" title=""/>
            <p:cNvSpPr/>
            <p:nvPr/>
          </p:nvSpPr>
          <p:spPr>
            <a:xfrm>
              <a:off x="5023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6825" name="Rectangle 19" title=""/>
            <p:cNvSpPr/>
            <p:nvPr/>
          </p:nvSpPr>
          <p:spPr>
            <a:xfrm>
              <a:off x="4572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826" name="" title=""/>
            <p:cNvSpPr/>
            <p:nvPr/>
          </p:nvSpPr>
          <p:spPr>
            <a:xfrm>
              <a:off x="4516" y="1214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827" name="" title=""/>
            <p:cNvSpPr/>
            <p:nvPr/>
          </p:nvSpPr>
          <p:spPr>
            <a:xfrm>
              <a:off x="4404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6828" name="" title=""/>
            <p:cNvSpPr/>
            <p:nvPr/>
          </p:nvSpPr>
          <p:spPr>
            <a:xfrm>
              <a:off x="3989" y="1214"/>
              <a:ext cx="319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10</a:t>
              </a:r>
              <a:endParaRPr kumimoji="0" sz="1800">
                <a:latin typeface="Arial"/>
              </a:endParaRPr>
            </a:p>
          </p:txBody>
        </p:sp>
        <p:sp>
          <p:nvSpPr>
            <p:cNvPr id="76829" name="" title=""/>
            <p:cNvSpPr/>
            <p:nvPr/>
          </p:nvSpPr>
          <p:spPr>
            <a:xfrm>
              <a:off x="3634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830" name="" title=""/>
            <p:cNvSpPr/>
            <p:nvPr/>
          </p:nvSpPr>
          <p:spPr>
            <a:xfrm>
              <a:off x="3578" y="1214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831" name="" title=""/>
            <p:cNvSpPr/>
            <p:nvPr/>
          </p:nvSpPr>
          <p:spPr>
            <a:xfrm>
              <a:off x="3465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6832" name="Rectangle 20" title=""/>
            <p:cNvSpPr/>
            <p:nvPr/>
          </p:nvSpPr>
          <p:spPr>
            <a:xfrm>
              <a:off x="3015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833" name="Rectangle 21" title=""/>
            <p:cNvSpPr/>
            <p:nvPr/>
          </p:nvSpPr>
          <p:spPr>
            <a:xfrm>
              <a:off x="2959" y="1214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834" name="Rectangle 22" title=""/>
            <p:cNvSpPr/>
            <p:nvPr/>
          </p:nvSpPr>
          <p:spPr>
            <a:xfrm>
              <a:off x="2846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6835" name="Rectangle 23" title=""/>
            <p:cNvSpPr/>
            <p:nvPr/>
          </p:nvSpPr>
          <p:spPr>
            <a:xfrm>
              <a:off x="2544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6836" name="Rectangle 24" title=""/>
            <p:cNvSpPr/>
            <p:nvPr/>
          </p:nvSpPr>
          <p:spPr>
            <a:xfrm>
              <a:off x="2178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3</a:t>
              </a:r>
              <a:endParaRPr kumimoji="0" sz="1800">
                <a:latin typeface="Arial"/>
              </a:endParaRPr>
            </a:p>
          </p:txBody>
        </p:sp>
        <p:sp>
          <p:nvSpPr>
            <p:cNvPr id="76837" name="Rectangle 25" title=""/>
            <p:cNvSpPr/>
            <p:nvPr/>
          </p:nvSpPr>
          <p:spPr>
            <a:xfrm>
              <a:off x="2122" y="1214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838" name="Rectangle 26" title=""/>
            <p:cNvSpPr/>
            <p:nvPr/>
          </p:nvSpPr>
          <p:spPr>
            <a:xfrm>
              <a:off x="2009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6839" name="Rectangle 27" title=""/>
            <p:cNvSpPr/>
            <p:nvPr/>
          </p:nvSpPr>
          <p:spPr>
            <a:xfrm>
              <a:off x="1559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840" name="Rectangle 28" title=""/>
            <p:cNvSpPr/>
            <p:nvPr/>
          </p:nvSpPr>
          <p:spPr>
            <a:xfrm>
              <a:off x="1503" y="1214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841" name="Rectangle 29" title=""/>
            <p:cNvSpPr/>
            <p:nvPr/>
          </p:nvSpPr>
          <p:spPr>
            <a:xfrm>
              <a:off x="1390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6842" name="" title=""/>
            <p:cNvSpPr/>
            <p:nvPr/>
          </p:nvSpPr>
          <p:spPr>
            <a:xfrm>
              <a:off x="1091" y="1214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8</a:t>
              </a:r>
              <a:endParaRPr kumimoji="0" sz="1800">
                <a:latin typeface="Arial"/>
              </a:endParaRPr>
            </a:p>
          </p:txBody>
        </p:sp>
        <p:sp>
          <p:nvSpPr>
            <p:cNvPr id="76843" name="" title=""/>
            <p:cNvSpPr/>
            <p:nvPr/>
          </p:nvSpPr>
          <p:spPr>
            <a:xfrm>
              <a:off x="4759" y="1179"/>
              <a:ext cx="125" cy="18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844" name="" title=""/>
            <p:cNvSpPr/>
            <p:nvPr/>
          </p:nvSpPr>
          <p:spPr>
            <a:xfrm>
              <a:off x="3202" y="1179"/>
              <a:ext cx="125" cy="18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845" name="" title=""/>
            <p:cNvSpPr/>
            <p:nvPr/>
          </p:nvSpPr>
          <p:spPr>
            <a:xfrm>
              <a:off x="1746" y="1179"/>
              <a:ext cx="125" cy="18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846" name="" title=""/>
            <p:cNvSpPr/>
            <p:nvPr/>
          </p:nvSpPr>
          <p:spPr>
            <a:xfrm>
              <a:off x="4871" y="1188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6847" name="" title=""/>
            <p:cNvSpPr/>
            <p:nvPr/>
          </p:nvSpPr>
          <p:spPr>
            <a:xfrm>
              <a:off x="4249" y="1188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6848" name="Rectangle 30" title=""/>
            <p:cNvSpPr/>
            <p:nvPr/>
          </p:nvSpPr>
          <p:spPr>
            <a:xfrm>
              <a:off x="3782" y="1188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6849" name="Rectangle 31" title=""/>
            <p:cNvSpPr/>
            <p:nvPr/>
          </p:nvSpPr>
          <p:spPr>
            <a:xfrm>
              <a:off x="3314" y="1188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6850" name="Rectangle 32" title=""/>
            <p:cNvSpPr/>
            <p:nvPr/>
          </p:nvSpPr>
          <p:spPr>
            <a:xfrm>
              <a:off x="2691" y="1188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6851" name="Rectangle 33" title=""/>
            <p:cNvSpPr/>
            <p:nvPr/>
          </p:nvSpPr>
          <p:spPr>
            <a:xfrm>
              <a:off x="2319" y="1188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6852" name="Rectangle 34" title=""/>
            <p:cNvSpPr/>
            <p:nvPr/>
          </p:nvSpPr>
          <p:spPr>
            <a:xfrm>
              <a:off x="1858" y="1188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6853" name="Rectangle 35" title=""/>
            <p:cNvSpPr/>
            <p:nvPr/>
          </p:nvSpPr>
          <p:spPr>
            <a:xfrm>
              <a:off x="1236" y="1188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6854" name="Rectangle 36" title=""/>
            <p:cNvSpPr/>
            <p:nvPr/>
          </p:nvSpPr>
          <p:spPr>
            <a:xfrm>
              <a:off x="860" y="1188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6855" name="Rectangle 37" title=""/>
            <p:cNvSpPr/>
            <p:nvPr/>
          </p:nvSpPr>
          <p:spPr>
            <a:xfrm>
              <a:off x="473" y="1214"/>
              <a:ext cx="39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DX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6857" name="Group 39" title=""/>
          <p:cNvGrpSpPr>
            <a:grpSpLocks noChangeAspect="1"/>
          </p:cNvGrpSpPr>
          <p:nvPr/>
        </p:nvGrpSpPr>
        <p:grpSpPr>
          <a:xfrm>
            <a:off x="1295400" y="2584450"/>
            <a:ext cx="1143000" cy="466725"/>
            <a:chOff x="816" y="1628"/>
            <a:chExt cx="720" cy="294"/>
          </a:xfrm>
        </p:grpSpPr>
        <p:sp>
          <p:nvSpPr>
            <p:cNvPr id="76856" name="NotDefined 38" title=""/>
            <p:cNvSpPr>
              <a:spLocks noTextEdit="1"/>
            </p:cNvSpPr>
            <p:nvPr/>
          </p:nvSpPr>
          <p:spPr>
            <a:xfrm>
              <a:off x="816" y="1628"/>
              <a:ext cx="720" cy="294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6858" name="" title=""/>
            <p:cNvSpPr/>
            <p:nvPr/>
          </p:nvSpPr>
          <p:spPr>
            <a:xfrm>
              <a:off x="1240" y="1635"/>
              <a:ext cx="361" cy="3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200">
                  <a:solidFill>
                    <a:srgbClr val="000000"/>
                  </a:solidFill>
                </a:rPr>
                <a:t>76</a:t>
              </a:r>
              <a:endParaRPr kumimoji="0" sz="1800">
                <a:latin typeface="Arial"/>
              </a:endParaRPr>
            </a:p>
          </p:txBody>
        </p:sp>
        <p:sp>
          <p:nvSpPr>
            <p:cNvPr id="76859" name="" title=""/>
            <p:cNvSpPr/>
            <p:nvPr/>
          </p:nvSpPr>
          <p:spPr>
            <a:xfrm>
              <a:off x="1176" y="1635"/>
              <a:ext cx="168" cy="3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2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860" name="" title=""/>
            <p:cNvSpPr/>
            <p:nvPr/>
          </p:nvSpPr>
          <p:spPr>
            <a:xfrm>
              <a:off x="1049" y="1635"/>
              <a:ext cx="232" cy="3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2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6861" name="" title=""/>
            <p:cNvSpPr/>
            <p:nvPr/>
          </p:nvSpPr>
          <p:spPr>
            <a:xfrm>
              <a:off x="854" y="1606"/>
              <a:ext cx="296" cy="37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6905" name="Group 69" title=""/>
          <p:cNvGrpSpPr>
            <a:grpSpLocks noChangeAspect="1"/>
          </p:cNvGrpSpPr>
          <p:nvPr/>
        </p:nvGrpSpPr>
        <p:grpSpPr>
          <a:xfrm>
            <a:off x="685800" y="3141663"/>
            <a:ext cx="7858125" cy="679450"/>
            <a:chOff x="432" y="1979"/>
            <a:chExt cx="4950" cy="428"/>
          </a:xfrm>
        </p:grpSpPr>
        <p:sp>
          <p:nvSpPr>
            <p:cNvPr id="76904" name="NotDefined 68" title=""/>
            <p:cNvSpPr>
              <a:spLocks noTextEdit="1"/>
            </p:cNvSpPr>
            <p:nvPr/>
          </p:nvSpPr>
          <p:spPr>
            <a:xfrm>
              <a:off x="432" y="2016"/>
              <a:ext cx="4896" cy="351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6906" name="" title=""/>
            <p:cNvSpPr/>
            <p:nvPr/>
          </p:nvSpPr>
          <p:spPr>
            <a:xfrm>
              <a:off x="1011" y="1979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6907" name="" title=""/>
            <p:cNvSpPr/>
            <p:nvPr/>
          </p:nvSpPr>
          <p:spPr>
            <a:xfrm>
              <a:off x="1658" y="1979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6908" name="" title=""/>
            <p:cNvSpPr/>
            <p:nvPr/>
          </p:nvSpPr>
          <p:spPr>
            <a:xfrm>
              <a:off x="2466" y="1979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6909" name="" title=""/>
            <p:cNvSpPr/>
            <p:nvPr/>
          </p:nvSpPr>
          <p:spPr>
            <a:xfrm>
              <a:off x="3120" y="1979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6910" name="" title=""/>
            <p:cNvSpPr/>
            <p:nvPr/>
          </p:nvSpPr>
          <p:spPr>
            <a:xfrm>
              <a:off x="3929" y="1979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6911" name="" title=""/>
            <p:cNvSpPr/>
            <p:nvPr/>
          </p:nvSpPr>
          <p:spPr>
            <a:xfrm>
              <a:off x="4678" y="1979"/>
              <a:ext cx="20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6912" name="Rectangle 70" title=""/>
            <p:cNvSpPr/>
            <p:nvPr/>
          </p:nvSpPr>
          <p:spPr>
            <a:xfrm>
              <a:off x="5177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4</a:t>
              </a:r>
              <a:endParaRPr kumimoji="0" sz="1800">
                <a:latin typeface="Arial"/>
              </a:endParaRPr>
            </a:p>
          </p:txBody>
        </p:sp>
        <p:sp>
          <p:nvSpPr>
            <p:cNvPr id="76913" name="Rectangle 71" title=""/>
            <p:cNvSpPr/>
            <p:nvPr/>
          </p:nvSpPr>
          <p:spPr>
            <a:xfrm>
              <a:off x="5121" y="2078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914" name="Rectangle 72" title=""/>
            <p:cNvSpPr/>
            <p:nvPr/>
          </p:nvSpPr>
          <p:spPr>
            <a:xfrm>
              <a:off x="5009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6915" name="Rectangle 73" title=""/>
            <p:cNvSpPr/>
            <p:nvPr/>
          </p:nvSpPr>
          <p:spPr>
            <a:xfrm>
              <a:off x="4558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916" name="Rectangle 74" title=""/>
            <p:cNvSpPr/>
            <p:nvPr/>
          </p:nvSpPr>
          <p:spPr>
            <a:xfrm>
              <a:off x="4502" y="2078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917" name="Rectangle 75" title=""/>
            <p:cNvSpPr/>
            <p:nvPr/>
          </p:nvSpPr>
          <p:spPr>
            <a:xfrm>
              <a:off x="4389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6918" name="Rectangle 76" title=""/>
            <p:cNvSpPr/>
            <p:nvPr/>
          </p:nvSpPr>
          <p:spPr>
            <a:xfrm>
              <a:off x="3974" y="2078"/>
              <a:ext cx="319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10</a:t>
              </a:r>
              <a:endParaRPr kumimoji="0" sz="1800">
                <a:latin typeface="Arial"/>
              </a:endParaRPr>
            </a:p>
          </p:txBody>
        </p:sp>
        <p:sp>
          <p:nvSpPr>
            <p:cNvPr id="76919" name="Rectangle 77" title=""/>
            <p:cNvSpPr/>
            <p:nvPr/>
          </p:nvSpPr>
          <p:spPr>
            <a:xfrm>
              <a:off x="3620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4</a:t>
              </a:r>
              <a:endParaRPr kumimoji="0" sz="1800">
                <a:latin typeface="Arial"/>
              </a:endParaRPr>
            </a:p>
          </p:txBody>
        </p:sp>
        <p:sp>
          <p:nvSpPr>
            <p:cNvPr id="76920" name="Rectangle 78" title=""/>
            <p:cNvSpPr/>
            <p:nvPr/>
          </p:nvSpPr>
          <p:spPr>
            <a:xfrm>
              <a:off x="3564" y="2078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921" name="Rectangle 79" title=""/>
            <p:cNvSpPr/>
            <p:nvPr/>
          </p:nvSpPr>
          <p:spPr>
            <a:xfrm>
              <a:off x="3451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6922" name="" title=""/>
            <p:cNvSpPr/>
            <p:nvPr/>
          </p:nvSpPr>
          <p:spPr>
            <a:xfrm>
              <a:off x="3001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923" name="" title=""/>
            <p:cNvSpPr/>
            <p:nvPr/>
          </p:nvSpPr>
          <p:spPr>
            <a:xfrm>
              <a:off x="2944" y="2078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924" name="" title=""/>
            <p:cNvSpPr/>
            <p:nvPr/>
          </p:nvSpPr>
          <p:spPr>
            <a:xfrm>
              <a:off x="2832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6925" name="" title=""/>
            <p:cNvSpPr/>
            <p:nvPr/>
          </p:nvSpPr>
          <p:spPr>
            <a:xfrm>
              <a:off x="2529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6926" name="" title=""/>
            <p:cNvSpPr/>
            <p:nvPr/>
          </p:nvSpPr>
          <p:spPr>
            <a:xfrm>
              <a:off x="2157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927" name="" title=""/>
            <p:cNvSpPr/>
            <p:nvPr/>
          </p:nvSpPr>
          <p:spPr>
            <a:xfrm>
              <a:off x="2101" y="2078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928" name="Rectangle 80" title=""/>
            <p:cNvSpPr/>
            <p:nvPr/>
          </p:nvSpPr>
          <p:spPr>
            <a:xfrm>
              <a:off x="1988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6929" name="Rectangle 81" title=""/>
            <p:cNvSpPr/>
            <p:nvPr/>
          </p:nvSpPr>
          <p:spPr>
            <a:xfrm>
              <a:off x="1538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930" name="Rectangle 82" title=""/>
            <p:cNvSpPr/>
            <p:nvPr/>
          </p:nvSpPr>
          <p:spPr>
            <a:xfrm>
              <a:off x="1482" y="2078"/>
              <a:ext cx="14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931" name="Rectangle 83" title=""/>
            <p:cNvSpPr/>
            <p:nvPr/>
          </p:nvSpPr>
          <p:spPr>
            <a:xfrm>
              <a:off x="1369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76932" name="Rectangle 84" title=""/>
            <p:cNvSpPr/>
            <p:nvPr/>
          </p:nvSpPr>
          <p:spPr>
            <a:xfrm>
              <a:off x="1070" y="2078"/>
              <a:ext cx="205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8</a:t>
              </a:r>
              <a:endParaRPr kumimoji="0" sz="1800">
                <a:latin typeface="Arial"/>
              </a:endParaRPr>
            </a:p>
          </p:txBody>
        </p:sp>
        <p:sp>
          <p:nvSpPr>
            <p:cNvPr id="76933" name="Rectangle 85" title=""/>
            <p:cNvSpPr/>
            <p:nvPr/>
          </p:nvSpPr>
          <p:spPr>
            <a:xfrm>
              <a:off x="4745" y="2043"/>
              <a:ext cx="125" cy="18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934" name="Rectangle 86" title=""/>
            <p:cNvSpPr/>
            <p:nvPr/>
          </p:nvSpPr>
          <p:spPr>
            <a:xfrm>
              <a:off x="3188" y="2043"/>
              <a:ext cx="125" cy="18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935" name="Rectangle 87" title=""/>
            <p:cNvSpPr/>
            <p:nvPr/>
          </p:nvSpPr>
          <p:spPr>
            <a:xfrm>
              <a:off x="1725" y="2043"/>
              <a:ext cx="125" cy="18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6936" name="Rectangle 88" title=""/>
            <p:cNvSpPr/>
            <p:nvPr/>
          </p:nvSpPr>
          <p:spPr>
            <a:xfrm>
              <a:off x="4857" y="2052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6937" name="Rectangle 89" title=""/>
            <p:cNvSpPr/>
            <p:nvPr/>
          </p:nvSpPr>
          <p:spPr>
            <a:xfrm>
              <a:off x="4235" y="2052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6938" name="" title=""/>
            <p:cNvSpPr/>
            <p:nvPr/>
          </p:nvSpPr>
          <p:spPr>
            <a:xfrm>
              <a:off x="3768" y="2052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6939" name="" title=""/>
            <p:cNvSpPr/>
            <p:nvPr/>
          </p:nvSpPr>
          <p:spPr>
            <a:xfrm>
              <a:off x="3300" y="2052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6940" name="" title=""/>
            <p:cNvSpPr/>
            <p:nvPr/>
          </p:nvSpPr>
          <p:spPr>
            <a:xfrm>
              <a:off x="2677" y="2052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6941" name="" title=""/>
            <p:cNvSpPr/>
            <p:nvPr/>
          </p:nvSpPr>
          <p:spPr>
            <a:xfrm>
              <a:off x="2305" y="2052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6942" name="" title=""/>
            <p:cNvSpPr/>
            <p:nvPr/>
          </p:nvSpPr>
          <p:spPr>
            <a:xfrm>
              <a:off x="1837" y="2052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76943" name="" title=""/>
            <p:cNvSpPr/>
            <p:nvPr/>
          </p:nvSpPr>
          <p:spPr>
            <a:xfrm>
              <a:off x="1215" y="2052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6944" name="Rectangle 90" title=""/>
            <p:cNvSpPr/>
            <p:nvPr/>
          </p:nvSpPr>
          <p:spPr>
            <a:xfrm>
              <a:off x="839" y="2052"/>
              <a:ext cx="261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6945" name="Rectangle 91" title=""/>
            <p:cNvSpPr/>
            <p:nvPr/>
          </p:nvSpPr>
          <p:spPr>
            <a:xfrm>
              <a:off x="473" y="2078"/>
              <a:ext cx="382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DY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6947" name="Group 93" title=""/>
          <p:cNvGrpSpPr>
            <a:grpSpLocks noChangeAspect="1"/>
          </p:cNvGrpSpPr>
          <p:nvPr/>
        </p:nvGrpSpPr>
        <p:grpSpPr>
          <a:xfrm>
            <a:off x="1135063" y="3962400"/>
            <a:ext cx="1455737" cy="503238"/>
            <a:chOff x="715" y="2496"/>
            <a:chExt cx="917" cy="317"/>
          </a:xfrm>
        </p:grpSpPr>
        <p:sp>
          <p:nvSpPr>
            <p:cNvPr id="76946" name="NotDefined 92" title=""/>
            <p:cNvSpPr>
              <a:spLocks noTextEdit="1"/>
            </p:cNvSpPr>
            <p:nvPr/>
          </p:nvSpPr>
          <p:spPr>
            <a:xfrm>
              <a:off x="715" y="2496"/>
              <a:ext cx="917" cy="31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6948" name="Rectangle 94" title=""/>
            <p:cNvSpPr/>
            <p:nvPr/>
          </p:nvSpPr>
          <p:spPr>
            <a:xfrm>
              <a:off x="1174" y="2503"/>
              <a:ext cx="523" cy="3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400">
                  <a:solidFill>
                    <a:srgbClr val="000000"/>
                  </a:solidFill>
                </a:rPr>
                <a:t>624</a:t>
              </a:r>
              <a:endParaRPr kumimoji="0" sz="1800">
                <a:latin typeface="Arial"/>
              </a:endParaRPr>
            </a:p>
          </p:txBody>
        </p:sp>
        <p:sp>
          <p:nvSpPr>
            <p:cNvPr id="76949" name="Rectangle 95" title=""/>
            <p:cNvSpPr/>
            <p:nvPr/>
          </p:nvSpPr>
          <p:spPr>
            <a:xfrm>
              <a:off x="1105" y="2503"/>
              <a:ext cx="179" cy="3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4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76950" name="Rectangle 96" title=""/>
            <p:cNvSpPr/>
            <p:nvPr/>
          </p:nvSpPr>
          <p:spPr>
            <a:xfrm>
              <a:off x="967" y="2503"/>
              <a:ext cx="248" cy="35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4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6951" name="Rectangle 97" title=""/>
            <p:cNvSpPr/>
            <p:nvPr/>
          </p:nvSpPr>
          <p:spPr>
            <a:xfrm>
              <a:off x="757" y="2472"/>
              <a:ext cx="316" cy="39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6953" name="Group 99" title=""/>
          <p:cNvGrpSpPr>
            <a:grpSpLocks noChangeAspect="1"/>
          </p:cNvGrpSpPr>
          <p:nvPr/>
        </p:nvGrpSpPr>
        <p:grpSpPr>
          <a:xfrm>
            <a:off x="762000" y="4648200"/>
            <a:ext cx="2163763" cy="466725"/>
            <a:chOff x="480" y="2928"/>
            <a:chExt cx="1363" cy="294"/>
          </a:xfrm>
        </p:grpSpPr>
        <p:sp>
          <p:nvSpPr>
            <p:cNvPr id="76952" name="NotDefined 98" title=""/>
            <p:cNvSpPr>
              <a:spLocks noTextEdit="1"/>
            </p:cNvSpPr>
            <p:nvPr/>
          </p:nvSpPr>
          <p:spPr>
            <a:xfrm>
              <a:off x="480" y="2928"/>
              <a:ext cx="1363" cy="294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6954" name="" title=""/>
            <p:cNvSpPr/>
            <p:nvPr/>
          </p:nvSpPr>
          <p:spPr>
            <a:xfrm>
              <a:off x="1734" y="2958"/>
              <a:ext cx="316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kumimoji="0" sz="1800">
                <a:latin typeface="Arial"/>
              </a:endParaRPr>
            </a:p>
          </p:txBody>
        </p:sp>
        <p:sp>
          <p:nvSpPr>
            <p:cNvPr id="76955" name="" title=""/>
            <p:cNvSpPr/>
            <p:nvPr/>
          </p:nvSpPr>
          <p:spPr>
            <a:xfrm>
              <a:off x="479" y="2958"/>
              <a:ext cx="526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由于</a:t>
              </a:r>
              <a:endParaRPr kumimoji="0" sz="1800">
                <a:latin typeface="Arial"/>
              </a:endParaRPr>
            </a:p>
          </p:txBody>
        </p:sp>
        <p:sp>
          <p:nvSpPr>
            <p:cNvPr id="76956" name="" title=""/>
            <p:cNvSpPr/>
            <p:nvPr/>
          </p:nvSpPr>
          <p:spPr>
            <a:xfrm>
              <a:off x="1455" y="2951"/>
              <a:ext cx="365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 i="1">
                  <a:solidFill>
                    <a:srgbClr val="000000"/>
                  </a:solidFill>
                </a:rPr>
                <a:t>DX</a:t>
              </a:r>
              <a:endParaRPr kumimoji="0" sz="1800">
                <a:latin typeface="Arial"/>
              </a:endParaRPr>
            </a:p>
          </p:txBody>
        </p:sp>
        <p:sp>
          <p:nvSpPr>
            <p:cNvPr id="76957" name="" title=""/>
            <p:cNvSpPr/>
            <p:nvPr/>
          </p:nvSpPr>
          <p:spPr>
            <a:xfrm>
              <a:off x="947" y="2951"/>
              <a:ext cx="353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 i="1">
                  <a:solidFill>
                    <a:srgbClr val="000000"/>
                  </a:solidFill>
                </a:rPr>
                <a:t>DY</a:t>
              </a:r>
              <a:endParaRPr kumimoji="0" sz="1800">
                <a:latin typeface="Arial"/>
              </a:endParaRPr>
            </a:p>
          </p:txBody>
        </p:sp>
        <p:sp>
          <p:nvSpPr>
            <p:cNvPr id="76958" name="" title=""/>
            <p:cNvSpPr/>
            <p:nvPr/>
          </p:nvSpPr>
          <p:spPr>
            <a:xfrm>
              <a:off x="1285" y="2927"/>
              <a:ext cx="241" cy="30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&lt;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6960" name="" title=""/>
          <p:cNvGrpSpPr>
            <a:grpSpLocks noChangeAspect="1"/>
          </p:cNvGrpSpPr>
          <p:nvPr/>
        </p:nvGrpSpPr>
        <p:grpSpPr>
          <a:xfrm>
            <a:off x="665163" y="5284788"/>
            <a:ext cx="4592637" cy="461962"/>
            <a:chOff x="419" y="3329"/>
            <a:chExt cx="2893" cy="291"/>
          </a:xfrm>
        </p:grpSpPr>
        <p:sp>
          <p:nvSpPr>
            <p:cNvPr id="76959" name="" title=""/>
            <p:cNvSpPr>
              <a:spLocks noTextEdit="1"/>
            </p:cNvSpPr>
            <p:nvPr/>
          </p:nvSpPr>
          <p:spPr>
            <a:xfrm>
              <a:off x="419" y="3329"/>
              <a:ext cx="2893" cy="291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6961" name="" title=""/>
            <p:cNvSpPr/>
            <p:nvPr/>
          </p:nvSpPr>
          <p:spPr>
            <a:xfrm>
              <a:off x="2562" y="3379"/>
              <a:ext cx="950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甲稳定．</a:t>
              </a:r>
              <a:endParaRPr kumimoji="0" sz="1800">
                <a:latin typeface="Arial"/>
              </a:endParaRPr>
            </a:p>
          </p:txBody>
        </p:sp>
        <p:sp>
          <p:nvSpPr>
            <p:cNvPr id="76962" name="" title=""/>
            <p:cNvSpPr/>
            <p:nvPr/>
          </p:nvSpPr>
          <p:spPr>
            <a:xfrm>
              <a:off x="451" y="3379"/>
              <a:ext cx="2217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这表明乙的射击水平比</a:t>
              </a:r>
              <a:endParaRPr kumimoji="0" sz="180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2" name="Text Box 2" title=""/>
          <p:cNvSpPr txBox="1"/>
          <p:nvPr/>
        </p:nvSpPr>
        <p:spPr>
          <a:xfrm>
            <a:off x="685800" y="609600"/>
            <a:ext cx="3200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660033"/>
                </a:solidFill>
              </a:rPr>
              <a:t>2、方差的性质</a:t>
            </a:r>
            <a:endParaRPr sz="2000"/>
          </a:p>
        </p:txBody>
      </p:sp>
      <p:graphicFrame>
        <p:nvGraphicFramePr>
          <p:cNvPr id="40963" name="Object 3" title=""/>
          <p:cNvGraphicFramePr>
            <a:graphicFrameLocks noChangeAspect="1"/>
          </p:cNvGraphicFramePr>
          <p:nvPr/>
        </p:nvGraphicFramePr>
        <p:xfrm>
          <a:off x="819150" y="1143000"/>
          <a:ext cx="7715250" cy="441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6" name="文档" r:id="rId2" imgW="7715250" imgH="441325" progId="Word.Document.8">
                  <p:embed/>
                </p:oleObj>
              </mc:Choice>
              <mc:Fallback>
                <p:oleObj name="文档" r:id="rId2" imgW="7715250" imgH="4413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150" y="1143000"/>
                        <a:ext cx="77152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 title=""/>
          <p:cNvGraphicFramePr>
            <a:graphicFrameLocks noChangeAspect="1"/>
          </p:cNvGraphicFramePr>
          <p:nvPr/>
        </p:nvGraphicFramePr>
        <p:xfrm>
          <a:off x="800100" y="1657350"/>
          <a:ext cx="3619500" cy="504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7" name="文档" r:id="rId4" imgW="3619500" imgH="504825" progId="Word.Document.8">
                  <p:embed/>
                </p:oleObj>
              </mc:Choice>
              <mc:Fallback>
                <p:oleObj name="文档" r:id="rId4" imgW="3619500" imgH="5048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" y="1657350"/>
                        <a:ext cx="3619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40966" name="Rectangle 6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40967" name="Object 7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8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 title=""/>
          <p:cNvGraphicFramePr>
            <a:graphicFrameLocks noChangeAspect="1"/>
          </p:cNvGraphicFramePr>
          <p:nvPr/>
        </p:nvGraphicFramePr>
        <p:xfrm>
          <a:off x="762000" y="2133600"/>
          <a:ext cx="8534400" cy="149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69" name="文档" r:id="rId8" imgW="8534400" imgH="1498600" progId="Word.Document.8">
                  <p:embed/>
                </p:oleObj>
              </mc:Choice>
              <mc:Fallback>
                <p:oleObj name="文档" r:id="rId8" imgW="8534400" imgH="1498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2133600"/>
                        <a:ext cx="85344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 title=""/>
          <p:cNvGraphicFramePr>
            <a:graphicFrameLocks noChangeAspect="1"/>
          </p:cNvGraphicFramePr>
          <p:nvPr/>
        </p:nvGraphicFramePr>
        <p:xfrm>
          <a:off x="1384300" y="5072063"/>
          <a:ext cx="6026150" cy="1112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0" name="文档" r:id="rId10" imgW="6026150" imgH="1112837" progId="Word.Document.8">
                  <p:embed/>
                </p:oleObj>
              </mc:Choice>
              <mc:Fallback>
                <p:oleObj name="文档" r:id="rId10" imgW="6026150" imgH="11128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84300" y="5072063"/>
                        <a:ext cx="602615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0" name="" title=""/>
          <p:cNvGrpSpPr/>
          <p:nvPr/>
        </p:nvGrpSpPr>
        <p:grpSpPr>
          <a:xfrm>
            <a:off x="685800" y="3852863"/>
            <a:ext cx="6515100" cy="1287462"/>
            <a:chOff x="408" y="2256"/>
            <a:chExt cx="4104" cy="811"/>
          </a:xfrm>
        </p:grpSpPr>
        <p:graphicFrame>
          <p:nvGraphicFramePr>
            <p:cNvPr id="40971" name="" title=""/>
            <p:cNvGraphicFramePr>
              <a:graphicFrameLocks noChangeAspect="1"/>
            </p:cNvGraphicFramePr>
            <p:nvPr/>
          </p:nvGraphicFramePr>
          <p:xfrm>
            <a:off x="869" y="2256"/>
            <a:ext cx="3643" cy="81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71" name="文档" r:id="rId12" imgW="5783262" imgH="1287462" progId="Word.Document.8">
                    <p:embed/>
                  </p:oleObj>
                </mc:Choice>
                <mc:Fallback>
                  <p:oleObj name="文档" r:id="rId12" imgW="5783262" imgH="1287462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69" y="2256"/>
                          <a:ext cx="3643" cy="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2" name="" title=""/>
            <p:cNvSpPr txBox="1"/>
            <p:nvPr/>
          </p:nvSpPr>
          <p:spPr>
            <a:xfrm>
              <a:off x="408" y="2265"/>
              <a:ext cx="630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sz="2800"/>
                <a:t>证：</a:t>
              </a:r>
              <a:endParaRPr sz="2800"/>
            </a:p>
          </p:txBody>
        </p:sp>
      </p:grpSp>
      <p:grpSp>
        <p:nvGrpSpPr>
          <p:cNvPr id="41007" name="" title=""/>
          <p:cNvGrpSpPr/>
          <p:nvPr/>
        </p:nvGrpSpPr>
        <p:grpSpPr>
          <a:xfrm>
            <a:off x="1466850" y="6070600"/>
            <a:ext cx="6510338" cy="482600"/>
            <a:chOff x="924" y="3824"/>
            <a:chExt cx="4101" cy="304"/>
          </a:xfrm>
        </p:grpSpPr>
        <p:sp>
          <p:nvSpPr>
            <p:cNvPr id="40975" name="" title=""/>
            <p:cNvSpPr/>
            <p:nvPr/>
          </p:nvSpPr>
          <p:spPr>
            <a:xfrm>
              <a:off x="4948" y="3850"/>
              <a:ext cx="77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</a:rPr>
                <a:t>)</a:t>
              </a:r>
              <a:endParaRPr sz="2800"/>
            </a:p>
          </p:txBody>
        </p:sp>
        <p:sp>
          <p:nvSpPr>
            <p:cNvPr id="40976" name="Rectangle 10" title=""/>
            <p:cNvSpPr/>
            <p:nvPr/>
          </p:nvSpPr>
          <p:spPr>
            <a:xfrm>
              <a:off x="4176" y="3850"/>
              <a:ext cx="77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</a:rPr>
                <a:t>(</a:t>
              </a:r>
              <a:endParaRPr sz="2800"/>
            </a:p>
          </p:txBody>
        </p:sp>
        <p:sp>
          <p:nvSpPr>
            <p:cNvPr id="40977" name="Rectangle 11" title=""/>
            <p:cNvSpPr/>
            <p:nvPr/>
          </p:nvSpPr>
          <p:spPr>
            <a:xfrm>
              <a:off x="4062" y="3850"/>
              <a:ext cx="77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</a:rPr>
                <a:t>)</a:t>
              </a:r>
              <a:endParaRPr sz="2800"/>
            </a:p>
          </p:txBody>
        </p:sp>
        <p:sp>
          <p:nvSpPr>
            <p:cNvPr id="40978" name="Rectangle 12" title=""/>
            <p:cNvSpPr/>
            <p:nvPr/>
          </p:nvSpPr>
          <p:spPr>
            <a:xfrm>
              <a:off x="3212" y="3850"/>
              <a:ext cx="77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</a:rPr>
                <a:t>(</a:t>
              </a:r>
              <a:endParaRPr sz="2800"/>
            </a:p>
          </p:txBody>
        </p:sp>
        <p:sp>
          <p:nvSpPr>
            <p:cNvPr id="40979" name="Rectangle 13" title=""/>
            <p:cNvSpPr/>
            <p:nvPr/>
          </p:nvSpPr>
          <p:spPr>
            <a:xfrm>
              <a:off x="2692" y="3850"/>
              <a:ext cx="116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</a:rPr>
                <a:t>2</a:t>
              </a:r>
              <a:endParaRPr sz="2800"/>
            </a:p>
          </p:txBody>
        </p:sp>
        <p:sp>
          <p:nvSpPr>
            <p:cNvPr id="40980" name="Rectangle 14" title=""/>
            <p:cNvSpPr/>
            <p:nvPr/>
          </p:nvSpPr>
          <p:spPr>
            <a:xfrm>
              <a:off x="2046" y="3832"/>
              <a:ext cx="68" cy="16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1700">
                  <a:solidFill>
                    <a:srgbClr val="000000"/>
                  </a:solidFill>
                </a:rPr>
                <a:t>2</a:t>
              </a:r>
              <a:endParaRPr sz="2800"/>
            </a:p>
          </p:txBody>
        </p:sp>
        <p:sp>
          <p:nvSpPr>
            <p:cNvPr id="40981" name="Rectangle 15" title=""/>
            <p:cNvSpPr/>
            <p:nvPr/>
          </p:nvSpPr>
          <p:spPr>
            <a:xfrm>
              <a:off x="1255" y="3832"/>
              <a:ext cx="68" cy="16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1700">
                  <a:solidFill>
                    <a:srgbClr val="000000"/>
                  </a:solidFill>
                </a:rPr>
                <a:t>2</a:t>
              </a:r>
              <a:endParaRPr sz="2800"/>
            </a:p>
          </p:txBody>
        </p:sp>
        <p:sp>
          <p:nvSpPr>
            <p:cNvPr id="40982" name="Rectangle 16" title=""/>
            <p:cNvSpPr/>
            <p:nvPr/>
          </p:nvSpPr>
          <p:spPr>
            <a:xfrm>
              <a:off x="4640" y="3850"/>
              <a:ext cx="271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EY</a:t>
              </a:r>
              <a:endParaRPr sz="2800"/>
            </a:p>
          </p:txBody>
        </p:sp>
        <p:sp>
          <p:nvSpPr>
            <p:cNvPr id="40983" name="Rectangle 17" title=""/>
            <p:cNvSpPr/>
            <p:nvPr/>
          </p:nvSpPr>
          <p:spPr>
            <a:xfrm>
              <a:off x="4247" y="3850"/>
              <a:ext cx="129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Y</a:t>
              </a:r>
              <a:endParaRPr sz="2800"/>
            </a:p>
          </p:txBody>
        </p:sp>
        <p:sp>
          <p:nvSpPr>
            <p:cNvPr id="40985" name="Rectangle 19" title=""/>
            <p:cNvSpPr/>
            <p:nvPr/>
          </p:nvSpPr>
          <p:spPr>
            <a:xfrm>
              <a:off x="3732" y="3850"/>
              <a:ext cx="284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EX</a:t>
              </a:r>
              <a:endParaRPr sz="2800"/>
            </a:p>
          </p:txBody>
        </p:sp>
        <p:sp>
          <p:nvSpPr>
            <p:cNvPr id="40986" name="" title=""/>
            <p:cNvSpPr/>
            <p:nvPr/>
          </p:nvSpPr>
          <p:spPr>
            <a:xfrm>
              <a:off x="3316" y="3850"/>
              <a:ext cx="142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X</a:t>
              </a:r>
              <a:endParaRPr sz="2800"/>
            </a:p>
          </p:txBody>
        </p:sp>
        <p:sp>
          <p:nvSpPr>
            <p:cNvPr id="40987" name="" title=""/>
            <p:cNvSpPr/>
            <p:nvPr/>
          </p:nvSpPr>
          <p:spPr>
            <a:xfrm>
              <a:off x="2815" y="3850"/>
              <a:ext cx="374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abE</a:t>
              </a:r>
              <a:endParaRPr sz="2800"/>
            </a:p>
          </p:txBody>
        </p:sp>
        <p:sp>
          <p:nvSpPr>
            <p:cNvPr id="40988" name="" title=""/>
            <p:cNvSpPr/>
            <p:nvPr/>
          </p:nvSpPr>
          <p:spPr>
            <a:xfrm>
              <a:off x="2132" y="3850"/>
              <a:ext cx="297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DY</a:t>
              </a:r>
              <a:endParaRPr sz="2800"/>
            </a:p>
          </p:txBody>
        </p:sp>
        <p:sp>
          <p:nvSpPr>
            <p:cNvPr id="40989" name="" title=""/>
            <p:cNvSpPr/>
            <p:nvPr/>
          </p:nvSpPr>
          <p:spPr>
            <a:xfrm>
              <a:off x="1916" y="3850"/>
              <a:ext cx="116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b</a:t>
              </a:r>
              <a:endParaRPr sz="2800"/>
            </a:p>
          </p:txBody>
        </p:sp>
        <p:sp>
          <p:nvSpPr>
            <p:cNvPr id="40990" name="" title=""/>
            <p:cNvSpPr/>
            <p:nvPr/>
          </p:nvSpPr>
          <p:spPr>
            <a:xfrm>
              <a:off x="1341" y="3850"/>
              <a:ext cx="310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DX</a:t>
              </a:r>
              <a:endParaRPr sz="2800"/>
            </a:p>
          </p:txBody>
        </p:sp>
        <p:sp>
          <p:nvSpPr>
            <p:cNvPr id="40991" name="" title=""/>
            <p:cNvSpPr/>
            <p:nvPr/>
          </p:nvSpPr>
          <p:spPr>
            <a:xfrm>
              <a:off x="1122" y="3850"/>
              <a:ext cx="116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a</a:t>
              </a:r>
              <a:endParaRPr sz="2800"/>
            </a:p>
          </p:txBody>
        </p:sp>
        <p:sp>
          <p:nvSpPr>
            <p:cNvPr id="40992" name="Rectangle 20" title=""/>
            <p:cNvSpPr/>
            <p:nvPr/>
          </p:nvSpPr>
          <p:spPr>
            <a:xfrm>
              <a:off x="4455" y="3824"/>
              <a:ext cx="127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sz="2800"/>
            </a:p>
          </p:txBody>
        </p:sp>
        <p:sp>
          <p:nvSpPr>
            <p:cNvPr id="40993" name="Rectangle 21" title=""/>
            <p:cNvSpPr/>
            <p:nvPr/>
          </p:nvSpPr>
          <p:spPr>
            <a:xfrm>
              <a:off x="3546" y="3824"/>
              <a:ext cx="127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sz="2800"/>
            </a:p>
          </p:txBody>
        </p:sp>
        <p:sp>
          <p:nvSpPr>
            <p:cNvPr id="40994" name="Rectangle 22" title=""/>
            <p:cNvSpPr/>
            <p:nvPr/>
          </p:nvSpPr>
          <p:spPr>
            <a:xfrm>
              <a:off x="2510" y="3824"/>
              <a:ext cx="127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sz="2800"/>
            </a:p>
          </p:txBody>
        </p:sp>
        <p:sp>
          <p:nvSpPr>
            <p:cNvPr id="40995" name="Rectangle 23" title=""/>
            <p:cNvSpPr/>
            <p:nvPr/>
          </p:nvSpPr>
          <p:spPr>
            <a:xfrm>
              <a:off x="1742" y="3824"/>
              <a:ext cx="127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sz="2800"/>
            </a:p>
          </p:txBody>
        </p:sp>
        <p:sp>
          <p:nvSpPr>
            <p:cNvPr id="40996" name="Rectangle 24" title=""/>
            <p:cNvSpPr/>
            <p:nvPr/>
          </p:nvSpPr>
          <p:spPr>
            <a:xfrm>
              <a:off x="924" y="3824"/>
              <a:ext cx="127" cy="2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sz="2800"/>
            </a:p>
          </p:txBody>
        </p:sp>
      </p:grpSp>
      <p:cxnSp>
        <p:nvCxnSpPr>
          <p:cNvPr id="40974" name="" title=""/>
          <p:cNvCxnSpPr/>
          <p:nvPr/>
        </p:nvCxnSpPr>
        <p:spPr>
          <a:xfrm>
            <a:off x="1371600" y="3657600"/>
            <a:ext cx="70866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graphicFrame>
        <p:nvGraphicFramePr>
          <p:cNvPr id="41011" name="Object 33" title=""/>
          <p:cNvGraphicFramePr>
            <a:graphicFrameLocks noChangeAspect="1"/>
          </p:cNvGraphicFramePr>
          <p:nvPr/>
        </p:nvGraphicFramePr>
        <p:xfrm>
          <a:off x="3886200" y="609600"/>
          <a:ext cx="2667000" cy="500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2" name="公式" r:id="rId14" imgW="2667000" imgH="500063" progId="Equation.3">
                  <p:embed/>
                </p:oleObj>
              </mc:Choice>
              <mc:Fallback>
                <p:oleObj name="公式" r:id="rId14" imgW="2667000" imgH="5000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86200" y="609600"/>
                        <a:ext cx="2667000" cy="500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1987" name="Object 3" title=""/>
          <p:cNvGraphicFramePr>
            <a:graphicFrameLocks noChangeAspect="1"/>
          </p:cNvGraphicFramePr>
          <p:nvPr/>
        </p:nvGraphicFramePr>
        <p:xfrm>
          <a:off x="800100" y="3810000"/>
          <a:ext cx="7315200" cy="47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3" name="文档" r:id="rId2" imgW="7315200" imgH="479425" progId="Word.Document.8">
                  <p:embed/>
                </p:oleObj>
              </mc:Choice>
              <mc:Fallback>
                <p:oleObj name="文档" r:id="rId2" imgW="7315200" imgH="4794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0100" y="3810000"/>
                        <a:ext cx="7315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41989" name="Rectangle 5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41990" name="Object 6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4" name="Image" r:id="rId4" imgW="7572375" imgH="19050" progId="Photoshop.Image.5">
                  <p:embed/>
                </p:oleObj>
              </mc:Choice>
              <mc:Fallback>
                <p:oleObj name="Image" r:id="rId4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38" name="Group 36" title=""/>
          <p:cNvGrpSpPr/>
          <p:nvPr/>
        </p:nvGrpSpPr>
        <p:grpSpPr>
          <a:xfrm>
            <a:off x="2438400" y="3175000"/>
            <a:ext cx="2228850" cy="471488"/>
            <a:chOff x="1272" y="4033"/>
            <a:chExt cx="1524" cy="413"/>
          </a:xfrm>
        </p:grpSpPr>
        <p:sp>
          <p:nvSpPr>
            <p:cNvPr id="42039" name="Rectangle 37" title=""/>
            <p:cNvSpPr/>
            <p:nvPr/>
          </p:nvSpPr>
          <p:spPr>
            <a:xfrm>
              <a:off x="2474" y="4059"/>
              <a:ext cx="322" cy="38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DY</a:t>
              </a:r>
              <a:endParaRPr sz="2800"/>
            </a:p>
          </p:txBody>
        </p:sp>
        <p:sp>
          <p:nvSpPr>
            <p:cNvPr id="42040" name="Rectangle 38" title=""/>
            <p:cNvSpPr/>
            <p:nvPr/>
          </p:nvSpPr>
          <p:spPr>
            <a:xfrm>
              <a:off x="2260" y="4059"/>
              <a:ext cx="126" cy="38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b</a:t>
              </a:r>
              <a:endParaRPr sz="2800"/>
            </a:p>
          </p:txBody>
        </p:sp>
        <p:sp>
          <p:nvSpPr>
            <p:cNvPr id="42041" name="Rectangle 39" title=""/>
            <p:cNvSpPr/>
            <p:nvPr/>
          </p:nvSpPr>
          <p:spPr>
            <a:xfrm>
              <a:off x="1687" y="4059"/>
              <a:ext cx="336" cy="38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DX</a:t>
              </a:r>
              <a:endParaRPr sz="2800"/>
            </a:p>
          </p:txBody>
        </p:sp>
        <p:sp>
          <p:nvSpPr>
            <p:cNvPr id="42042" name="" title=""/>
            <p:cNvSpPr/>
            <p:nvPr/>
          </p:nvSpPr>
          <p:spPr>
            <a:xfrm>
              <a:off x="1468" y="4059"/>
              <a:ext cx="126" cy="38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 i="1">
                  <a:solidFill>
                    <a:srgbClr val="000000"/>
                  </a:solidFill>
                </a:rPr>
                <a:t>a</a:t>
              </a:r>
              <a:endParaRPr sz="2800"/>
            </a:p>
          </p:txBody>
        </p:sp>
        <p:sp>
          <p:nvSpPr>
            <p:cNvPr id="42043" name="" title=""/>
            <p:cNvSpPr/>
            <p:nvPr/>
          </p:nvSpPr>
          <p:spPr>
            <a:xfrm>
              <a:off x="2388" y="4041"/>
              <a:ext cx="74" cy="2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1700">
                  <a:solidFill>
                    <a:srgbClr val="000000"/>
                  </a:solidFill>
                </a:rPr>
                <a:t>2</a:t>
              </a:r>
              <a:endParaRPr sz="2800"/>
            </a:p>
          </p:txBody>
        </p:sp>
        <p:sp>
          <p:nvSpPr>
            <p:cNvPr id="42044" name="" title=""/>
            <p:cNvSpPr/>
            <p:nvPr/>
          </p:nvSpPr>
          <p:spPr>
            <a:xfrm>
              <a:off x="1601" y="4041"/>
              <a:ext cx="74" cy="2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1700">
                  <a:solidFill>
                    <a:srgbClr val="000000"/>
                  </a:solidFill>
                </a:rPr>
                <a:t>2</a:t>
              </a:r>
              <a:endParaRPr sz="2800"/>
            </a:p>
          </p:txBody>
        </p:sp>
        <p:sp>
          <p:nvSpPr>
            <p:cNvPr id="42045" name="" title=""/>
            <p:cNvSpPr/>
            <p:nvPr/>
          </p:nvSpPr>
          <p:spPr>
            <a:xfrm>
              <a:off x="2086" y="4033"/>
              <a:ext cx="138" cy="38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sz="2800"/>
            </a:p>
          </p:txBody>
        </p:sp>
        <p:sp>
          <p:nvSpPr>
            <p:cNvPr id="42046" name="" title=""/>
            <p:cNvSpPr/>
            <p:nvPr/>
          </p:nvSpPr>
          <p:spPr>
            <a:xfrm>
              <a:off x="1272" y="4033"/>
              <a:ext cx="138" cy="38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sz="2800"/>
            </a:p>
          </p:txBody>
        </p:sp>
      </p:grpSp>
      <p:sp>
        <p:nvSpPr>
          <p:cNvPr id="42047" name="" title=""/>
          <p:cNvSpPr txBox="1"/>
          <p:nvPr/>
        </p:nvSpPr>
        <p:spPr>
          <a:xfrm>
            <a:off x="762000" y="762000"/>
            <a:ext cx="6324600" cy="18018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/>
              <a:t>若X,Y独立，则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E(X-EX)(Y-EY)=E (X-EX)E (Y-EY)=0</a:t>
            </a:r>
            <a:endParaRPr sz="2800"/>
          </a:p>
          <a:p>
            <a:pPr lvl="0">
              <a:spcBef>
                <a:spcPct val="50000"/>
              </a:spcBef>
            </a:pPr>
            <a:r>
              <a:rPr sz="2800"/>
              <a:t>故：</a:t>
            </a:r>
            <a:endParaRPr sz="2800"/>
          </a:p>
        </p:txBody>
      </p:sp>
      <p:graphicFrame>
        <p:nvGraphicFramePr>
          <p:cNvPr id="42048" name="Object 40" title=""/>
          <p:cNvGraphicFramePr>
            <a:graphicFrameLocks noChangeAspect="1"/>
          </p:cNvGraphicFramePr>
          <p:nvPr/>
        </p:nvGraphicFramePr>
        <p:xfrm>
          <a:off x="685800" y="2524125"/>
          <a:ext cx="7851775" cy="828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5" name="文档" r:id="rId6" imgW="7851775" imgH="828675" progId="Word.Document.8">
                  <p:embed/>
                </p:oleObj>
              </mc:Choice>
              <mc:Fallback>
                <p:oleObj name="文档" r:id="rId6" imgW="7851775" imgH="8286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2524125"/>
                        <a:ext cx="78517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51" name="Group 43" title=""/>
          <p:cNvGrpSpPr/>
          <p:nvPr/>
        </p:nvGrpSpPr>
        <p:grpSpPr>
          <a:xfrm>
            <a:off x="685800" y="4724400"/>
            <a:ext cx="8153400" cy="1373188"/>
            <a:chOff x="432" y="2976"/>
            <a:chExt cx="5136" cy="865"/>
          </a:xfrm>
        </p:grpSpPr>
        <p:sp>
          <p:nvSpPr>
            <p:cNvPr id="42049" name="Text Box 41" title=""/>
            <p:cNvSpPr txBox="1"/>
            <p:nvPr/>
          </p:nvSpPr>
          <p:spPr>
            <a:xfrm>
              <a:off x="432" y="2976"/>
              <a:ext cx="5136" cy="8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algn="just"/>
              <a:r>
                <a:rPr sz="2800"/>
                <a:t>注：</a:t>
              </a:r>
              <a:endParaRPr sz="2800"/>
            </a:p>
            <a:p>
              <a:pPr lvl="0" algn="just"/>
              <a:r>
                <a:rPr sz="2800"/>
                <a:t>    令，                                          则 EY=0,DY=1。</a:t>
              </a:r>
              <a:endParaRPr sz="2800"/>
            </a:p>
            <a:p>
              <a:pPr lvl="0" algn="just"/>
              <a:r>
                <a:rPr sz="2800"/>
                <a:t>称</a:t>
              </a:r>
              <a:r>
                <a:rPr sz="2800">
                  <a:solidFill>
                    <a:srgbClr val="CC6600"/>
                  </a:solidFill>
                </a:rPr>
                <a:t>Y</a:t>
              </a:r>
              <a:r>
                <a:rPr sz="2800"/>
                <a:t>是随机变量</a:t>
              </a:r>
              <a:r>
                <a:rPr sz="2800">
                  <a:solidFill>
                    <a:srgbClr val="CC6600"/>
                  </a:solidFill>
                </a:rPr>
                <a:t>X</a:t>
              </a:r>
              <a:r>
                <a:rPr sz="2800"/>
                <a:t>的</a:t>
              </a:r>
              <a:r>
                <a:rPr sz="2800">
                  <a:solidFill>
                    <a:srgbClr val="CC6600"/>
                  </a:solidFill>
                </a:rPr>
                <a:t>标准化</a:t>
              </a:r>
              <a:r>
                <a:rPr sz="2800"/>
                <a:t>了的随机变量。</a:t>
              </a:r>
              <a:endParaRPr sz="2800"/>
            </a:p>
          </p:txBody>
        </p:sp>
        <p:graphicFrame>
          <p:nvGraphicFramePr>
            <p:cNvPr id="42050" name="Object 42" title=""/>
            <p:cNvGraphicFramePr>
              <a:graphicFrameLocks noChangeAspect="1"/>
            </p:cNvGraphicFramePr>
            <p:nvPr/>
          </p:nvGraphicFramePr>
          <p:xfrm>
            <a:off x="1200" y="3168"/>
            <a:ext cx="2160" cy="43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76" name="公式" r:id="rId8" imgW="3429000" imgH="685800" progId="Equation.3">
                    <p:embed/>
                  </p:oleObj>
                </mc:Choice>
                <mc:Fallback>
                  <p:oleObj name="公式" r:id="rId8" imgW="3429000" imgH="6858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00" y="3168"/>
                          <a:ext cx="216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52" name="HomeButton 44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2053" name="Text Box 45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22" name="Rectangle 2" title=""/>
          <p:cNvSpPr/>
          <p:nvPr/>
        </p:nvSpPr>
        <p:spPr>
          <a:xfrm>
            <a:off x="7010400" y="6858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81923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81924" name="Object 4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Text Box 5" title=""/>
          <p:cNvSpPr txBox="1"/>
          <p:nvPr/>
        </p:nvSpPr>
        <p:spPr>
          <a:xfrm>
            <a:off x="660400" y="762000"/>
            <a:ext cx="1143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 14</a:t>
            </a:r>
            <a:endParaRPr sz="2800">
              <a:solidFill>
                <a:schemeClr val="hlink"/>
              </a:solidFill>
            </a:endParaRPr>
          </a:p>
        </p:txBody>
      </p:sp>
      <p:graphicFrame>
        <p:nvGraphicFramePr>
          <p:cNvPr id="81926" name="Object 6" title=""/>
          <p:cNvGraphicFramePr>
            <a:graphicFrameLocks noChangeAspect="1"/>
          </p:cNvGraphicFramePr>
          <p:nvPr/>
        </p:nvGraphicFramePr>
        <p:xfrm>
          <a:off x="685800" y="1433513"/>
          <a:ext cx="8458200" cy="5540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78" name="公式" r:id="rId4" imgW="8458200" imgH="554037" progId="Equation.3">
                  <p:embed/>
                </p:oleObj>
              </mc:Choice>
              <mc:Fallback>
                <p:oleObj name="公式" r:id="rId4" imgW="8458200" imgH="5540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433513"/>
                        <a:ext cx="84582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Text Box 7" title=""/>
          <p:cNvSpPr txBox="1"/>
          <p:nvPr/>
        </p:nvSpPr>
        <p:spPr>
          <a:xfrm>
            <a:off x="685800" y="2063750"/>
            <a:ext cx="1143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解：</a:t>
            </a:r>
            <a:endParaRPr sz="2800">
              <a:solidFill>
                <a:schemeClr val="hlink"/>
              </a:solidFill>
            </a:endParaRPr>
          </a:p>
        </p:txBody>
      </p:sp>
      <p:grpSp>
        <p:nvGrpSpPr>
          <p:cNvPr id="81941" name="Group 15" title=""/>
          <p:cNvGrpSpPr/>
          <p:nvPr/>
        </p:nvGrpSpPr>
        <p:grpSpPr>
          <a:xfrm>
            <a:off x="2209800" y="3962400"/>
            <a:ext cx="3276600" cy="2667000"/>
            <a:chOff x="1392" y="2496"/>
            <a:chExt cx="2064" cy="1680"/>
          </a:xfrm>
        </p:grpSpPr>
        <p:cxnSp>
          <p:nvCxnSpPr>
            <p:cNvPr id="81928" name="" title=""/>
            <p:cNvCxnSpPr/>
            <p:nvPr/>
          </p:nvCxnSpPr>
          <p:spPr>
            <a:xfrm>
              <a:off x="1392" y="3811"/>
              <a:ext cx="206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81929" name="" title=""/>
            <p:cNvCxnSpPr/>
            <p:nvPr/>
          </p:nvCxnSpPr>
          <p:spPr>
            <a:xfrm flipH="1" flipV="1">
              <a:off x="1805" y="2496"/>
              <a:ext cx="0" cy="168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</p:spPr>
        </p:cxnSp>
        <p:cxnSp>
          <p:nvCxnSpPr>
            <p:cNvPr id="81930" name="" title=""/>
            <p:cNvCxnSpPr/>
            <p:nvPr/>
          </p:nvCxnSpPr>
          <p:spPr>
            <a:xfrm>
              <a:off x="1805" y="3153"/>
              <a:ext cx="908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81931" name="" title=""/>
            <p:cNvCxnSpPr/>
            <p:nvPr/>
          </p:nvCxnSpPr>
          <p:spPr>
            <a:xfrm flipH="1">
              <a:off x="2713" y="3153"/>
              <a:ext cx="0" cy="658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graphicFrame>
          <p:nvGraphicFramePr>
            <p:cNvPr id="81932" name="" title=""/>
            <p:cNvGraphicFramePr>
              <a:graphicFrameLocks noChangeAspect="1"/>
            </p:cNvGraphicFramePr>
            <p:nvPr/>
          </p:nvGraphicFramePr>
          <p:xfrm>
            <a:off x="3234" y="3884"/>
            <a:ext cx="222" cy="21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79" name="公式" r:id="rId6" imgW="352425" imgH="347662" progId="Equation.3">
                    <p:embed/>
                  </p:oleObj>
                </mc:Choice>
                <mc:Fallback>
                  <p:oleObj name="公式" r:id="rId6" imgW="352425" imgH="34766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34" y="3884"/>
                          <a:ext cx="22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3" name="" title=""/>
            <p:cNvGraphicFramePr>
              <a:graphicFrameLocks noChangeAspect="1"/>
            </p:cNvGraphicFramePr>
            <p:nvPr/>
          </p:nvGraphicFramePr>
          <p:xfrm>
            <a:off x="1504" y="2498"/>
            <a:ext cx="273" cy="29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80" name="公式" r:id="rId8" imgW="433388" imgH="460375" progId="Equation.3">
                    <p:embed/>
                  </p:oleObj>
                </mc:Choice>
                <mc:Fallback>
                  <p:oleObj name="公式" r:id="rId8" imgW="433388" imgH="46037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04" y="2498"/>
                          <a:ext cx="27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4" name="" title=""/>
            <p:cNvGraphicFramePr>
              <a:graphicFrameLocks noChangeAspect="1"/>
            </p:cNvGraphicFramePr>
            <p:nvPr/>
          </p:nvGraphicFramePr>
          <p:xfrm>
            <a:off x="1559" y="3885"/>
            <a:ext cx="184" cy="21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81" name="公式" r:id="rId10" imgW="292100" imgH="346075" progId="Equation.3">
                    <p:embed/>
                  </p:oleObj>
                </mc:Choice>
                <mc:Fallback>
                  <p:oleObj name="公式" r:id="rId10" imgW="292100" imgH="34607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59" y="3885"/>
                          <a:ext cx="184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5" name="" title=""/>
            <p:cNvGraphicFramePr>
              <a:graphicFrameLocks noChangeAspect="1"/>
            </p:cNvGraphicFramePr>
            <p:nvPr/>
          </p:nvGraphicFramePr>
          <p:xfrm>
            <a:off x="1545" y="3080"/>
            <a:ext cx="155" cy="21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82" name="公式" r:id="rId12" imgW="246062" imgH="347662" progId="Equation.3">
                    <p:embed/>
                  </p:oleObj>
                </mc:Choice>
                <mc:Fallback>
                  <p:oleObj name="公式" r:id="rId12" imgW="246062" imgH="34766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545" y="3080"/>
                          <a:ext cx="15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6" name="Object 10" title=""/>
            <p:cNvGraphicFramePr>
              <a:graphicFrameLocks noChangeAspect="1"/>
            </p:cNvGraphicFramePr>
            <p:nvPr/>
          </p:nvGraphicFramePr>
          <p:xfrm>
            <a:off x="2641" y="3884"/>
            <a:ext cx="155" cy="21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83" name="公式" r:id="rId14" imgW="246062" imgH="347662" progId="Equation.3">
                    <p:embed/>
                  </p:oleObj>
                </mc:Choice>
                <mc:Fallback>
                  <p:oleObj name="公式" r:id="rId14" imgW="246062" imgH="34766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641" y="3884"/>
                          <a:ext cx="155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37" name="Object 11" title=""/>
          <p:cNvGraphicFramePr>
            <a:graphicFrameLocks noChangeAspect="1"/>
          </p:cNvGraphicFramePr>
          <p:nvPr/>
        </p:nvGraphicFramePr>
        <p:xfrm>
          <a:off x="685800" y="2641600"/>
          <a:ext cx="6248400" cy="10842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4" name="公式" r:id="rId15" imgW="6248400" imgH="1084263" progId="Equation.3">
                  <p:embed/>
                </p:oleObj>
              </mc:Choice>
              <mc:Fallback>
                <p:oleObj name="公式" r:id="rId15" imgW="6248400" imgH="10842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5800" y="2641600"/>
                        <a:ext cx="62484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9" name="HomeButton 13" title="">
            <a:hlinkClick r:id="rId17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81940" name="Text Box 14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7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8" name="Rectangle 2" title=""/>
          <p:cNvSpPr/>
          <p:nvPr/>
        </p:nvSpPr>
        <p:spPr>
          <a:xfrm>
            <a:off x="7010400" y="6858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65539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65540" name="Object 4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 title=""/>
          <p:cNvSpPr txBox="1"/>
          <p:nvPr/>
        </p:nvSpPr>
        <p:spPr>
          <a:xfrm>
            <a:off x="152400" y="609600"/>
            <a:ext cx="1625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 14续</a:t>
            </a:r>
            <a:endParaRPr sz="2800">
              <a:solidFill>
                <a:schemeClr val="hlink"/>
              </a:solidFill>
            </a:endParaRPr>
          </a:p>
        </p:txBody>
      </p:sp>
      <p:grpSp>
        <p:nvGrpSpPr>
          <p:cNvPr id="65562" name="" title=""/>
          <p:cNvGrpSpPr/>
          <p:nvPr/>
        </p:nvGrpSpPr>
        <p:grpSpPr>
          <a:xfrm>
            <a:off x="1698625" y="3200400"/>
            <a:ext cx="6226175" cy="1274763"/>
            <a:chOff x="1062" y="2257"/>
            <a:chExt cx="3922" cy="803"/>
          </a:xfrm>
        </p:grpSpPr>
        <p:graphicFrame>
          <p:nvGraphicFramePr>
            <p:cNvPr id="65543" name="Object 7" title=""/>
            <p:cNvGraphicFramePr>
              <a:graphicFrameLocks noChangeAspect="1"/>
            </p:cNvGraphicFramePr>
            <p:nvPr/>
          </p:nvGraphicFramePr>
          <p:xfrm>
            <a:off x="1062" y="2257"/>
            <a:ext cx="1715" cy="80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86" name="公式" r:id="rId4" imgW="2722562" imgH="1274763" progId="Equation.3">
                    <p:embed/>
                  </p:oleObj>
                </mc:Choice>
                <mc:Fallback>
                  <p:oleObj name="公式" r:id="rId4" imgW="2722562" imgH="127476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62" y="2257"/>
                          <a:ext cx="1715" cy="8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4" name="Object 8" title=""/>
            <p:cNvGraphicFramePr>
              <a:graphicFrameLocks noChangeAspect="1"/>
            </p:cNvGraphicFramePr>
            <p:nvPr/>
          </p:nvGraphicFramePr>
          <p:xfrm>
            <a:off x="2832" y="2264"/>
            <a:ext cx="1592" cy="796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87" name="公式" r:id="rId6" imgW="2527300" imgH="1263651" progId="Equation.3">
                    <p:embed/>
                  </p:oleObj>
                </mc:Choice>
                <mc:Fallback>
                  <p:oleObj name="公式" r:id="rId6" imgW="2527300" imgH="1263651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32" y="2264"/>
                          <a:ext cx="1592" cy="7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5" name="Object 9" title=""/>
            <p:cNvGraphicFramePr>
              <a:graphicFrameLocks noChangeAspect="1"/>
            </p:cNvGraphicFramePr>
            <p:nvPr/>
          </p:nvGraphicFramePr>
          <p:xfrm>
            <a:off x="4518" y="2304"/>
            <a:ext cx="466" cy="67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188" name="公式" r:id="rId8" imgW="739775" imgH="1066800" progId="Equation.3">
                    <p:embed/>
                  </p:oleObj>
                </mc:Choice>
                <mc:Fallback>
                  <p:oleObj name="公式" r:id="rId8" imgW="739775" imgH="10668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18" y="2304"/>
                          <a:ext cx="466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6" name="" title=""/>
          <p:cNvGraphicFramePr>
            <a:graphicFrameLocks noChangeAspect="1"/>
          </p:cNvGraphicFramePr>
          <p:nvPr/>
        </p:nvGraphicFramePr>
        <p:xfrm>
          <a:off x="228600" y="4476750"/>
          <a:ext cx="5181600" cy="704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89" name="公式" r:id="rId10" imgW="5181600" imgH="704850" progId="Equation.3">
                  <p:embed/>
                </p:oleObj>
              </mc:Choice>
              <mc:Fallback>
                <p:oleObj name="公式" r:id="rId10" imgW="5181600" imgH="704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8600" y="4476750"/>
                        <a:ext cx="51816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" title=""/>
          <p:cNvSpPr txBox="1"/>
          <p:nvPr/>
        </p:nvSpPr>
        <p:spPr>
          <a:xfrm>
            <a:off x="228600" y="5181600"/>
            <a:ext cx="2209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FF0000"/>
                </a:solidFill>
              </a:rPr>
              <a:t>先求：</a:t>
            </a:r>
            <a:endParaRPr sz="2800">
              <a:solidFill>
                <a:srgbClr val="FF0000"/>
              </a:solidFill>
            </a:endParaRPr>
          </a:p>
        </p:txBody>
      </p:sp>
      <p:graphicFrame>
        <p:nvGraphicFramePr>
          <p:cNvPr id="65548" name="" title=""/>
          <p:cNvGraphicFramePr>
            <a:graphicFrameLocks noChangeAspect="1"/>
          </p:cNvGraphicFramePr>
          <p:nvPr/>
        </p:nvGraphicFramePr>
        <p:xfrm>
          <a:off x="304800" y="5715000"/>
          <a:ext cx="1846263" cy="704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0" name="公式" r:id="rId12" imgW="1846263" imgH="704850" progId="Equation.3">
                  <p:embed/>
                </p:oleObj>
              </mc:Choice>
              <mc:Fallback>
                <p:oleObj name="公式" r:id="rId12" imgW="1846263" imgH="704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4800" y="5715000"/>
                        <a:ext cx="18462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" title=""/>
          <p:cNvGraphicFramePr>
            <a:graphicFrameLocks noChangeAspect="1"/>
          </p:cNvGraphicFramePr>
          <p:nvPr/>
        </p:nvGraphicFramePr>
        <p:xfrm>
          <a:off x="152400" y="762000"/>
          <a:ext cx="7800975" cy="1274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1" name="公式" r:id="rId14" imgW="7800975" imgH="1274763" progId="Equation.3">
                  <p:embed/>
                </p:oleObj>
              </mc:Choice>
              <mc:Fallback>
                <p:oleObj name="公式" r:id="rId14" imgW="7800975" imgH="1274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400" y="762000"/>
                        <a:ext cx="780097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" title=""/>
          <p:cNvGraphicFramePr>
            <a:graphicFrameLocks noChangeAspect="1"/>
          </p:cNvGraphicFramePr>
          <p:nvPr/>
        </p:nvGraphicFramePr>
        <p:xfrm>
          <a:off x="1624013" y="1905000"/>
          <a:ext cx="5005387" cy="1274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2" name="公式" r:id="rId16" imgW="5005387" imgH="1274763" progId="Equation.3">
                  <p:embed/>
                </p:oleObj>
              </mc:Choice>
              <mc:Fallback>
                <p:oleObj name="公式" r:id="rId16" imgW="5005387" imgH="1274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24013" y="1905000"/>
                        <a:ext cx="5005387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551" name="" title=""/>
          <p:cNvCxnSpPr/>
          <p:nvPr/>
        </p:nvCxnSpPr>
        <p:spPr>
          <a:xfrm>
            <a:off x="6934200" y="2971800"/>
            <a:ext cx="1905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65552" name="" title=""/>
          <p:cNvCxnSpPr/>
          <p:nvPr/>
        </p:nvCxnSpPr>
        <p:spPr>
          <a:xfrm flipH="1" flipV="1">
            <a:off x="7315200" y="1600200"/>
            <a:ext cx="0" cy="1752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65553" name="" title=""/>
          <p:cNvCxnSpPr/>
          <p:nvPr/>
        </p:nvCxnSpPr>
        <p:spPr>
          <a:xfrm>
            <a:off x="7315200" y="2286000"/>
            <a:ext cx="8382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5554" name="" title=""/>
          <p:cNvCxnSpPr/>
          <p:nvPr/>
        </p:nvCxnSpPr>
        <p:spPr>
          <a:xfrm flipH="1">
            <a:off x="8153400" y="2286000"/>
            <a:ext cx="0" cy="685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5555" name="" title=""/>
          <p:cNvCxnSpPr/>
          <p:nvPr/>
        </p:nvCxnSpPr>
        <p:spPr>
          <a:xfrm flipH="1">
            <a:off x="7239000" y="2057400"/>
            <a:ext cx="1219200" cy="990600"/>
          </a:xfrm>
          <a:prstGeom prst="line">
            <a:avLst/>
          </a:prstGeom>
          <a:noFill/>
          <a:ln>
            <a:solidFill>
              <a:srgbClr val="FF6600"/>
            </a:solidFill>
            <a:miter lim="800000"/>
          </a:ln>
        </p:spPr>
      </p:cxnSp>
      <p:graphicFrame>
        <p:nvGraphicFramePr>
          <p:cNvPr id="65556" name="Object 14" title=""/>
          <p:cNvGraphicFramePr>
            <a:graphicFrameLocks noChangeAspect="1"/>
          </p:cNvGraphicFramePr>
          <p:nvPr/>
        </p:nvGraphicFramePr>
        <p:xfrm>
          <a:off x="8634413" y="3048000"/>
          <a:ext cx="204787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3" name="公式" r:id="rId18" imgW="204787" imgH="228600" progId="Equation.3">
                  <p:embed/>
                </p:oleObj>
              </mc:Choice>
              <mc:Fallback>
                <p:oleObj name="公式" r:id="rId18" imgW="204787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634413" y="3048000"/>
                        <a:ext cx="20478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Object 15" title=""/>
          <p:cNvGraphicFramePr>
            <a:graphicFrameLocks noChangeAspect="1"/>
          </p:cNvGraphicFramePr>
          <p:nvPr/>
        </p:nvGraphicFramePr>
        <p:xfrm>
          <a:off x="7037388" y="1601788"/>
          <a:ext cx="252412" cy="3032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4" name="公式" r:id="rId20" imgW="252412" imgH="303212" progId="Equation.3">
                  <p:embed/>
                </p:oleObj>
              </mc:Choice>
              <mc:Fallback>
                <p:oleObj name="公式" r:id="rId20" imgW="252412" imgH="3032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037388" y="1601788"/>
                        <a:ext cx="252412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8" name="Object 16" title=""/>
          <p:cNvGraphicFramePr>
            <a:graphicFrameLocks noChangeAspect="1"/>
          </p:cNvGraphicFramePr>
          <p:nvPr/>
        </p:nvGraphicFramePr>
        <p:xfrm>
          <a:off x="7088188" y="3049588"/>
          <a:ext cx="169862" cy="227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5" name="公式" r:id="rId22" imgW="169862" imgH="227012" progId="Equation.3">
                  <p:embed/>
                </p:oleObj>
              </mc:Choice>
              <mc:Fallback>
                <p:oleObj name="公式" r:id="rId22" imgW="169862" imgH="227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088188" y="3049588"/>
                        <a:ext cx="169862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9" name="Object 17" title=""/>
          <p:cNvGraphicFramePr>
            <a:graphicFrameLocks noChangeAspect="1"/>
          </p:cNvGraphicFramePr>
          <p:nvPr/>
        </p:nvGraphicFramePr>
        <p:xfrm>
          <a:off x="8305800" y="1779588"/>
          <a:ext cx="609600" cy="277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6" name="公式" r:id="rId24" imgW="609600" imgH="277812" progId="Equation.3">
                  <p:embed/>
                </p:oleObj>
              </mc:Choice>
              <mc:Fallback>
                <p:oleObj name="公式" r:id="rId24" imgW="609600" imgH="2778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>
                        <a:clrChange useA="0">
                          <a:clrFrom>
                            <a:srgbClr val="000000"/>
                          </a:clrFrom>
                          <a:clrTo>
                            <a:schemeClr val="accent2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05800" y="1779588"/>
                        <a:ext cx="60960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0" name="Object 18" title=""/>
          <p:cNvGraphicFramePr>
            <a:graphicFrameLocks noChangeAspect="1"/>
          </p:cNvGraphicFramePr>
          <p:nvPr/>
        </p:nvGraphicFramePr>
        <p:xfrm>
          <a:off x="7075488" y="2209800"/>
          <a:ext cx="142875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7" name="公式" r:id="rId26" imgW="142875" imgH="228600" progId="Equation.3">
                  <p:embed/>
                </p:oleObj>
              </mc:Choice>
              <mc:Fallback>
                <p:oleObj name="公式" r:id="rId26" imgW="142875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075488" y="2209800"/>
                        <a:ext cx="1428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1" name="Object 19" title=""/>
          <p:cNvGraphicFramePr>
            <a:graphicFrameLocks noChangeAspect="1"/>
          </p:cNvGraphicFramePr>
          <p:nvPr/>
        </p:nvGraphicFramePr>
        <p:xfrm>
          <a:off x="8086725" y="3048000"/>
          <a:ext cx="142875" cy="228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8" name="公式" r:id="rId28" imgW="142875" imgH="228600" progId="Equation.3">
                  <p:embed/>
                </p:oleObj>
              </mc:Choice>
              <mc:Fallback>
                <p:oleObj name="公式" r:id="rId28" imgW="142875" imgH="228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086725" y="3048000"/>
                        <a:ext cx="1428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3" name="" title=""/>
          <p:cNvGraphicFramePr>
            <a:graphicFrameLocks noChangeAspect="1"/>
          </p:cNvGraphicFramePr>
          <p:nvPr/>
        </p:nvGraphicFramePr>
        <p:xfrm>
          <a:off x="1981200" y="5430838"/>
          <a:ext cx="4003675" cy="12747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99" name="公式" r:id="rId29" imgW="4003675" imgH="1274762" progId="Equation.3">
                  <p:embed/>
                </p:oleObj>
              </mc:Choice>
              <mc:Fallback>
                <p:oleObj name="公式" r:id="rId29" imgW="4003675" imgH="12747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81200" y="5430838"/>
                        <a:ext cx="4003675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5" name="" title=""/>
          <p:cNvGraphicFramePr>
            <a:graphicFrameLocks noChangeAspect="1"/>
          </p:cNvGraphicFramePr>
          <p:nvPr/>
        </p:nvGraphicFramePr>
        <p:xfrm>
          <a:off x="5943600" y="5410200"/>
          <a:ext cx="2519363" cy="1274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0" name="公式" r:id="rId31" imgW="2519363" imgH="1274763" progId="Equation.3">
                  <p:embed/>
                </p:oleObj>
              </mc:Choice>
              <mc:Fallback>
                <p:oleObj name="公式" r:id="rId31" imgW="2519363" imgH="1274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43600" y="5410200"/>
                        <a:ext cx="2519363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6" name="" title="">
            <a:hlinkClick r:id="rId33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5567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33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2" name="Rectangle 2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66563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66564" name="Object 4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 title=""/>
          <p:cNvSpPr txBox="1"/>
          <p:nvPr/>
        </p:nvSpPr>
        <p:spPr>
          <a:xfrm>
            <a:off x="660400" y="623888"/>
            <a:ext cx="23114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 14（续）</a:t>
            </a:r>
            <a:endParaRPr sz="2800">
              <a:solidFill>
                <a:schemeClr val="hlink"/>
              </a:solidFill>
            </a:endParaRPr>
          </a:p>
        </p:txBody>
      </p:sp>
      <p:graphicFrame>
        <p:nvGraphicFramePr>
          <p:cNvPr id="66567" name="Object 7" title=""/>
          <p:cNvGraphicFramePr>
            <a:graphicFrameLocks noChangeAspect="1"/>
          </p:cNvGraphicFramePr>
          <p:nvPr/>
        </p:nvGraphicFramePr>
        <p:xfrm>
          <a:off x="3581400" y="1143000"/>
          <a:ext cx="4383088" cy="1274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2" name="公式" r:id="rId4" imgW="4383088" imgH="1274763" progId="Equation.3">
                  <p:embed/>
                </p:oleObj>
              </mc:Choice>
              <mc:Fallback>
                <p:oleObj name="公式" r:id="rId4" imgW="4383088" imgH="1274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1400" y="1143000"/>
                        <a:ext cx="4383088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 title=""/>
          <p:cNvGraphicFramePr>
            <a:graphicFrameLocks noChangeAspect="1"/>
          </p:cNvGraphicFramePr>
          <p:nvPr/>
        </p:nvGraphicFramePr>
        <p:xfrm>
          <a:off x="1143000" y="3048000"/>
          <a:ext cx="5181600" cy="704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3" name="公式" r:id="rId6" imgW="5181600" imgH="704850" progId="Equation.3">
                  <p:embed/>
                </p:oleObj>
              </mc:Choice>
              <mc:Fallback>
                <p:oleObj name="公式" r:id="rId6" imgW="5181600" imgH="704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048000"/>
                        <a:ext cx="51816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 title=""/>
          <p:cNvSpPr txBox="1"/>
          <p:nvPr/>
        </p:nvSpPr>
        <p:spPr>
          <a:xfrm>
            <a:off x="762000" y="2590800"/>
            <a:ext cx="1066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FF0000"/>
                </a:solidFill>
              </a:rPr>
              <a:t>则：</a:t>
            </a:r>
            <a:endParaRPr sz="2800">
              <a:solidFill>
                <a:srgbClr val="FF0000"/>
              </a:solidFill>
            </a:endParaRPr>
          </a:p>
        </p:txBody>
      </p:sp>
      <p:graphicFrame>
        <p:nvGraphicFramePr>
          <p:cNvPr id="66570" name="" title=""/>
          <p:cNvGraphicFramePr>
            <a:graphicFrameLocks noChangeAspect="1"/>
          </p:cNvGraphicFramePr>
          <p:nvPr/>
        </p:nvGraphicFramePr>
        <p:xfrm>
          <a:off x="1295400" y="3917950"/>
          <a:ext cx="2743200" cy="10334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4" name="公式" r:id="rId8" imgW="2743200" imgH="1033463" progId="Equation.3">
                  <p:embed/>
                </p:oleObj>
              </mc:Choice>
              <mc:Fallback>
                <p:oleObj name="公式" r:id="rId8" imgW="2743200" imgH="10334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917950"/>
                        <a:ext cx="27432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" title=""/>
          <p:cNvGraphicFramePr>
            <a:graphicFrameLocks noChangeAspect="1"/>
          </p:cNvGraphicFramePr>
          <p:nvPr/>
        </p:nvGraphicFramePr>
        <p:xfrm>
          <a:off x="782638" y="1143000"/>
          <a:ext cx="2722562" cy="1274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5" name="公式" r:id="rId10" imgW="2722562" imgH="1274763" progId="Equation.3">
                  <p:embed/>
                </p:oleObj>
              </mc:Choice>
              <mc:Fallback>
                <p:oleObj name="公式" r:id="rId10" imgW="2722562" imgH="1274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2638" y="1143000"/>
                        <a:ext cx="2722562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" title="">
            <a:hlinkClick r:id="rId12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6576" name="Text Box 10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Text Box 2" title=""/>
          <p:cNvSpPr txBox="1"/>
          <p:nvPr/>
        </p:nvSpPr>
        <p:spPr>
          <a:xfrm>
            <a:off x="685800" y="609600"/>
            <a:ext cx="2133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sz="2800">
                <a:solidFill>
                  <a:srgbClr val="CC3300"/>
                </a:solidFill>
              </a:rPr>
              <a:t>3、定理</a:t>
            </a:r>
            <a:endParaRPr sz="2800">
              <a:solidFill>
                <a:srgbClr val="CC3300"/>
              </a:solidFill>
            </a:endParaRPr>
          </a:p>
        </p:txBody>
      </p:sp>
      <p:graphicFrame>
        <p:nvGraphicFramePr>
          <p:cNvPr id="43012" name="Object 4" title=""/>
          <p:cNvGraphicFramePr>
            <a:graphicFrameLocks noChangeAspect="1"/>
          </p:cNvGraphicFramePr>
          <p:nvPr/>
        </p:nvGraphicFramePr>
        <p:xfrm>
          <a:off x="381000" y="3352800"/>
          <a:ext cx="4724400" cy="444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6" name="文档" r:id="rId2" imgW="4724400" imgH="444500" progId="Word.Document.8">
                  <p:embed/>
                </p:oleObj>
              </mc:Choice>
              <mc:Fallback>
                <p:oleObj name="文档" r:id="rId2" imgW="4724400" imgH="444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3352800"/>
                        <a:ext cx="472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 title=""/>
          <p:cNvGraphicFramePr>
            <a:graphicFrameLocks noChangeAspect="1"/>
          </p:cNvGraphicFramePr>
          <p:nvPr/>
        </p:nvGraphicFramePr>
        <p:xfrm>
          <a:off x="7391400" y="5410200"/>
          <a:ext cx="1066800" cy="884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7" name="Clip" r:id="rId4" imgW="1066800" imgH="884238" progId="MS_ClipArt_Gallery.2">
                  <p:embed/>
                </p:oleObj>
              </mc:Choice>
              <mc:Fallback>
                <p:oleObj name="Clip" r:id="rId4" imgW="1066800" imgH="884238" progId="MS_ClipArt_Gallery.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1400" y="5410200"/>
                        <a:ext cx="1066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 title=""/>
          <p:cNvGraphicFramePr>
            <a:graphicFrameLocks noChangeAspect="1"/>
          </p:cNvGraphicFramePr>
          <p:nvPr/>
        </p:nvGraphicFramePr>
        <p:xfrm>
          <a:off x="990600" y="4840288"/>
          <a:ext cx="5257800" cy="1066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8" name="文档" r:id="rId6" imgW="5257800" imgH="1066800" progId="Word.Document.8">
                  <p:embed/>
                </p:oleObj>
              </mc:Choice>
              <mc:Fallback>
                <p:oleObj name="文档" r:id="rId6" imgW="5257800" imgH="10668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4840288"/>
                        <a:ext cx="5257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43017" name="Rectangle 9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43018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09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" title=""/>
          <p:cNvGraphicFramePr>
            <a:graphicFrameLocks noChangeAspect="1"/>
          </p:cNvGraphicFramePr>
          <p:nvPr/>
        </p:nvGraphicFramePr>
        <p:xfrm>
          <a:off x="4800600" y="1147763"/>
          <a:ext cx="2857500" cy="528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0" name="公式" r:id="rId10" imgW="2857500" imgH="528637" progId="Equation.3">
                  <p:embed/>
                </p:oleObj>
              </mc:Choice>
              <mc:Fallback>
                <p:oleObj name="公式" r:id="rId10" imgW="2857500" imgH="528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00600" y="1147763"/>
                        <a:ext cx="28575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" title=""/>
          <p:cNvSpPr txBox="1"/>
          <p:nvPr/>
        </p:nvSpPr>
        <p:spPr>
          <a:xfrm>
            <a:off x="304800" y="1143000"/>
            <a:ext cx="8839200" cy="18002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sz="2800"/>
              <a:t>定理：（切比晓夫不等式）</a:t>
            </a:r>
            <a:endParaRPr sz="2800"/>
          </a:p>
          <a:p>
            <a:pPr lvl="0" algn="just"/>
            <a:r>
              <a:rPr sz="2800"/>
              <a:t>设随机变量X有数学期望                                        , 对任意</a:t>
            </a:r>
            <a:endParaRPr sz="2800"/>
          </a:p>
          <a:p>
            <a:pPr lvl="0" algn="just"/>
            <a:r>
              <a:rPr sz="2800"/>
              <a:t>    &gt;0, 不等式                                                  成立，</a:t>
            </a:r>
            <a:endParaRPr sz="2800"/>
          </a:p>
          <a:p>
            <a:pPr lvl="0" algn="just"/>
            <a:r>
              <a:rPr sz="2800"/>
              <a:t>或</a:t>
            </a:r>
            <a:endParaRPr sz="2800"/>
          </a:p>
        </p:txBody>
      </p:sp>
      <p:graphicFrame>
        <p:nvGraphicFramePr>
          <p:cNvPr id="43022" name="" title=""/>
          <p:cNvGraphicFramePr>
            <a:graphicFrameLocks noChangeAspect="1"/>
          </p:cNvGraphicFramePr>
          <p:nvPr/>
        </p:nvGraphicFramePr>
        <p:xfrm>
          <a:off x="4171950" y="1566863"/>
          <a:ext cx="3905250" cy="566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1" name="公式" r:id="rId12" imgW="3905250" imgH="566737" progId="Equation.3">
                  <p:embed/>
                </p:oleObj>
              </mc:Choice>
              <mc:Fallback>
                <p:oleObj name="公式" r:id="rId12" imgW="3905250" imgH="5667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71950" y="1566863"/>
                        <a:ext cx="39052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" title=""/>
          <p:cNvGraphicFramePr>
            <a:graphicFrameLocks noChangeAspect="1"/>
          </p:cNvGraphicFramePr>
          <p:nvPr/>
        </p:nvGraphicFramePr>
        <p:xfrm>
          <a:off x="381000" y="2055813"/>
          <a:ext cx="342900" cy="381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2" name="公式" r:id="rId14" imgW="342900" imgH="381000" progId="Equation.3">
                  <p:embed/>
                </p:oleObj>
              </mc:Choice>
              <mc:Fallback>
                <p:oleObj name="公式" r:id="rId14" imgW="342900" imgH="3810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000" y="2055813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0" title=""/>
          <p:cNvGraphicFramePr>
            <a:graphicFrameLocks noChangeAspect="1"/>
          </p:cNvGraphicFramePr>
          <p:nvPr/>
        </p:nvGraphicFramePr>
        <p:xfrm>
          <a:off x="2328863" y="1933575"/>
          <a:ext cx="4564062" cy="677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3" name="公式" r:id="rId16" imgW="4564062" imgH="677863" progId="Equation.3">
                  <p:embed/>
                </p:oleObj>
              </mc:Choice>
              <mc:Fallback>
                <p:oleObj name="公式" r:id="rId16" imgW="4564062" imgH="6778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28863" y="1933575"/>
                        <a:ext cx="4564062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1" title=""/>
          <p:cNvGraphicFramePr>
            <a:graphicFrameLocks noChangeAspect="1"/>
          </p:cNvGraphicFramePr>
          <p:nvPr/>
        </p:nvGraphicFramePr>
        <p:xfrm>
          <a:off x="2286000" y="2563813"/>
          <a:ext cx="4800600" cy="704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4" name="公式" r:id="rId18" imgW="4800600" imgH="704850" progId="Equation.3">
                  <p:embed/>
                </p:oleObj>
              </mc:Choice>
              <mc:Fallback>
                <p:oleObj name="公式" r:id="rId18" imgW="4800600" imgH="704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286000" y="2563813"/>
                        <a:ext cx="48006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HomeButton 13" title="">
            <a:hlinkClick r:id="rId2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3028" name="Text Box 14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2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aphicFrame>
        <p:nvGraphicFramePr>
          <p:cNvPr id="43029" name="Object 15" title=""/>
          <p:cNvGraphicFramePr>
            <a:graphicFrameLocks noChangeAspect="1"/>
          </p:cNvGraphicFramePr>
          <p:nvPr/>
        </p:nvGraphicFramePr>
        <p:xfrm>
          <a:off x="4800600" y="3733800"/>
          <a:ext cx="3581400" cy="1150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5" name="公式" r:id="rId21" imgW="3581400" imgH="1150938" progId="Equation.3">
                  <p:embed/>
                </p:oleObj>
              </mc:Choice>
              <mc:Fallback>
                <p:oleObj name="公式" r:id="rId21" imgW="3581400" imgH="11509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00600" y="3733800"/>
                        <a:ext cx="35814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16" title=""/>
          <p:cNvGraphicFramePr>
            <a:graphicFrameLocks noChangeAspect="1"/>
          </p:cNvGraphicFramePr>
          <p:nvPr/>
        </p:nvGraphicFramePr>
        <p:xfrm>
          <a:off x="304800" y="3886200"/>
          <a:ext cx="4533900" cy="10239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6" name="公式" r:id="rId23" imgW="4533900" imgH="1023938" progId="Equation.3">
                  <p:embed/>
                </p:oleObj>
              </mc:Choice>
              <mc:Fallback>
                <p:oleObj name="公式" r:id="rId23" imgW="4533900" imgH="10239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4800" y="3886200"/>
                        <a:ext cx="45339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dur="5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4034" name="Object 2" title=""/>
          <p:cNvGraphicFramePr>
            <a:graphicFrameLocks noChangeAspect="1"/>
          </p:cNvGraphicFramePr>
          <p:nvPr/>
        </p:nvGraphicFramePr>
        <p:xfrm>
          <a:off x="685800" y="1009650"/>
          <a:ext cx="7924800" cy="1011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7" name="文档" r:id="rId2" imgW="7924800" imgH="1011238" progId="Word.Document.8">
                  <p:embed/>
                </p:oleObj>
              </mc:Choice>
              <mc:Fallback>
                <p:oleObj name="文档" r:id="rId2" imgW="7924800" imgH="101123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1009650"/>
                        <a:ext cx="79248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CalloutCloud 3" title=""/>
          <p:cNvSpPr/>
          <p:nvPr/>
        </p:nvSpPr>
        <p:spPr>
          <a:xfrm>
            <a:off x="6248400" y="5257800"/>
            <a:ext cx="2133600" cy="381000"/>
          </a:xfrm>
          <a:prstGeom prst="cloudCallout">
            <a:avLst>
              <a:gd name="adj1" fmla="val -97769"/>
              <a:gd name="adj2" fmla="val 117917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100000">
                <a:srgbClr val="CCECFF"/>
              </a:gs>
            </a:gsLst>
            <a:lin ang="18900000" scaled="1"/>
          </a:gra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ctr"/>
          </a:p>
        </p:txBody>
      </p:sp>
      <p:graphicFrame>
        <p:nvGraphicFramePr>
          <p:cNvPr id="44036" name="Object 4" title=""/>
          <p:cNvGraphicFramePr>
            <a:graphicFrameLocks noChangeAspect="1"/>
          </p:cNvGraphicFramePr>
          <p:nvPr/>
        </p:nvGraphicFramePr>
        <p:xfrm>
          <a:off x="685800" y="2514600"/>
          <a:ext cx="840105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8" name="文档" r:id="rId4" imgW="8401050" imgH="533400" progId="Word.Document.8">
                  <p:embed/>
                </p:oleObj>
              </mc:Choice>
              <mc:Fallback>
                <p:oleObj name="文档" r:id="rId4" imgW="8401050" imgH="533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514600"/>
                        <a:ext cx="84010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 title=""/>
          <p:cNvGraphicFramePr>
            <a:graphicFrameLocks noChangeAspect="1"/>
          </p:cNvGraphicFramePr>
          <p:nvPr/>
        </p:nvGraphicFramePr>
        <p:xfrm>
          <a:off x="533400" y="3181350"/>
          <a:ext cx="5486400" cy="1009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19" name="文档" r:id="rId6" imgW="5486400" imgH="1009650" progId="Word.Document.8">
                  <p:embed/>
                </p:oleObj>
              </mc:Choice>
              <mc:Fallback>
                <p:oleObj name="文档" r:id="rId6" imgW="5486400" imgH="1009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181350"/>
                        <a:ext cx="54864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44039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44040" name="Object 8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0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HomeButton 9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4042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aphicFrame>
        <p:nvGraphicFramePr>
          <p:cNvPr id="44043" name="" title=""/>
          <p:cNvGraphicFramePr>
            <a:graphicFrameLocks noChangeAspect="1"/>
          </p:cNvGraphicFramePr>
          <p:nvPr/>
        </p:nvGraphicFramePr>
        <p:xfrm>
          <a:off x="1835150" y="1844675"/>
          <a:ext cx="4800600" cy="704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1" name="公式" r:id="rId11" imgW="4800600" imgH="704850" progId="Equation.3">
                  <p:embed/>
                </p:oleObj>
              </mc:Choice>
              <mc:Fallback>
                <p:oleObj name="公式" r:id="rId11" imgW="4800600" imgH="704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150" y="1844675"/>
                        <a:ext cx="48006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dur="5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2946" name="Rectangle 2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82947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82948" name="Object 4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 title=""/>
          <p:cNvSpPr txBox="1"/>
          <p:nvPr/>
        </p:nvSpPr>
        <p:spPr>
          <a:xfrm>
            <a:off x="304800" y="609600"/>
            <a:ext cx="1524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rgbClr val="FF0066"/>
                </a:solidFill>
              </a:rPr>
              <a:t>例15</a:t>
            </a:r>
            <a:endParaRPr sz="2800">
              <a:solidFill>
                <a:srgbClr val="FF0066"/>
              </a:solidFill>
            </a:endParaRPr>
          </a:p>
        </p:txBody>
      </p:sp>
      <p:graphicFrame>
        <p:nvGraphicFramePr>
          <p:cNvPr id="82963" name="Object 13" title=""/>
          <p:cNvGraphicFramePr>
            <a:graphicFrameLocks noChangeAspect="1"/>
          </p:cNvGraphicFramePr>
          <p:nvPr/>
        </p:nvGraphicFramePr>
        <p:xfrm>
          <a:off x="228600" y="2590800"/>
          <a:ext cx="9067800" cy="981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3" name="公式" r:id="rId4" imgW="9067800" imgH="981075" progId="Equation.3">
                  <p:embed/>
                </p:oleObj>
              </mc:Choice>
              <mc:Fallback>
                <p:oleObj name="公式" r:id="rId4" imgW="9067800" imgH="981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2590800"/>
                        <a:ext cx="90678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14" title=""/>
          <p:cNvGraphicFramePr>
            <a:graphicFrameLocks noChangeAspect="1"/>
          </p:cNvGraphicFramePr>
          <p:nvPr/>
        </p:nvGraphicFramePr>
        <p:xfrm>
          <a:off x="611188" y="3357563"/>
          <a:ext cx="7705725" cy="1008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4" name="公式" r:id="rId6" imgW="7705725" imgH="1008062" progId="Equation.3">
                  <p:embed/>
                </p:oleObj>
              </mc:Choice>
              <mc:Fallback>
                <p:oleObj name="公式" r:id="rId6" imgW="7705725" imgH="10080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188" y="3357563"/>
                        <a:ext cx="77057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5" name="Object 15" title=""/>
          <p:cNvGraphicFramePr>
            <a:graphicFrameLocks noChangeAspect="1"/>
          </p:cNvGraphicFramePr>
          <p:nvPr/>
        </p:nvGraphicFramePr>
        <p:xfrm>
          <a:off x="1295400" y="5486400"/>
          <a:ext cx="7620000" cy="1303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5" name="公式" r:id="rId8" imgW="7620000" imgH="1303338" progId="Equation.3">
                  <p:embed/>
                </p:oleObj>
              </mc:Choice>
              <mc:Fallback>
                <p:oleObj name="公式" r:id="rId8" imgW="7620000" imgH="1303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5486400"/>
                        <a:ext cx="76200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6" name="Text Box 16" title=""/>
          <p:cNvSpPr txBox="1"/>
          <p:nvPr/>
        </p:nvSpPr>
        <p:spPr>
          <a:xfrm>
            <a:off x="228600" y="1143000"/>
            <a:ext cx="8763000" cy="13731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sz="2800"/>
              <a:t>假设一批种子的良种率为  ，从中任意选出600粒，试用切比晓夫（Chebyshev）不等式估计：这600粒种子中良种所占比例与    之差的绝对值不超过0.02的概率。</a:t>
            </a:r>
            <a:endParaRPr sz="2800"/>
          </a:p>
        </p:txBody>
      </p:sp>
      <p:graphicFrame>
        <p:nvGraphicFramePr>
          <p:cNvPr id="82967" name="Object 17" title=""/>
          <p:cNvGraphicFramePr>
            <a:graphicFrameLocks noChangeAspect="1"/>
          </p:cNvGraphicFramePr>
          <p:nvPr/>
        </p:nvGraphicFramePr>
        <p:xfrm>
          <a:off x="4191000" y="914400"/>
          <a:ext cx="300038" cy="83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6" name="公式" r:id="rId10" imgW="300038" imgH="838200" progId="Equation.3">
                  <p:embed/>
                </p:oleObj>
              </mc:Choice>
              <mc:Fallback>
                <p:oleObj name="公式" r:id="rId10" imgW="300038" imgH="838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91000" y="914400"/>
                        <a:ext cx="3000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8" name="Object 18" title=""/>
          <p:cNvGraphicFramePr>
            <a:graphicFrameLocks noChangeAspect="1"/>
          </p:cNvGraphicFramePr>
          <p:nvPr/>
        </p:nvGraphicFramePr>
        <p:xfrm>
          <a:off x="2514600" y="1905000"/>
          <a:ext cx="300038" cy="83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7" name="公式" r:id="rId12" imgW="300038" imgH="838200" progId="Equation.3">
                  <p:embed/>
                </p:oleObj>
              </mc:Choice>
              <mc:Fallback>
                <p:oleObj name="公式" r:id="rId12" imgW="300038" imgH="838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14600" y="1905000"/>
                        <a:ext cx="3000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19" title=""/>
          <p:cNvGraphicFramePr>
            <a:graphicFrameLocks noChangeAspect="1"/>
          </p:cNvGraphicFramePr>
          <p:nvPr/>
        </p:nvGraphicFramePr>
        <p:xfrm>
          <a:off x="468313" y="4292600"/>
          <a:ext cx="7777162" cy="1235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8" name="公式" r:id="rId13" imgW="7777162" imgH="1235075" progId="Equation.3">
                  <p:embed/>
                </p:oleObj>
              </mc:Choice>
              <mc:Fallback>
                <p:oleObj name="公式" r:id="rId13" imgW="7777162" imgH="1235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8313" y="4292600"/>
                        <a:ext cx="7777162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0658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70659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4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70661" name="Rectangle 5" title=""/>
          <p:cNvSpPr/>
          <p:nvPr/>
        </p:nvSpPr>
        <p:spPr>
          <a:xfrm>
            <a:off x="304800" y="609600"/>
            <a:ext cx="1905000" cy="609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3400" b="1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说 明</a:t>
            </a:r>
            <a:endParaRPr sz="3400" b="1">
              <a:solidFill>
                <a:schemeClr val="hlin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0665" name="HomeButton 9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0666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pSp>
        <p:nvGrpSpPr>
          <p:cNvPr id="70668" name="" title=""/>
          <p:cNvGrpSpPr>
            <a:grpSpLocks noChangeAspect="1"/>
          </p:cNvGrpSpPr>
          <p:nvPr/>
        </p:nvGrpSpPr>
        <p:grpSpPr>
          <a:xfrm>
            <a:off x="609600" y="1508125"/>
            <a:ext cx="6915150" cy="550863"/>
            <a:chOff x="384" y="950"/>
            <a:chExt cx="4356" cy="347"/>
          </a:xfrm>
        </p:grpSpPr>
        <p:sp>
          <p:nvSpPr>
            <p:cNvPr id="70667" name="" title=""/>
            <p:cNvSpPr>
              <a:spLocks noTextEdit="1"/>
            </p:cNvSpPr>
            <p:nvPr/>
          </p:nvSpPr>
          <p:spPr>
            <a:xfrm>
              <a:off x="384" y="950"/>
              <a:ext cx="4356" cy="34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0669" name="" title=""/>
            <p:cNvSpPr/>
            <p:nvPr/>
          </p:nvSpPr>
          <p:spPr>
            <a:xfrm>
              <a:off x="3153" y="985"/>
              <a:ext cx="1874" cy="2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>
                  <a:solidFill>
                    <a:srgbClr val="000000"/>
                  </a:solidFill>
                  <a:latin typeface="宋体" pitchFamily="2" charset="-122"/>
                </a:rPr>
                <a:t>变化的平均值．</a:t>
              </a:r>
              <a:endParaRPr kumimoji="0" sz="1800">
                <a:latin typeface="Arial"/>
              </a:endParaRPr>
            </a:p>
          </p:txBody>
        </p:sp>
        <p:sp>
          <p:nvSpPr>
            <p:cNvPr id="70670" name="" title=""/>
            <p:cNvSpPr/>
            <p:nvPr/>
          </p:nvSpPr>
          <p:spPr>
            <a:xfrm>
              <a:off x="927" y="985"/>
              <a:ext cx="2123" cy="2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>
                  <a:solidFill>
                    <a:srgbClr val="000000"/>
                  </a:solidFill>
                  <a:latin typeface="宋体" pitchFamily="2" charset="-122"/>
                </a:rPr>
                <a:t>的数学期望刻划了</a:t>
              </a:r>
              <a:endParaRPr kumimoji="0" sz="1800">
                <a:latin typeface="Arial"/>
              </a:endParaRPr>
            </a:p>
          </p:txBody>
        </p:sp>
        <p:sp>
          <p:nvSpPr>
            <p:cNvPr id="70671" name="" title=""/>
            <p:cNvSpPr/>
            <p:nvPr/>
          </p:nvSpPr>
          <p:spPr>
            <a:xfrm>
              <a:off x="2932" y="977"/>
              <a:ext cx="253" cy="32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0672" name="Rectangle 10" title=""/>
            <p:cNvSpPr/>
            <p:nvPr/>
          </p:nvSpPr>
          <p:spPr>
            <a:xfrm>
              <a:off x="724" y="977"/>
              <a:ext cx="253" cy="32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0673" name="Rectangle 11" title=""/>
            <p:cNvSpPr/>
            <p:nvPr/>
          </p:nvSpPr>
          <p:spPr>
            <a:xfrm>
              <a:off x="594" y="977"/>
              <a:ext cx="184" cy="32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>
                  <a:solidFill>
                    <a:srgbClr val="000000"/>
                  </a:solidFill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0674" name="Rectangle 12" title=""/>
            <p:cNvSpPr/>
            <p:nvPr/>
          </p:nvSpPr>
          <p:spPr>
            <a:xfrm>
              <a:off x="485" y="977"/>
              <a:ext cx="225" cy="32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0675" name="Rectangle 13" title=""/>
            <p:cNvSpPr/>
            <p:nvPr/>
          </p:nvSpPr>
          <p:spPr>
            <a:xfrm>
              <a:off x="416" y="977"/>
              <a:ext cx="184" cy="32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100">
                  <a:solidFill>
                    <a:srgbClr val="000000"/>
                  </a:solidFill>
                </a:rPr>
                <a:t>(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0677" name="Group 15" title=""/>
          <p:cNvGrpSpPr>
            <a:grpSpLocks noChangeAspect="1"/>
          </p:cNvGrpSpPr>
          <p:nvPr/>
        </p:nvGrpSpPr>
        <p:grpSpPr>
          <a:xfrm>
            <a:off x="539750" y="2205038"/>
            <a:ext cx="8451850" cy="3219450"/>
            <a:chOff x="340" y="1389"/>
            <a:chExt cx="5324" cy="2028"/>
          </a:xfrm>
        </p:grpSpPr>
        <p:sp>
          <p:nvSpPr>
            <p:cNvPr id="70676" name="NotDefined 14" title=""/>
            <p:cNvSpPr>
              <a:spLocks noTextEdit="1"/>
            </p:cNvSpPr>
            <p:nvPr/>
          </p:nvSpPr>
          <p:spPr>
            <a:xfrm>
              <a:off x="340" y="1389"/>
              <a:ext cx="5324" cy="2028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0678" name="Rectangle 16" title=""/>
            <p:cNvSpPr/>
            <p:nvPr/>
          </p:nvSpPr>
          <p:spPr>
            <a:xfrm>
              <a:off x="350" y="3154"/>
              <a:ext cx="2041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  <a:latin typeface="宋体" pitchFamily="2" charset="-122"/>
                </a:rPr>
                <a:t>的求和顺序无关．</a:t>
              </a:r>
              <a:endParaRPr kumimoji="0" sz="1800">
                <a:latin typeface="Arial"/>
              </a:endParaRPr>
            </a:p>
          </p:txBody>
        </p:sp>
        <p:sp>
          <p:nvSpPr>
            <p:cNvPr id="70679" name="Rectangle 17" title=""/>
            <p:cNvSpPr/>
            <p:nvPr/>
          </p:nvSpPr>
          <p:spPr>
            <a:xfrm>
              <a:off x="3061" y="2618"/>
              <a:ext cx="1561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  <a:latin typeface="宋体" pitchFamily="2" charset="-122"/>
                </a:rPr>
                <a:t>的和与其级数</a:t>
              </a:r>
              <a:endParaRPr kumimoji="0" sz="1800">
                <a:latin typeface="Arial"/>
              </a:endParaRPr>
            </a:p>
          </p:txBody>
        </p:sp>
        <p:sp>
          <p:nvSpPr>
            <p:cNvPr id="70680" name="Rectangle 18" title=""/>
            <p:cNvSpPr/>
            <p:nvPr/>
          </p:nvSpPr>
          <p:spPr>
            <a:xfrm>
              <a:off x="356" y="2618"/>
              <a:ext cx="2041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  <a:latin typeface="宋体" pitchFamily="2" charset="-122"/>
                </a:rPr>
                <a:t>时，才能保证级数</a:t>
              </a:r>
              <a:endParaRPr kumimoji="0" sz="1800">
                <a:latin typeface="Arial"/>
              </a:endParaRPr>
            </a:p>
          </p:txBody>
        </p:sp>
        <p:sp>
          <p:nvSpPr>
            <p:cNvPr id="70681" name="Rectangle 19" title=""/>
            <p:cNvSpPr/>
            <p:nvPr/>
          </p:nvSpPr>
          <p:spPr>
            <a:xfrm>
              <a:off x="4680" y="1932"/>
              <a:ext cx="1081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  <a:latin typeface="宋体" pitchFamily="2" charset="-122"/>
                </a:rPr>
                <a:t>绝对收敛</a:t>
              </a:r>
              <a:endParaRPr kumimoji="0" sz="1800">
                <a:latin typeface="Arial"/>
              </a:endParaRPr>
            </a:p>
          </p:txBody>
        </p:sp>
        <p:sp>
          <p:nvSpPr>
            <p:cNvPr id="70682" name="" title=""/>
            <p:cNvSpPr/>
            <p:nvPr/>
          </p:nvSpPr>
          <p:spPr>
            <a:xfrm>
              <a:off x="2708" y="1932"/>
              <a:ext cx="1321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  <a:latin typeface="宋体" pitchFamily="2" charset="-122"/>
                </a:rPr>
                <a:t>只有当级数</a:t>
              </a:r>
              <a:endParaRPr kumimoji="0" sz="1800">
                <a:latin typeface="Arial"/>
              </a:endParaRPr>
            </a:p>
          </p:txBody>
        </p:sp>
        <p:sp>
          <p:nvSpPr>
            <p:cNvPr id="70683" name="" title=""/>
            <p:cNvSpPr/>
            <p:nvPr/>
          </p:nvSpPr>
          <p:spPr>
            <a:xfrm>
              <a:off x="367" y="1932"/>
              <a:ext cx="2521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  <a:latin typeface="宋体" pitchFamily="2" charset="-122"/>
                </a:rPr>
                <a:t>变化的平均值，因此，</a:t>
              </a:r>
              <a:endParaRPr kumimoji="0" sz="1800">
                <a:latin typeface="Arial"/>
              </a:endParaRPr>
            </a:p>
          </p:txBody>
        </p:sp>
        <p:sp>
          <p:nvSpPr>
            <p:cNvPr id="70684" name="" title=""/>
            <p:cNvSpPr/>
            <p:nvPr/>
          </p:nvSpPr>
          <p:spPr>
            <a:xfrm>
              <a:off x="4639" y="1417"/>
              <a:ext cx="840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  <a:latin typeface="宋体" pitchFamily="2" charset="-122"/>
                </a:rPr>
                <a:t>机变量</a:t>
              </a:r>
              <a:endParaRPr kumimoji="0" sz="1800">
                <a:latin typeface="Arial"/>
              </a:endParaRPr>
            </a:p>
          </p:txBody>
        </p:sp>
        <p:sp>
          <p:nvSpPr>
            <p:cNvPr id="70685" name="" title=""/>
            <p:cNvSpPr/>
            <p:nvPr/>
          </p:nvSpPr>
          <p:spPr>
            <a:xfrm>
              <a:off x="2299" y="1417"/>
              <a:ext cx="2521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  <a:latin typeface="宋体" pitchFamily="2" charset="-122"/>
                </a:rPr>
                <a:t>的数学期望表示的是随</a:t>
              </a:r>
              <a:endParaRPr kumimoji="0" sz="1800">
                <a:latin typeface="Arial"/>
              </a:endParaRPr>
            </a:p>
          </p:txBody>
        </p:sp>
        <p:sp>
          <p:nvSpPr>
            <p:cNvPr id="70686" name="" title=""/>
            <p:cNvSpPr/>
            <p:nvPr/>
          </p:nvSpPr>
          <p:spPr>
            <a:xfrm>
              <a:off x="648" y="1417"/>
              <a:ext cx="1561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  <a:latin typeface="宋体" pitchFamily="2" charset="-122"/>
                </a:rPr>
                <a:t>由于随机变量</a:t>
              </a:r>
              <a:endParaRPr kumimoji="0" sz="1800">
                <a:latin typeface="Arial"/>
              </a:endParaRPr>
            </a:p>
          </p:txBody>
        </p:sp>
        <p:sp>
          <p:nvSpPr>
            <p:cNvPr id="70687" name="" title=""/>
            <p:cNvSpPr/>
            <p:nvPr/>
          </p:nvSpPr>
          <p:spPr>
            <a:xfrm>
              <a:off x="4498" y="2519"/>
              <a:ext cx="463" cy="50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4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kumimoji="0" sz="1800">
                <a:latin typeface="Arial"/>
              </a:endParaRPr>
            </a:p>
          </p:txBody>
        </p:sp>
        <p:sp>
          <p:nvSpPr>
            <p:cNvPr id="70688" name="Rectangle 20" title=""/>
            <p:cNvSpPr/>
            <p:nvPr/>
          </p:nvSpPr>
          <p:spPr>
            <a:xfrm>
              <a:off x="2261" y="2519"/>
              <a:ext cx="463" cy="50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4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kumimoji="0" sz="1800">
                <a:latin typeface="Arial"/>
              </a:endParaRPr>
            </a:p>
          </p:txBody>
        </p:sp>
        <p:sp>
          <p:nvSpPr>
            <p:cNvPr id="70689" name="Rectangle 21" title=""/>
            <p:cNvSpPr/>
            <p:nvPr/>
          </p:nvSpPr>
          <p:spPr>
            <a:xfrm>
              <a:off x="3911" y="1834"/>
              <a:ext cx="463" cy="50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40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kumimoji="0" sz="1800">
                <a:latin typeface="Arial"/>
              </a:endParaRPr>
            </a:p>
          </p:txBody>
        </p:sp>
        <p:sp>
          <p:nvSpPr>
            <p:cNvPr id="70690" name="Rectangle 22" title=""/>
            <p:cNvSpPr/>
            <p:nvPr/>
          </p:nvSpPr>
          <p:spPr>
            <a:xfrm>
              <a:off x="4570" y="2443"/>
              <a:ext cx="189" cy="2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kumimoji="0" sz="1800">
                <a:latin typeface="Arial"/>
              </a:endParaRPr>
            </a:p>
          </p:txBody>
        </p:sp>
        <p:sp>
          <p:nvSpPr>
            <p:cNvPr id="70691" name="Rectangle 23" title=""/>
            <p:cNvSpPr/>
            <p:nvPr/>
          </p:nvSpPr>
          <p:spPr>
            <a:xfrm>
              <a:off x="4595" y="2906"/>
              <a:ext cx="166" cy="2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0692" name="Rectangle 24" title=""/>
            <p:cNvSpPr/>
            <p:nvPr/>
          </p:nvSpPr>
          <p:spPr>
            <a:xfrm>
              <a:off x="2333" y="2443"/>
              <a:ext cx="189" cy="2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kumimoji="0" sz="1800">
                <a:latin typeface="Arial"/>
              </a:endParaRPr>
            </a:p>
          </p:txBody>
        </p:sp>
        <p:sp>
          <p:nvSpPr>
            <p:cNvPr id="70693" name="Rectangle 25" title=""/>
            <p:cNvSpPr/>
            <p:nvPr/>
          </p:nvSpPr>
          <p:spPr>
            <a:xfrm>
              <a:off x="2358" y="2906"/>
              <a:ext cx="166" cy="2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0694" name="Rectangle 26" title=""/>
            <p:cNvSpPr/>
            <p:nvPr/>
          </p:nvSpPr>
          <p:spPr>
            <a:xfrm>
              <a:off x="3983" y="1757"/>
              <a:ext cx="189" cy="2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kumimoji="0" sz="1800">
                <a:latin typeface="Arial"/>
              </a:endParaRPr>
            </a:p>
          </p:txBody>
        </p:sp>
        <p:sp>
          <p:nvSpPr>
            <p:cNvPr id="70695" name="Rectangle 27" title=""/>
            <p:cNvSpPr/>
            <p:nvPr/>
          </p:nvSpPr>
          <p:spPr>
            <a:xfrm>
              <a:off x="4008" y="2221"/>
              <a:ext cx="166" cy="2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0696" name="Rectangle 28" title=""/>
            <p:cNvSpPr/>
            <p:nvPr/>
          </p:nvSpPr>
          <p:spPr>
            <a:xfrm>
              <a:off x="4663" y="2921"/>
              <a:ext cx="130" cy="19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0697" name="Rectangle 29" title=""/>
            <p:cNvSpPr/>
            <p:nvPr/>
          </p:nvSpPr>
          <p:spPr>
            <a:xfrm>
              <a:off x="2426" y="2921"/>
              <a:ext cx="130" cy="19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0698" name="" title=""/>
            <p:cNvSpPr/>
            <p:nvPr/>
          </p:nvSpPr>
          <p:spPr>
            <a:xfrm>
              <a:off x="4076" y="2236"/>
              <a:ext cx="130" cy="19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0699" name="" title=""/>
            <p:cNvSpPr/>
            <p:nvPr/>
          </p:nvSpPr>
          <p:spPr>
            <a:xfrm>
              <a:off x="577" y="1410"/>
              <a:ext cx="176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0700" name="" title=""/>
            <p:cNvSpPr/>
            <p:nvPr/>
          </p:nvSpPr>
          <p:spPr>
            <a:xfrm>
              <a:off x="456" y="1410"/>
              <a:ext cx="216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0701" name="" title=""/>
            <p:cNvSpPr/>
            <p:nvPr/>
          </p:nvSpPr>
          <p:spPr>
            <a:xfrm>
              <a:off x="370" y="1410"/>
              <a:ext cx="176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0702" name="" title=""/>
            <p:cNvSpPr/>
            <p:nvPr/>
          </p:nvSpPr>
          <p:spPr>
            <a:xfrm>
              <a:off x="4518" y="2921"/>
              <a:ext cx="130" cy="19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  <p:sp>
          <p:nvSpPr>
            <p:cNvPr id="70703" name="" title=""/>
            <p:cNvSpPr/>
            <p:nvPr/>
          </p:nvSpPr>
          <p:spPr>
            <a:xfrm>
              <a:off x="5139" y="2755"/>
              <a:ext cx="130" cy="19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  <p:sp>
          <p:nvSpPr>
            <p:cNvPr id="70704" name="Rectangle 30" title=""/>
            <p:cNvSpPr/>
            <p:nvPr/>
          </p:nvSpPr>
          <p:spPr>
            <a:xfrm>
              <a:off x="4903" y="2755"/>
              <a:ext cx="130" cy="19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  <p:sp>
          <p:nvSpPr>
            <p:cNvPr id="70705" name="Rectangle 31" title=""/>
            <p:cNvSpPr/>
            <p:nvPr/>
          </p:nvSpPr>
          <p:spPr>
            <a:xfrm>
              <a:off x="2280" y="2921"/>
              <a:ext cx="130" cy="19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  <p:sp>
          <p:nvSpPr>
            <p:cNvPr id="70706" name="Rectangle 32" title=""/>
            <p:cNvSpPr/>
            <p:nvPr/>
          </p:nvSpPr>
          <p:spPr>
            <a:xfrm>
              <a:off x="2902" y="2755"/>
              <a:ext cx="130" cy="19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  <p:sp>
          <p:nvSpPr>
            <p:cNvPr id="70707" name="Rectangle 33" title=""/>
            <p:cNvSpPr/>
            <p:nvPr/>
          </p:nvSpPr>
          <p:spPr>
            <a:xfrm>
              <a:off x="2666" y="2755"/>
              <a:ext cx="130" cy="19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  <p:sp>
          <p:nvSpPr>
            <p:cNvPr id="70708" name="Rectangle 34" title=""/>
            <p:cNvSpPr/>
            <p:nvPr/>
          </p:nvSpPr>
          <p:spPr>
            <a:xfrm>
              <a:off x="3930" y="2236"/>
              <a:ext cx="130" cy="19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  <p:sp>
          <p:nvSpPr>
            <p:cNvPr id="70709" name="Rectangle 35" title=""/>
            <p:cNvSpPr/>
            <p:nvPr/>
          </p:nvSpPr>
          <p:spPr>
            <a:xfrm>
              <a:off x="4552" y="2070"/>
              <a:ext cx="130" cy="19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  <p:sp>
          <p:nvSpPr>
            <p:cNvPr id="70710" name="Rectangle 36" title=""/>
            <p:cNvSpPr/>
            <p:nvPr/>
          </p:nvSpPr>
          <p:spPr>
            <a:xfrm>
              <a:off x="4315" y="2070"/>
              <a:ext cx="130" cy="19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 i="1">
                  <a:solidFill>
                    <a:srgbClr val="000000"/>
                  </a:solidFill>
                </a:rPr>
                <a:t>n</a:t>
              </a:r>
              <a:endParaRPr kumimoji="0" sz="1800">
                <a:latin typeface="Arial"/>
              </a:endParaRPr>
            </a:p>
          </p:txBody>
        </p:sp>
        <p:sp>
          <p:nvSpPr>
            <p:cNvPr id="70711" name="Rectangle 37" title=""/>
            <p:cNvSpPr/>
            <p:nvPr/>
          </p:nvSpPr>
          <p:spPr>
            <a:xfrm>
              <a:off x="5017" y="2611"/>
              <a:ext cx="216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 i="1">
                  <a:solidFill>
                    <a:srgbClr val="000000"/>
                  </a:solidFill>
                </a:rPr>
                <a:t>p</a:t>
              </a:r>
              <a:endParaRPr kumimoji="0" sz="1800">
                <a:latin typeface="Arial"/>
              </a:endParaRPr>
            </a:p>
          </p:txBody>
        </p:sp>
        <p:sp>
          <p:nvSpPr>
            <p:cNvPr id="70712" name="Rectangle 38" title=""/>
            <p:cNvSpPr/>
            <p:nvPr/>
          </p:nvSpPr>
          <p:spPr>
            <a:xfrm>
              <a:off x="4792" y="2611"/>
              <a:ext cx="203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0713" name="Rectangle 39" title=""/>
            <p:cNvSpPr/>
            <p:nvPr/>
          </p:nvSpPr>
          <p:spPr>
            <a:xfrm>
              <a:off x="2780" y="2611"/>
              <a:ext cx="216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 i="1">
                  <a:solidFill>
                    <a:srgbClr val="000000"/>
                  </a:solidFill>
                </a:rPr>
                <a:t>p</a:t>
              </a:r>
              <a:endParaRPr kumimoji="0" sz="1800">
                <a:latin typeface="Arial"/>
              </a:endParaRPr>
            </a:p>
          </p:txBody>
        </p:sp>
        <p:sp>
          <p:nvSpPr>
            <p:cNvPr id="70714" name="" title=""/>
            <p:cNvSpPr/>
            <p:nvPr/>
          </p:nvSpPr>
          <p:spPr>
            <a:xfrm>
              <a:off x="2555" y="2611"/>
              <a:ext cx="203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0715" name="" title=""/>
            <p:cNvSpPr/>
            <p:nvPr/>
          </p:nvSpPr>
          <p:spPr>
            <a:xfrm>
              <a:off x="4429" y="1925"/>
              <a:ext cx="216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 i="1">
                  <a:solidFill>
                    <a:srgbClr val="000000"/>
                  </a:solidFill>
                </a:rPr>
                <a:t>p</a:t>
              </a:r>
              <a:endParaRPr kumimoji="0" sz="1800">
                <a:latin typeface="Arial"/>
              </a:endParaRPr>
            </a:p>
          </p:txBody>
        </p:sp>
        <p:sp>
          <p:nvSpPr>
            <p:cNvPr id="70716" name="" title=""/>
            <p:cNvSpPr/>
            <p:nvPr/>
          </p:nvSpPr>
          <p:spPr>
            <a:xfrm>
              <a:off x="4204" y="1925"/>
              <a:ext cx="203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0717" name="" title=""/>
            <p:cNvSpPr/>
            <p:nvPr/>
          </p:nvSpPr>
          <p:spPr>
            <a:xfrm>
              <a:off x="5395" y="1410"/>
              <a:ext cx="243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0718" name="" title=""/>
            <p:cNvSpPr/>
            <p:nvPr/>
          </p:nvSpPr>
          <p:spPr>
            <a:xfrm>
              <a:off x="2107" y="1410"/>
              <a:ext cx="243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</p:grp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0" name="Rectangle 2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7885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78852" name="Object 4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2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 title=""/>
          <p:cNvGraphicFramePr>
            <a:graphicFrameLocks noChangeAspect="1"/>
          </p:cNvGraphicFramePr>
          <p:nvPr/>
        </p:nvGraphicFramePr>
        <p:xfrm>
          <a:off x="609600" y="1447800"/>
          <a:ext cx="3873500" cy="45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0" name="公式" r:id="rId4" imgW="3873500" imgH="450850" progId="Equation.3">
                  <p:embed/>
                </p:oleObj>
              </mc:Choice>
              <mc:Fallback>
                <p:oleObj name="公式" r:id="rId4" imgW="3873500" imgH="45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447800"/>
                        <a:ext cx="38735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 title=""/>
          <p:cNvGraphicFramePr>
            <a:graphicFrameLocks noChangeAspect="1"/>
          </p:cNvGraphicFramePr>
          <p:nvPr/>
        </p:nvGraphicFramePr>
        <p:xfrm>
          <a:off x="4572000" y="1447800"/>
          <a:ext cx="3733800" cy="409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1" name="公式" r:id="rId6" imgW="3733800" imgH="409575" progId="Equation.3">
                  <p:embed/>
                </p:oleObj>
              </mc:Choice>
              <mc:Fallback>
                <p:oleObj name="公式" r:id="rId6" imgW="3733800" imgH="4095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1447800"/>
                        <a:ext cx="37338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 title=""/>
          <p:cNvGraphicFramePr>
            <a:graphicFrameLocks noChangeAspect="1"/>
          </p:cNvGraphicFramePr>
          <p:nvPr/>
        </p:nvGraphicFramePr>
        <p:xfrm>
          <a:off x="609600" y="1981200"/>
          <a:ext cx="914400" cy="468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2" name="公式" r:id="rId8" imgW="914400" imgH="468313" progId="Equation.3">
                  <p:embed/>
                </p:oleObj>
              </mc:Choice>
              <mc:Fallback>
                <p:oleObj name="公式" r:id="rId8" imgW="914400" imgH="4683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clrChange useA="0">
                          <a:clrFrom>
                            <a:srgbClr val="000000"/>
                          </a:clrFrom>
                          <a:clrTo>
                            <a:schemeClr val="hlink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1981200"/>
                        <a:ext cx="914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 title=""/>
          <p:cNvGraphicFramePr>
            <a:graphicFrameLocks noChangeAspect="1"/>
          </p:cNvGraphicFramePr>
          <p:nvPr/>
        </p:nvGraphicFramePr>
        <p:xfrm>
          <a:off x="914400" y="2667000"/>
          <a:ext cx="4522788" cy="503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3" name="公式" r:id="rId10" imgW="4522788" imgH="503238" progId="Equation.3">
                  <p:embed/>
                </p:oleObj>
              </mc:Choice>
              <mc:Fallback>
                <p:oleObj name="公式" r:id="rId10" imgW="4522788" imgH="503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45227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 title=""/>
          <p:cNvGraphicFramePr>
            <a:graphicFrameLocks noChangeAspect="1"/>
          </p:cNvGraphicFramePr>
          <p:nvPr/>
        </p:nvGraphicFramePr>
        <p:xfrm>
          <a:off x="5473700" y="2630488"/>
          <a:ext cx="2755900" cy="5937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4" name="公式" r:id="rId12" imgW="2755900" imgH="593725" progId="Equation.3">
                  <p:embed/>
                </p:oleObj>
              </mc:Choice>
              <mc:Fallback>
                <p:oleObj name="公式" r:id="rId12" imgW="2755900" imgH="5937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73700" y="2630488"/>
                        <a:ext cx="27559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" title=""/>
          <p:cNvGraphicFramePr>
            <a:graphicFrameLocks noChangeAspect="1"/>
          </p:cNvGraphicFramePr>
          <p:nvPr/>
        </p:nvGraphicFramePr>
        <p:xfrm>
          <a:off x="2819400" y="3200400"/>
          <a:ext cx="3276600" cy="612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5" name="公式" r:id="rId14" imgW="3276600" imgH="612775" progId="Equation.3">
                  <p:embed/>
                </p:oleObj>
              </mc:Choice>
              <mc:Fallback>
                <p:oleObj name="公式" r:id="rId14" imgW="3276600" imgH="612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19400" y="3200400"/>
                        <a:ext cx="32766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" title=""/>
          <p:cNvGraphicFramePr>
            <a:graphicFrameLocks noChangeAspect="1"/>
          </p:cNvGraphicFramePr>
          <p:nvPr/>
        </p:nvGraphicFramePr>
        <p:xfrm>
          <a:off x="685800" y="3794125"/>
          <a:ext cx="5943600" cy="947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6" name="公式" r:id="rId16" imgW="5943600" imgH="947738" progId="Equation.3">
                  <p:embed/>
                </p:oleObj>
              </mc:Choice>
              <mc:Fallback>
                <p:oleObj name="公式" r:id="rId16" imgW="5943600" imgH="9477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5800" y="3794125"/>
                        <a:ext cx="59436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" title=""/>
          <p:cNvGraphicFramePr>
            <a:graphicFrameLocks noChangeAspect="1"/>
          </p:cNvGraphicFramePr>
          <p:nvPr/>
        </p:nvGraphicFramePr>
        <p:xfrm>
          <a:off x="1905000" y="4637088"/>
          <a:ext cx="3048000" cy="9255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7" name="公式" r:id="rId18" imgW="3048000" imgH="925512" progId="Equation.3">
                  <p:embed/>
                </p:oleObj>
              </mc:Choice>
              <mc:Fallback>
                <p:oleObj name="公式" r:id="rId18" imgW="3048000" imgH="9255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05000" y="4637088"/>
                        <a:ext cx="30480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" title=""/>
          <p:cNvGraphicFramePr>
            <a:graphicFrameLocks noChangeAspect="1"/>
          </p:cNvGraphicFramePr>
          <p:nvPr/>
        </p:nvGraphicFramePr>
        <p:xfrm>
          <a:off x="5181600" y="4933950"/>
          <a:ext cx="2809875" cy="400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8" name="公式" r:id="rId20" imgW="2809875" imgH="400050" progId="Equation.3">
                  <p:embed/>
                </p:oleObj>
              </mc:Choice>
              <mc:Fallback>
                <p:oleObj name="公式" r:id="rId20" imgW="2809875" imgH="400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81600" y="4933950"/>
                        <a:ext cx="28098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" title=""/>
          <p:cNvGraphicFramePr>
            <a:graphicFrameLocks noChangeAspect="1"/>
          </p:cNvGraphicFramePr>
          <p:nvPr/>
        </p:nvGraphicFramePr>
        <p:xfrm>
          <a:off x="685800" y="5716588"/>
          <a:ext cx="5715000" cy="455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39" name="公式" r:id="rId22" imgW="5715000" imgH="455612" progId="Equation.3">
                  <p:embed/>
                </p:oleObj>
              </mc:Choice>
              <mc:Fallback>
                <p:oleObj name="公式" r:id="rId22" imgW="5715000" imgH="4556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85800" y="5716588"/>
                        <a:ext cx="57150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3" name="" title=""/>
          <p:cNvSpPr txBox="1"/>
          <p:nvPr/>
        </p:nvSpPr>
        <p:spPr>
          <a:xfrm>
            <a:off x="533400" y="762000"/>
            <a:ext cx="990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例16</a:t>
            </a:r>
            <a:endParaRPr sz="2800"/>
          </a:p>
        </p:txBody>
      </p:sp>
      <p:sp>
        <p:nvSpPr>
          <p:cNvPr id="78864" name="HomeButton 10" title="">
            <a:hlinkClick r:id="rId2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8865" name="Text Box 11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2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4" name="Rectangle 2" title=""/>
          <p:cNvSpPr/>
          <p:nvPr/>
        </p:nvSpPr>
        <p:spPr>
          <a:xfrm>
            <a:off x="70104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§2   方差</a:t>
            </a:r>
          </a:p>
        </p:txBody>
      </p:sp>
      <p:sp>
        <p:nvSpPr>
          <p:cNvPr id="79875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79876" name="Object 4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 title=""/>
          <p:cNvGraphicFramePr>
            <a:graphicFrameLocks noChangeAspect="1"/>
          </p:cNvGraphicFramePr>
          <p:nvPr/>
        </p:nvGraphicFramePr>
        <p:xfrm>
          <a:off x="1000125" y="1219200"/>
          <a:ext cx="4257675" cy="1574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1" name="公式" r:id="rId4" imgW="4257675" imgH="1574800" progId="Equation.3">
                  <p:embed/>
                </p:oleObj>
              </mc:Choice>
              <mc:Fallback>
                <p:oleObj name="公式" r:id="rId4" imgW="4257675" imgH="1574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0125" y="1219200"/>
                        <a:ext cx="425767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 title=""/>
          <p:cNvGraphicFramePr>
            <a:graphicFrameLocks noChangeAspect="1"/>
          </p:cNvGraphicFramePr>
          <p:nvPr/>
        </p:nvGraphicFramePr>
        <p:xfrm>
          <a:off x="5305425" y="1473200"/>
          <a:ext cx="561975" cy="415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2" name="公式" r:id="rId6" imgW="561975" imgH="415925" progId="Equation.3">
                  <p:embed/>
                </p:oleObj>
              </mc:Choice>
              <mc:Fallback>
                <p:oleObj name="公式" r:id="rId6" imgW="561975" imgH="415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05425" y="1473200"/>
                        <a:ext cx="5619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 title=""/>
          <p:cNvGraphicFramePr>
            <a:graphicFrameLocks noChangeAspect="1"/>
          </p:cNvGraphicFramePr>
          <p:nvPr/>
        </p:nvGraphicFramePr>
        <p:xfrm>
          <a:off x="685800" y="2362200"/>
          <a:ext cx="4267200" cy="1031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3" name="公式" r:id="rId8" imgW="4267200" imgH="1031875" progId="Equation.3">
                  <p:embed/>
                </p:oleObj>
              </mc:Choice>
              <mc:Fallback>
                <p:oleObj name="公式" r:id="rId8" imgW="4267200" imgH="1031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2362200"/>
                        <a:ext cx="42672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 title=""/>
          <p:cNvGraphicFramePr>
            <a:graphicFrameLocks noChangeAspect="1"/>
          </p:cNvGraphicFramePr>
          <p:nvPr/>
        </p:nvGraphicFramePr>
        <p:xfrm>
          <a:off x="5334000" y="2590800"/>
          <a:ext cx="2359025" cy="447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4" name="公式" r:id="rId10" imgW="2359025" imgH="447675" progId="Equation.3">
                  <p:embed/>
                </p:oleObj>
              </mc:Choice>
              <mc:Fallback>
                <p:oleObj name="公式" r:id="rId10" imgW="2359025" imgH="447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0" y="2590800"/>
                        <a:ext cx="23590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 title=""/>
          <p:cNvGraphicFramePr>
            <a:graphicFrameLocks noChangeAspect="1"/>
          </p:cNvGraphicFramePr>
          <p:nvPr/>
        </p:nvGraphicFramePr>
        <p:xfrm>
          <a:off x="685800" y="3124200"/>
          <a:ext cx="5715000" cy="1041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5" name="公式" r:id="rId12" imgW="5715000" imgH="1041400" progId="Equation.3">
                  <p:embed/>
                </p:oleObj>
              </mc:Choice>
              <mc:Fallback>
                <p:oleObj name="公式" r:id="rId12" imgW="5715000" imgH="1041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5800" y="3124200"/>
                        <a:ext cx="5715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" title=""/>
          <p:cNvGraphicFramePr>
            <a:graphicFrameLocks noChangeAspect="1"/>
          </p:cNvGraphicFramePr>
          <p:nvPr/>
        </p:nvGraphicFramePr>
        <p:xfrm>
          <a:off x="685800" y="4114800"/>
          <a:ext cx="4267200" cy="623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6" name="公式" r:id="rId14" imgW="4267200" imgH="623888" progId="Equation.3">
                  <p:embed/>
                </p:oleObj>
              </mc:Choice>
              <mc:Fallback>
                <p:oleObj name="公式" r:id="rId14" imgW="4267200" imgH="6238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5800" y="4114800"/>
                        <a:ext cx="42672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" title=""/>
          <p:cNvGraphicFramePr>
            <a:graphicFrameLocks noChangeAspect="1"/>
          </p:cNvGraphicFramePr>
          <p:nvPr/>
        </p:nvGraphicFramePr>
        <p:xfrm>
          <a:off x="5105400" y="4191000"/>
          <a:ext cx="3810000" cy="541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7" name="公式" r:id="rId16" imgW="3810000" imgH="541338" progId="Equation.3">
                  <p:embed/>
                </p:oleObj>
              </mc:Choice>
              <mc:Fallback>
                <p:oleObj name="公式" r:id="rId16" imgW="3810000" imgH="5413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05400" y="4191000"/>
                        <a:ext cx="38100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" title=""/>
          <p:cNvSpPr txBox="1"/>
          <p:nvPr/>
        </p:nvSpPr>
        <p:spPr>
          <a:xfrm>
            <a:off x="533400" y="762000"/>
            <a:ext cx="2133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例16（续）</a:t>
            </a:r>
            <a:endParaRPr sz="2800"/>
          </a:p>
        </p:txBody>
      </p:sp>
      <p:sp>
        <p:nvSpPr>
          <p:cNvPr id="79889" name="HomeButton 11" title="">
            <a:hlinkClick r:id="rId1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9890" name="Text Box 1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pSp>
        <p:nvGrpSpPr>
          <p:cNvPr id="79892" name="Group 14" title=""/>
          <p:cNvGrpSpPr>
            <a:grpSpLocks noChangeAspect="1"/>
          </p:cNvGrpSpPr>
          <p:nvPr/>
        </p:nvGrpSpPr>
        <p:grpSpPr>
          <a:xfrm>
            <a:off x="685800" y="4953000"/>
            <a:ext cx="4724400" cy="463550"/>
            <a:chOff x="432" y="3120"/>
            <a:chExt cx="2976" cy="292"/>
          </a:xfrm>
        </p:grpSpPr>
        <p:sp>
          <p:nvSpPr>
            <p:cNvPr id="79891" name="NotDefined 13" title=""/>
            <p:cNvSpPr>
              <a:spLocks noTextEdit="1"/>
            </p:cNvSpPr>
            <p:nvPr/>
          </p:nvSpPr>
          <p:spPr>
            <a:xfrm>
              <a:off x="432" y="3120"/>
              <a:ext cx="2976" cy="29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9893" name="Rectangle 15" title=""/>
            <p:cNvSpPr/>
            <p:nvPr/>
          </p:nvSpPr>
          <p:spPr>
            <a:xfrm>
              <a:off x="2635" y="3151"/>
              <a:ext cx="1016" cy="25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我们有：</a:t>
              </a:r>
              <a:endParaRPr kumimoji="0" sz="1800">
                <a:latin typeface="Arial"/>
              </a:endParaRPr>
            </a:p>
          </p:txBody>
        </p:sp>
        <p:sp>
          <p:nvSpPr>
            <p:cNvPr id="79894" name="Rectangle 16" title=""/>
            <p:cNvSpPr/>
            <p:nvPr/>
          </p:nvSpPr>
          <p:spPr>
            <a:xfrm>
              <a:off x="431" y="3151"/>
              <a:ext cx="2369" cy="25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由此例及方差的性质，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9896" name="Group 18" title=""/>
          <p:cNvGrpSpPr>
            <a:grpSpLocks noChangeAspect="1"/>
          </p:cNvGrpSpPr>
          <p:nvPr/>
        </p:nvGrpSpPr>
        <p:grpSpPr>
          <a:xfrm>
            <a:off x="2028825" y="5562600"/>
            <a:ext cx="3762375" cy="492125"/>
            <a:chOff x="1278" y="3504"/>
            <a:chExt cx="2370" cy="310"/>
          </a:xfrm>
        </p:grpSpPr>
        <p:sp>
          <p:nvSpPr>
            <p:cNvPr id="79895" name="NotDefined 17" title=""/>
            <p:cNvSpPr>
              <a:spLocks noTextEdit="1"/>
            </p:cNvSpPr>
            <p:nvPr/>
          </p:nvSpPr>
          <p:spPr>
            <a:xfrm>
              <a:off x="1278" y="3504"/>
              <a:ext cx="2370" cy="310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9897" name="Rectangle 19" title=""/>
            <p:cNvSpPr/>
            <p:nvPr/>
          </p:nvSpPr>
          <p:spPr>
            <a:xfrm>
              <a:off x="1451" y="3431"/>
              <a:ext cx="235" cy="4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600">
                  <a:solidFill>
                    <a:srgbClr val="000000"/>
                  </a:solidFill>
                  <a:latin typeface="Symbol" pitchFamily="18" charset="2"/>
                </a:rPr>
                <a:t>{</a:t>
              </a:r>
              <a:endParaRPr kumimoji="0" sz="1800">
                <a:latin typeface="Arial"/>
              </a:endParaRPr>
            </a:p>
          </p:txBody>
        </p:sp>
        <p:sp>
          <p:nvSpPr>
            <p:cNvPr id="79898" name="" title=""/>
            <p:cNvSpPr/>
            <p:nvPr/>
          </p:nvSpPr>
          <p:spPr>
            <a:xfrm>
              <a:off x="2123" y="3431"/>
              <a:ext cx="235" cy="4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600">
                  <a:solidFill>
                    <a:srgbClr val="000000"/>
                  </a:solidFill>
                  <a:latin typeface="Symbol" pitchFamily="18" charset="2"/>
                </a:rPr>
                <a:t>}</a:t>
              </a:r>
              <a:endParaRPr kumimoji="0" sz="1800">
                <a:latin typeface="Arial"/>
              </a:endParaRPr>
            </a:p>
          </p:txBody>
        </p:sp>
        <p:sp>
          <p:nvSpPr>
            <p:cNvPr id="79899" name="" title=""/>
            <p:cNvSpPr/>
            <p:nvPr/>
          </p:nvSpPr>
          <p:spPr>
            <a:xfrm>
              <a:off x="2692" y="3408"/>
              <a:ext cx="203" cy="45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9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9900" name="" title=""/>
            <p:cNvSpPr/>
            <p:nvPr/>
          </p:nvSpPr>
          <p:spPr>
            <a:xfrm>
              <a:off x="3565" y="3408"/>
              <a:ext cx="203" cy="45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9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9901" name="" title=""/>
            <p:cNvSpPr/>
            <p:nvPr/>
          </p:nvSpPr>
          <p:spPr>
            <a:xfrm>
              <a:off x="2897" y="3535"/>
              <a:ext cx="790" cy="25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为常数</a:t>
              </a:r>
              <a:endParaRPr kumimoji="0" sz="1800">
                <a:latin typeface="Arial"/>
              </a:endParaRPr>
            </a:p>
          </p:txBody>
        </p:sp>
        <p:sp>
          <p:nvSpPr>
            <p:cNvPr id="79902" name="" title=""/>
            <p:cNvSpPr/>
            <p:nvPr/>
          </p:nvSpPr>
          <p:spPr>
            <a:xfrm>
              <a:off x="2749" y="3528"/>
              <a:ext cx="241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 i="1">
                  <a:solidFill>
                    <a:srgbClr val="000000"/>
                  </a:solidFill>
                </a:rPr>
                <a:t>C</a:t>
              </a:r>
              <a:endParaRPr kumimoji="0" sz="1800">
                <a:latin typeface="Arial"/>
              </a:endParaRPr>
            </a:p>
          </p:txBody>
        </p:sp>
        <p:sp>
          <p:nvSpPr>
            <p:cNvPr id="79903" name="" title=""/>
            <p:cNvSpPr/>
            <p:nvPr/>
          </p:nvSpPr>
          <p:spPr>
            <a:xfrm>
              <a:off x="1951" y="3528"/>
              <a:ext cx="241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 i="1">
                  <a:solidFill>
                    <a:srgbClr val="000000"/>
                  </a:solidFill>
                </a:rPr>
                <a:t>C</a:t>
              </a:r>
              <a:endParaRPr kumimoji="0" sz="1800">
                <a:latin typeface="Arial"/>
              </a:endParaRPr>
            </a:p>
          </p:txBody>
        </p:sp>
        <p:sp>
          <p:nvSpPr>
            <p:cNvPr id="79904" name="Rectangle 20" title=""/>
            <p:cNvSpPr/>
            <p:nvPr/>
          </p:nvSpPr>
          <p:spPr>
            <a:xfrm>
              <a:off x="1566" y="3528"/>
              <a:ext cx="229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9905" name="Rectangle 21" title=""/>
            <p:cNvSpPr/>
            <p:nvPr/>
          </p:nvSpPr>
          <p:spPr>
            <a:xfrm>
              <a:off x="1318" y="3528"/>
              <a:ext cx="229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 i="1">
                  <a:solidFill>
                    <a:srgbClr val="000000"/>
                  </a:solidFill>
                </a:rPr>
                <a:t>P</a:t>
              </a:r>
              <a:endParaRPr kumimoji="0" sz="1800">
                <a:latin typeface="Arial"/>
              </a:endParaRPr>
            </a:p>
          </p:txBody>
        </p:sp>
        <p:sp>
          <p:nvSpPr>
            <p:cNvPr id="79906" name="Rectangle 22" title=""/>
            <p:cNvSpPr/>
            <p:nvPr/>
          </p:nvSpPr>
          <p:spPr>
            <a:xfrm>
              <a:off x="2395" y="3528"/>
              <a:ext cx="204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9907" name="Rectangle 23" title=""/>
            <p:cNvSpPr/>
            <p:nvPr/>
          </p:nvSpPr>
          <p:spPr>
            <a:xfrm>
              <a:off x="2247" y="3503"/>
              <a:ext cx="260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9908" name="Rectangle 24" title=""/>
            <p:cNvSpPr/>
            <p:nvPr/>
          </p:nvSpPr>
          <p:spPr>
            <a:xfrm>
              <a:off x="1786" y="3503"/>
              <a:ext cx="260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9910" name="Group 26" title=""/>
          <p:cNvGrpSpPr>
            <a:grpSpLocks noChangeAspect="1"/>
          </p:cNvGrpSpPr>
          <p:nvPr/>
        </p:nvGrpSpPr>
        <p:grpSpPr>
          <a:xfrm>
            <a:off x="609600" y="6126163"/>
            <a:ext cx="2687638" cy="434975"/>
            <a:chOff x="384" y="3859"/>
            <a:chExt cx="1693" cy="274"/>
          </a:xfrm>
        </p:grpSpPr>
        <p:sp>
          <p:nvSpPr>
            <p:cNvPr id="79909" name="NotDefined 25" title=""/>
            <p:cNvSpPr>
              <a:spLocks noTextEdit="1"/>
            </p:cNvSpPr>
            <p:nvPr/>
          </p:nvSpPr>
          <p:spPr>
            <a:xfrm>
              <a:off x="384" y="3859"/>
              <a:ext cx="1693" cy="274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9911" name="Rectangle 27" title=""/>
            <p:cNvSpPr/>
            <p:nvPr/>
          </p:nvSpPr>
          <p:spPr>
            <a:xfrm>
              <a:off x="393" y="3888"/>
              <a:ext cx="1785" cy="23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的充分必要条件为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9913" name="Group 29" title=""/>
          <p:cNvGrpSpPr>
            <a:grpSpLocks noChangeAspect="1"/>
          </p:cNvGrpSpPr>
          <p:nvPr/>
        </p:nvGrpSpPr>
        <p:grpSpPr>
          <a:xfrm>
            <a:off x="4267200" y="6126163"/>
            <a:ext cx="1524000" cy="536575"/>
            <a:chOff x="2688" y="3859"/>
            <a:chExt cx="960" cy="338"/>
          </a:xfrm>
        </p:grpSpPr>
        <p:sp>
          <p:nvSpPr>
            <p:cNvPr id="79912" name="NotDefined 28" title=""/>
            <p:cNvSpPr>
              <a:spLocks noTextEdit="1"/>
            </p:cNvSpPr>
            <p:nvPr/>
          </p:nvSpPr>
          <p:spPr>
            <a:xfrm>
              <a:off x="2688" y="3859"/>
              <a:ext cx="960" cy="338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9914" name="" title=""/>
            <p:cNvSpPr/>
            <p:nvPr/>
          </p:nvSpPr>
          <p:spPr>
            <a:xfrm>
              <a:off x="3523" y="3873"/>
              <a:ext cx="388" cy="29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200">
                  <a:solidFill>
                    <a:srgbClr val="000000"/>
                  </a:solidFill>
                  <a:latin typeface="宋体" pitchFamily="2" charset="-122"/>
                </a:rPr>
                <a:t>．</a:t>
              </a:r>
              <a:endParaRPr kumimoji="0" sz="1800">
                <a:latin typeface="Arial"/>
              </a:endParaRPr>
            </a:p>
          </p:txBody>
        </p:sp>
        <p:sp>
          <p:nvSpPr>
            <p:cNvPr id="79915" name="" title=""/>
            <p:cNvSpPr/>
            <p:nvPr/>
          </p:nvSpPr>
          <p:spPr>
            <a:xfrm>
              <a:off x="3371" y="3865"/>
              <a:ext cx="233" cy="3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2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9916" name="" title=""/>
            <p:cNvSpPr/>
            <p:nvPr/>
          </p:nvSpPr>
          <p:spPr>
            <a:xfrm>
              <a:off x="3175" y="3836"/>
              <a:ext cx="297" cy="37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2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9917" name="" title=""/>
            <p:cNvSpPr/>
            <p:nvPr/>
          </p:nvSpPr>
          <p:spPr>
            <a:xfrm>
              <a:off x="2735" y="3865"/>
              <a:ext cx="449" cy="3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200" i="1">
                  <a:solidFill>
                    <a:srgbClr val="000000"/>
                  </a:solidFill>
                </a:rPr>
                <a:t>DX</a:t>
              </a:r>
              <a:endParaRPr kumimoji="0" sz="180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6258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96259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zh-CN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zh-CN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作业:8,9,10,11</a:t>
            </a:r>
          </a:p>
          <a:p/>
        </p:txBody>
      </p:sp>
    </p:spTree>
  </p:cSld>
  <p:clrMapOvr>
    <a:masterClrMapping/>
  </p:clrMapOvr>
  <p:transition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Rectangle 2" title=""/>
          <p:cNvSpPr/>
          <p:nvPr/>
        </p:nvSpPr>
        <p:spPr>
          <a:xfrm>
            <a:off x="609600" y="587375"/>
            <a:ext cx="5873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>
                <a:solidFill>
                  <a:srgbClr val="FF0066"/>
                </a:solidFill>
              </a:rPr>
              <a:t>几种重要随机变量的数学期望及方差</a:t>
            </a:r>
            <a:endParaRPr lang="zh-CN" altLang="en-US" sz="2800"/>
          </a:p>
        </p:txBody>
      </p:sp>
      <p:graphicFrame>
        <p:nvGraphicFramePr>
          <p:cNvPr id="49155" name="Object 3" title=""/>
          <p:cNvGraphicFramePr>
            <a:graphicFrameLocks noChangeAspect="1"/>
          </p:cNvGraphicFramePr>
          <p:nvPr/>
        </p:nvGraphicFramePr>
        <p:xfrm>
          <a:off x="800100" y="2533650"/>
          <a:ext cx="7924800" cy="590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8" name="文档" r:id="rId2" imgW="7924800" imgH="590550" progId="Word.Document.8">
                  <p:embed/>
                </p:oleObj>
              </mc:Choice>
              <mc:Fallback>
                <p:oleObj name="文档" r:id="rId2" imgW="7924800" imgH="590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0100" y="2533650"/>
                        <a:ext cx="7924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 title=""/>
          <p:cNvGraphicFramePr>
            <a:graphicFrameLocks noChangeAspect="1"/>
          </p:cNvGraphicFramePr>
          <p:nvPr/>
        </p:nvGraphicFramePr>
        <p:xfrm>
          <a:off x="1085850" y="3965575"/>
          <a:ext cx="7372350" cy="987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49" name="文档" r:id="rId4" imgW="7372350" imgH="987425" progId="Word.Document.8">
                  <p:embed/>
                </p:oleObj>
              </mc:Choice>
              <mc:Fallback>
                <p:oleObj name="文档" r:id="rId4" imgW="7372350" imgH="9874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5850" y="3965575"/>
                        <a:ext cx="73723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 title=""/>
          <p:cNvSpPr txBox="1"/>
          <p:nvPr/>
        </p:nvSpPr>
        <p:spPr>
          <a:xfrm>
            <a:off x="685800" y="3657600"/>
            <a:ext cx="1524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800"/>
              <a:t>方法1：</a:t>
            </a:r>
            <a:endParaRPr lang="zh-CN" altLang="en-US" sz="2800"/>
          </a:p>
        </p:txBody>
      </p:sp>
      <p:graphicFrame>
        <p:nvGraphicFramePr>
          <p:cNvPr id="49158" name="Object 6" title=""/>
          <p:cNvGraphicFramePr>
            <a:graphicFrameLocks noChangeAspect="1"/>
          </p:cNvGraphicFramePr>
          <p:nvPr/>
        </p:nvGraphicFramePr>
        <p:xfrm>
          <a:off x="1123950" y="4648200"/>
          <a:ext cx="7715250" cy="987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0" name="文档" r:id="rId6" imgW="7715250" imgH="987425" progId="Word.Document.8">
                  <p:embed/>
                </p:oleObj>
              </mc:Choice>
              <mc:Fallback>
                <p:oleObj name="文档" r:id="rId6" imgW="7715250" imgH="9874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3950" y="4648200"/>
                        <a:ext cx="77152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 title=""/>
          <p:cNvGraphicFramePr>
            <a:graphicFrameLocks noChangeAspect="1"/>
          </p:cNvGraphicFramePr>
          <p:nvPr/>
        </p:nvGraphicFramePr>
        <p:xfrm>
          <a:off x="1214438" y="5643563"/>
          <a:ext cx="7167562" cy="1211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1" name="文档" r:id="rId8" imgW="7167562" imgH="1211262" progId="Word.Document.8">
                  <p:embed/>
                </p:oleObj>
              </mc:Choice>
              <mc:Fallback>
                <p:oleObj name="文档" r:id="rId8" imgW="7167562" imgH="121126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4438" y="5643563"/>
                        <a:ext cx="7167562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8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49161" name="Object 9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2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2" name="" title=""/>
          <p:cNvGrpSpPr/>
          <p:nvPr/>
        </p:nvGrpSpPr>
        <p:grpSpPr>
          <a:xfrm>
            <a:off x="1371600" y="1600200"/>
            <a:ext cx="2133600" cy="914400"/>
            <a:chOff x="864" y="1008"/>
            <a:chExt cx="1344" cy="576"/>
          </a:xfrm>
        </p:grpSpPr>
        <p:cxnSp>
          <p:nvCxnSpPr>
            <p:cNvPr id="49163" name="" title=""/>
            <p:cNvCxnSpPr/>
            <p:nvPr/>
          </p:nvCxnSpPr>
          <p:spPr>
            <a:xfrm>
              <a:off x="864" y="1296"/>
              <a:ext cx="134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49164" name="" title=""/>
            <p:cNvCxnSpPr/>
            <p:nvPr/>
          </p:nvCxnSpPr>
          <p:spPr>
            <a:xfrm flipH="1">
              <a:off x="1248" y="1008"/>
              <a:ext cx="0" cy="576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graphicFrame>
          <p:nvGraphicFramePr>
            <p:cNvPr id="49165" name="" title=""/>
            <p:cNvGraphicFramePr>
              <a:graphicFrameLocks noChangeAspect="1"/>
            </p:cNvGraphicFramePr>
            <p:nvPr/>
          </p:nvGraphicFramePr>
          <p:xfrm>
            <a:off x="912" y="1027"/>
            <a:ext cx="1152" cy="55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253" name="公式" r:id="rId12" imgW="1828800" imgH="884238" progId="Equation.3">
                    <p:embed/>
                  </p:oleObj>
                </mc:Choice>
                <mc:Fallback>
                  <p:oleObj name="公式" r:id="rId12" imgW="1828800" imgH="88423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12" y="1027"/>
                          <a:ext cx="1152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6" name="" title=""/>
          <p:cNvSpPr txBox="1"/>
          <p:nvPr/>
        </p:nvSpPr>
        <p:spPr>
          <a:xfrm>
            <a:off x="685800" y="3200400"/>
            <a:ext cx="2057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</a:rPr>
              <a:t>2.  二项分布</a:t>
            </a:r>
            <a:endParaRPr lang="zh-CN" altLang="en-US" sz="2800">
              <a:solidFill>
                <a:srgbClr val="CC3300"/>
              </a:solidFill>
            </a:endParaRPr>
          </a:p>
        </p:txBody>
      </p:sp>
      <p:sp>
        <p:nvSpPr>
          <p:cNvPr id="49167" name="" title=""/>
          <p:cNvSpPr txBox="1"/>
          <p:nvPr/>
        </p:nvSpPr>
        <p:spPr>
          <a:xfrm>
            <a:off x="685800" y="1143000"/>
            <a:ext cx="1905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</a:rPr>
              <a:t>1.两点分布</a:t>
            </a:r>
            <a:endParaRPr lang="zh-CN" altLang="en-US" sz="2800">
              <a:solidFill>
                <a:srgbClr val="CC3300"/>
              </a:solidFill>
            </a:endParaRPr>
          </a:p>
        </p:txBody>
      </p:sp>
      <p:sp>
        <p:nvSpPr>
          <p:cNvPr id="49168" name="HomeButton 10" title="">
            <a:hlinkClick r:id="rId1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49169" name="Text Box 11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66" grpId="0"/>
      <p:bldP spid="49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1266" name="Object 2" title=""/>
          <p:cNvGraphicFramePr>
            <a:graphicFrameLocks noChangeAspect="1"/>
          </p:cNvGraphicFramePr>
          <p:nvPr/>
        </p:nvGraphicFramePr>
        <p:xfrm>
          <a:off x="457200" y="2209800"/>
          <a:ext cx="8382000" cy="931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4" name="文档" r:id="rId2" imgW="8382000" imgH="931863" progId="Word.Document.8">
                  <p:embed/>
                </p:oleObj>
              </mc:Choice>
              <mc:Fallback>
                <p:oleObj name="文档" r:id="rId2" imgW="8382000" imgH="9318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2209800"/>
                        <a:ext cx="83820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 title=""/>
          <p:cNvGraphicFramePr>
            <a:graphicFrameLocks noChangeAspect="1"/>
          </p:cNvGraphicFramePr>
          <p:nvPr/>
        </p:nvGraphicFramePr>
        <p:xfrm>
          <a:off x="457200" y="6096000"/>
          <a:ext cx="8686800" cy="617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5" name="文档" r:id="rId4" imgW="8686800" imgH="617538" progId="Word.Document.8">
                  <p:embed/>
                </p:oleObj>
              </mc:Choice>
              <mc:Fallback>
                <p:oleObj name="文档" r:id="rId4" imgW="8686800" imgH="61753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6096000"/>
                        <a:ext cx="86868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 title=""/>
          <p:cNvGraphicFramePr>
            <a:graphicFrameLocks noChangeAspect="1"/>
          </p:cNvGraphicFramePr>
          <p:nvPr/>
        </p:nvGraphicFramePr>
        <p:xfrm>
          <a:off x="457200" y="762000"/>
          <a:ext cx="7639050" cy="1117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6" name="文档" r:id="rId6" imgW="7639050" imgH="1117600" progId="Word.Document.8">
                  <p:embed/>
                </p:oleObj>
              </mc:Choice>
              <mc:Fallback>
                <p:oleObj name="文档" r:id="rId6" imgW="7639050" imgH="1117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762000"/>
                        <a:ext cx="76390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 title=""/>
          <p:cNvGraphicFramePr>
            <a:graphicFrameLocks noChangeAspect="1"/>
          </p:cNvGraphicFramePr>
          <p:nvPr/>
        </p:nvGraphicFramePr>
        <p:xfrm>
          <a:off x="1085850" y="1752600"/>
          <a:ext cx="2743200" cy="514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7" name="文档" r:id="rId8" imgW="2743200" imgH="514350" progId="Word.Document.8">
                  <p:embed/>
                </p:oleObj>
              </mc:Choice>
              <mc:Fallback>
                <p:oleObj name="文档" r:id="rId8" imgW="2743200" imgH="514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5850" y="1752600"/>
                        <a:ext cx="2743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 title=""/>
          <p:cNvGraphicFramePr>
            <a:graphicFrameLocks noChangeAspect="1"/>
          </p:cNvGraphicFramePr>
          <p:nvPr/>
        </p:nvGraphicFramePr>
        <p:xfrm>
          <a:off x="1143000" y="2917825"/>
          <a:ext cx="4041775" cy="1120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8" name="文档" r:id="rId10" imgW="4041775" imgH="1120775" progId="Word.Document.8">
                  <p:embed/>
                </p:oleObj>
              </mc:Choice>
              <mc:Fallback>
                <p:oleObj name="文档" r:id="rId10" imgW="4041775" imgH="11207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2917825"/>
                        <a:ext cx="40417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 title=""/>
          <p:cNvGraphicFramePr>
            <a:graphicFrameLocks noChangeAspect="1"/>
          </p:cNvGraphicFramePr>
          <p:nvPr/>
        </p:nvGraphicFramePr>
        <p:xfrm>
          <a:off x="1143000" y="3886200"/>
          <a:ext cx="8077200" cy="930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59" name="文档" r:id="rId12" imgW="8077200" imgH="930275" progId="Word.Document.8">
                  <p:embed/>
                </p:oleObj>
              </mc:Choice>
              <mc:Fallback>
                <p:oleObj name="文档" r:id="rId12" imgW="8077200" imgH="9302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3000" y="3886200"/>
                        <a:ext cx="8077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 title=""/>
          <p:cNvGraphicFramePr>
            <a:graphicFrameLocks noChangeAspect="1"/>
          </p:cNvGraphicFramePr>
          <p:nvPr/>
        </p:nvGraphicFramePr>
        <p:xfrm>
          <a:off x="1143000" y="4648200"/>
          <a:ext cx="7315200" cy="876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0" name="文档" r:id="rId14" imgW="7315200" imgH="876300" progId="Word.Document.8">
                  <p:embed/>
                </p:oleObj>
              </mc:Choice>
              <mc:Fallback>
                <p:oleObj name="文档" r:id="rId14" imgW="7315200" imgH="876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3000" y="4648200"/>
                        <a:ext cx="7315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 title=""/>
          <p:cNvGraphicFramePr>
            <a:graphicFrameLocks noChangeAspect="1"/>
          </p:cNvGraphicFramePr>
          <p:nvPr/>
        </p:nvGraphicFramePr>
        <p:xfrm>
          <a:off x="1219200" y="5565775"/>
          <a:ext cx="6403975" cy="5286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1" name="文档" r:id="rId16" imgW="6403975" imgH="528638" progId="Word.Document.8">
                  <p:embed/>
                </p:oleObj>
              </mc:Choice>
              <mc:Fallback>
                <p:oleObj name="文档" r:id="rId16" imgW="6403975" imgH="52863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19200" y="5565775"/>
                        <a:ext cx="64039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" title=""/>
          <p:cNvSpPr/>
          <p:nvPr/>
        </p:nvSpPr>
        <p:spPr>
          <a:xfrm>
            <a:off x="6400800" y="609600"/>
            <a:ext cx="24384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§3   几种期望与方差</a:t>
            </a:r>
            <a:endParaRPr lang="zh-CN" altLang="en-US"/>
          </a:p>
        </p:txBody>
      </p:sp>
      <p:sp>
        <p:nvSpPr>
          <p:cNvPr id="11275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11276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2" name="Image" r:id="rId18" imgW="7572375" imgH="19050" progId="Photoshop.Image.5">
                  <p:embed/>
                </p:oleObj>
              </mc:Choice>
              <mc:Fallback>
                <p:oleObj name="Image" r:id="rId1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290" name="Object 2" title=""/>
          <p:cNvGraphicFramePr>
            <a:graphicFrameLocks noChangeAspect="1"/>
          </p:cNvGraphicFramePr>
          <p:nvPr/>
        </p:nvGraphicFramePr>
        <p:xfrm>
          <a:off x="762000" y="1752600"/>
          <a:ext cx="7848600" cy="938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3" name="文档" r:id="rId2" imgW="7848600" imgH="938213" progId="Word.Document.8">
                  <p:embed/>
                </p:oleObj>
              </mc:Choice>
              <mc:Fallback>
                <p:oleObj name="文档" r:id="rId2" imgW="7848600" imgH="93821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752600"/>
                        <a:ext cx="78486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 title=""/>
          <p:cNvGraphicFramePr>
            <a:graphicFrameLocks noChangeAspect="1"/>
          </p:cNvGraphicFramePr>
          <p:nvPr/>
        </p:nvGraphicFramePr>
        <p:xfrm>
          <a:off x="762000" y="1066800"/>
          <a:ext cx="8382000" cy="749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4" name="文档" r:id="rId4" imgW="8382000" imgH="749300" progId="Word.Document.8">
                  <p:embed/>
                </p:oleObj>
              </mc:Choice>
              <mc:Fallback>
                <p:oleObj name="文档" r:id="rId4" imgW="8382000" imgH="749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066800"/>
                        <a:ext cx="8382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 title=""/>
          <p:cNvSpPr txBox="1"/>
          <p:nvPr/>
        </p:nvSpPr>
        <p:spPr>
          <a:xfrm>
            <a:off x="685800" y="623888"/>
            <a:ext cx="15240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800"/>
              <a:t>方法2：</a:t>
            </a:r>
            <a:endParaRPr lang="zh-CN" altLang="en-US" sz="2800"/>
          </a:p>
        </p:txBody>
      </p:sp>
      <p:graphicFrame>
        <p:nvGraphicFramePr>
          <p:cNvPr id="12293" name="Object 5" title=""/>
          <p:cNvGraphicFramePr>
            <a:graphicFrameLocks noChangeAspect="1"/>
          </p:cNvGraphicFramePr>
          <p:nvPr/>
        </p:nvGraphicFramePr>
        <p:xfrm>
          <a:off x="1200150" y="2743200"/>
          <a:ext cx="5334000" cy="5699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5" name="文档" r:id="rId6" imgW="5334000" imgH="569913" progId="Word.Document.8">
                  <p:embed/>
                </p:oleObj>
              </mc:Choice>
              <mc:Fallback>
                <p:oleObj name="文档" r:id="rId6" imgW="5334000" imgH="56991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2743200"/>
                        <a:ext cx="5334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 title=""/>
          <p:cNvGraphicFramePr>
            <a:graphicFrameLocks noChangeAspect="1"/>
          </p:cNvGraphicFramePr>
          <p:nvPr/>
        </p:nvGraphicFramePr>
        <p:xfrm>
          <a:off x="1200150" y="3124200"/>
          <a:ext cx="5810250" cy="895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6" name="文档" r:id="rId8" imgW="5810250" imgH="895350" progId="Word.Document.8">
                  <p:embed/>
                </p:oleObj>
              </mc:Choice>
              <mc:Fallback>
                <p:oleObj name="文档" r:id="rId8" imgW="5810250" imgH="895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150" y="3124200"/>
                        <a:ext cx="58102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 title=""/>
          <p:cNvGraphicFramePr>
            <a:graphicFrameLocks noChangeAspect="1"/>
          </p:cNvGraphicFramePr>
          <p:nvPr/>
        </p:nvGraphicFramePr>
        <p:xfrm>
          <a:off x="838200" y="3886200"/>
          <a:ext cx="2438400" cy="754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7" name="文档" r:id="rId10" imgW="2438400" imgH="754063" progId="Word.Document.8">
                  <p:embed/>
                </p:oleObj>
              </mc:Choice>
              <mc:Fallback>
                <p:oleObj name="文档" r:id="rId10" imgW="2438400" imgH="7540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3886200"/>
                        <a:ext cx="24384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 title=""/>
          <p:cNvGraphicFramePr>
            <a:graphicFrameLocks noChangeAspect="1"/>
          </p:cNvGraphicFramePr>
          <p:nvPr/>
        </p:nvGraphicFramePr>
        <p:xfrm>
          <a:off x="762000" y="4603750"/>
          <a:ext cx="6553200" cy="1246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8" name="文档" r:id="rId12" imgW="6553200" imgH="1246188" progId="Word.Document.8">
                  <p:embed/>
                </p:oleObj>
              </mc:Choice>
              <mc:Fallback>
                <p:oleObj name="文档" r:id="rId12" imgW="6553200" imgH="124618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4603750"/>
                        <a:ext cx="655320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 title=""/>
          <p:cNvGraphicFramePr>
            <a:graphicFrameLocks noChangeAspect="1"/>
          </p:cNvGraphicFramePr>
          <p:nvPr/>
        </p:nvGraphicFramePr>
        <p:xfrm>
          <a:off x="755650" y="5734050"/>
          <a:ext cx="5822950" cy="982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69" name="文档" r:id="rId14" imgW="5822950" imgH="982663" progId="Word.Document.8">
                  <p:embed/>
                </p:oleObj>
              </mc:Choice>
              <mc:Fallback>
                <p:oleObj name="文档" r:id="rId14" imgW="5822950" imgH="9826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650" y="5734050"/>
                        <a:ext cx="58229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" title=""/>
          <p:cNvSpPr/>
          <p:nvPr/>
        </p:nvSpPr>
        <p:spPr>
          <a:xfrm>
            <a:off x="6400800" y="609600"/>
            <a:ext cx="24384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§3   几种期望与方差</a:t>
            </a:r>
            <a:endParaRPr lang="zh-CN" altLang="en-US"/>
          </a:p>
        </p:txBody>
      </p:sp>
      <p:sp>
        <p:nvSpPr>
          <p:cNvPr id="12299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12300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0" name="Image" r:id="rId16" imgW="7572375" imgH="19050" progId="Photoshop.Image.5">
                  <p:embed/>
                </p:oleObj>
              </mc:Choice>
              <mc:Fallback>
                <p:oleObj name="Image" r:id="rId1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" title="">
            <a:hlinkClick r:id="rId1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2302" name="" title=""/>
          <p:cNvSpPr txBox="1"/>
          <p:nvPr/>
        </p:nvSpPr>
        <p:spPr>
          <a:xfrm>
            <a:off x="7308850" y="6237288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  <p:graphicFrame>
        <p:nvGraphicFramePr>
          <p:cNvPr id="12303" name="" title=""/>
          <p:cNvGraphicFramePr>
            <a:graphicFrameLocks noChangeAspect="1"/>
          </p:cNvGraphicFramePr>
          <p:nvPr/>
        </p:nvGraphicFramePr>
        <p:xfrm>
          <a:off x="6516688" y="5876925"/>
          <a:ext cx="2303462" cy="566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1" name="公式" r:id="rId19" imgW="2303462" imgH="566738" progId="Equation.3">
                  <p:embed/>
                </p:oleObj>
              </mc:Choice>
              <mc:Fallback>
                <p:oleObj name="公式" r:id="rId19" imgW="2303462" imgH="5667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16688" y="5876925"/>
                        <a:ext cx="2303462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3314" name="Object 2" title=""/>
          <p:cNvGraphicFramePr>
            <a:graphicFrameLocks noChangeAspect="1"/>
          </p:cNvGraphicFramePr>
          <p:nvPr/>
        </p:nvGraphicFramePr>
        <p:xfrm>
          <a:off x="839788" y="4197350"/>
          <a:ext cx="5462587" cy="1473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2" name="文档" r:id="rId2" imgW="5462587" imgH="1473200" progId="Word.Document.8">
                  <p:embed/>
                </p:oleObj>
              </mc:Choice>
              <mc:Fallback>
                <p:oleObj name="文档" r:id="rId2" imgW="5462587" imgH="1473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788" y="4197350"/>
                        <a:ext cx="5462587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 title=""/>
          <p:cNvGraphicFramePr>
            <a:graphicFrameLocks noChangeAspect="1"/>
          </p:cNvGraphicFramePr>
          <p:nvPr/>
        </p:nvGraphicFramePr>
        <p:xfrm>
          <a:off x="839788" y="5465763"/>
          <a:ext cx="4799012" cy="1239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3" name="文档" r:id="rId4" imgW="4799012" imgH="1239837" progId="Word.Document.8">
                  <p:embed/>
                </p:oleObj>
              </mc:Choice>
              <mc:Fallback>
                <p:oleObj name="文档" r:id="rId4" imgW="4799012" imgH="12398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88" y="5465763"/>
                        <a:ext cx="4799012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 title=""/>
          <p:cNvGraphicFramePr>
            <a:graphicFrameLocks noChangeAspect="1"/>
          </p:cNvGraphicFramePr>
          <p:nvPr/>
        </p:nvGraphicFramePr>
        <p:xfrm>
          <a:off x="762000" y="585788"/>
          <a:ext cx="5791200" cy="2005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4" name="文档" r:id="rId6" imgW="5791200" imgH="2005012" progId="Word.Document.8">
                  <p:embed/>
                </p:oleObj>
              </mc:Choice>
              <mc:Fallback>
                <p:oleObj name="文档" r:id="rId6" imgW="5791200" imgH="200501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585788"/>
                        <a:ext cx="5791200" cy="2005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 title=""/>
          <p:cNvGraphicFramePr>
            <a:graphicFrameLocks noChangeAspect="1"/>
          </p:cNvGraphicFramePr>
          <p:nvPr/>
        </p:nvGraphicFramePr>
        <p:xfrm>
          <a:off x="762000" y="2613025"/>
          <a:ext cx="6248400" cy="892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5" name="文档" r:id="rId8" imgW="6248400" imgH="892175" progId="Word.Document.8">
                  <p:embed/>
                </p:oleObj>
              </mc:Choice>
              <mc:Fallback>
                <p:oleObj name="文档" r:id="rId8" imgW="6248400" imgH="8921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2613025"/>
                        <a:ext cx="6248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 title=""/>
          <p:cNvGraphicFramePr>
            <a:graphicFrameLocks noChangeAspect="1"/>
          </p:cNvGraphicFramePr>
          <p:nvPr/>
        </p:nvGraphicFramePr>
        <p:xfrm>
          <a:off x="762000" y="3543300"/>
          <a:ext cx="5029200" cy="495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6" name="文档" r:id="rId10" imgW="5029200" imgH="495300" progId="Word.Document.8">
                  <p:embed/>
                </p:oleObj>
              </mc:Choice>
              <mc:Fallback>
                <p:oleObj name="文档" r:id="rId10" imgW="5029200" imgH="495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3543300"/>
                        <a:ext cx="5029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 title=""/>
          <p:cNvSpPr/>
          <p:nvPr/>
        </p:nvSpPr>
        <p:spPr>
          <a:xfrm>
            <a:off x="6400800" y="609600"/>
            <a:ext cx="24384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§3   几种期望与方差</a:t>
            </a:r>
            <a:endParaRPr lang="zh-CN" altLang="en-US"/>
          </a:p>
        </p:txBody>
      </p:sp>
      <p:sp>
        <p:nvSpPr>
          <p:cNvPr id="13321" name="Rectangle 9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13322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7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" title=""/>
          <p:cNvSpPr txBox="1"/>
          <p:nvPr/>
        </p:nvSpPr>
        <p:spPr>
          <a:xfrm>
            <a:off x="762000" y="4267200"/>
            <a:ext cx="2819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</a:rPr>
              <a:t>4.均匀分布</a:t>
            </a:r>
            <a:endParaRPr lang="zh-CN" altLang="en-US" sz="2800">
              <a:solidFill>
                <a:srgbClr val="CC3300"/>
              </a:solidFill>
            </a:endParaRPr>
          </a:p>
        </p:txBody>
      </p:sp>
      <p:sp>
        <p:nvSpPr>
          <p:cNvPr id="13324" name="" title="">
            <a:hlinkClick r:id="rId1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3325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>
                                        <p:cTn dur="1" fill="hold" display="0" masterRel="nextClick" afterEffect="1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38" name="Object 2" title=""/>
          <p:cNvGraphicFramePr>
            <a:graphicFrameLocks noChangeAspect="1"/>
          </p:cNvGraphicFramePr>
          <p:nvPr/>
        </p:nvGraphicFramePr>
        <p:xfrm>
          <a:off x="838200" y="1846263"/>
          <a:ext cx="4572000" cy="5159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8" name="文档" r:id="rId2" imgW="4572000" imgH="515937" progId="Word.Document.8">
                  <p:embed/>
                </p:oleObj>
              </mc:Choice>
              <mc:Fallback>
                <p:oleObj name="文档" r:id="rId2" imgW="4572000" imgH="5159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1846263"/>
                        <a:ext cx="45720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 title=""/>
          <p:cNvGraphicFramePr>
            <a:graphicFrameLocks noChangeAspect="1"/>
          </p:cNvGraphicFramePr>
          <p:nvPr/>
        </p:nvGraphicFramePr>
        <p:xfrm>
          <a:off x="781050" y="2209800"/>
          <a:ext cx="8362950" cy="977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79" name="文档" r:id="rId4" imgW="8362950" imgH="977900" progId="Word.Document.8">
                  <p:embed/>
                </p:oleObj>
              </mc:Choice>
              <mc:Fallback>
                <p:oleObj name="文档" r:id="rId4" imgW="8362950" imgH="977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050" y="2209800"/>
                        <a:ext cx="836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 title=""/>
          <p:cNvGraphicFramePr>
            <a:graphicFrameLocks noChangeAspect="1"/>
          </p:cNvGraphicFramePr>
          <p:nvPr/>
        </p:nvGraphicFramePr>
        <p:xfrm>
          <a:off x="838200" y="957263"/>
          <a:ext cx="6781800" cy="9477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0" name="文档" r:id="rId6" imgW="6781800" imgH="947737" progId="Word.Document.8">
                  <p:embed/>
                </p:oleObj>
              </mc:Choice>
              <mc:Fallback>
                <p:oleObj name="文档" r:id="rId6" imgW="6781800" imgH="9477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957263"/>
                        <a:ext cx="67818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 title=""/>
          <p:cNvGraphicFramePr>
            <a:graphicFrameLocks noChangeAspect="1"/>
          </p:cNvGraphicFramePr>
          <p:nvPr/>
        </p:nvGraphicFramePr>
        <p:xfrm>
          <a:off x="723900" y="3122613"/>
          <a:ext cx="6553200" cy="9921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1" name="文档" r:id="rId8" imgW="6553200" imgH="992187" progId="Word.Document.8">
                  <p:embed/>
                </p:oleObj>
              </mc:Choice>
              <mc:Fallback>
                <p:oleObj name="文档" r:id="rId8" imgW="6553200" imgH="99218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00" y="3122613"/>
                        <a:ext cx="65532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 title=""/>
          <p:cNvGraphicFramePr>
            <a:graphicFrameLocks noChangeAspect="1"/>
          </p:cNvGraphicFramePr>
          <p:nvPr/>
        </p:nvGraphicFramePr>
        <p:xfrm>
          <a:off x="774700" y="3978275"/>
          <a:ext cx="7956550" cy="1627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2" name="文档" r:id="rId10" imgW="7956550" imgH="1627188" progId="Word.Document.8">
                  <p:embed/>
                </p:oleObj>
              </mc:Choice>
              <mc:Fallback>
                <p:oleObj name="文档" r:id="rId10" imgW="7956550" imgH="162718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4700" y="3978275"/>
                        <a:ext cx="7956550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 title=""/>
          <p:cNvGraphicFramePr>
            <a:graphicFrameLocks noChangeAspect="1"/>
          </p:cNvGraphicFramePr>
          <p:nvPr/>
        </p:nvGraphicFramePr>
        <p:xfrm>
          <a:off x="609600" y="4953000"/>
          <a:ext cx="6781800" cy="1089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3" name="Document" r:id="rId12" imgW="6781800" imgH="1089025" progId="Word.Document.8">
                  <p:embed/>
                </p:oleObj>
              </mc:Choice>
              <mc:Fallback>
                <p:oleObj name="Document" r:id="rId12" imgW="6781800" imgH="10890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" y="4953000"/>
                        <a:ext cx="6781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 title=""/>
          <p:cNvGraphicFramePr>
            <a:graphicFrameLocks noChangeAspect="1"/>
          </p:cNvGraphicFramePr>
          <p:nvPr/>
        </p:nvGraphicFramePr>
        <p:xfrm>
          <a:off x="914400" y="5888038"/>
          <a:ext cx="5676900" cy="969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4" name="文档" r:id="rId14" imgW="5676900" imgH="969962" progId="Word.Document.8">
                  <p:embed/>
                </p:oleObj>
              </mc:Choice>
              <mc:Fallback>
                <p:oleObj name="文档" r:id="rId14" imgW="5676900" imgH="96996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4400" y="5888038"/>
                        <a:ext cx="56769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9" title=""/>
          <p:cNvSpPr/>
          <p:nvPr/>
        </p:nvSpPr>
        <p:spPr>
          <a:xfrm>
            <a:off x="6400800" y="609600"/>
            <a:ext cx="24384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§3   几种期望与方差</a:t>
            </a:r>
            <a:endParaRPr lang="zh-CN" altLang="en-US"/>
          </a:p>
        </p:txBody>
      </p:sp>
      <p:sp>
        <p:nvSpPr>
          <p:cNvPr id="14346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14347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5" name="Image" r:id="rId16" imgW="7572375" imgH="19050" progId="Photoshop.Image.5">
                  <p:embed/>
                </p:oleObj>
              </mc:Choice>
              <mc:Fallback>
                <p:oleObj name="Image" r:id="rId1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" title="">
            <a:hlinkClick r:id="rId1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4349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  <p:graphicFrame>
        <p:nvGraphicFramePr>
          <p:cNvPr id="14350" name="" title=""/>
          <p:cNvGraphicFramePr>
            <a:graphicFrameLocks noChangeAspect="1"/>
          </p:cNvGraphicFramePr>
          <p:nvPr/>
        </p:nvGraphicFramePr>
        <p:xfrm>
          <a:off x="5486400" y="4953000"/>
          <a:ext cx="2286000" cy="1009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6" name="Equation" r:id="rId19" imgW="2286000" imgH="1009650" progId="Equation.3">
                  <p:embed/>
                </p:oleObj>
              </mc:Choice>
              <mc:Fallback>
                <p:oleObj name="Equation" r:id="rId19" imgW="2286000" imgH="10096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86400" y="4953000"/>
                        <a:ext cx="22860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362" name="Object 2" title=""/>
          <p:cNvGraphicFramePr>
            <a:graphicFrameLocks noChangeAspect="1"/>
          </p:cNvGraphicFramePr>
          <p:nvPr/>
        </p:nvGraphicFramePr>
        <p:xfrm>
          <a:off x="3200400" y="2057400"/>
          <a:ext cx="4191000" cy="590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7" name="文档" r:id="rId2" imgW="4191000" imgH="590550" progId="Word.Document.8">
                  <p:embed/>
                </p:oleObj>
              </mc:Choice>
              <mc:Fallback>
                <p:oleObj name="文档" r:id="rId2" imgW="4191000" imgH="590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0400" y="2057400"/>
                        <a:ext cx="4191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 title=""/>
          <p:cNvGraphicFramePr>
            <a:graphicFrameLocks noChangeAspect="1"/>
          </p:cNvGraphicFramePr>
          <p:nvPr/>
        </p:nvGraphicFramePr>
        <p:xfrm>
          <a:off x="3505200" y="3276600"/>
          <a:ext cx="3581400" cy="476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8" name="文档" r:id="rId4" imgW="3581400" imgH="476250" progId="Word.Document.8">
                  <p:embed/>
                </p:oleObj>
              </mc:Choice>
              <mc:Fallback>
                <p:oleObj name="文档" r:id="rId4" imgW="3581400" imgH="4762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200" y="3276600"/>
                        <a:ext cx="3581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 title=""/>
          <p:cNvGraphicFramePr>
            <a:graphicFrameLocks noChangeAspect="1"/>
          </p:cNvGraphicFramePr>
          <p:nvPr/>
        </p:nvGraphicFramePr>
        <p:xfrm>
          <a:off x="533400" y="4340225"/>
          <a:ext cx="8007350" cy="928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89" name="文档" r:id="rId6" imgW="8007350" imgH="928688" progId="Word.Document.8">
                  <p:embed/>
                </p:oleObj>
              </mc:Choice>
              <mc:Fallback>
                <p:oleObj name="文档" r:id="rId6" imgW="8007350" imgH="92868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CC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4340225"/>
                        <a:ext cx="80073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 title=""/>
          <p:cNvGraphicFramePr>
            <a:graphicFrameLocks noChangeAspect="1"/>
          </p:cNvGraphicFramePr>
          <p:nvPr/>
        </p:nvGraphicFramePr>
        <p:xfrm>
          <a:off x="633413" y="893763"/>
          <a:ext cx="5310187" cy="5064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0" name="文档" r:id="rId8" imgW="5310187" imgH="506412" progId="Word.Document.8">
                  <p:embed/>
                </p:oleObj>
              </mc:Choice>
              <mc:Fallback>
                <p:oleObj name="文档" r:id="rId8" imgW="5310187" imgH="50641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3413" y="893763"/>
                        <a:ext cx="531018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 title=""/>
          <p:cNvGraphicFramePr>
            <a:graphicFrameLocks noChangeAspect="1"/>
          </p:cNvGraphicFramePr>
          <p:nvPr/>
        </p:nvGraphicFramePr>
        <p:xfrm>
          <a:off x="533400" y="1295400"/>
          <a:ext cx="4038600" cy="777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1" name="公式" r:id="rId10" imgW="4038600" imgH="777875" progId="Equation.3">
                  <p:embed/>
                </p:oleObj>
              </mc:Choice>
              <mc:Fallback>
                <p:oleObj name="公式" r:id="rId10" imgW="4038600" imgH="777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1295400"/>
                        <a:ext cx="40386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 title=""/>
          <p:cNvGraphicFramePr>
            <a:graphicFrameLocks noChangeAspect="1"/>
          </p:cNvGraphicFramePr>
          <p:nvPr/>
        </p:nvGraphicFramePr>
        <p:xfrm>
          <a:off x="4648200" y="1447800"/>
          <a:ext cx="4495800" cy="463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2" name="公式" r:id="rId12" imgW="4495800" imgH="463550" progId="Equation.3">
                  <p:embed/>
                </p:oleObj>
              </mc:Choice>
              <mc:Fallback>
                <p:oleObj name="公式" r:id="rId12" imgW="4495800" imgH="463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48200" y="1447800"/>
                        <a:ext cx="4495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 title=""/>
          <p:cNvGraphicFramePr>
            <a:graphicFrameLocks noChangeAspect="1"/>
          </p:cNvGraphicFramePr>
          <p:nvPr/>
        </p:nvGraphicFramePr>
        <p:xfrm>
          <a:off x="601663" y="2743200"/>
          <a:ext cx="2989262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3" name="公式" r:id="rId14" imgW="2989262" imgH="469900" progId="Equation.3">
                  <p:embed/>
                </p:oleObj>
              </mc:Choice>
              <mc:Fallback>
                <p:oleObj name="公式" r:id="rId14" imgW="2989262" imgH="469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1663" y="2743200"/>
                        <a:ext cx="29892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 title=""/>
          <p:cNvGraphicFramePr>
            <a:graphicFrameLocks noChangeAspect="1"/>
          </p:cNvGraphicFramePr>
          <p:nvPr/>
        </p:nvGraphicFramePr>
        <p:xfrm>
          <a:off x="762000" y="3810000"/>
          <a:ext cx="3048000" cy="47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4" name="公式" r:id="rId16" imgW="3048000" imgH="479425" progId="Equation.3">
                  <p:embed/>
                </p:oleObj>
              </mc:Choice>
              <mc:Fallback>
                <p:oleObj name="公式" r:id="rId16" imgW="3048000" imgH="479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2000" y="3810000"/>
                        <a:ext cx="3048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" title=""/>
          <p:cNvSpPr/>
          <p:nvPr/>
        </p:nvSpPr>
        <p:spPr>
          <a:xfrm>
            <a:off x="6400800" y="533400"/>
            <a:ext cx="24384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§3   几种期望与方差</a:t>
            </a:r>
            <a:endParaRPr lang="zh-CN" altLang="en-US"/>
          </a:p>
        </p:txBody>
      </p:sp>
      <p:sp>
        <p:nvSpPr>
          <p:cNvPr id="15371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15372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5" name="Image" r:id="rId18" imgW="7572375" imgH="19050" progId="Photoshop.Image.5">
                  <p:embed/>
                </p:oleObj>
              </mc:Choice>
              <mc:Fallback>
                <p:oleObj name="Image" r:id="rId1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" title=""/>
          <p:cNvGraphicFramePr>
            <a:graphicFrameLocks noChangeAspect="1"/>
          </p:cNvGraphicFramePr>
          <p:nvPr/>
        </p:nvGraphicFramePr>
        <p:xfrm>
          <a:off x="609600" y="2082800"/>
          <a:ext cx="2743200" cy="48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6" name="公式" r:id="rId20" imgW="2743200" imgH="482600" progId="Equation.3">
                  <p:embed/>
                </p:oleObj>
              </mc:Choice>
              <mc:Fallback>
                <p:oleObj name="公式" r:id="rId20" imgW="2743200" imgH="482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9600" y="2082800"/>
                        <a:ext cx="274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" title=""/>
          <p:cNvGraphicFramePr>
            <a:graphicFrameLocks noChangeAspect="1"/>
          </p:cNvGraphicFramePr>
          <p:nvPr/>
        </p:nvGraphicFramePr>
        <p:xfrm>
          <a:off x="609600" y="3276600"/>
          <a:ext cx="2743200" cy="48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7" name="公式" r:id="rId22" imgW="2743200" imgH="482600" progId="Equation.3">
                  <p:embed/>
                </p:oleObj>
              </mc:Choice>
              <mc:Fallback>
                <p:oleObj name="公式" r:id="rId22" imgW="2743200" imgH="482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09600" y="3276600"/>
                        <a:ext cx="274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" title=""/>
          <p:cNvGraphicFramePr>
            <a:graphicFrameLocks noChangeAspect="1"/>
          </p:cNvGraphicFramePr>
          <p:nvPr/>
        </p:nvGraphicFramePr>
        <p:xfrm>
          <a:off x="836613" y="6010275"/>
          <a:ext cx="5487987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8" name="文档" r:id="rId24" imgW="5487987" imgH="542925" progId="Word.Document.8">
                  <p:embed/>
                </p:oleObj>
              </mc:Choice>
              <mc:Fallback>
                <p:oleObj name="文档" r:id="rId24" imgW="5487987" imgH="5429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36613" y="6010275"/>
                        <a:ext cx="54879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0" title=""/>
          <p:cNvSpPr txBox="1"/>
          <p:nvPr/>
        </p:nvSpPr>
        <p:spPr>
          <a:xfrm>
            <a:off x="457200" y="5410200"/>
            <a:ext cx="66294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/>
              <a:t>在上一节用切比晓夫不等式估计概率有：</a:t>
            </a:r>
            <a:endParaRPr kumimoji="1" lang="zh-CN" altLang="en-US"/>
          </a:p>
        </p:txBody>
      </p:sp>
      <p:sp>
        <p:nvSpPr>
          <p:cNvPr id="15377" name="HomeButton 11" title="">
            <a:hlinkClick r:id="rId2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5378" name="Text Box 1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26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6084" name="Object 4" title=""/>
          <p:cNvGraphicFramePr>
            <a:graphicFrameLocks noChangeAspect="1"/>
          </p:cNvGraphicFramePr>
          <p:nvPr/>
        </p:nvGraphicFramePr>
        <p:xfrm>
          <a:off x="2268538" y="1341438"/>
          <a:ext cx="3367087" cy="1300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299" name="公式" r:id="rId2" imgW="3367087" imgH="1300162" progId="Equation.3">
                  <p:embed/>
                </p:oleObj>
              </mc:Choice>
              <mc:Fallback>
                <p:oleObj name="公式" r:id="rId2" imgW="3367087" imgH="13001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8538" y="1341438"/>
                        <a:ext cx="3367087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 title=""/>
          <p:cNvSpPr/>
          <p:nvPr/>
        </p:nvSpPr>
        <p:spPr>
          <a:xfrm>
            <a:off x="755650" y="692150"/>
            <a:ext cx="2159000" cy="473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500">
                <a:solidFill>
                  <a:srgbClr val="FF5050"/>
                </a:solidFill>
                <a:latin typeface="Garamond" pitchFamily="18" charset="0"/>
                <a:ea typeface="黑体" pitchFamily="2" charset="-122"/>
              </a:rPr>
              <a:t>6</a:t>
            </a:r>
            <a:r>
              <a:rPr lang="zh-CN" altLang="en-US" sz="2500">
                <a:solidFill>
                  <a:srgbClr val="FF5050"/>
                </a:solidFill>
                <a:latin typeface="Garamond" pitchFamily="18" charset="0"/>
                <a:ea typeface="黑体" pitchFamily="2" charset="-122"/>
              </a:rPr>
              <a:t>．指 数 分 布</a:t>
            </a:r>
            <a:endParaRPr lang="zh-CN" altLang="en-US" sz="2500">
              <a:solidFill>
                <a:srgbClr val="FF5050"/>
              </a:solidFill>
              <a:latin typeface="Garamond" pitchFamily="18" charset="0"/>
              <a:ea typeface="黑体" pitchFamily="2" charset="-122"/>
            </a:endParaRPr>
          </a:p>
        </p:txBody>
      </p:sp>
      <p:graphicFrame>
        <p:nvGraphicFramePr>
          <p:cNvPr id="46087" name="Object 7" title=""/>
          <p:cNvGraphicFramePr>
            <a:graphicFrameLocks noChangeAspect="1"/>
          </p:cNvGraphicFramePr>
          <p:nvPr/>
        </p:nvGraphicFramePr>
        <p:xfrm>
          <a:off x="1547813" y="2708275"/>
          <a:ext cx="2352675" cy="460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0" name="公式" r:id="rId4" imgW="2352675" imgH="460375" progId="Equation.3">
                  <p:embed/>
                </p:oleObj>
              </mc:Choice>
              <mc:Fallback>
                <p:oleObj name="公式" r:id="rId4" imgW="2352675" imgH="4603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813" y="2708275"/>
                        <a:ext cx="23526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 title=""/>
          <p:cNvGraphicFramePr>
            <a:graphicFrameLocks noChangeAspect="1"/>
          </p:cNvGraphicFramePr>
          <p:nvPr/>
        </p:nvGraphicFramePr>
        <p:xfrm>
          <a:off x="1258888" y="3429000"/>
          <a:ext cx="1152525" cy="850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1" name="公式" r:id="rId6" imgW="1152525" imgH="850900" progId="Equation.3">
                  <p:embed/>
                </p:oleObj>
              </mc:Choice>
              <mc:Fallback>
                <p:oleObj name="公式" r:id="rId6" imgW="1152525" imgH="850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3429000"/>
                        <a:ext cx="1152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 title=""/>
          <p:cNvGraphicFramePr>
            <a:graphicFrameLocks noChangeAspect="1"/>
          </p:cNvGraphicFramePr>
          <p:nvPr/>
        </p:nvGraphicFramePr>
        <p:xfrm>
          <a:off x="4359275" y="3500438"/>
          <a:ext cx="1289050" cy="850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2" name="公式" r:id="rId8" imgW="1289050" imgH="850900" progId="Equation.3">
                  <p:embed/>
                </p:oleObj>
              </mc:Choice>
              <mc:Fallback>
                <p:oleObj name="公式" r:id="rId8" imgW="1289050" imgH="850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9275" y="3500438"/>
                        <a:ext cx="12890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6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67587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4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graphicFrame>
        <p:nvGraphicFramePr>
          <p:cNvPr id="67592" name="Object 8" title=""/>
          <p:cNvGraphicFramePr>
            <a:graphicFrameLocks noChangeAspect="1"/>
          </p:cNvGraphicFramePr>
          <p:nvPr/>
        </p:nvGraphicFramePr>
        <p:xfrm>
          <a:off x="1524000" y="2816225"/>
          <a:ext cx="6361113" cy="1333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4" imgW="6361113" imgH="1333500" progId="Word.Document.8">
                  <p:embed/>
                </p:oleObj>
              </mc:Choice>
              <mc:Fallback>
                <p:oleObj name="文档" r:id="rId4" imgW="6361113" imgH="13335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2816225"/>
                        <a:ext cx="6361113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 title=""/>
          <p:cNvGraphicFramePr>
            <a:graphicFrameLocks noChangeAspect="1"/>
          </p:cNvGraphicFramePr>
          <p:nvPr/>
        </p:nvGraphicFramePr>
        <p:xfrm>
          <a:off x="1506538" y="4178300"/>
          <a:ext cx="6184900" cy="1397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6" imgW="6184900" imgH="1397000" progId="Word.Document.8">
                  <p:embed/>
                </p:oleObj>
              </mc:Choice>
              <mc:Fallback>
                <p:oleObj name="文档" r:id="rId6" imgW="6184900" imgH="1397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6538" y="4178300"/>
                        <a:ext cx="61849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" title=""/>
          <p:cNvSpPr txBox="1"/>
          <p:nvPr/>
        </p:nvSpPr>
        <p:spPr>
          <a:xfrm>
            <a:off x="685800" y="685800"/>
            <a:ext cx="1981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例2</a:t>
            </a:r>
            <a:endParaRPr sz="2800"/>
          </a:p>
        </p:txBody>
      </p:sp>
      <p:sp>
        <p:nvSpPr>
          <p:cNvPr id="67596" name="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7597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pSp>
        <p:nvGrpSpPr>
          <p:cNvPr id="67599" name="" title=""/>
          <p:cNvGrpSpPr>
            <a:grpSpLocks noChangeAspect="1"/>
          </p:cNvGrpSpPr>
          <p:nvPr/>
        </p:nvGrpSpPr>
        <p:grpSpPr>
          <a:xfrm>
            <a:off x="838200" y="1371600"/>
            <a:ext cx="6934200" cy="447675"/>
            <a:chOff x="528" y="864"/>
            <a:chExt cx="4368" cy="282"/>
          </a:xfrm>
        </p:grpSpPr>
        <p:sp>
          <p:nvSpPr>
            <p:cNvPr id="67598" name="" title=""/>
            <p:cNvSpPr>
              <a:spLocks noTextEdit="1"/>
            </p:cNvSpPr>
            <p:nvPr/>
          </p:nvSpPr>
          <p:spPr>
            <a:xfrm>
              <a:off x="528" y="864"/>
              <a:ext cx="4368" cy="28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67600" name="Rectangle 10" title=""/>
            <p:cNvSpPr/>
            <p:nvPr/>
          </p:nvSpPr>
          <p:spPr>
            <a:xfrm>
              <a:off x="4788" y="894"/>
              <a:ext cx="326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：</a:t>
              </a:r>
              <a:endParaRPr kumimoji="0" sz="1800">
                <a:latin typeface="Arial"/>
              </a:endParaRPr>
            </a:p>
          </p:txBody>
        </p:sp>
        <p:sp>
          <p:nvSpPr>
            <p:cNvPr id="67601" name="Rectangle 11" title=""/>
            <p:cNvSpPr/>
            <p:nvPr/>
          </p:nvSpPr>
          <p:spPr>
            <a:xfrm>
              <a:off x="2658" y="894"/>
              <a:ext cx="2284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的射击水平由下表给出</a:t>
              </a:r>
              <a:endParaRPr kumimoji="0" sz="1800">
                <a:latin typeface="Arial"/>
              </a:endParaRPr>
            </a:p>
          </p:txBody>
        </p:sp>
        <p:sp>
          <p:nvSpPr>
            <p:cNvPr id="67602" name="Rectangle 12" title=""/>
            <p:cNvSpPr/>
            <p:nvPr/>
          </p:nvSpPr>
          <p:spPr>
            <a:xfrm>
              <a:off x="527" y="894"/>
              <a:ext cx="2284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甲、乙两人射击，他们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67604" name="Group 14" title=""/>
          <p:cNvGrpSpPr>
            <a:grpSpLocks noChangeAspect="1"/>
          </p:cNvGrpSpPr>
          <p:nvPr/>
        </p:nvGrpSpPr>
        <p:grpSpPr>
          <a:xfrm>
            <a:off x="1143000" y="1828800"/>
            <a:ext cx="2771775" cy="439738"/>
            <a:chOff x="720" y="1152"/>
            <a:chExt cx="1746" cy="277"/>
          </a:xfrm>
        </p:grpSpPr>
        <p:sp>
          <p:nvSpPr>
            <p:cNvPr id="67603" name="NotDefined 13" title=""/>
            <p:cNvSpPr>
              <a:spLocks noTextEdit="1"/>
            </p:cNvSpPr>
            <p:nvPr/>
          </p:nvSpPr>
          <p:spPr>
            <a:xfrm>
              <a:off x="720" y="1152"/>
              <a:ext cx="1746" cy="27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67605" name="Rectangle 15" title=""/>
            <p:cNvSpPr/>
            <p:nvPr/>
          </p:nvSpPr>
          <p:spPr>
            <a:xfrm>
              <a:off x="896" y="1181"/>
              <a:ext cx="1781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：甲击中的环数；</a:t>
              </a:r>
              <a:endParaRPr kumimoji="0" sz="1800">
                <a:latin typeface="Arial"/>
              </a:endParaRPr>
            </a:p>
          </p:txBody>
        </p:sp>
        <p:sp>
          <p:nvSpPr>
            <p:cNvPr id="67606" name="Rectangle 16" title=""/>
            <p:cNvSpPr/>
            <p:nvPr/>
          </p:nvSpPr>
          <p:spPr>
            <a:xfrm>
              <a:off x="768" y="1175"/>
              <a:ext cx="212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67608" name="Group 18" title=""/>
          <p:cNvGrpSpPr>
            <a:grpSpLocks noChangeAspect="1"/>
          </p:cNvGrpSpPr>
          <p:nvPr/>
        </p:nvGrpSpPr>
        <p:grpSpPr>
          <a:xfrm>
            <a:off x="1184275" y="2362200"/>
            <a:ext cx="2689225" cy="439738"/>
            <a:chOff x="746" y="1488"/>
            <a:chExt cx="1694" cy="277"/>
          </a:xfrm>
        </p:grpSpPr>
        <p:sp>
          <p:nvSpPr>
            <p:cNvPr id="67607" name="NotDefined 17" title=""/>
            <p:cNvSpPr>
              <a:spLocks noTextEdit="1"/>
            </p:cNvSpPr>
            <p:nvPr/>
          </p:nvSpPr>
          <p:spPr>
            <a:xfrm>
              <a:off x="746" y="1488"/>
              <a:ext cx="1694" cy="27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67609" name="Rectangle 19" title=""/>
            <p:cNvSpPr/>
            <p:nvPr/>
          </p:nvSpPr>
          <p:spPr>
            <a:xfrm>
              <a:off x="876" y="1517"/>
              <a:ext cx="1781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：乙击中的环数；</a:t>
              </a:r>
              <a:endParaRPr kumimoji="0" sz="1800">
                <a:latin typeface="Arial"/>
              </a:endParaRPr>
            </a:p>
          </p:txBody>
        </p:sp>
        <p:sp>
          <p:nvSpPr>
            <p:cNvPr id="67610" name="" title=""/>
            <p:cNvSpPr/>
            <p:nvPr/>
          </p:nvSpPr>
          <p:spPr>
            <a:xfrm>
              <a:off x="765" y="1511"/>
              <a:ext cx="201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 i="1">
                  <a:solidFill>
                    <a:srgbClr val="000000"/>
                  </a:solidFill>
                </a:rPr>
                <a:t>Y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67612" name="" title=""/>
          <p:cNvGrpSpPr>
            <a:grpSpLocks noChangeAspect="1"/>
          </p:cNvGrpSpPr>
          <p:nvPr/>
        </p:nvGrpSpPr>
        <p:grpSpPr>
          <a:xfrm>
            <a:off x="990600" y="5410200"/>
            <a:ext cx="4602163" cy="439738"/>
            <a:chOff x="624" y="3408"/>
            <a:chExt cx="2899" cy="277"/>
          </a:xfrm>
        </p:grpSpPr>
        <p:sp>
          <p:nvSpPr>
            <p:cNvPr id="67611" name="" title=""/>
            <p:cNvSpPr>
              <a:spLocks noTextEdit="1"/>
            </p:cNvSpPr>
            <p:nvPr/>
          </p:nvSpPr>
          <p:spPr>
            <a:xfrm>
              <a:off x="624" y="3408"/>
              <a:ext cx="2899" cy="27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67613" name="" title=""/>
            <p:cNvSpPr/>
            <p:nvPr/>
          </p:nvSpPr>
          <p:spPr>
            <a:xfrm>
              <a:off x="2745" y="3437"/>
              <a:ext cx="943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平较高？</a:t>
              </a:r>
              <a:endParaRPr kumimoji="0" sz="1800">
                <a:latin typeface="Arial"/>
              </a:endParaRPr>
            </a:p>
          </p:txBody>
        </p:sp>
        <p:sp>
          <p:nvSpPr>
            <p:cNvPr id="67614" name="" title=""/>
            <p:cNvSpPr/>
            <p:nvPr/>
          </p:nvSpPr>
          <p:spPr>
            <a:xfrm>
              <a:off x="649" y="3437"/>
              <a:ext cx="2200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试问哪一个人的射击水</a:t>
              </a:r>
              <a:endParaRPr kumimoji="0" sz="1800">
                <a:latin typeface="Arial"/>
              </a:endParaRPr>
            </a:p>
          </p:txBody>
        </p:sp>
      </p:grpSp>
    </p:spTree>
  </p:cSld>
  <p:clrMapOvr>
    <a:masterClrMapping/>
  </p:clrMapOvr>
  <p:transition/>
  <p:timing/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47107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作业:12,15,16</a:t>
            </a:r>
          </a:p>
        </p:txBody>
      </p:sp>
    </p:spTree>
  </p:cSld>
  <p:clrMapOvr>
    <a:masterClrMapping/>
  </p:clrMapOvr>
  <p:transition/>
  <p:timing/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Rectangle 2" title=""/>
          <p:cNvSpPr/>
          <p:nvPr/>
        </p:nvSpPr>
        <p:spPr>
          <a:xfrm>
            <a:off x="533400" y="558800"/>
            <a:ext cx="38290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>
                <a:solidFill>
                  <a:srgbClr val="FF0066"/>
                </a:solidFill>
                <a:latin typeface="宋体" pitchFamily="2" charset="-122"/>
              </a:rPr>
              <a:t>§4</a:t>
            </a:r>
            <a:r>
              <a:rPr lang="en-US" altLang="zh-CN" sz="2800">
                <a:solidFill>
                  <a:srgbClr val="FF0066"/>
                </a:solidFill>
              </a:rPr>
              <a:t>.3</a:t>
            </a:r>
            <a:r>
              <a:rPr lang="zh-CN" altLang="en-US" sz="2800">
                <a:solidFill>
                  <a:srgbClr val="FF0066"/>
                </a:solidFill>
              </a:rPr>
              <a:t>协方差及相关系数</a:t>
            </a:r>
            <a:endParaRPr lang="zh-CN" altLang="en-US" sz="2800"/>
          </a:p>
        </p:txBody>
      </p:sp>
      <p:sp>
        <p:nvSpPr>
          <p:cNvPr id="16387" name="Rectangle 3" title=""/>
          <p:cNvSpPr/>
          <p:nvPr/>
        </p:nvSpPr>
        <p:spPr>
          <a:xfrm>
            <a:off x="71628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§4 协方差</a:t>
            </a:r>
            <a:endParaRPr lang="zh-CN" altLang="en-US" sz="2800">
              <a:solidFill>
                <a:srgbClr val="FF0066"/>
              </a:solidFill>
            </a:endParaRPr>
          </a:p>
        </p:txBody>
      </p:sp>
      <p:sp>
        <p:nvSpPr>
          <p:cNvPr id="16388" name="Rectangle 4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16389" name="Object 5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 title=""/>
          <p:cNvSpPr txBox="1"/>
          <p:nvPr/>
        </p:nvSpPr>
        <p:spPr>
          <a:xfrm>
            <a:off x="685800" y="1011238"/>
            <a:ext cx="175260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lang="zh-CN" altLang="en-US" sz="2800">
                <a:solidFill>
                  <a:srgbClr val="660033"/>
                </a:solidFill>
              </a:rPr>
              <a:t>1、定义</a:t>
            </a:r>
            <a:endParaRPr lang="zh-CN" altLang="en-US" sz="2800"/>
          </a:p>
        </p:txBody>
      </p:sp>
      <p:graphicFrame>
        <p:nvGraphicFramePr>
          <p:cNvPr id="16392" name="Object 8" title=""/>
          <p:cNvGraphicFramePr>
            <a:graphicFrameLocks noChangeAspect="1"/>
          </p:cNvGraphicFramePr>
          <p:nvPr/>
        </p:nvGraphicFramePr>
        <p:xfrm>
          <a:off x="762000" y="3373438"/>
          <a:ext cx="6400800" cy="969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4" name="文档" r:id="rId4" imgW="6400800" imgH="969962" progId="Word.Document.8">
                  <p:embed/>
                </p:oleObj>
              </mc:Choice>
              <mc:Fallback>
                <p:oleObj name="文档" r:id="rId4" imgW="6400800" imgH="96996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3373438"/>
                        <a:ext cx="64008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 title=""/>
          <p:cNvSpPr txBox="1"/>
          <p:nvPr/>
        </p:nvSpPr>
        <p:spPr>
          <a:xfrm>
            <a:off x="609600" y="4279900"/>
            <a:ext cx="7620000" cy="2654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lang="zh-CN" altLang="en-US" sz="2800">
                <a:solidFill>
                  <a:srgbClr val="CC3300"/>
                </a:solidFill>
                <a:latin typeface="Garamond" pitchFamily="18" charset="0"/>
              </a:rPr>
              <a:t>定理：</a:t>
            </a:r>
            <a:r>
              <a:rPr lang="zh-CN" altLang="en-US" sz="2800">
                <a:latin typeface="Garamond" pitchFamily="18" charset="0"/>
              </a:rPr>
              <a:t>若</a:t>
            </a:r>
            <a:r>
              <a:rPr lang="en-US" altLang="zh-CN" sz="2800">
                <a:latin typeface="Garamond" pitchFamily="18" charset="0"/>
              </a:rPr>
              <a:t>X，Y</a:t>
            </a:r>
            <a:r>
              <a:rPr lang="zh-CN" altLang="en-US" sz="2800">
                <a:latin typeface="Garamond" pitchFamily="18" charset="0"/>
              </a:rPr>
              <a:t>独立，则</a:t>
            </a:r>
            <a:r>
              <a:rPr lang="en-US" altLang="zh-CN" sz="2800">
                <a:latin typeface="Garamond" pitchFamily="18" charset="0"/>
              </a:rPr>
              <a:t>X,Y</a:t>
            </a:r>
            <a:r>
              <a:rPr lang="zh-CN" altLang="zh-CN" sz="2800">
                <a:latin typeface="Garamond" pitchFamily="18" charset="0"/>
              </a:rPr>
              <a:t>不相关。</a:t>
            </a:r>
            <a:endParaRPr lang="zh-CN" altLang="zh-CN" sz="2800">
              <a:latin typeface="Garamond" pitchFamily="18" charset="0"/>
            </a:endParaRPr>
          </a:p>
          <a:p>
            <a:pPr lvl="0" algn="just"/>
            <a:r>
              <a:rPr lang="zh-CN" altLang="zh-CN" sz="2800">
                <a:solidFill>
                  <a:srgbClr val="CC3300"/>
                </a:solidFill>
                <a:latin typeface="Garamond" pitchFamily="18" charset="0"/>
              </a:rPr>
              <a:t>证明：</a:t>
            </a:r>
            <a:r>
              <a:rPr lang="zh-CN" altLang="zh-CN" sz="2800">
                <a:solidFill>
                  <a:schemeClr val="tx2"/>
                </a:solidFill>
                <a:latin typeface="Garamond" pitchFamily="18" charset="0"/>
              </a:rPr>
              <a:t>由数学期望的性质有</a:t>
            </a:r>
            <a:endParaRPr lang="zh-CN" altLang="en-US" sz="2800">
              <a:solidFill>
                <a:schemeClr val="tx2"/>
              </a:solidFill>
              <a:latin typeface="Garamond" pitchFamily="18" charset="0"/>
            </a:endParaRPr>
          </a:p>
          <a:p>
            <a:pPr lvl="0" algn="just"/>
            <a:r>
              <a:rPr lang="zh-CN" altLang="en-US" sz="2800">
                <a:latin typeface="Garamond" pitchFamily="18" charset="0"/>
              </a:rPr>
              <a:t>            </a:t>
            </a:r>
            <a:r>
              <a:rPr lang="en-US" altLang="zh-CN" sz="2800">
                <a:latin typeface="Garamond" pitchFamily="18" charset="0"/>
              </a:rPr>
              <a:t>E(X-EX)(Y-EY)=E(X-EX)E(Y-EY)</a:t>
            </a:r>
            <a:endParaRPr lang="en-US" altLang="zh-CN" sz="2800">
              <a:latin typeface="Garamond" pitchFamily="18" charset="0"/>
            </a:endParaRPr>
          </a:p>
          <a:p>
            <a:pPr lvl="0" algn="just"/>
            <a:r>
              <a:rPr lang="en-US" altLang="zh-CN" sz="2800">
                <a:latin typeface="Garamond" pitchFamily="18" charset="0"/>
              </a:rPr>
              <a:t>           </a:t>
            </a:r>
            <a:r>
              <a:rPr lang="zh-CN" altLang="en-US" sz="2800">
                <a:latin typeface="Garamond" pitchFamily="18" charset="0"/>
              </a:rPr>
              <a:t>又 </a:t>
            </a:r>
            <a:r>
              <a:rPr lang="en-US" altLang="zh-CN" sz="2800">
                <a:latin typeface="Garamond" pitchFamily="18" charset="0"/>
              </a:rPr>
              <a:t>E(X-EX)=0,　 E(Y-EY)=0    </a:t>
            </a:r>
            <a:endParaRPr lang="en-US" altLang="zh-CN" sz="2800">
              <a:latin typeface="Garamond" pitchFamily="18" charset="0"/>
            </a:endParaRPr>
          </a:p>
          <a:p>
            <a:pPr lvl="0" algn="just"/>
            <a:r>
              <a:rPr lang="en-US" altLang="zh-CN" sz="2800">
                <a:latin typeface="Garamond" pitchFamily="18" charset="0"/>
              </a:rPr>
              <a:t>           </a:t>
            </a:r>
            <a:r>
              <a:rPr lang="zh-CN" altLang="en-US" sz="2800">
                <a:latin typeface="Garamond" pitchFamily="18" charset="0"/>
              </a:rPr>
              <a:t>所以　</a:t>
            </a:r>
            <a:r>
              <a:rPr lang="en-US" altLang="zh-CN" sz="2800">
                <a:latin typeface="Garamond" pitchFamily="18" charset="0"/>
              </a:rPr>
              <a:t>E(X-EX)(Y-EY)=0。</a:t>
            </a:r>
            <a:endParaRPr lang="en-US" altLang="zh-CN" sz="2800">
              <a:latin typeface="Garamond" pitchFamily="18" charset="0"/>
            </a:endParaRPr>
          </a:p>
          <a:p>
            <a:pPr lvl="0" algn="just"/>
            <a:r>
              <a:rPr lang="en-US" altLang="zh-CN" sz="2800">
                <a:latin typeface="Garamond" pitchFamily="18" charset="0"/>
              </a:rPr>
              <a:t>           </a:t>
            </a:r>
            <a:r>
              <a:rPr lang="zh-CN" altLang="en-US" sz="2800">
                <a:latin typeface="Garamond" pitchFamily="18" charset="0"/>
              </a:rPr>
              <a:t>即        </a:t>
            </a:r>
            <a:r>
              <a:rPr lang="en-US" altLang="zh-CN" sz="2800">
                <a:latin typeface="Garamond" pitchFamily="18" charset="0"/>
              </a:rPr>
              <a:t>COV(X,Y)=0</a:t>
            </a:r>
            <a:endParaRPr lang="en-US" altLang="zh-CN" sz="2800">
              <a:latin typeface="Garamond" pitchFamily="18" charset="0"/>
            </a:endParaRPr>
          </a:p>
        </p:txBody>
      </p:sp>
      <p:grpSp>
        <p:nvGrpSpPr>
          <p:cNvPr id="16396" name="" title=""/>
          <p:cNvGrpSpPr/>
          <p:nvPr/>
        </p:nvGrpSpPr>
        <p:grpSpPr>
          <a:xfrm>
            <a:off x="838200" y="1524000"/>
            <a:ext cx="8001000" cy="1828800"/>
            <a:chOff x="528" y="960"/>
            <a:chExt cx="5040" cy="1152"/>
          </a:xfrm>
        </p:grpSpPr>
        <p:sp>
          <p:nvSpPr>
            <p:cNvPr id="16394" name="" title=""/>
            <p:cNvSpPr txBox="1"/>
            <p:nvPr/>
          </p:nvSpPr>
          <p:spPr>
            <a:xfrm>
              <a:off x="528" y="960"/>
              <a:ext cx="5040" cy="113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algn="just"/>
              <a:r>
                <a:rPr lang="zh-CN" altLang="en-US" sz="2800"/>
                <a:t> 称</a:t>
              </a:r>
              <a:r>
                <a:rPr lang="en-US" altLang="zh-CN" sz="2800"/>
                <a:t>COV(X,Y)= E(X-EX)(Y-EY)=EXY-EXEY</a:t>
              </a:r>
              <a:endParaRPr lang="en-US" altLang="zh-CN" sz="2800"/>
            </a:p>
            <a:p>
              <a:pPr lvl="0" algn="just"/>
              <a:r>
                <a:rPr lang="zh-CN" altLang="en-US" sz="2800"/>
                <a:t>为随机变量</a:t>
              </a:r>
              <a:r>
                <a:rPr lang="en-US" altLang="zh-CN" sz="2800"/>
                <a:t>X,Y</a:t>
              </a:r>
              <a:r>
                <a:rPr lang="zh-CN" altLang="en-US" sz="2800"/>
                <a:t>的协方差. 而  </a:t>
              </a:r>
              <a:r>
                <a:rPr lang="en-US" altLang="en-US" sz="2800"/>
                <a:t>COV(X,X)=DX.</a:t>
              </a:r>
              <a:endParaRPr lang="en-US" altLang="zh-CN" sz="2800"/>
            </a:p>
            <a:p>
              <a:pPr lvl="0" algn="just"/>
              <a:r>
                <a:rPr lang="zh-CN" altLang="en-US" sz="2800"/>
                <a:t>    　                            </a:t>
              </a:r>
              <a:endParaRPr lang="zh-CN" altLang="en-US" sz="2800"/>
            </a:p>
            <a:p>
              <a:pPr lvl="0" algn="just"/>
              <a:r>
                <a:rPr lang="zh-CN" altLang="en-US" sz="2800"/>
                <a:t>                                     为随机变量</a:t>
              </a:r>
              <a:r>
                <a:rPr lang="en-US" altLang="zh-CN" sz="2800"/>
                <a:t>X,Y</a:t>
              </a:r>
              <a:r>
                <a:rPr lang="zh-CN" altLang="en-US" sz="2800"/>
                <a:t>的相关系数。</a:t>
              </a:r>
              <a:endParaRPr kumimoji="1" lang="zh-CN" altLang="en-US" sz="2800"/>
            </a:p>
          </p:txBody>
        </p:sp>
        <p:graphicFrame>
          <p:nvGraphicFramePr>
            <p:cNvPr id="16395" name="" title=""/>
            <p:cNvGraphicFramePr>
              <a:graphicFrameLocks noChangeAspect="1"/>
            </p:cNvGraphicFramePr>
            <p:nvPr/>
          </p:nvGraphicFramePr>
          <p:xfrm>
            <a:off x="912" y="1535"/>
            <a:ext cx="1632" cy="57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05" name="公式" r:id="rId6" imgW="2590800" imgH="915988" progId="Equation.3">
                    <p:embed/>
                  </p:oleObj>
                </mc:Choice>
                <mc:Fallback>
                  <p:oleObj name="公式" r:id="rId6" imgW="2590800" imgH="9159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12" y="1535"/>
                          <a:ext cx="1632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7" name="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6398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Text Box 2" title=""/>
          <p:cNvSpPr txBox="1"/>
          <p:nvPr/>
        </p:nvSpPr>
        <p:spPr>
          <a:xfrm>
            <a:off x="685800" y="2057400"/>
            <a:ext cx="32766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lang="zh-CN" altLang="en-US" sz="2800">
                <a:solidFill>
                  <a:srgbClr val="660033"/>
                </a:solidFill>
              </a:rPr>
              <a:t>2、协方差的性质</a:t>
            </a:r>
            <a:endParaRPr lang="zh-CN" altLang="en-US" sz="2800"/>
          </a:p>
        </p:txBody>
      </p:sp>
      <p:graphicFrame>
        <p:nvGraphicFramePr>
          <p:cNvPr id="17411" name="Object 3" title=""/>
          <p:cNvGraphicFramePr>
            <a:graphicFrameLocks noChangeAspect="1"/>
          </p:cNvGraphicFramePr>
          <p:nvPr/>
        </p:nvGraphicFramePr>
        <p:xfrm>
          <a:off x="762000" y="2598738"/>
          <a:ext cx="3810000" cy="3667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6" name="文档" r:id="rId2" imgW="3810000" imgH="366712" progId="Word.Document.8">
                  <p:embed/>
                </p:oleObj>
              </mc:Choice>
              <mc:Fallback>
                <p:oleObj name="文档" r:id="rId2" imgW="3810000" imgH="36671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2598738"/>
                        <a:ext cx="38100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 title=""/>
          <p:cNvGraphicFramePr>
            <a:graphicFrameLocks noChangeAspect="1"/>
          </p:cNvGraphicFramePr>
          <p:nvPr/>
        </p:nvGraphicFramePr>
        <p:xfrm>
          <a:off x="762000" y="3086100"/>
          <a:ext cx="5715000" cy="436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7" name="文档" r:id="rId4" imgW="5715000" imgH="436563" progId="Word.Document.8">
                  <p:embed/>
                </p:oleObj>
              </mc:Choice>
              <mc:Fallback>
                <p:oleObj name="文档" r:id="rId4" imgW="5715000" imgH="4365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3086100"/>
                        <a:ext cx="57150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 title=""/>
          <p:cNvGraphicFramePr>
            <a:graphicFrameLocks noChangeAspect="1"/>
          </p:cNvGraphicFramePr>
          <p:nvPr/>
        </p:nvGraphicFramePr>
        <p:xfrm>
          <a:off x="762000" y="3690938"/>
          <a:ext cx="5638800" cy="365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8" name="文档" r:id="rId6" imgW="5638800" imgH="365125" progId="Word.Document.8">
                  <p:embed/>
                </p:oleObj>
              </mc:Choice>
              <mc:Fallback>
                <p:oleObj name="文档" r:id="rId6" imgW="5638800" imgH="3651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690938"/>
                        <a:ext cx="5638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 title=""/>
          <p:cNvGraphicFramePr>
            <a:graphicFrameLocks noChangeAspect="1"/>
          </p:cNvGraphicFramePr>
          <p:nvPr/>
        </p:nvGraphicFramePr>
        <p:xfrm>
          <a:off x="762000" y="4191000"/>
          <a:ext cx="830580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09" name="文档" r:id="rId8" imgW="8305800" imgH="457200" progId="Word.Document.8">
                  <p:embed/>
                </p:oleObj>
              </mc:Choice>
              <mc:Fallback>
                <p:oleObj name="文档" r:id="rId8" imgW="8305800" imgH="457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4191000"/>
                        <a:ext cx="830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17416" name="Object 8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0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 title=""/>
          <p:cNvSpPr/>
          <p:nvPr/>
        </p:nvSpPr>
        <p:spPr>
          <a:xfrm>
            <a:off x="71628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§4 协方差</a:t>
            </a:r>
            <a:endParaRPr lang="zh-CN" altLang="en-US" sz="2800">
              <a:solidFill>
                <a:srgbClr val="FF0066"/>
              </a:solidFill>
            </a:endParaRPr>
          </a:p>
        </p:txBody>
      </p:sp>
      <p:graphicFrame>
        <p:nvGraphicFramePr>
          <p:cNvPr id="17421" name="" title=""/>
          <p:cNvGraphicFramePr>
            <a:graphicFrameLocks noChangeAspect="1"/>
          </p:cNvGraphicFramePr>
          <p:nvPr/>
        </p:nvGraphicFramePr>
        <p:xfrm>
          <a:off x="838200" y="4724400"/>
          <a:ext cx="3962400" cy="439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1" name="文档" r:id="rId12" imgW="3962400" imgH="439738" progId="Word.Document.8">
                  <p:embed/>
                </p:oleObj>
              </mc:Choice>
              <mc:Fallback>
                <p:oleObj name="文档" r:id="rId12" imgW="3962400" imgH="43973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200" y="4724400"/>
                        <a:ext cx="3962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4" name="Group 10" title=""/>
          <p:cNvGrpSpPr/>
          <p:nvPr/>
        </p:nvGrpSpPr>
        <p:grpSpPr>
          <a:xfrm>
            <a:off x="609600" y="958850"/>
            <a:ext cx="8229600" cy="946150"/>
            <a:chOff x="384" y="604"/>
            <a:chExt cx="5184" cy="596"/>
          </a:xfrm>
        </p:grpSpPr>
        <p:sp>
          <p:nvSpPr>
            <p:cNvPr id="17419" name="" title=""/>
            <p:cNvSpPr txBox="1"/>
            <p:nvPr/>
          </p:nvSpPr>
          <p:spPr>
            <a:xfrm>
              <a:off x="384" y="604"/>
              <a:ext cx="5184" cy="5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注意：</a:t>
              </a:r>
              <a:r>
                <a:rPr lang="zh-CN" altLang="en-US" sz="2800"/>
                <a:t>若</a:t>
              </a:r>
              <a:r>
                <a:rPr lang="en-US" altLang="zh-CN" sz="2800"/>
                <a:t>E(X-EX)(Y-EY)   0,  </a:t>
              </a:r>
              <a:r>
                <a:rPr lang="zh-CN" altLang="en-US" sz="2800"/>
                <a:t>即</a:t>
              </a:r>
              <a:r>
                <a:rPr lang="en-US" altLang="en-US" sz="2800"/>
                <a:t>EXY-EXEY   0</a:t>
              </a:r>
              <a:r>
                <a:rPr lang="en-US" altLang="zh-CN" sz="2800"/>
                <a:t>，  </a:t>
              </a:r>
              <a:r>
                <a:rPr lang="zh-CN" altLang="en-US" sz="2800"/>
                <a:t>则</a:t>
              </a:r>
              <a:r>
                <a:rPr lang="en-US" altLang="zh-CN" sz="2800"/>
                <a:t>X，Y</a:t>
              </a:r>
              <a:r>
                <a:rPr lang="zh-CN" altLang="en-US" sz="2800"/>
                <a:t>一定相关，且</a:t>
              </a:r>
              <a:r>
                <a:rPr lang="en-US" altLang="zh-CN" sz="2800"/>
                <a:t>X，Y</a:t>
              </a:r>
              <a:r>
                <a:rPr lang="zh-CN" altLang="en-US" sz="2800"/>
                <a:t>一定不独立。</a:t>
              </a:r>
              <a:endParaRPr lang="zh-CN" altLang="en-US" sz="2800"/>
            </a:p>
          </p:txBody>
        </p:sp>
        <p:graphicFrame>
          <p:nvGraphicFramePr>
            <p:cNvPr id="17420" name="" title=""/>
            <p:cNvGraphicFramePr>
              <a:graphicFrameLocks noChangeAspect="1"/>
            </p:cNvGraphicFramePr>
            <p:nvPr/>
          </p:nvGraphicFramePr>
          <p:xfrm>
            <a:off x="2784" y="624"/>
            <a:ext cx="288" cy="30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12" name="公式" r:id="rId14" imgW="457200" imgH="479425" progId="Equation.3">
                    <p:embed/>
                  </p:oleObj>
                </mc:Choice>
                <mc:Fallback>
                  <p:oleObj name="公式" r:id="rId14" imgW="457200" imgH="47942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784" y="624"/>
                          <a:ext cx="28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" title=""/>
            <p:cNvGraphicFramePr>
              <a:graphicFrameLocks noChangeAspect="1"/>
            </p:cNvGraphicFramePr>
            <p:nvPr/>
          </p:nvGraphicFramePr>
          <p:xfrm>
            <a:off x="4592" y="610"/>
            <a:ext cx="288" cy="30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13" name="公式" r:id="rId16" imgW="457200" imgH="479425" progId="Equation.3">
                    <p:embed/>
                  </p:oleObj>
                </mc:Choice>
                <mc:Fallback>
                  <p:oleObj name="公式" r:id="rId16" imgW="457200" imgH="47942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92" y="610"/>
                          <a:ext cx="28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8" name="Group 14" title=""/>
          <p:cNvGrpSpPr/>
          <p:nvPr/>
        </p:nvGrpSpPr>
        <p:grpSpPr>
          <a:xfrm>
            <a:off x="914400" y="5462588"/>
            <a:ext cx="6172200" cy="557212"/>
            <a:chOff x="576" y="3441"/>
            <a:chExt cx="3888" cy="351"/>
          </a:xfrm>
        </p:grpSpPr>
        <p:sp>
          <p:nvSpPr>
            <p:cNvPr id="17425" name="Text Box 11" title=""/>
            <p:cNvSpPr txBox="1"/>
            <p:nvPr/>
          </p:nvSpPr>
          <p:spPr>
            <a:xfrm>
              <a:off x="576" y="3489"/>
              <a:ext cx="158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D(aX+bY)=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17427" name="Object 13" title=""/>
            <p:cNvGraphicFramePr>
              <a:graphicFrameLocks noChangeAspect="1"/>
            </p:cNvGraphicFramePr>
            <p:nvPr/>
          </p:nvGraphicFramePr>
          <p:xfrm>
            <a:off x="1632" y="3441"/>
            <a:ext cx="2832" cy="35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14" name="公式" r:id="rId17" imgW="4495800" imgH="557212" progId="Equation.3">
                    <p:embed/>
                  </p:oleObj>
                </mc:Choice>
                <mc:Fallback>
                  <p:oleObj name="公式" r:id="rId17" imgW="4495800" imgH="55721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>
                          <a:clrChange useA="0">
                            <a:clrFrom>
                              <a:srgbClr val="000000"/>
                            </a:clrFrom>
                            <a:clrTo>
                              <a:schemeClr val="accent2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3441"/>
                          <a:ext cx="283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9" name="HomeButton 15" title="">
            <a:hlinkClick r:id="rId19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7430" name="Text Box 16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9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3012" name="Object 4" title=""/>
          <p:cNvGraphicFramePr>
            <a:graphicFrameLocks noChangeAspect="1"/>
          </p:cNvGraphicFramePr>
          <p:nvPr/>
        </p:nvGraphicFramePr>
        <p:xfrm>
          <a:off x="611188" y="2349500"/>
          <a:ext cx="7315200" cy="47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5" name="文档" r:id="rId2" imgW="7315200" imgH="479425" progId="Word.Document.8">
                  <p:embed/>
                </p:oleObj>
              </mc:Choice>
              <mc:Fallback>
                <p:oleObj name="文档" r:id="rId2" imgW="7315200" imgH="4794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188" y="2349500"/>
                        <a:ext cx="7315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5" title=""/>
          <p:cNvSpPr txBox="1"/>
          <p:nvPr/>
        </p:nvSpPr>
        <p:spPr>
          <a:xfrm>
            <a:off x="879475" y="423863"/>
            <a:ext cx="895350" cy="5191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复习</a:t>
            </a:r>
            <a:endParaRPr lang="zh-CN" altLang="en-US" sz="2800">
              <a:latin typeface="Arial"/>
            </a:endParaRPr>
          </a:p>
        </p:txBody>
      </p:sp>
      <p:grpSp>
        <p:nvGrpSpPr>
          <p:cNvPr id="43014" name="Group 6" title=""/>
          <p:cNvGrpSpPr>
            <a:grpSpLocks noChangeAspect="1"/>
          </p:cNvGrpSpPr>
          <p:nvPr/>
        </p:nvGrpSpPr>
        <p:grpSpPr>
          <a:xfrm>
            <a:off x="1476375" y="3284538"/>
            <a:ext cx="3124200" cy="685800"/>
            <a:chOff x="528" y="1200"/>
            <a:chExt cx="1968" cy="432"/>
          </a:xfrm>
        </p:grpSpPr>
        <p:sp>
          <p:nvSpPr>
            <p:cNvPr id="43015" name="NotDefined 7" title=""/>
            <p:cNvSpPr>
              <a:spLocks noTextEdit="1"/>
            </p:cNvSpPr>
            <p:nvPr/>
          </p:nvSpPr>
          <p:spPr>
            <a:xfrm>
              <a:off x="528" y="1241"/>
              <a:ext cx="1968" cy="391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43016" name="Rectangle 8" title=""/>
            <p:cNvSpPr/>
            <p:nvPr/>
          </p:nvSpPr>
          <p:spPr>
            <a:xfrm>
              <a:off x="1871" y="1200"/>
              <a:ext cx="109" cy="39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41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3017" name="Rectangle 9" title=""/>
            <p:cNvSpPr/>
            <p:nvPr/>
          </p:nvSpPr>
          <p:spPr>
            <a:xfrm>
              <a:off x="2310" y="1200"/>
              <a:ext cx="109" cy="39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41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3018" name="" title=""/>
            <p:cNvSpPr/>
            <p:nvPr/>
          </p:nvSpPr>
          <p:spPr>
            <a:xfrm>
              <a:off x="2385" y="1271"/>
              <a:ext cx="72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3019" name="" title=""/>
            <p:cNvSpPr/>
            <p:nvPr/>
          </p:nvSpPr>
          <p:spPr>
            <a:xfrm>
              <a:off x="1558" y="1289"/>
              <a:ext cx="72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8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3020" name="" title=""/>
            <p:cNvSpPr/>
            <p:nvPr/>
          </p:nvSpPr>
          <p:spPr>
            <a:xfrm>
              <a:off x="1957" y="1309"/>
              <a:ext cx="302" cy="29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100" i="1">
                  <a:solidFill>
                    <a:srgbClr val="000000"/>
                  </a:solidFill>
                </a:rPr>
                <a:t>EX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3021" name="" title=""/>
            <p:cNvSpPr/>
            <p:nvPr/>
          </p:nvSpPr>
          <p:spPr>
            <a:xfrm>
              <a:off x="1203" y="1309"/>
              <a:ext cx="302" cy="29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100" i="1">
                  <a:solidFill>
                    <a:srgbClr val="000000"/>
                  </a:solidFill>
                </a:rPr>
                <a:t>EX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3022" name="" title=""/>
            <p:cNvSpPr/>
            <p:nvPr/>
          </p:nvSpPr>
          <p:spPr>
            <a:xfrm>
              <a:off x="573" y="1309"/>
              <a:ext cx="330" cy="29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100" i="1">
                  <a:solidFill>
                    <a:srgbClr val="000000"/>
                  </a:solidFill>
                </a:rPr>
                <a:t>DX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3023" name="" title=""/>
            <p:cNvSpPr/>
            <p:nvPr/>
          </p:nvSpPr>
          <p:spPr>
            <a:xfrm>
              <a:off x="1697" y="1281"/>
              <a:ext cx="136" cy="29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3024" name="Rectangle 10" title=""/>
            <p:cNvSpPr/>
            <p:nvPr/>
          </p:nvSpPr>
          <p:spPr>
            <a:xfrm>
              <a:off x="1001" y="1281"/>
              <a:ext cx="136" cy="29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Text Box 2" title=""/>
          <p:cNvSpPr txBox="1"/>
          <p:nvPr/>
        </p:nvSpPr>
        <p:spPr>
          <a:xfrm>
            <a:off x="762000" y="762000"/>
            <a:ext cx="3733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lang="zh-CN" altLang="en-US" sz="2800">
                <a:solidFill>
                  <a:srgbClr val="660033"/>
                </a:solidFill>
              </a:rPr>
              <a:t>3、相关系数的性质</a:t>
            </a:r>
            <a:endParaRPr lang="zh-CN" altLang="en-US" sz="2800"/>
          </a:p>
        </p:txBody>
      </p:sp>
      <p:graphicFrame>
        <p:nvGraphicFramePr>
          <p:cNvPr id="18435" name="Object 3" title=""/>
          <p:cNvGraphicFramePr>
            <a:graphicFrameLocks noChangeAspect="1"/>
          </p:cNvGraphicFramePr>
          <p:nvPr/>
        </p:nvGraphicFramePr>
        <p:xfrm>
          <a:off x="1238250" y="1281113"/>
          <a:ext cx="3848100" cy="495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6" name="文档" r:id="rId2" imgW="3848100" imgH="495300" progId="Word.Document.8">
                  <p:embed/>
                </p:oleObj>
              </mc:Choice>
              <mc:Fallback>
                <p:oleObj name="文档" r:id="rId2" imgW="3848100" imgH="495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8250" y="1281113"/>
                        <a:ext cx="384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 title=""/>
          <p:cNvGraphicFramePr>
            <a:graphicFrameLocks noChangeAspect="1"/>
          </p:cNvGraphicFramePr>
          <p:nvPr/>
        </p:nvGraphicFramePr>
        <p:xfrm>
          <a:off x="1219200" y="1738313"/>
          <a:ext cx="7315200" cy="5508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7" name="文档" r:id="rId4" imgW="7315200" imgH="550862" progId="Word.Document.8">
                  <p:embed/>
                </p:oleObj>
              </mc:Choice>
              <mc:Fallback>
                <p:oleObj name="文档" r:id="rId4" imgW="7315200" imgH="55086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738313"/>
                        <a:ext cx="73152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 title=""/>
          <p:cNvSpPr txBox="1"/>
          <p:nvPr/>
        </p:nvSpPr>
        <p:spPr>
          <a:xfrm>
            <a:off x="685800" y="2209800"/>
            <a:ext cx="1524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</a:rPr>
              <a:t>证明：</a:t>
            </a:r>
            <a:endParaRPr lang="zh-CN" altLang="en-US" sz="2800">
              <a:solidFill>
                <a:srgbClr val="CC3300"/>
              </a:solidFill>
            </a:endParaRPr>
          </a:p>
        </p:txBody>
      </p:sp>
      <p:grpSp>
        <p:nvGrpSpPr>
          <p:cNvPr id="18438" name="Group 6" title=""/>
          <p:cNvGrpSpPr/>
          <p:nvPr/>
        </p:nvGrpSpPr>
        <p:grpSpPr>
          <a:xfrm>
            <a:off x="685800" y="2667000"/>
            <a:ext cx="8458200" cy="1231900"/>
            <a:chOff x="432" y="2928"/>
            <a:chExt cx="5328" cy="728"/>
          </a:xfrm>
        </p:grpSpPr>
        <p:graphicFrame>
          <p:nvGraphicFramePr>
            <p:cNvPr id="18439" name="Object 7" title=""/>
            <p:cNvGraphicFramePr>
              <a:graphicFrameLocks noChangeAspect="1"/>
            </p:cNvGraphicFramePr>
            <p:nvPr/>
          </p:nvGraphicFramePr>
          <p:xfrm>
            <a:off x="864" y="2928"/>
            <a:ext cx="4896" cy="72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18" name="文档" r:id="rId6" imgW="7772400" imgH="1231900" progId="Word.Document.8">
                    <p:embed/>
                  </p:oleObj>
                </mc:Choice>
                <mc:Fallback>
                  <p:oleObj name="文档" r:id="rId6" imgW="7772400" imgH="1231900" progId="Word.Document.8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64" y="2928"/>
                          <a:ext cx="4896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0" name="Text Box 8" title=""/>
            <p:cNvSpPr txBox="1"/>
            <p:nvPr/>
          </p:nvSpPr>
          <p:spPr>
            <a:xfrm>
              <a:off x="432" y="2928"/>
              <a:ext cx="576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zh-CN" altLang="en-US" sz="2800"/>
                <a:t>令：</a:t>
              </a:r>
              <a:endParaRPr lang="zh-CN" altLang="en-US" sz="2800"/>
            </a:p>
          </p:txBody>
        </p:sp>
      </p:grpSp>
      <p:graphicFrame>
        <p:nvGraphicFramePr>
          <p:cNvPr id="18441" name="Object 9" title=""/>
          <p:cNvGraphicFramePr>
            <a:graphicFrameLocks noChangeAspect="1"/>
          </p:cNvGraphicFramePr>
          <p:nvPr/>
        </p:nvGraphicFramePr>
        <p:xfrm>
          <a:off x="819150" y="3810000"/>
          <a:ext cx="3981450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19" name="文档" r:id="rId8" imgW="3981450" imgH="485775" progId="Word.Document.8">
                  <p:embed/>
                </p:oleObj>
              </mc:Choice>
              <mc:Fallback>
                <p:oleObj name="文档" r:id="rId8" imgW="3981450" imgH="4857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9150" y="3810000"/>
                        <a:ext cx="39814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18443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0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" title=""/>
          <p:cNvSpPr/>
          <p:nvPr/>
        </p:nvSpPr>
        <p:spPr>
          <a:xfrm>
            <a:off x="71628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§4 协方差</a:t>
            </a:r>
            <a:endParaRPr lang="zh-CN" altLang="en-US" sz="2800">
              <a:solidFill>
                <a:srgbClr val="FF0066"/>
              </a:solidFill>
            </a:endParaRPr>
          </a:p>
        </p:txBody>
      </p:sp>
      <p:graphicFrame>
        <p:nvGraphicFramePr>
          <p:cNvPr id="18445" name="" title=""/>
          <p:cNvGraphicFramePr>
            <a:graphicFrameLocks noChangeAspect="1"/>
          </p:cNvGraphicFramePr>
          <p:nvPr/>
        </p:nvGraphicFramePr>
        <p:xfrm>
          <a:off x="436563" y="4191000"/>
          <a:ext cx="5278437" cy="1552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1" name="文档" r:id="rId12" imgW="5278437" imgH="1552575" progId="Word.Document.8">
                  <p:embed/>
                </p:oleObj>
              </mc:Choice>
              <mc:Fallback>
                <p:oleObj name="文档" r:id="rId12" imgW="5278437" imgH="15525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6563" y="4191000"/>
                        <a:ext cx="5278437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" title=""/>
          <p:cNvGraphicFramePr>
            <a:graphicFrameLocks noChangeAspect="1"/>
          </p:cNvGraphicFramePr>
          <p:nvPr/>
        </p:nvGraphicFramePr>
        <p:xfrm>
          <a:off x="990600" y="5715000"/>
          <a:ext cx="4529138" cy="868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2" name="公式" r:id="rId14" imgW="4529138" imgH="868363" progId="Equation.3">
                  <p:embed/>
                </p:oleObj>
              </mc:Choice>
              <mc:Fallback>
                <p:oleObj name="公式" r:id="rId14" imgW="4529138" imgH="868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90600" y="5715000"/>
                        <a:ext cx="452913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" title=""/>
          <p:cNvGraphicFramePr>
            <a:graphicFrameLocks noChangeAspect="1"/>
          </p:cNvGraphicFramePr>
          <p:nvPr/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3" name="公式" r:id="rId16" imgW="100013" imgH="190500" progId="Equation.3">
                  <p:embed/>
                </p:oleObj>
              </mc:Choice>
              <mc:Fallback>
                <p:oleObj name="公式" r:id="rId16" imgW="100013" imgH="1905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0" title=""/>
          <p:cNvGraphicFramePr>
            <a:graphicFrameLocks noChangeAspect="1"/>
          </p:cNvGraphicFramePr>
          <p:nvPr/>
        </p:nvGraphicFramePr>
        <p:xfrm>
          <a:off x="1141413" y="6019800"/>
          <a:ext cx="6938962" cy="83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4" name="公式" r:id="rId18" imgW="6938962" imgH="838200" progId="Equation.3">
                  <p:embed/>
                </p:oleObj>
              </mc:Choice>
              <mc:Fallback>
                <p:oleObj name="公式" r:id="rId18" imgW="6938962" imgH="8382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1413" y="6019800"/>
                        <a:ext cx="69389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9458" name="Object 2" title=""/>
          <p:cNvGraphicFramePr>
            <a:graphicFrameLocks noChangeAspect="1"/>
          </p:cNvGraphicFramePr>
          <p:nvPr/>
        </p:nvGraphicFramePr>
        <p:xfrm>
          <a:off x="762000" y="914400"/>
          <a:ext cx="7620000" cy="1822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5" name="文档" r:id="rId2" imgW="7620000" imgH="1822450" progId="Word.Document.8">
                  <p:embed/>
                </p:oleObj>
              </mc:Choice>
              <mc:Fallback>
                <p:oleObj name="文档" r:id="rId2" imgW="7620000" imgH="18224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76200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 title=""/>
          <p:cNvGraphicFramePr>
            <a:graphicFrameLocks noChangeAspect="1"/>
          </p:cNvGraphicFramePr>
          <p:nvPr/>
        </p:nvGraphicFramePr>
        <p:xfrm>
          <a:off x="762000" y="2763838"/>
          <a:ext cx="6781800" cy="6651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6" name="文档" r:id="rId4" imgW="6781800" imgH="665162" progId="Word.Document.8">
                  <p:embed/>
                </p:oleObj>
              </mc:Choice>
              <mc:Fallback>
                <p:oleObj name="文档" r:id="rId4" imgW="6781800" imgH="66516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763838"/>
                        <a:ext cx="67818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 title=""/>
          <p:cNvGraphicFramePr>
            <a:graphicFrameLocks noChangeAspect="1"/>
          </p:cNvGraphicFramePr>
          <p:nvPr/>
        </p:nvGraphicFramePr>
        <p:xfrm>
          <a:off x="1308100" y="3327400"/>
          <a:ext cx="7162800" cy="873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7" name="文档" r:id="rId6" imgW="7162800" imgH="873125" progId="Word.Document.8">
                  <p:embed/>
                </p:oleObj>
              </mc:Choice>
              <mc:Fallback>
                <p:oleObj name="文档" r:id="rId6" imgW="7162800" imgH="8731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8100" y="3327400"/>
                        <a:ext cx="71628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 title=""/>
          <p:cNvGraphicFramePr>
            <a:graphicFrameLocks noChangeAspect="1"/>
          </p:cNvGraphicFramePr>
          <p:nvPr/>
        </p:nvGraphicFramePr>
        <p:xfrm>
          <a:off x="1270000" y="4165600"/>
          <a:ext cx="7620000" cy="846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8" name="文档" r:id="rId8" imgW="7620000" imgH="846138" progId="Word.Document.8">
                  <p:embed/>
                </p:oleObj>
              </mc:Choice>
              <mc:Fallback>
                <p:oleObj name="文档" r:id="rId8" imgW="7620000" imgH="84613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0000" y="4165600"/>
                        <a:ext cx="76200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19463" name="Object 7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29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 title=""/>
          <p:cNvSpPr/>
          <p:nvPr/>
        </p:nvSpPr>
        <p:spPr>
          <a:xfrm>
            <a:off x="71628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§4 协方差</a:t>
            </a:r>
            <a:endParaRPr lang="zh-CN" altLang="en-US" sz="2800">
              <a:solidFill>
                <a:srgbClr val="FF0066"/>
              </a:solidFill>
            </a:endParaRPr>
          </a:p>
        </p:txBody>
      </p:sp>
      <p:graphicFrame>
        <p:nvGraphicFramePr>
          <p:cNvPr id="19465" name="Object 9" title=""/>
          <p:cNvGraphicFramePr>
            <a:graphicFrameLocks noChangeAspect="1"/>
          </p:cNvGraphicFramePr>
          <p:nvPr/>
        </p:nvGraphicFramePr>
        <p:xfrm>
          <a:off x="1295400" y="5738813"/>
          <a:ext cx="6019800" cy="1042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0" name="文档" r:id="rId12" imgW="6019800" imgH="1042987" progId="Word.Document.8">
                  <p:embed/>
                </p:oleObj>
              </mc:Choice>
              <mc:Fallback>
                <p:oleObj name="文档" r:id="rId12" imgW="6019800" imgH="104298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95400" y="5738813"/>
                        <a:ext cx="60198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" title=""/>
          <p:cNvGraphicFramePr>
            <a:graphicFrameLocks noChangeAspect="1"/>
          </p:cNvGraphicFramePr>
          <p:nvPr/>
        </p:nvGraphicFramePr>
        <p:xfrm>
          <a:off x="1295400" y="4995863"/>
          <a:ext cx="7696200" cy="885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1" name="文档" r:id="rId14" imgW="7696200" imgH="885825" progId="Word.Document.8">
                  <p:embed/>
                </p:oleObj>
              </mc:Choice>
              <mc:Fallback>
                <p:oleObj name="文档" r:id="rId14" imgW="7696200" imgH="8858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95400" y="4995863"/>
                        <a:ext cx="76962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" title="">
            <a:hlinkClick r:id="rId1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19468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6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0482" name="Object 2" title=""/>
          <p:cNvGraphicFramePr>
            <a:graphicFrameLocks noChangeAspect="1"/>
          </p:cNvGraphicFramePr>
          <p:nvPr/>
        </p:nvGraphicFramePr>
        <p:xfrm>
          <a:off x="685800" y="1649413"/>
          <a:ext cx="7696200" cy="784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2" name="文档" r:id="rId2" imgW="7696200" imgH="784225" progId="Word.Document.8">
                  <p:embed/>
                </p:oleObj>
              </mc:Choice>
              <mc:Fallback>
                <p:oleObj name="文档" r:id="rId2" imgW="7696200" imgH="7842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1649413"/>
                        <a:ext cx="76962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 title=""/>
          <p:cNvGraphicFramePr>
            <a:graphicFrameLocks noChangeAspect="1"/>
          </p:cNvGraphicFramePr>
          <p:nvPr/>
        </p:nvGraphicFramePr>
        <p:xfrm>
          <a:off x="3733800" y="914400"/>
          <a:ext cx="5245100" cy="838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3" name="Document" r:id="rId4" imgW="5245100" imgH="838200" progId="Word.Document.8">
                  <p:embed/>
                </p:oleObj>
              </mc:Choice>
              <mc:Fallback>
                <p:oleObj name="Document" r:id="rId4" imgW="5245100" imgH="838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914400"/>
                        <a:ext cx="524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 title=""/>
          <p:cNvGraphicFramePr>
            <a:graphicFrameLocks noChangeAspect="1"/>
          </p:cNvGraphicFramePr>
          <p:nvPr/>
        </p:nvGraphicFramePr>
        <p:xfrm>
          <a:off x="606425" y="2362200"/>
          <a:ext cx="7546975" cy="1854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4" name="文档" r:id="rId6" imgW="7546975" imgH="1854200" progId="Word.Document.8">
                  <p:embed/>
                </p:oleObj>
              </mc:Choice>
              <mc:Fallback>
                <p:oleObj name="文档" r:id="rId6" imgW="7546975" imgH="1854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425" y="2362200"/>
                        <a:ext cx="754697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20486" name="Object 6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5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 title=""/>
          <p:cNvGraphicFramePr>
            <a:graphicFrameLocks noChangeAspect="1"/>
          </p:cNvGraphicFramePr>
          <p:nvPr/>
        </p:nvGraphicFramePr>
        <p:xfrm>
          <a:off x="723900" y="4419600"/>
          <a:ext cx="8382000" cy="600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6" name="文档" r:id="rId10" imgW="8382000" imgH="600075" progId="Word.Document.8">
                  <p:embed/>
                </p:oleObj>
              </mc:Choice>
              <mc:Fallback>
                <p:oleObj name="文档" r:id="rId10" imgW="8382000" imgH="6000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3900" y="4419600"/>
                        <a:ext cx="8382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 title=""/>
          <p:cNvGraphicFramePr>
            <a:graphicFrameLocks noChangeAspect="1"/>
          </p:cNvGraphicFramePr>
          <p:nvPr/>
        </p:nvGraphicFramePr>
        <p:xfrm>
          <a:off x="723900" y="5140325"/>
          <a:ext cx="7429500" cy="498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7" name="文档" r:id="rId12" imgW="7429500" imgH="498475" progId="Word.Document.8">
                  <p:embed/>
                </p:oleObj>
              </mc:Choice>
              <mc:Fallback>
                <p:oleObj name="文档" r:id="rId12" imgW="7429500" imgH="4984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3900" y="5140325"/>
                        <a:ext cx="74295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 title=""/>
          <p:cNvGraphicFramePr>
            <a:graphicFrameLocks noChangeAspect="1"/>
          </p:cNvGraphicFramePr>
          <p:nvPr/>
        </p:nvGraphicFramePr>
        <p:xfrm>
          <a:off x="723900" y="5741988"/>
          <a:ext cx="4838700" cy="10398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8" name="文档" r:id="rId14" imgW="4838700" imgH="1039812" progId="Word.Document.8">
                  <p:embed/>
                </p:oleObj>
              </mc:Choice>
              <mc:Fallback>
                <p:oleObj name="文档" r:id="rId14" imgW="4838700" imgH="103981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3900" y="5741988"/>
                        <a:ext cx="48387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" title=""/>
          <p:cNvGraphicFramePr>
            <a:graphicFrameLocks noChangeAspect="1"/>
          </p:cNvGraphicFramePr>
          <p:nvPr/>
        </p:nvGraphicFramePr>
        <p:xfrm>
          <a:off x="703263" y="609600"/>
          <a:ext cx="3025775" cy="968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39" name="文档" r:id="rId16" imgW="3025775" imgH="968375" progId="Word.Document.8">
                  <p:embed/>
                </p:oleObj>
              </mc:Choice>
              <mc:Fallback>
                <p:oleObj name="文档" r:id="rId16" imgW="3025775" imgH="9683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3263" y="609600"/>
                        <a:ext cx="30257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" title="">
            <a:hlinkClick r:id="rId1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0492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6" name="Object 2" title=""/>
          <p:cNvGraphicFramePr>
            <a:graphicFrameLocks noChangeAspect="1"/>
          </p:cNvGraphicFramePr>
          <p:nvPr/>
        </p:nvGraphicFramePr>
        <p:xfrm>
          <a:off x="723900" y="609600"/>
          <a:ext cx="8305800" cy="514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0" name="文档" r:id="rId2" imgW="8305800" imgH="514350" progId="Word.Document.8">
                  <p:embed/>
                </p:oleObj>
              </mc:Choice>
              <mc:Fallback>
                <p:oleObj name="文档" r:id="rId2" imgW="8305800" imgH="5143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3900" y="609600"/>
                        <a:ext cx="8305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 title=""/>
          <p:cNvGraphicFramePr>
            <a:graphicFrameLocks noChangeAspect="1"/>
          </p:cNvGraphicFramePr>
          <p:nvPr/>
        </p:nvGraphicFramePr>
        <p:xfrm>
          <a:off x="1181100" y="1066800"/>
          <a:ext cx="6400800" cy="546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1" name="文档" r:id="rId4" imgW="6400800" imgH="546100" progId="Word.Document.8">
                  <p:embed/>
                </p:oleObj>
              </mc:Choice>
              <mc:Fallback>
                <p:oleObj name="文档" r:id="rId4" imgW="6400800" imgH="546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1100" y="1066800"/>
                        <a:ext cx="6400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 title=""/>
          <p:cNvGraphicFramePr>
            <a:graphicFrameLocks noChangeAspect="1"/>
          </p:cNvGraphicFramePr>
          <p:nvPr/>
        </p:nvGraphicFramePr>
        <p:xfrm>
          <a:off x="685800" y="1600200"/>
          <a:ext cx="7086600" cy="63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2" name="文档" r:id="rId6" imgW="7086600" imgH="635000" progId="Word.Document.8">
                  <p:embed/>
                </p:oleObj>
              </mc:Choice>
              <mc:Fallback>
                <p:oleObj name="文档" r:id="rId6" imgW="7086600" imgH="635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1600200"/>
                        <a:ext cx="70866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 title=""/>
          <p:cNvGraphicFramePr>
            <a:graphicFrameLocks noChangeAspect="1"/>
          </p:cNvGraphicFramePr>
          <p:nvPr/>
        </p:nvGraphicFramePr>
        <p:xfrm>
          <a:off x="685800" y="2286000"/>
          <a:ext cx="8458200" cy="762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3" name="文档" r:id="rId8" imgW="8458200" imgH="762000" progId="Word.Document.8">
                  <p:embed/>
                </p:oleObj>
              </mc:Choice>
              <mc:Fallback>
                <p:oleObj name="文档" r:id="rId8" imgW="8458200" imgH="762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2286000"/>
                        <a:ext cx="8458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 title=""/>
          <p:cNvGraphicFramePr>
            <a:graphicFrameLocks noChangeAspect="1"/>
          </p:cNvGraphicFramePr>
          <p:nvPr/>
        </p:nvGraphicFramePr>
        <p:xfrm>
          <a:off x="685800" y="2870200"/>
          <a:ext cx="4495800" cy="63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4" name="文档" r:id="rId10" imgW="4495800" imgH="635000" progId="Word.Document.8">
                  <p:embed/>
                </p:oleObj>
              </mc:Choice>
              <mc:Fallback>
                <p:oleObj name="文档" r:id="rId10" imgW="4495800" imgH="635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800" y="2870200"/>
                        <a:ext cx="4495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21512" name="Object 8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5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9" title=""/>
          <p:cNvSpPr/>
          <p:nvPr/>
        </p:nvSpPr>
        <p:spPr>
          <a:xfrm>
            <a:off x="609600" y="3581400"/>
            <a:ext cx="16764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900" b="1">
                <a:solidFill>
                  <a:srgbClr val="FF6600"/>
                </a:solidFill>
                <a:ea typeface="隶书" pitchFamily="49" charset="-122"/>
                <a:hlinkClick action="ppaction://noaction"/>
              </a:rPr>
              <a:t>说    明</a:t>
            </a:r>
            <a:endParaRPr lang="zh-CN" altLang="en-US" sz="2900" b="1">
              <a:solidFill>
                <a:srgbClr val="FF6600"/>
              </a:solidFill>
              <a:ea typeface="黑体" pitchFamily="2" charset="-122"/>
            </a:endParaRPr>
          </a:p>
        </p:txBody>
      </p:sp>
      <p:sp>
        <p:nvSpPr>
          <p:cNvPr id="21518" name="" title=""/>
          <p:cNvSpPr txBox="1"/>
          <p:nvPr/>
        </p:nvSpPr>
        <p:spPr>
          <a:xfrm>
            <a:off x="152400" y="6248400"/>
            <a:ext cx="9144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en-US" altLang="en-US" sz="2800">
                <a:solidFill>
                  <a:srgbClr val="FF0000"/>
                </a:solidFill>
              </a:rPr>
              <a:t>X</a:t>
            </a:r>
            <a:r>
              <a:rPr kumimoji="1" lang="zh-CN" altLang="en-US" sz="2800">
                <a:solidFill>
                  <a:srgbClr val="FF0000"/>
                </a:solidFill>
              </a:rPr>
              <a:t>与</a:t>
            </a:r>
            <a:r>
              <a:rPr kumimoji="1" lang="en-US" altLang="en-US" sz="2800">
                <a:solidFill>
                  <a:srgbClr val="FF0000"/>
                </a:solidFill>
              </a:rPr>
              <a:t>Y</a:t>
            </a:r>
            <a:r>
              <a:rPr kumimoji="1" lang="zh-CN" altLang="en-US" sz="2800">
                <a:solidFill>
                  <a:srgbClr val="FF0000"/>
                </a:solidFill>
              </a:rPr>
              <a:t>之间没有线性关系并不表示它们之间没有关系。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grpSp>
        <p:nvGrpSpPr>
          <p:cNvPr id="21520" name="Group 10" title=""/>
          <p:cNvGrpSpPr>
            <a:grpSpLocks noChangeAspect="1"/>
          </p:cNvGrpSpPr>
          <p:nvPr/>
        </p:nvGrpSpPr>
        <p:grpSpPr>
          <a:xfrm>
            <a:off x="442913" y="3962400"/>
            <a:ext cx="8867775" cy="525463"/>
            <a:chOff x="279" y="2496"/>
            <a:chExt cx="5586" cy="331"/>
          </a:xfrm>
        </p:grpSpPr>
        <p:sp>
          <p:nvSpPr>
            <p:cNvPr id="21519" name="" title=""/>
            <p:cNvSpPr>
              <a:spLocks noTextEdit="1"/>
            </p:cNvSpPr>
            <p:nvPr/>
          </p:nvSpPr>
          <p:spPr>
            <a:xfrm>
              <a:off x="279" y="2496"/>
              <a:ext cx="5586" cy="331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1521" name="Rectangle 11" title=""/>
            <p:cNvSpPr/>
            <p:nvPr/>
          </p:nvSpPr>
          <p:spPr>
            <a:xfrm>
              <a:off x="5332" y="2546"/>
              <a:ext cx="740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的量．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22" name="Rectangle 12" title=""/>
            <p:cNvSpPr/>
            <p:nvPr/>
          </p:nvSpPr>
          <p:spPr>
            <a:xfrm>
              <a:off x="3232" y="2546"/>
              <a:ext cx="2219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之间线性关系紧密程度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23" name="Rectangle 13" title=""/>
            <p:cNvSpPr/>
            <p:nvPr/>
          </p:nvSpPr>
          <p:spPr>
            <a:xfrm>
              <a:off x="2846" y="2546"/>
              <a:ext cx="317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与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24" name="Rectangle 14" title=""/>
            <p:cNvSpPr/>
            <p:nvPr/>
          </p:nvSpPr>
          <p:spPr>
            <a:xfrm>
              <a:off x="2411" y="2546"/>
              <a:ext cx="317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量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25" name="Rectangle 15" title=""/>
            <p:cNvSpPr/>
            <p:nvPr/>
          </p:nvSpPr>
          <p:spPr>
            <a:xfrm>
              <a:off x="311" y="2546"/>
              <a:ext cx="2219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相关系数是表征随机变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26" name="Rectangle 16" title=""/>
            <p:cNvSpPr/>
            <p:nvPr/>
          </p:nvSpPr>
          <p:spPr>
            <a:xfrm>
              <a:off x="3059" y="2540"/>
              <a:ext cx="202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27" name="Rectangle 17" title=""/>
            <p:cNvSpPr/>
            <p:nvPr/>
          </p:nvSpPr>
          <p:spPr>
            <a:xfrm>
              <a:off x="2665" y="2540"/>
              <a:ext cx="214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1529" name="Group 19" title=""/>
          <p:cNvGrpSpPr>
            <a:grpSpLocks noChangeAspect="1"/>
          </p:cNvGrpSpPr>
          <p:nvPr/>
        </p:nvGrpSpPr>
        <p:grpSpPr>
          <a:xfrm>
            <a:off x="609600" y="4419600"/>
            <a:ext cx="7543800" cy="614363"/>
            <a:chOff x="384" y="2784"/>
            <a:chExt cx="4752" cy="387"/>
          </a:xfrm>
        </p:grpSpPr>
        <p:sp>
          <p:nvSpPr>
            <p:cNvPr id="21528" name="NotDefined 18" title=""/>
            <p:cNvSpPr>
              <a:spLocks noTextEdit="1"/>
            </p:cNvSpPr>
            <p:nvPr/>
          </p:nvSpPr>
          <p:spPr>
            <a:xfrm>
              <a:off x="384" y="2784"/>
              <a:ext cx="4752" cy="38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21530" name="" title=""/>
            <p:cNvCxnSpPr/>
            <p:nvPr/>
          </p:nvCxnSpPr>
          <p:spPr>
            <a:xfrm>
              <a:off x="646" y="2826"/>
              <a:ext cx="1" cy="303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cxnSp>
          <p:nvCxnSpPr>
            <p:cNvPr id="21531" name="" title=""/>
            <p:cNvCxnSpPr/>
            <p:nvPr/>
          </p:nvCxnSpPr>
          <p:spPr>
            <a:xfrm>
              <a:off x="1155" y="2826"/>
              <a:ext cx="1" cy="303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sp>
          <p:nvSpPr>
            <p:cNvPr id="21532" name="" title=""/>
            <p:cNvSpPr/>
            <p:nvPr/>
          </p:nvSpPr>
          <p:spPr>
            <a:xfrm>
              <a:off x="3571" y="2849"/>
              <a:ext cx="1824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存在着线性关系；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33" name="" title=""/>
            <p:cNvSpPr/>
            <p:nvPr/>
          </p:nvSpPr>
          <p:spPr>
            <a:xfrm>
              <a:off x="2454" y="2849"/>
              <a:ext cx="1180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之间以概率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34" name="" title=""/>
            <p:cNvSpPr/>
            <p:nvPr/>
          </p:nvSpPr>
          <p:spPr>
            <a:xfrm>
              <a:off x="2074" y="2849"/>
              <a:ext cx="322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与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35" name="" title=""/>
            <p:cNvSpPr/>
            <p:nvPr/>
          </p:nvSpPr>
          <p:spPr>
            <a:xfrm>
              <a:off x="1475" y="2849"/>
              <a:ext cx="537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时，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36" name="Rectangle 20" title=""/>
            <p:cNvSpPr/>
            <p:nvPr/>
          </p:nvSpPr>
          <p:spPr>
            <a:xfrm>
              <a:off x="396" y="2849"/>
              <a:ext cx="322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当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37" name="Rectangle 21" title=""/>
            <p:cNvSpPr/>
            <p:nvPr/>
          </p:nvSpPr>
          <p:spPr>
            <a:xfrm>
              <a:off x="889" y="2977"/>
              <a:ext cx="191" cy="1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15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38" name="Rectangle 22" title=""/>
            <p:cNvSpPr/>
            <p:nvPr/>
          </p:nvSpPr>
          <p:spPr>
            <a:xfrm>
              <a:off x="3483" y="2842"/>
              <a:ext cx="194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39" name="Rectangle 23" title=""/>
            <p:cNvSpPr/>
            <p:nvPr/>
          </p:nvSpPr>
          <p:spPr>
            <a:xfrm>
              <a:off x="1360" y="2842"/>
              <a:ext cx="194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40" name="Rectangle 24" title=""/>
            <p:cNvSpPr/>
            <p:nvPr/>
          </p:nvSpPr>
          <p:spPr>
            <a:xfrm>
              <a:off x="2290" y="2842"/>
              <a:ext cx="206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41" name="Rectangle 25" title=""/>
            <p:cNvSpPr/>
            <p:nvPr/>
          </p:nvSpPr>
          <p:spPr>
            <a:xfrm>
              <a:off x="1894" y="2842"/>
              <a:ext cx="217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42" name="Rectangle 26" title=""/>
            <p:cNvSpPr/>
            <p:nvPr/>
          </p:nvSpPr>
          <p:spPr>
            <a:xfrm>
              <a:off x="1036" y="2973"/>
              <a:ext cx="122" cy="17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5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43" name="Rectangle 27" title=""/>
            <p:cNvSpPr/>
            <p:nvPr/>
          </p:nvSpPr>
          <p:spPr>
            <a:xfrm>
              <a:off x="815" y="2973"/>
              <a:ext cx="129" cy="17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5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44" name="Rectangle 28" title=""/>
            <p:cNvSpPr/>
            <p:nvPr/>
          </p:nvSpPr>
          <p:spPr>
            <a:xfrm>
              <a:off x="1219" y="2818"/>
              <a:ext cx="247" cy="31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45" name="Rectangle 29" title=""/>
            <p:cNvSpPr/>
            <p:nvPr/>
          </p:nvSpPr>
          <p:spPr>
            <a:xfrm>
              <a:off x="678" y="2818"/>
              <a:ext cx="247" cy="31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1547" name="" title=""/>
          <p:cNvGrpSpPr>
            <a:grpSpLocks noChangeAspect="1"/>
          </p:cNvGrpSpPr>
          <p:nvPr/>
        </p:nvGrpSpPr>
        <p:grpSpPr>
          <a:xfrm>
            <a:off x="557213" y="5029200"/>
            <a:ext cx="7215187" cy="592138"/>
            <a:chOff x="351" y="3168"/>
            <a:chExt cx="4545" cy="373"/>
          </a:xfrm>
        </p:grpSpPr>
        <p:sp>
          <p:nvSpPr>
            <p:cNvPr id="21546" name="" title=""/>
            <p:cNvSpPr>
              <a:spLocks noTextEdit="1"/>
            </p:cNvSpPr>
            <p:nvPr/>
          </p:nvSpPr>
          <p:spPr>
            <a:xfrm>
              <a:off x="351" y="3168"/>
              <a:ext cx="4545" cy="373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21548" name="" title=""/>
            <p:cNvCxnSpPr/>
            <p:nvPr/>
          </p:nvCxnSpPr>
          <p:spPr>
            <a:xfrm>
              <a:off x="604" y="3208"/>
              <a:ext cx="1" cy="293"/>
            </a:xfrm>
            <a:prstGeom prst="line">
              <a:avLst/>
            </a:prstGeom>
            <a:noFill/>
            <a:ln w="12700">
              <a:solidFill>
                <a:prstClr val="black"/>
              </a:solidFill>
              <a:miter lim="800000"/>
            </a:ln>
          </p:spPr>
        </p:cxnSp>
        <p:cxnSp>
          <p:nvCxnSpPr>
            <p:cNvPr id="21549" name="" title=""/>
            <p:cNvCxnSpPr/>
            <p:nvPr/>
          </p:nvCxnSpPr>
          <p:spPr>
            <a:xfrm>
              <a:off x="1094" y="3208"/>
              <a:ext cx="1" cy="293"/>
            </a:xfrm>
            <a:prstGeom prst="line">
              <a:avLst/>
            </a:prstGeom>
            <a:noFill/>
            <a:ln w="12700">
              <a:solidFill>
                <a:prstClr val="black"/>
              </a:solidFill>
              <a:miter lim="800000"/>
            </a:ln>
          </p:spPr>
        </p:cxnSp>
        <p:sp>
          <p:nvSpPr>
            <p:cNvPr id="21550" name="" title=""/>
            <p:cNvSpPr/>
            <p:nvPr/>
          </p:nvSpPr>
          <p:spPr>
            <a:xfrm>
              <a:off x="2990" y="3230"/>
              <a:ext cx="2171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500">
                  <a:solidFill>
                    <a:srgbClr val="000000"/>
                  </a:solidFill>
                  <a:latin typeface="宋体" pitchFamily="2" charset="-122"/>
                </a:rPr>
                <a:t>之间的线性关系越弱；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51" name="" title=""/>
            <p:cNvSpPr/>
            <p:nvPr/>
          </p:nvSpPr>
          <p:spPr>
            <a:xfrm>
              <a:off x="2624" y="3230"/>
              <a:ext cx="310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500">
                  <a:solidFill>
                    <a:srgbClr val="000000"/>
                  </a:solidFill>
                  <a:latin typeface="宋体" pitchFamily="2" charset="-122"/>
                </a:rPr>
                <a:t>与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52" name="Rectangle 30" title=""/>
            <p:cNvSpPr/>
            <p:nvPr/>
          </p:nvSpPr>
          <p:spPr>
            <a:xfrm>
              <a:off x="2046" y="3230"/>
              <a:ext cx="517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500">
                  <a:solidFill>
                    <a:srgbClr val="000000"/>
                  </a:solidFill>
                  <a:latin typeface="宋体" pitchFamily="2" charset="-122"/>
                </a:rPr>
                <a:t>时，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53" name="Rectangle 31" title=""/>
            <p:cNvSpPr/>
            <p:nvPr/>
          </p:nvSpPr>
          <p:spPr>
            <a:xfrm>
              <a:off x="1112" y="3230"/>
              <a:ext cx="931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500">
                  <a:solidFill>
                    <a:srgbClr val="000000"/>
                  </a:solidFill>
                  <a:latin typeface="宋体" pitchFamily="2" charset="-122"/>
                </a:rPr>
                <a:t>越接近于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54" name="Rectangle 32" title=""/>
            <p:cNvSpPr/>
            <p:nvPr/>
          </p:nvSpPr>
          <p:spPr>
            <a:xfrm>
              <a:off x="363" y="3230"/>
              <a:ext cx="310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500">
                  <a:solidFill>
                    <a:srgbClr val="000000"/>
                  </a:solidFill>
                  <a:latin typeface="宋体" pitchFamily="2" charset="-122"/>
                </a:rPr>
                <a:t>当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55" name="Rectangle 33" title=""/>
            <p:cNvSpPr/>
            <p:nvPr/>
          </p:nvSpPr>
          <p:spPr>
            <a:xfrm>
              <a:off x="838" y="3354"/>
              <a:ext cx="178" cy="1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15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56" name="Rectangle 34" title=""/>
            <p:cNvSpPr/>
            <p:nvPr/>
          </p:nvSpPr>
          <p:spPr>
            <a:xfrm>
              <a:off x="2832" y="3224"/>
              <a:ext cx="198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57" name="Rectangle 35" title=""/>
            <p:cNvSpPr/>
            <p:nvPr/>
          </p:nvSpPr>
          <p:spPr>
            <a:xfrm>
              <a:off x="2450" y="3224"/>
              <a:ext cx="209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58" name="Rectangle 36" title=""/>
            <p:cNvSpPr/>
            <p:nvPr/>
          </p:nvSpPr>
          <p:spPr>
            <a:xfrm>
              <a:off x="980" y="3350"/>
              <a:ext cx="114" cy="16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5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59" name="Rectangle 37" title=""/>
            <p:cNvSpPr/>
            <p:nvPr/>
          </p:nvSpPr>
          <p:spPr>
            <a:xfrm>
              <a:off x="766" y="3350"/>
              <a:ext cx="120" cy="16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5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60" name="Rectangle 38" title=""/>
            <p:cNvSpPr/>
            <p:nvPr/>
          </p:nvSpPr>
          <p:spPr>
            <a:xfrm>
              <a:off x="1939" y="3224"/>
              <a:ext cx="187" cy="27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0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61" name="Rectangle 39" title=""/>
            <p:cNvSpPr/>
            <p:nvPr/>
          </p:nvSpPr>
          <p:spPr>
            <a:xfrm>
              <a:off x="634" y="3200"/>
              <a:ext cx="238" cy="30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1563" name="" title=""/>
          <p:cNvGrpSpPr>
            <a:grpSpLocks noChangeAspect="1"/>
          </p:cNvGrpSpPr>
          <p:nvPr/>
        </p:nvGrpSpPr>
        <p:grpSpPr>
          <a:xfrm>
            <a:off x="533400" y="5562600"/>
            <a:ext cx="7315200" cy="596900"/>
            <a:chOff x="336" y="3504"/>
            <a:chExt cx="4608" cy="376"/>
          </a:xfrm>
        </p:grpSpPr>
        <p:sp>
          <p:nvSpPr>
            <p:cNvPr id="21562" name="" title=""/>
            <p:cNvSpPr>
              <a:spLocks noTextEdit="1"/>
            </p:cNvSpPr>
            <p:nvPr/>
          </p:nvSpPr>
          <p:spPr>
            <a:xfrm>
              <a:off x="336" y="3504"/>
              <a:ext cx="4608" cy="376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21564" name="" title=""/>
            <p:cNvCxnSpPr/>
            <p:nvPr/>
          </p:nvCxnSpPr>
          <p:spPr>
            <a:xfrm>
              <a:off x="590" y="3545"/>
              <a:ext cx="1" cy="294"/>
            </a:xfrm>
            <a:prstGeom prst="line">
              <a:avLst/>
            </a:prstGeom>
            <a:noFill/>
            <a:ln w="12700">
              <a:solidFill>
                <a:prstClr val="black"/>
              </a:solidFill>
              <a:miter lim="800000"/>
            </a:ln>
          </p:spPr>
        </p:cxnSp>
        <p:cxnSp>
          <p:nvCxnSpPr>
            <p:cNvPr id="21565" name="" title=""/>
            <p:cNvCxnSpPr/>
            <p:nvPr/>
          </p:nvCxnSpPr>
          <p:spPr>
            <a:xfrm>
              <a:off x="1084" y="3545"/>
              <a:ext cx="1" cy="294"/>
            </a:xfrm>
            <a:prstGeom prst="line">
              <a:avLst/>
            </a:prstGeom>
            <a:noFill/>
            <a:ln w="12700">
              <a:solidFill>
                <a:prstClr val="black"/>
              </a:solidFill>
              <a:miter lim="800000"/>
            </a:ln>
          </p:spPr>
        </p:cxnSp>
        <p:sp>
          <p:nvSpPr>
            <p:cNvPr id="21566" name="" title=""/>
            <p:cNvSpPr/>
            <p:nvPr/>
          </p:nvSpPr>
          <p:spPr>
            <a:xfrm>
              <a:off x="4160" y="3448"/>
              <a:ext cx="18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7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67" name="" title=""/>
            <p:cNvSpPr/>
            <p:nvPr/>
          </p:nvSpPr>
          <p:spPr>
            <a:xfrm>
              <a:off x="4826" y="3448"/>
              <a:ext cx="187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7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68" name="Rectangle 40" title=""/>
            <p:cNvSpPr/>
            <p:nvPr/>
          </p:nvSpPr>
          <p:spPr>
            <a:xfrm>
              <a:off x="4853" y="3567"/>
              <a:ext cx="309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．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69" name="Rectangle 41" title=""/>
            <p:cNvSpPr/>
            <p:nvPr/>
          </p:nvSpPr>
          <p:spPr>
            <a:xfrm>
              <a:off x="4210" y="3567"/>
              <a:ext cx="721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不相关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70" name="Rectangle 42" title=""/>
            <p:cNvSpPr/>
            <p:nvPr/>
          </p:nvSpPr>
          <p:spPr>
            <a:xfrm>
              <a:off x="2340" y="3567"/>
              <a:ext cx="1957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之间不存在线性关系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71" name="Rectangle 43" title=""/>
            <p:cNvSpPr/>
            <p:nvPr/>
          </p:nvSpPr>
          <p:spPr>
            <a:xfrm>
              <a:off x="1972" y="3567"/>
              <a:ext cx="309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与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72" name="Rectangle 44" title=""/>
            <p:cNvSpPr/>
            <p:nvPr/>
          </p:nvSpPr>
          <p:spPr>
            <a:xfrm>
              <a:off x="1391" y="3567"/>
              <a:ext cx="515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时，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73" name="Rectangle 45" title=""/>
            <p:cNvSpPr/>
            <p:nvPr/>
          </p:nvSpPr>
          <p:spPr>
            <a:xfrm>
              <a:off x="348" y="3567"/>
              <a:ext cx="309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当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74" name="Rectangle 46" title=""/>
            <p:cNvSpPr/>
            <p:nvPr/>
          </p:nvSpPr>
          <p:spPr>
            <a:xfrm>
              <a:off x="826" y="3692"/>
              <a:ext cx="179" cy="1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15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1575" name="Rectangle 47" title=""/>
            <p:cNvSpPr/>
            <p:nvPr/>
          </p:nvSpPr>
          <p:spPr>
            <a:xfrm>
              <a:off x="2182" y="3560"/>
              <a:ext cx="197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76" name="Rectangle 48" title=""/>
            <p:cNvSpPr/>
            <p:nvPr/>
          </p:nvSpPr>
          <p:spPr>
            <a:xfrm>
              <a:off x="1797" y="3560"/>
              <a:ext cx="209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77" name="Rectangle 49" title=""/>
            <p:cNvSpPr/>
            <p:nvPr/>
          </p:nvSpPr>
          <p:spPr>
            <a:xfrm>
              <a:off x="969" y="3688"/>
              <a:ext cx="114" cy="16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5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78" name="" title=""/>
            <p:cNvSpPr/>
            <p:nvPr/>
          </p:nvSpPr>
          <p:spPr>
            <a:xfrm>
              <a:off x="754" y="3688"/>
              <a:ext cx="120" cy="16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5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79" name="" title=""/>
            <p:cNvSpPr/>
            <p:nvPr/>
          </p:nvSpPr>
          <p:spPr>
            <a:xfrm>
              <a:off x="1283" y="3560"/>
              <a:ext cx="186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</a:rPr>
                <a:t>0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80" name="" title=""/>
            <p:cNvSpPr/>
            <p:nvPr/>
          </p:nvSpPr>
          <p:spPr>
            <a:xfrm>
              <a:off x="1146" y="3537"/>
              <a:ext cx="236" cy="30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1581" name="" title=""/>
            <p:cNvSpPr/>
            <p:nvPr/>
          </p:nvSpPr>
          <p:spPr>
            <a:xfrm>
              <a:off x="621" y="3537"/>
              <a:ext cx="236" cy="30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 sz="180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dur="7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  <p:bldP spid="215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26627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 title=""/>
          <p:cNvSpPr/>
          <p:nvPr/>
        </p:nvSpPr>
        <p:spPr>
          <a:xfrm>
            <a:off x="71628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§4 协方差</a:t>
            </a:r>
            <a:endParaRPr lang="zh-CN" altLang="en-US" sz="2800">
              <a:solidFill>
                <a:srgbClr val="FF0066"/>
              </a:solidFill>
            </a:endParaRPr>
          </a:p>
        </p:txBody>
      </p:sp>
      <p:sp>
        <p:nvSpPr>
          <p:cNvPr id="26642" name="Text Box 12" title=""/>
          <p:cNvSpPr txBox="1"/>
          <p:nvPr/>
        </p:nvSpPr>
        <p:spPr>
          <a:xfrm>
            <a:off x="685800" y="533400"/>
            <a:ext cx="18288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lang="zh-CN" altLang="en-US" sz="2800">
                <a:solidFill>
                  <a:srgbClr val="660033"/>
                </a:solidFill>
              </a:rPr>
              <a:t>5、例子</a:t>
            </a:r>
            <a:endParaRPr lang="zh-CN" altLang="en-US"/>
          </a:p>
        </p:txBody>
      </p:sp>
      <p:sp>
        <p:nvSpPr>
          <p:cNvPr id="26643" name="HomeButton 13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6644" name="Text Box 14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  <p:grpSp>
        <p:nvGrpSpPr>
          <p:cNvPr id="26646" name="Group 16" title=""/>
          <p:cNvGrpSpPr>
            <a:grpSpLocks noChangeAspect="1"/>
          </p:cNvGrpSpPr>
          <p:nvPr/>
        </p:nvGrpSpPr>
        <p:grpSpPr>
          <a:xfrm>
            <a:off x="533400" y="1219200"/>
            <a:ext cx="8077200" cy="1157288"/>
            <a:chOff x="336" y="768"/>
            <a:chExt cx="5088" cy="729"/>
          </a:xfrm>
        </p:grpSpPr>
        <p:sp>
          <p:nvSpPr>
            <p:cNvPr id="26645" name="NotDefined 15" title=""/>
            <p:cNvSpPr>
              <a:spLocks noTextEdit="1"/>
            </p:cNvSpPr>
            <p:nvPr/>
          </p:nvSpPr>
          <p:spPr>
            <a:xfrm>
              <a:off x="336" y="768"/>
              <a:ext cx="5088" cy="729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647" name="Rectangle 17" title=""/>
            <p:cNvSpPr/>
            <p:nvPr/>
          </p:nvSpPr>
          <p:spPr>
            <a:xfrm>
              <a:off x="748" y="1065"/>
              <a:ext cx="224" cy="4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40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48" name="Rectangle 18" title=""/>
            <p:cNvSpPr/>
            <p:nvPr/>
          </p:nvSpPr>
          <p:spPr>
            <a:xfrm>
              <a:off x="1459" y="1065"/>
              <a:ext cx="224" cy="4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40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49" name="Rectangle 19" title=""/>
            <p:cNvSpPr/>
            <p:nvPr/>
          </p:nvSpPr>
          <p:spPr>
            <a:xfrm>
              <a:off x="1796" y="1180"/>
              <a:ext cx="621" cy="2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3000">
                  <a:solidFill>
                    <a:srgbClr val="000000"/>
                  </a:solidFill>
                  <a:latin typeface="宋体" pitchFamily="2" charset="-122"/>
                </a:rPr>
                <a:t>，记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650" name="" title=""/>
            <p:cNvSpPr/>
            <p:nvPr/>
          </p:nvSpPr>
          <p:spPr>
            <a:xfrm>
              <a:off x="992" y="1180"/>
              <a:ext cx="372" cy="2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30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651" name="" title=""/>
            <p:cNvSpPr/>
            <p:nvPr/>
          </p:nvSpPr>
          <p:spPr>
            <a:xfrm>
              <a:off x="5299" y="811"/>
              <a:ext cx="372" cy="2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30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652" name="" title=""/>
            <p:cNvSpPr/>
            <p:nvPr/>
          </p:nvSpPr>
          <p:spPr>
            <a:xfrm>
              <a:off x="4371" y="811"/>
              <a:ext cx="372" cy="2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30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653" name="" title=""/>
            <p:cNvSpPr/>
            <p:nvPr/>
          </p:nvSpPr>
          <p:spPr>
            <a:xfrm>
              <a:off x="1277" y="811"/>
              <a:ext cx="2607" cy="2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3000">
                  <a:solidFill>
                    <a:srgbClr val="000000"/>
                  </a:solidFill>
                  <a:latin typeface="宋体" pitchFamily="2" charset="-122"/>
                </a:rPr>
                <a:t>是二个随机变量，已知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654" name="" title=""/>
            <p:cNvSpPr/>
            <p:nvPr/>
          </p:nvSpPr>
          <p:spPr>
            <a:xfrm>
              <a:off x="848" y="811"/>
              <a:ext cx="372" cy="2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30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655" name="" title=""/>
            <p:cNvSpPr/>
            <p:nvPr/>
          </p:nvSpPr>
          <p:spPr>
            <a:xfrm>
              <a:off x="361" y="811"/>
              <a:ext cx="372" cy="2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3000">
                  <a:solidFill>
                    <a:srgbClr val="000000"/>
                  </a:solidFill>
                  <a:latin typeface="宋体" pitchFamily="2" charset="-122"/>
                </a:rPr>
                <a:t>设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656" name="Rectangle 20" title=""/>
            <p:cNvSpPr/>
            <p:nvPr/>
          </p:nvSpPr>
          <p:spPr>
            <a:xfrm>
              <a:off x="1716" y="1173"/>
              <a:ext cx="224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57" name="Rectangle 21" title=""/>
            <p:cNvSpPr/>
            <p:nvPr/>
          </p:nvSpPr>
          <p:spPr>
            <a:xfrm>
              <a:off x="369" y="1173"/>
              <a:ext cx="458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>
                  <a:solidFill>
                    <a:srgbClr val="000000"/>
                  </a:solidFill>
                </a:rPr>
                <a:t>cov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58" name="Rectangle 22" title=""/>
            <p:cNvSpPr/>
            <p:nvPr/>
          </p:nvSpPr>
          <p:spPr>
            <a:xfrm>
              <a:off x="5200" y="804"/>
              <a:ext cx="224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59" name="Rectangle 23" title=""/>
            <p:cNvSpPr/>
            <p:nvPr/>
          </p:nvSpPr>
          <p:spPr>
            <a:xfrm>
              <a:off x="4291" y="804"/>
              <a:ext cx="224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60" name="Rectangle 24" title=""/>
            <p:cNvSpPr/>
            <p:nvPr/>
          </p:nvSpPr>
          <p:spPr>
            <a:xfrm>
              <a:off x="1553" y="1145"/>
              <a:ext cx="285" cy="35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61" name="Rectangle 25" title=""/>
            <p:cNvSpPr/>
            <p:nvPr/>
          </p:nvSpPr>
          <p:spPr>
            <a:xfrm>
              <a:off x="5010" y="776"/>
              <a:ext cx="285" cy="35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62" name="Rectangle 26" title=""/>
            <p:cNvSpPr/>
            <p:nvPr/>
          </p:nvSpPr>
          <p:spPr>
            <a:xfrm>
              <a:off x="4128" y="776"/>
              <a:ext cx="285" cy="35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63" name="Rectangle 27" title=""/>
            <p:cNvSpPr/>
            <p:nvPr/>
          </p:nvSpPr>
          <p:spPr>
            <a:xfrm>
              <a:off x="1284" y="1173"/>
              <a:ext cx="238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64" name="Rectangle 28" title=""/>
            <p:cNvSpPr/>
            <p:nvPr/>
          </p:nvSpPr>
          <p:spPr>
            <a:xfrm>
              <a:off x="843" y="1173"/>
              <a:ext cx="251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65" name="Rectangle 29" title=""/>
            <p:cNvSpPr/>
            <p:nvPr/>
          </p:nvSpPr>
          <p:spPr>
            <a:xfrm>
              <a:off x="4614" y="804"/>
              <a:ext cx="417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 i="1">
                  <a:solidFill>
                    <a:srgbClr val="000000"/>
                  </a:solidFill>
                </a:rPr>
                <a:t>DY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66" name="" title=""/>
            <p:cNvSpPr/>
            <p:nvPr/>
          </p:nvSpPr>
          <p:spPr>
            <a:xfrm>
              <a:off x="3710" y="804"/>
              <a:ext cx="431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 i="1">
                  <a:solidFill>
                    <a:srgbClr val="000000"/>
                  </a:solidFill>
                </a:rPr>
                <a:t>DX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67" name="" title=""/>
            <p:cNvSpPr/>
            <p:nvPr/>
          </p:nvSpPr>
          <p:spPr>
            <a:xfrm>
              <a:off x="1091" y="804"/>
              <a:ext cx="238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68" name="" title=""/>
            <p:cNvSpPr/>
            <p:nvPr/>
          </p:nvSpPr>
          <p:spPr>
            <a:xfrm>
              <a:off x="654" y="804"/>
              <a:ext cx="251" cy="3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0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6670" name="" title=""/>
          <p:cNvGrpSpPr>
            <a:grpSpLocks noChangeAspect="1"/>
          </p:cNvGrpSpPr>
          <p:nvPr/>
        </p:nvGrpSpPr>
        <p:grpSpPr>
          <a:xfrm>
            <a:off x="2362200" y="2286000"/>
            <a:ext cx="3733800" cy="511175"/>
            <a:chOff x="1488" y="1440"/>
            <a:chExt cx="2352" cy="322"/>
          </a:xfrm>
        </p:grpSpPr>
        <p:sp>
          <p:nvSpPr>
            <p:cNvPr id="26669" name="" title=""/>
            <p:cNvSpPr>
              <a:spLocks noTextEdit="1"/>
            </p:cNvSpPr>
            <p:nvPr/>
          </p:nvSpPr>
          <p:spPr>
            <a:xfrm>
              <a:off x="1488" y="1440"/>
              <a:ext cx="2352" cy="32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671" name="" title=""/>
            <p:cNvSpPr/>
            <p:nvPr/>
          </p:nvSpPr>
          <p:spPr>
            <a:xfrm>
              <a:off x="3649" y="1465"/>
              <a:ext cx="225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72" name="Rectangle 30" title=""/>
            <p:cNvSpPr/>
            <p:nvPr/>
          </p:nvSpPr>
          <p:spPr>
            <a:xfrm>
              <a:off x="3283" y="1465"/>
              <a:ext cx="237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73" name="Rectangle 31" title=""/>
            <p:cNvSpPr/>
            <p:nvPr/>
          </p:nvSpPr>
          <p:spPr>
            <a:xfrm>
              <a:off x="2380" y="1465"/>
              <a:ext cx="225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74" name="Rectangle 32" title=""/>
            <p:cNvSpPr/>
            <p:nvPr/>
          </p:nvSpPr>
          <p:spPr>
            <a:xfrm>
              <a:off x="1896" y="1465"/>
              <a:ext cx="237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75" name="Rectangle 33" title=""/>
            <p:cNvSpPr/>
            <p:nvPr/>
          </p:nvSpPr>
          <p:spPr>
            <a:xfrm>
              <a:off x="3498" y="1439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76" name="Rectangle 34" title=""/>
            <p:cNvSpPr/>
            <p:nvPr/>
          </p:nvSpPr>
          <p:spPr>
            <a:xfrm>
              <a:off x="2968" y="1439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77" name="Rectangle 35" title=""/>
            <p:cNvSpPr/>
            <p:nvPr/>
          </p:nvSpPr>
          <p:spPr>
            <a:xfrm>
              <a:off x="2111" y="1439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78" name="Rectangle 36" title=""/>
            <p:cNvSpPr/>
            <p:nvPr/>
          </p:nvSpPr>
          <p:spPr>
            <a:xfrm>
              <a:off x="1698" y="1439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79" name="Rectangle 37" title=""/>
            <p:cNvSpPr/>
            <p:nvPr/>
          </p:nvSpPr>
          <p:spPr>
            <a:xfrm>
              <a:off x="3147" y="1465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80" name="Rectangle 38" title=""/>
            <p:cNvSpPr/>
            <p:nvPr/>
          </p:nvSpPr>
          <p:spPr>
            <a:xfrm>
              <a:off x="2276" y="1465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81" name="Rectangle 39" title=""/>
            <p:cNvSpPr/>
            <p:nvPr/>
          </p:nvSpPr>
          <p:spPr>
            <a:xfrm>
              <a:off x="2767" y="1439"/>
              <a:ext cx="281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  <a:latin typeface="Symbol" pitchFamily="18" charset="2"/>
                </a:rPr>
                <a:t>h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82" name="" title=""/>
            <p:cNvSpPr/>
            <p:nvPr/>
          </p:nvSpPr>
          <p:spPr>
            <a:xfrm>
              <a:off x="1505" y="1439"/>
              <a:ext cx="256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83" name="" title=""/>
            <p:cNvSpPr/>
            <p:nvPr/>
          </p:nvSpPr>
          <p:spPr>
            <a:xfrm>
              <a:off x="2501" y="1472"/>
              <a:ext cx="351" cy="2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8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</p:grpSp>
      <p:grpSp>
        <p:nvGrpSpPr>
          <p:cNvPr id="26685" name="" title=""/>
          <p:cNvGrpSpPr>
            <a:grpSpLocks noChangeAspect="1"/>
          </p:cNvGrpSpPr>
          <p:nvPr/>
        </p:nvGrpSpPr>
        <p:grpSpPr>
          <a:xfrm>
            <a:off x="533400" y="2895600"/>
            <a:ext cx="2033588" cy="573088"/>
            <a:chOff x="336" y="1824"/>
            <a:chExt cx="1281" cy="361"/>
          </a:xfrm>
        </p:grpSpPr>
        <p:sp>
          <p:nvSpPr>
            <p:cNvPr id="26684" name="" title=""/>
            <p:cNvSpPr>
              <a:spLocks noTextEdit="1"/>
            </p:cNvSpPr>
            <p:nvPr/>
          </p:nvSpPr>
          <p:spPr>
            <a:xfrm>
              <a:off x="336" y="1824"/>
              <a:ext cx="1281" cy="361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686" name="" title=""/>
            <p:cNvSpPr/>
            <p:nvPr/>
          </p:nvSpPr>
          <p:spPr>
            <a:xfrm>
              <a:off x="1517" y="1856"/>
              <a:ext cx="351" cy="2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900">
                  <a:solidFill>
                    <a:srgbClr val="000000"/>
                  </a:solidFill>
                  <a:latin typeface="宋体" pitchFamily="2" charset="-122"/>
                </a:rPr>
                <a:t>．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687" name="" title=""/>
            <p:cNvSpPr/>
            <p:nvPr/>
          </p:nvSpPr>
          <p:spPr>
            <a:xfrm>
              <a:off x="363" y="1856"/>
              <a:ext cx="818" cy="2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900">
                  <a:solidFill>
                    <a:srgbClr val="000000"/>
                  </a:solidFill>
                  <a:latin typeface="宋体" pitchFamily="2" charset="-122"/>
                </a:rPr>
                <a:t>试求：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688" name="Rectangle 40" title=""/>
            <p:cNvSpPr/>
            <p:nvPr/>
          </p:nvSpPr>
          <p:spPr>
            <a:xfrm>
              <a:off x="1248" y="1994"/>
              <a:ext cx="206" cy="15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17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689" name="Rectangle 41" title=""/>
            <p:cNvSpPr/>
            <p:nvPr/>
          </p:nvSpPr>
          <p:spPr>
            <a:xfrm>
              <a:off x="1382" y="1975"/>
              <a:ext cx="164" cy="1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700" i="1">
                  <a:solidFill>
                    <a:srgbClr val="000000"/>
                  </a:solidFill>
                  <a:latin typeface="Symbol" pitchFamily="18" charset="2"/>
                </a:rPr>
                <a:t>h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90" name="Rectangle 42" title=""/>
            <p:cNvSpPr/>
            <p:nvPr/>
          </p:nvSpPr>
          <p:spPr>
            <a:xfrm>
              <a:off x="1181" y="1975"/>
              <a:ext cx="149" cy="1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7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91" name="Rectangle 43" title=""/>
            <p:cNvSpPr/>
            <p:nvPr/>
          </p:nvSpPr>
          <p:spPr>
            <a:xfrm>
              <a:off x="1052" y="1823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6693" name="Group 45" title=""/>
          <p:cNvGrpSpPr>
            <a:grpSpLocks noChangeAspect="1"/>
          </p:cNvGrpSpPr>
          <p:nvPr/>
        </p:nvGrpSpPr>
        <p:grpSpPr>
          <a:xfrm>
            <a:off x="533400" y="3505200"/>
            <a:ext cx="609600" cy="511175"/>
            <a:chOff x="336" y="2208"/>
            <a:chExt cx="384" cy="322"/>
          </a:xfrm>
        </p:grpSpPr>
        <p:sp>
          <p:nvSpPr>
            <p:cNvPr id="26692" name="NotDefined 44" title=""/>
            <p:cNvSpPr>
              <a:spLocks noTextEdit="1"/>
            </p:cNvSpPr>
            <p:nvPr/>
          </p:nvSpPr>
          <p:spPr>
            <a:xfrm>
              <a:off x="336" y="2208"/>
              <a:ext cx="384" cy="32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694" name="Rectangle 46" title=""/>
            <p:cNvSpPr/>
            <p:nvPr/>
          </p:nvSpPr>
          <p:spPr>
            <a:xfrm>
              <a:off x="365" y="2242"/>
              <a:ext cx="622" cy="2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3000">
                  <a:solidFill>
                    <a:srgbClr val="000000"/>
                  </a:solidFill>
                  <a:latin typeface="宋体" pitchFamily="2" charset="-122"/>
                </a:rPr>
                <a:t>解：</a:t>
              </a:r>
              <a:endParaRPr lang="zh-CN" altLang="en-US" sz="1800">
                <a:latin typeface="Arial"/>
              </a:endParaRPr>
            </a:p>
          </p:txBody>
        </p:sp>
      </p:grpSp>
      <p:grpSp>
        <p:nvGrpSpPr>
          <p:cNvPr id="26696" name="Group 48" title=""/>
          <p:cNvGrpSpPr>
            <a:grpSpLocks noChangeAspect="1"/>
          </p:cNvGrpSpPr>
          <p:nvPr/>
        </p:nvGrpSpPr>
        <p:grpSpPr>
          <a:xfrm>
            <a:off x="838200" y="4191000"/>
            <a:ext cx="2519363" cy="511175"/>
            <a:chOff x="528" y="2640"/>
            <a:chExt cx="1587" cy="322"/>
          </a:xfrm>
        </p:grpSpPr>
        <p:sp>
          <p:nvSpPr>
            <p:cNvPr id="26695" name="NotDefined 47" title=""/>
            <p:cNvSpPr>
              <a:spLocks noTextEdit="1"/>
            </p:cNvSpPr>
            <p:nvPr/>
          </p:nvSpPr>
          <p:spPr>
            <a:xfrm>
              <a:off x="528" y="2640"/>
              <a:ext cx="1587" cy="32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697" name="Rectangle 49" title=""/>
            <p:cNvSpPr/>
            <p:nvPr/>
          </p:nvSpPr>
          <p:spPr>
            <a:xfrm>
              <a:off x="1286" y="2564"/>
              <a:ext cx="211" cy="4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98" name="" title=""/>
            <p:cNvSpPr/>
            <p:nvPr/>
          </p:nvSpPr>
          <p:spPr>
            <a:xfrm>
              <a:off x="2025" y="2564"/>
              <a:ext cx="211" cy="4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699" name="" title=""/>
            <p:cNvSpPr/>
            <p:nvPr/>
          </p:nvSpPr>
          <p:spPr>
            <a:xfrm>
              <a:off x="1860" y="2665"/>
              <a:ext cx="225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00" name="" title=""/>
            <p:cNvSpPr/>
            <p:nvPr/>
          </p:nvSpPr>
          <p:spPr>
            <a:xfrm>
              <a:off x="1376" y="2665"/>
              <a:ext cx="237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01" name="" title=""/>
            <p:cNvSpPr/>
            <p:nvPr/>
          </p:nvSpPr>
          <p:spPr>
            <a:xfrm>
              <a:off x="1115" y="2665"/>
              <a:ext cx="264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D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02" name="" title=""/>
            <p:cNvSpPr/>
            <p:nvPr/>
          </p:nvSpPr>
          <p:spPr>
            <a:xfrm>
              <a:off x="570" y="2665"/>
              <a:ext cx="264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D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03" name="" title=""/>
            <p:cNvSpPr/>
            <p:nvPr/>
          </p:nvSpPr>
          <p:spPr>
            <a:xfrm>
              <a:off x="1756" y="2665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04" name="Rectangle 50" title=""/>
            <p:cNvSpPr/>
            <p:nvPr/>
          </p:nvSpPr>
          <p:spPr>
            <a:xfrm>
              <a:off x="1591" y="2639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05" name="Rectangle 51" title=""/>
            <p:cNvSpPr/>
            <p:nvPr/>
          </p:nvSpPr>
          <p:spPr>
            <a:xfrm>
              <a:off x="928" y="2639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06" name="Rectangle 52" title=""/>
            <p:cNvSpPr/>
            <p:nvPr/>
          </p:nvSpPr>
          <p:spPr>
            <a:xfrm>
              <a:off x="735" y="2639"/>
              <a:ext cx="256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6708" name="Group 54" title=""/>
          <p:cNvGrpSpPr>
            <a:grpSpLocks noChangeAspect="1"/>
          </p:cNvGrpSpPr>
          <p:nvPr/>
        </p:nvGrpSpPr>
        <p:grpSpPr>
          <a:xfrm>
            <a:off x="3365500" y="4192588"/>
            <a:ext cx="4219575" cy="511175"/>
            <a:chOff x="2120" y="2641"/>
            <a:chExt cx="2658" cy="322"/>
          </a:xfrm>
        </p:grpSpPr>
        <p:sp>
          <p:nvSpPr>
            <p:cNvPr id="26707" name="NotDefined 53" title=""/>
            <p:cNvSpPr>
              <a:spLocks noTextEdit="1"/>
            </p:cNvSpPr>
            <p:nvPr/>
          </p:nvSpPr>
          <p:spPr>
            <a:xfrm>
              <a:off x="2120" y="2641"/>
              <a:ext cx="2658" cy="32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709" name="Rectangle 55" title=""/>
            <p:cNvSpPr/>
            <p:nvPr/>
          </p:nvSpPr>
          <p:spPr>
            <a:xfrm>
              <a:off x="4011" y="2565"/>
              <a:ext cx="211" cy="4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10" name="Rectangle 56" title=""/>
            <p:cNvSpPr/>
            <p:nvPr/>
          </p:nvSpPr>
          <p:spPr>
            <a:xfrm>
              <a:off x="4682" y="2565"/>
              <a:ext cx="211" cy="4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11" name="Rectangle 57" title=""/>
            <p:cNvSpPr/>
            <p:nvPr/>
          </p:nvSpPr>
          <p:spPr>
            <a:xfrm>
              <a:off x="4517" y="2666"/>
              <a:ext cx="225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12" name="Rectangle 58" title=""/>
            <p:cNvSpPr/>
            <p:nvPr/>
          </p:nvSpPr>
          <p:spPr>
            <a:xfrm>
              <a:off x="4101" y="2666"/>
              <a:ext cx="237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13" name="Rectangle 59" title=""/>
            <p:cNvSpPr/>
            <p:nvPr/>
          </p:nvSpPr>
          <p:spPr>
            <a:xfrm>
              <a:off x="3015" y="2666"/>
              <a:ext cx="394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DY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14" name="" title=""/>
            <p:cNvSpPr/>
            <p:nvPr/>
          </p:nvSpPr>
          <p:spPr>
            <a:xfrm>
              <a:off x="2341" y="2666"/>
              <a:ext cx="406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DX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15" name="" title=""/>
            <p:cNvSpPr/>
            <p:nvPr/>
          </p:nvSpPr>
          <p:spPr>
            <a:xfrm>
              <a:off x="4241" y="2673"/>
              <a:ext cx="351" cy="2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8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716" name="" title=""/>
            <p:cNvSpPr/>
            <p:nvPr/>
          </p:nvSpPr>
          <p:spPr>
            <a:xfrm>
              <a:off x="3678" y="2666"/>
              <a:ext cx="432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cov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17" name="" title=""/>
            <p:cNvSpPr/>
            <p:nvPr/>
          </p:nvSpPr>
          <p:spPr>
            <a:xfrm>
              <a:off x="3539" y="2666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18" name="" title=""/>
            <p:cNvSpPr/>
            <p:nvPr/>
          </p:nvSpPr>
          <p:spPr>
            <a:xfrm>
              <a:off x="2890" y="2666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19" name="" title=""/>
            <p:cNvSpPr/>
            <p:nvPr/>
          </p:nvSpPr>
          <p:spPr>
            <a:xfrm>
              <a:off x="3374" y="2640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20" name="Rectangle 60" title=""/>
            <p:cNvSpPr/>
            <p:nvPr/>
          </p:nvSpPr>
          <p:spPr>
            <a:xfrm>
              <a:off x="2721" y="2640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21" name="Rectangle 61" title=""/>
            <p:cNvSpPr/>
            <p:nvPr/>
          </p:nvSpPr>
          <p:spPr>
            <a:xfrm>
              <a:off x="2155" y="2640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6739" name="Group 73" title=""/>
          <p:cNvGrpSpPr>
            <a:grpSpLocks noChangeAspect="1"/>
          </p:cNvGrpSpPr>
          <p:nvPr/>
        </p:nvGrpSpPr>
        <p:grpSpPr>
          <a:xfrm>
            <a:off x="3365500" y="4797425"/>
            <a:ext cx="2505075" cy="531813"/>
            <a:chOff x="2120" y="3022"/>
            <a:chExt cx="1578" cy="335"/>
          </a:xfrm>
        </p:grpSpPr>
        <p:sp>
          <p:nvSpPr>
            <p:cNvPr id="26738" name="NotDefined 72" title=""/>
            <p:cNvSpPr>
              <a:spLocks noTextEdit="1"/>
            </p:cNvSpPr>
            <p:nvPr/>
          </p:nvSpPr>
          <p:spPr>
            <a:xfrm>
              <a:off x="2120" y="3042"/>
              <a:ext cx="1509" cy="246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740" name="Rectangle 74" title=""/>
            <p:cNvSpPr/>
            <p:nvPr/>
          </p:nvSpPr>
          <p:spPr>
            <a:xfrm>
              <a:off x="3487" y="3048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41" name="Rectangle 75" title=""/>
            <p:cNvSpPr/>
            <p:nvPr/>
          </p:nvSpPr>
          <p:spPr>
            <a:xfrm>
              <a:off x="3218" y="3048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42" name="Rectangle 76" title=""/>
            <p:cNvSpPr/>
            <p:nvPr/>
          </p:nvSpPr>
          <p:spPr>
            <a:xfrm>
              <a:off x="2903" y="3048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43" name="Rectangle 77" title=""/>
            <p:cNvSpPr/>
            <p:nvPr/>
          </p:nvSpPr>
          <p:spPr>
            <a:xfrm>
              <a:off x="2609" y="3048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44" name="Rectangle 78" title=""/>
            <p:cNvSpPr/>
            <p:nvPr/>
          </p:nvSpPr>
          <p:spPr>
            <a:xfrm>
              <a:off x="2309" y="3048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45" name="Rectangle 79" title=""/>
            <p:cNvSpPr/>
            <p:nvPr/>
          </p:nvSpPr>
          <p:spPr>
            <a:xfrm>
              <a:off x="3354" y="3022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26746" name="" title=""/>
            <p:cNvSpPr/>
            <p:nvPr/>
          </p:nvSpPr>
          <p:spPr>
            <a:xfrm>
              <a:off x="3054" y="3022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47" name="" title=""/>
            <p:cNvSpPr/>
            <p:nvPr/>
          </p:nvSpPr>
          <p:spPr>
            <a:xfrm>
              <a:off x="2746" y="3022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26748" name="" title=""/>
            <p:cNvSpPr/>
            <p:nvPr/>
          </p:nvSpPr>
          <p:spPr>
            <a:xfrm>
              <a:off x="2441" y="3022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49" name="" title=""/>
            <p:cNvSpPr/>
            <p:nvPr/>
          </p:nvSpPr>
          <p:spPr>
            <a:xfrm>
              <a:off x="2155" y="3022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6751" name="" title=""/>
          <p:cNvGrpSpPr>
            <a:grpSpLocks noChangeAspect="1"/>
          </p:cNvGrpSpPr>
          <p:nvPr/>
        </p:nvGrpSpPr>
        <p:grpSpPr>
          <a:xfrm>
            <a:off x="5741988" y="4803775"/>
            <a:ext cx="695325" cy="420688"/>
            <a:chOff x="3617" y="3026"/>
            <a:chExt cx="438" cy="265"/>
          </a:xfrm>
        </p:grpSpPr>
        <p:sp>
          <p:nvSpPr>
            <p:cNvPr id="26750" name="" title=""/>
            <p:cNvSpPr>
              <a:spLocks noTextEdit="1"/>
            </p:cNvSpPr>
            <p:nvPr/>
          </p:nvSpPr>
          <p:spPr>
            <a:xfrm>
              <a:off x="3617" y="3026"/>
              <a:ext cx="438" cy="265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752" name="Rectangle 80" title=""/>
            <p:cNvSpPr/>
            <p:nvPr/>
          </p:nvSpPr>
          <p:spPr>
            <a:xfrm>
              <a:off x="3805" y="3032"/>
              <a:ext cx="327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13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53" name="Rectangle 81" title=""/>
            <p:cNvSpPr/>
            <p:nvPr/>
          </p:nvSpPr>
          <p:spPr>
            <a:xfrm>
              <a:off x="3652" y="3006"/>
              <a:ext cx="268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6755" name="Group 83" title=""/>
          <p:cNvGrpSpPr>
            <a:grpSpLocks noChangeAspect="1"/>
          </p:cNvGrpSpPr>
          <p:nvPr/>
        </p:nvGrpSpPr>
        <p:grpSpPr>
          <a:xfrm>
            <a:off x="838200" y="5334000"/>
            <a:ext cx="2549525" cy="511175"/>
            <a:chOff x="528" y="3360"/>
            <a:chExt cx="1606" cy="322"/>
          </a:xfrm>
        </p:grpSpPr>
        <p:sp>
          <p:nvSpPr>
            <p:cNvPr id="26754" name="NotDefined 82" title=""/>
            <p:cNvSpPr>
              <a:spLocks noTextEdit="1"/>
            </p:cNvSpPr>
            <p:nvPr/>
          </p:nvSpPr>
          <p:spPr>
            <a:xfrm>
              <a:off x="528" y="3360"/>
              <a:ext cx="1606" cy="32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756" name="Rectangle 84" title=""/>
            <p:cNvSpPr/>
            <p:nvPr/>
          </p:nvSpPr>
          <p:spPr>
            <a:xfrm>
              <a:off x="1293" y="3284"/>
              <a:ext cx="211" cy="4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57" name="Rectangle 85" title=""/>
            <p:cNvSpPr/>
            <p:nvPr/>
          </p:nvSpPr>
          <p:spPr>
            <a:xfrm>
              <a:off x="2032" y="3284"/>
              <a:ext cx="211" cy="4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58" name="Rectangle 86" title=""/>
            <p:cNvSpPr/>
            <p:nvPr/>
          </p:nvSpPr>
          <p:spPr>
            <a:xfrm>
              <a:off x="1867" y="3385"/>
              <a:ext cx="225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59" name="Rectangle 87" title=""/>
            <p:cNvSpPr/>
            <p:nvPr/>
          </p:nvSpPr>
          <p:spPr>
            <a:xfrm>
              <a:off x="1501" y="3385"/>
              <a:ext cx="237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60" name="Rectangle 88" title=""/>
            <p:cNvSpPr/>
            <p:nvPr/>
          </p:nvSpPr>
          <p:spPr>
            <a:xfrm>
              <a:off x="1122" y="3385"/>
              <a:ext cx="263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D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61" name="Rectangle 89" title=""/>
            <p:cNvSpPr/>
            <p:nvPr/>
          </p:nvSpPr>
          <p:spPr>
            <a:xfrm>
              <a:off x="570" y="3385"/>
              <a:ext cx="263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D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62" name="" title=""/>
            <p:cNvSpPr/>
            <p:nvPr/>
          </p:nvSpPr>
          <p:spPr>
            <a:xfrm>
              <a:off x="1716" y="3359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63" name="" title=""/>
            <p:cNvSpPr/>
            <p:nvPr/>
          </p:nvSpPr>
          <p:spPr>
            <a:xfrm>
              <a:off x="935" y="3359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64" name="" title=""/>
            <p:cNvSpPr/>
            <p:nvPr/>
          </p:nvSpPr>
          <p:spPr>
            <a:xfrm>
              <a:off x="1365" y="3385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65" name="" title=""/>
            <p:cNvSpPr/>
            <p:nvPr/>
          </p:nvSpPr>
          <p:spPr>
            <a:xfrm>
              <a:off x="735" y="3359"/>
              <a:ext cx="281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  <a:latin typeface="Symbol" pitchFamily="18" charset="2"/>
                </a:rPr>
                <a:t>h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6767" name="" title=""/>
          <p:cNvGrpSpPr>
            <a:grpSpLocks noChangeAspect="1"/>
          </p:cNvGrpSpPr>
          <p:nvPr/>
        </p:nvGrpSpPr>
        <p:grpSpPr>
          <a:xfrm>
            <a:off x="3429000" y="5334000"/>
            <a:ext cx="4219575" cy="511175"/>
            <a:chOff x="2160" y="3360"/>
            <a:chExt cx="2658" cy="322"/>
          </a:xfrm>
        </p:grpSpPr>
        <p:sp>
          <p:nvSpPr>
            <p:cNvPr id="26766" name="" title=""/>
            <p:cNvSpPr>
              <a:spLocks noTextEdit="1"/>
            </p:cNvSpPr>
            <p:nvPr/>
          </p:nvSpPr>
          <p:spPr>
            <a:xfrm>
              <a:off x="2160" y="3360"/>
              <a:ext cx="2658" cy="32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768" name="Rectangle 90" title=""/>
            <p:cNvSpPr/>
            <p:nvPr/>
          </p:nvSpPr>
          <p:spPr>
            <a:xfrm>
              <a:off x="4051" y="3284"/>
              <a:ext cx="211" cy="4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69" name="Rectangle 91" title=""/>
            <p:cNvSpPr/>
            <p:nvPr/>
          </p:nvSpPr>
          <p:spPr>
            <a:xfrm>
              <a:off x="4722" y="3284"/>
              <a:ext cx="211" cy="4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70" name="Rectangle 92" title=""/>
            <p:cNvSpPr/>
            <p:nvPr/>
          </p:nvSpPr>
          <p:spPr>
            <a:xfrm>
              <a:off x="4557" y="3385"/>
              <a:ext cx="225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71" name="Rectangle 93" title=""/>
            <p:cNvSpPr/>
            <p:nvPr/>
          </p:nvSpPr>
          <p:spPr>
            <a:xfrm>
              <a:off x="4141" y="3385"/>
              <a:ext cx="237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72" name="Rectangle 94" title=""/>
            <p:cNvSpPr/>
            <p:nvPr/>
          </p:nvSpPr>
          <p:spPr>
            <a:xfrm>
              <a:off x="3055" y="3385"/>
              <a:ext cx="394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DY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73" name="Rectangle 95" title=""/>
            <p:cNvSpPr/>
            <p:nvPr/>
          </p:nvSpPr>
          <p:spPr>
            <a:xfrm>
              <a:off x="2499" y="3385"/>
              <a:ext cx="406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 i="1">
                  <a:solidFill>
                    <a:srgbClr val="000000"/>
                  </a:solidFill>
                </a:rPr>
                <a:t>DX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74" name="Rectangle 96" title=""/>
            <p:cNvSpPr/>
            <p:nvPr/>
          </p:nvSpPr>
          <p:spPr>
            <a:xfrm>
              <a:off x="4281" y="3392"/>
              <a:ext cx="351" cy="2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8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6775" name="Rectangle 97" title=""/>
            <p:cNvSpPr/>
            <p:nvPr/>
          </p:nvSpPr>
          <p:spPr>
            <a:xfrm>
              <a:off x="3718" y="3385"/>
              <a:ext cx="432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cov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76" name="Rectangle 98" title=""/>
            <p:cNvSpPr/>
            <p:nvPr/>
          </p:nvSpPr>
          <p:spPr>
            <a:xfrm>
              <a:off x="3579" y="3385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77" name="Rectangle 99" title=""/>
            <p:cNvSpPr/>
            <p:nvPr/>
          </p:nvSpPr>
          <p:spPr>
            <a:xfrm>
              <a:off x="2374" y="3385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78" name="" title=""/>
            <p:cNvSpPr/>
            <p:nvPr/>
          </p:nvSpPr>
          <p:spPr>
            <a:xfrm>
              <a:off x="3414" y="3359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79" name="" title=""/>
            <p:cNvSpPr/>
            <p:nvPr/>
          </p:nvSpPr>
          <p:spPr>
            <a:xfrm>
              <a:off x="2879" y="3359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80" name="" title=""/>
            <p:cNvSpPr/>
            <p:nvPr/>
          </p:nvSpPr>
          <p:spPr>
            <a:xfrm>
              <a:off x="2195" y="3359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6782" name="" title=""/>
          <p:cNvGrpSpPr>
            <a:grpSpLocks noChangeAspect="1"/>
          </p:cNvGrpSpPr>
          <p:nvPr/>
        </p:nvGrpSpPr>
        <p:grpSpPr>
          <a:xfrm>
            <a:off x="3505200" y="5911850"/>
            <a:ext cx="2505075" cy="531813"/>
            <a:chOff x="2208" y="3724"/>
            <a:chExt cx="1578" cy="335"/>
          </a:xfrm>
        </p:grpSpPr>
        <p:sp>
          <p:nvSpPr>
            <p:cNvPr id="26781" name="" title=""/>
            <p:cNvSpPr>
              <a:spLocks noTextEdit="1"/>
            </p:cNvSpPr>
            <p:nvPr/>
          </p:nvSpPr>
          <p:spPr>
            <a:xfrm>
              <a:off x="2208" y="3744"/>
              <a:ext cx="1509" cy="246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783" name="" title=""/>
            <p:cNvSpPr/>
            <p:nvPr/>
          </p:nvSpPr>
          <p:spPr>
            <a:xfrm>
              <a:off x="3575" y="3750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84" name="" title=""/>
            <p:cNvSpPr/>
            <p:nvPr/>
          </p:nvSpPr>
          <p:spPr>
            <a:xfrm>
              <a:off x="3306" y="3750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85" name="" title=""/>
            <p:cNvSpPr/>
            <p:nvPr/>
          </p:nvSpPr>
          <p:spPr>
            <a:xfrm>
              <a:off x="2991" y="3750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86" name="" title=""/>
            <p:cNvSpPr/>
            <p:nvPr/>
          </p:nvSpPr>
          <p:spPr>
            <a:xfrm>
              <a:off x="2690" y="3750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87" name="" title=""/>
            <p:cNvSpPr/>
            <p:nvPr/>
          </p:nvSpPr>
          <p:spPr>
            <a:xfrm>
              <a:off x="2422" y="3750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88" name="" title=""/>
            <p:cNvSpPr/>
            <p:nvPr/>
          </p:nvSpPr>
          <p:spPr>
            <a:xfrm>
              <a:off x="3442" y="3724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26789" name="" title=""/>
            <p:cNvSpPr/>
            <p:nvPr/>
          </p:nvSpPr>
          <p:spPr>
            <a:xfrm>
              <a:off x="3142" y="3724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90" name="" title=""/>
            <p:cNvSpPr/>
            <p:nvPr/>
          </p:nvSpPr>
          <p:spPr>
            <a:xfrm>
              <a:off x="2823" y="3724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91" name="" title=""/>
            <p:cNvSpPr/>
            <p:nvPr/>
          </p:nvSpPr>
          <p:spPr>
            <a:xfrm>
              <a:off x="2558" y="3724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26792" name="" title=""/>
            <p:cNvSpPr/>
            <p:nvPr/>
          </p:nvSpPr>
          <p:spPr>
            <a:xfrm>
              <a:off x="2243" y="3724"/>
              <a:ext cx="269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6794" name="" title=""/>
          <p:cNvGrpSpPr>
            <a:grpSpLocks noChangeAspect="1"/>
          </p:cNvGrpSpPr>
          <p:nvPr/>
        </p:nvGrpSpPr>
        <p:grpSpPr>
          <a:xfrm>
            <a:off x="5867400" y="5943600"/>
            <a:ext cx="573088" cy="390525"/>
            <a:chOff x="3696" y="3744"/>
            <a:chExt cx="361" cy="246"/>
          </a:xfrm>
        </p:grpSpPr>
        <p:sp>
          <p:nvSpPr>
            <p:cNvPr id="26793" name="" title=""/>
            <p:cNvSpPr>
              <a:spLocks noTextEdit="1"/>
            </p:cNvSpPr>
            <p:nvPr/>
          </p:nvSpPr>
          <p:spPr>
            <a:xfrm>
              <a:off x="3696" y="3744"/>
              <a:ext cx="361" cy="246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6795" name="" title=""/>
            <p:cNvSpPr/>
            <p:nvPr/>
          </p:nvSpPr>
          <p:spPr>
            <a:xfrm>
              <a:off x="3909" y="3750"/>
              <a:ext cx="210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6796" name="" title=""/>
            <p:cNvSpPr/>
            <p:nvPr/>
          </p:nvSpPr>
          <p:spPr>
            <a:xfrm>
              <a:off x="3730" y="3724"/>
              <a:ext cx="267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  <p:graphicFrame>
        <p:nvGraphicFramePr>
          <p:cNvPr id="26797" name="" title=""/>
          <p:cNvGraphicFramePr>
            <a:graphicFrameLocks noChangeAspect="1"/>
          </p:cNvGraphicFramePr>
          <p:nvPr/>
        </p:nvGraphicFramePr>
        <p:xfrm>
          <a:off x="5219700" y="4868863"/>
          <a:ext cx="315913" cy="350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7" name="公式" r:id="rId5" imgW="315913" imgH="350837" progId="Equation.3">
                  <p:embed/>
                </p:oleObj>
              </mc:Choice>
              <mc:Fallback>
                <p:oleObj name="公式" r:id="rId5" imgW="315913" imgH="350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700" y="4868863"/>
                        <a:ext cx="3159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98" name="" title=""/>
          <p:cNvGraphicFramePr>
            <a:graphicFrameLocks noChangeAspect="1"/>
          </p:cNvGraphicFramePr>
          <p:nvPr/>
        </p:nvGraphicFramePr>
        <p:xfrm>
          <a:off x="4356100" y="4868863"/>
          <a:ext cx="315913" cy="350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8" name="公式" r:id="rId7" imgW="315913" imgH="350837" progId="Equation.3">
                  <p:embed/>
                </p:oleObj>
              </mc:Choice>
              <mc:Fallback>
                <p:oleObj name="公式" r:id="rId7" imgW="315913" imgH="350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4868863"/>
                        <a:ext cx="3159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99" name="" title=""/>
          <p:cNvGraphicFramePr>
            <a:graphicFrameLocks noChangeAspect="1"/>
          </p:cNvGraphicFramePr>
          <p:nvPr/>
        </p:nvGraphicFramePr>
        <p:xfrm>
          <a:off x="3995738" y="6021388"/>
          <a:ext cx="315912" cy="350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49" name="公式" r:id="rId8" imgW="315912" imgH="350837" progId="Equation.3">
                  <p:embed/>
                </p:oleObj>
              </mc:Choice>
              <mc:Fallback>
                <p:oleObj name="公式" r:id="rId8" imgW="315912" imgH="350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738" y="6021388"/>
                        <a:ext cx="31591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00" name="" title=""/>
          <p:cNvGraphicFramePr>
            <a:graphicFrameLocks noChangeAspect="1"/>
          </p:cNvGraphicFramePr>
          <p:nvPr/>
        </p:nvGraphicFramePr>
        <p:xfrm>
          <a:off x="5435600" y="6021388"/>
          <a:ext cx="315913" cy="350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0" name="公式" r:id="rId9" imgW="315913" imgH="350837" progId="Equation.3">
                  <p:embed/>
                </p:oleObj>
              </mc:Choice>
              <mc:Fallback>
                <p:oleObj name="公式" r:id="rId9" imgW="315913" imgH="350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6021388"/>
                        <a:ext cx="3159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0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27651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1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 title=""/>
          <p:cNvSpPr/>
          <p:nvPr/>
        </p:nvSpPr>
        <p:spPr>
          <a:xfrm>
            <a:off x="71628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§4 协方差</a:t>
            </a:r>
            <a:endParaRPr lang="zh-CN" altLang="en-US" sz="2800">
              <a:solidFill>
                <a:srgbClr val="FF0066"/>
              </a:solidFill>
            </a:endParaRPr>
          </a:p>
        </p:txBody>
      </p:sp>
      <p:sp>
        <p:nvSpPr>
          <p:cNvPr id="27663" name="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7664" name="Text Box 10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  <p:grpSp>
        <p:nvGrpSpPr>
          <p:cNvPr id="27666" name="Group 12" title=""/>
          <p:cNvGrpSpPr>
            <a:grpSpLocks noChangeAspect="1"/>
          </p:cNvGrpSpPr>
          <p:nvPr/>
        </p:nvGrpSpPr>
        <p:grpSpPr>
          <a:xfrm>
            <a:off x="838200" y="914400"/>
            <a:ext cx="5334000" cy="514350"/>
            <a:chOff x="528" y="576"/>
            <a:chExt cx="3360" cy="324"/>
          </a:xfrm>
        </p:grpSpPr>
        <p:sp>
          <p:nvSpPr>
            <p:cNvPr id="27665" name="NotDefined 11" title=""/>
            <p:cNvSpPr>
              <a:spLocks noTextEdit="1"/>
            </p:cNvSpPr>
            <p:nvPr/>
          </p:nvSpPr>
          <p:spPr>
            <a:xfrm>
              <a:off x="528" y="576"/>
              <a:ext cx="3360" cy="324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7667" name="Rectangle 13" title=""/>
            <p:cNvSpPr/>
            <p:nvPr/>
          </p:nvSpPr>
          <p:spPr>
            <a:xfrm>
              <a:off x="919" y="500"/>
              <a:ext cx="212" cy="4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68" name="Rectangle 14" title=""/>
            <p:cNvSpPr/>
            <p:nvPr/>
          </p:nvSpPr>
          <p:spPr>
            <a:xfrm>
              <a:off x="1513" y="500"/>
              <a:ext cx="212" cy="4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69" name="Rectangle 15" title=""/>
            <p:cNvSpPr/>
            <p:nvPr/>
          </p:nvSpPr>
          <p:spPr>
            <a:xfrm>
              <a:off x="2137" y="500"/>
              <a:ext cx="212" cy="4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70" name="Rectangle 16" title=""/>
            <p:cNvSpPr/>
            <p:nvPr/>
          </p:nvSpPr>
          <p:spPr>
            <a:xfrm>
              <a:off x="3797" y="500"/>
              <a:ext cx="212" cy="4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71" name="Rectangle 17" title=""/>
            <p:cNvSpPr/>
            <p:nvPr/>
          </p:nvSpPr>
          <p:spPr>
            <a:xfrm>
              <a:off x="3631" y="601"/>
              <a:ext cx="224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72" name="Rectangle 18" title=""/>
            <p:cNvSpPr/>
            <p:nvPr/>
          </p:nvSpPr>
          <p:spPr>
            <a:xfrm>
              <a:off x="3264" y="601"/>
              <a:ext cx="237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73" name="Rectangle 19" title=""/>
            <p:cNvSpPr/>
            <p:nvPr/>
          </p:nvSpPr>
          <p:spPr>
            <a:xfrm>
              <a:off x="2713" y="601"/>
              <a:ext cx="224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74" name="" title=""/>
            <p:cNvSpPr/>
            <p:nvPr/>
          </p:nvSpPr>
          <p:spPr>
            <a:xfrm>
              <a:off x="2227" y="601"/>
              <a:ext cx="237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75" name="" title=""/>
            <p:cNvSpPr/>
            <p:nvPr/>
          </p:nvSpPr>
          <p:spPr>
            <a:xfrm>
              <a:off x="3480" y="575"/>
              <a:ext cx="269" cy="33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76" name="" title=""/>
            <p:cNvSpPr/>
            <p:nvPr/>
          </p:nvSpPr>
          <p:spPr>
            <a:xfrm>
              <a:off x="2443" y="575"/>
              <a:ext cx="269" cy="33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77" name="" title=""/>
            <p:cNvSpPr/>
            <p:nvPr/>
          </p:nvSpPr>
          <p:spPr>
            <a:xfrm>
              <a:off x="1601" y="575"/>
              <a:ext cx="269" cy="33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78" name="" title=""/>
            <p:cNvSpPr/>
            <p:nvPr/>
          </p:nvSpPr>
          <p:spPr>
            <a:xfrm>
              <a:off x="3127" y="601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79" name="" title=""/>
            <p:cNvSpPr/>
            <p:nvPr/>
          </p:nvSpPr>
          <p:spPr>
            <a:xfrm>
              <a:off x="2609" y="601"/>
              <a:ext cx="21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80" name="Rectangle 20" title=""/>
            <p:cNvSpPr/>
            <p:nvPr/>
          </p:nvSpPr>
          <p:spPr>
            <a:xfrm>
              <a:off x="1778" y="601"/>
              <a:ext cx="43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cov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81" name="Rectangle 21" title=""/>
            <p:cNvSpPr/>
            <p:nvPr/>
          </p:nvSpPr>
          <p:spPr>
            <a:xfrm>
              <a:off x="559" y="601"/>
              <a:ext cx="431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cov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82" name="Rectangle 22" title=""/>
            <p:cNvSpPr/>
            <p:nvPr/>
          </p:nvSpPr>
          <p:spPr>
            <a:xfrm>
              <a:off x="2836" y="608"/>
              <a:ext cx="351" cy="2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9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7683" name="Rectangle 23" title=""/>
            <p:cNvSpPr/>
            <p:nvPr/>
          </p:nvSpPr>
          <p:spPr>
            <a:xfrm>
              <a:off x="1088" y="608"/>
              <a:ext cx="351" cy="2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9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7684" name="Rectangle 24" title=""/>
            <p:cNvSpPr/>
            <p:nvPr/>
          </p:nvSpPr>
          <p:spPr>
            <a:xfrm>
              <a:off x="1354" y="575"/>
              <a:ext cx="281" cy="33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h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85" name="Rectangle 25" title=""/>
            <p:cNvSpPr/>
            <p:nvPr/>
          </p:nvSpPr>
          <p:spPr>
            <a:xfrm>
              <a:off x="973" y="575"/>
              <a:ext cx="256" cy="33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7687" name="Group 27" title=""/>
          <p:cNvGrpSpPr>
            <a:grpSpLocks noChangeAspect="1"/>
          </p:cNvGrpSpPr>
          <p:nvPr/>
        </p:nvGrpSpPr>
        <p:grpSpPr>
          <a:xfrm>
            <a:off x="685800" y="1600200"/>
            <a:ext cx="8305800" cy="474663"/>
            <a:chOff x="432" y="1008"/>
            <a:chExt cx="5232" cy="299"/>
          </a:xfrm>
        </p:grpSpPr>
        <p:sp>
          <p:nvSpPr>
            <p:cNvPr id="27686" name="NotDefined 26" title=""/>
            <p:cNvSpPr>
              <a:spLocks noTextEdit="1"/>
            </p:cNvSpPr>
            <p:nvPr/>
          </p:nvSpPr>
          <p:spPr>
            <a:xfrm>
              <a:off x="432" y="1008"/>
              <a:ext cx="5232" cy="299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7688" name="Rectangle 28" title=""/>
            <p:cNvSpPr/>
            <p:nvPr/>
          </p:nvSpPr>
          <p:spPr>
            <a:xfrm>
              <a:off x="1092" y="938"/>
              <a:ext cx="196" cy="40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89" name="Rectangle 29" title=""/>
            <p:cNvSpPr/>
            <p:nvPr/>
          </p:nvSpPr>
          <p:spPr>
            <a:xfrm>
              <a:off x="1764" y="938"/>
              <a:ext cx="196" cy="40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90" name="" title=""/>
            <p:cNvSpPr/>
            <p:nvPr/>
          </p:nvSpPr>
          <p:spPr>
            <a:xfrm>
              <a:off x="2467" y="938"/>
              <a:ext cx="196" cy="40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91" name="" title=""/>
            <p:cNvSpPr/>
            <p:nvPr/>
          </p:nvSpPr>
          <p:spPr>
            <a:xfrm>
              <a:off x="3092" y="938"/>
              <a:ext cx="196" cy="40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92" name="" title=""/>
            <p:cNvSpPr/>
            <p:nvPr/>
          </p:nvSpPr>
          <p:spPr>
            <a:xfrm>
              <a:off x="3663" y="938"/>
              <a:ext cx="196" cy="40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93" name="" title=""/>
            <p:cNvSpPr/>
            <p:nvPr/>
          </p:nvSpPr>
          <p:spPr>
            <a:xfrm>
              <a:off x="4285" y="938"/>
              <a:ext cx="196" cy="40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94" name="" title=""/>
            <p:cNvSpPr/>
            <p:nvPr/>
          </p:nvSpPr>
          <p:spPr>
            <a:xfrm>
              <a:off x="4991" y="938"/>
              <a:ext cx="196" cy="40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95" name="" title=""/>
            <p:cNvSpPr/>
            <p:nvPr/>
          </p:nvSpPr>
          <p:spPr>
            <a:xfrm>
              <a:off x="5566" y="938"/>
              <a:ext cx="196" cy="40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5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96" name="Rectangle 30" title=""/>
            <p:cNvSpPr/>
            <p:nvPr/>
          </p:nvSpPr>
          <p:spPr>
            <a:xfrm>
              <a:off x="5413" y="1031"/>
              <a:ext cx="209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97" name="Rectangle 31" title=""/>
            <p:cNvSpPr/>
            <p:nvPr/>
          </p:nvSpPr>
          <p:spPr>
            <a:xfrm>
              <a:off x="5044" y="1031"/>
              <a:ext cx="209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98" name="Rectangle 32" title=""/>
            <p:cNvSpPr/>
            <p:nvPr/>
          </p:nvSpPr>
          <p:spPr>
            <a:xfrm>
              <a:off x="4132" y="1031"/>
              <a:ext cx="209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699" name="Rectangle 33" title=""/>
            <p:cNvSpPr/>
            <p:nvPr/>
          </p:nvSpPr>
          <p:spPr>
            <a:xfrm>
              <a:off x="3746" y="1031"/>
              <a:ext cx="221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00" name="Rectangle 34" title=""/>
            <p:cNvSpPr/>
            <p:nvPr/>
          </p:nvSpPr>
          <p:spPr>
            <a:xfrm>
              <a:off x="2919" y="1031"/>
              <a:ext cx="221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01" name="Rectangle 35" title=""/>
            <p:cNvSpPr/>
            <p:nvPr/>
          </p:nvSpPr>
          <p:spPr>
            <a:xfrm>
              <a:off x="2520" y="1031"/>
              <a:ext cx="209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02" name="Rectangle 36" title=""/>
            <p:cNvSpPr/>
            <p:nvPr/>
          </p:nvSpPr>
          <p:spPr>
            <a:xfrm>
              <a:off x="1591" y="1031"/>
              <a:ext cx="221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03" name="Rectangle 37" title=""/>
            <p:cNvSpPr/>
            <p:nvPr/>
          </p:nvSpPr>
          <p:spPr>
            <a:xfrm>
              <a:off x="1175" y="1031"/>
              <a:ext cx="221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04" name="Rectangle 38" title=""/>
            <p:cNvSpPr/>
            <p:nvPr/>
          </p:nvSpPr>
          <p:spPr>
            <a:xfrm>
              <a:off x="5157" y="1038"/>
              <a:ext cx="327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7705" name="Rectangle 39" title=""/>
            <p:cNvSpPr/>
            <p:nvPr/>
          </p:nvSpPr>
          <p:spPr>
            <a:xfrm>
              <a:off x="3875" y="1038"/>
              <a:ext cx="327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7706" name="" title=""/>
            <p:cNvSpPr/>
            <p:nvPr/>
          </p:nvSpPr>
          <p:spPr>
            <a:xfrm>
              <a:off x="2633" y="1038"/>
              <a:ext cx="327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7707" name="" title=""/>
            <p:cNvSpPr/>
            <p:nvPr/>
          </p:nvSpPr>
          <p:spPr>
            <a:xfrm>
              <a:off x="1305" y="1038"/>
              <a:ext cx="327" cy="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6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7708" name="" title=""/>
            <p:cNvSpPr/>
            <p:nvPr/>
          </p:nvSpPr>
          <p:spPr>
            <a:xfrm>
              <a:off x="4659" y="1031"/>
              <a:ext cx="402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</a:rPr>
                <a:t>cov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09" name="" title=""/>
            <p:cNvSpPr/>
            <p:nvPr/>
          </p:nvSpPr>
          <p:spPr>
            <a:xfrm>
              <a:off x="4529" y="1031"/>
              <a:ext cx="197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10" name="" title=""/>
            <p:cNvSpPr/>
            <p:nvPr/>
          </p:nvSpPr>
          <p:spPr>
            <a:xfrm>
              <a:off x="3331" y="1031"/>
              <a:ext cx="402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</a:rPr>
                <a:t>cov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11" name="" title=""/>
            <p:cNvSpPr/>
            <p:nvPr/>
          </p:nvSpPr>
          <p:spPr>
            <a:xfrm>
              <a:off x="2135" y="1031"/>
              <a:ext cx="402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</a:rPr>
                <a:t>cov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12" name="Rectangle 40" title=""/>
            <p:cNvSpPr/>
            <p:nvPr/>
          </p:nvSpPr>
          <p:spPr>
            <a:xfrm>
              <a:off x="2005" y="1031"/>
              <a:ext cx="197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13" name="Rectangle 41" title=""/>
            <p:cNvSpPr/>
            <p:nvPr/>
          </p:nvSpPr>
          <p:spPr>
            <a:xfrm>
              <a:off x="760" y="1031"/>
              <a:ext cx="402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</a:rPr>
                <a:t>cov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14" name="Rectangle 42" title=""/>
            <p:cNvSpPr/>
            <p:nvPr/>
          </p:nvSpPr>
          <p:spPr>
            <a:xfrm>
              <a:off x="630" y="1031"/>
              <a:ext cx="197" cy="2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15" name="Rectangle 43" title=""/>
            <p:cNvSpPr/>
            <p:nvPr/>
          </p:nvSpPr>
          <p:spPr>
            <a:xfrm>
              <a:off x="4373" y="1007"/>
              <a:ext cx="251" cy="31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16" name="Rectangle 44" title=""/>
            <p:cNvSpPr/>
            <p:nvPr/>
          </p:nvSpPr>
          <p:spPr>
            <a:xfrm>
              <a:off x="3181" y="1007"/>
              <a:ext cx="251" cy="31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17" name="Rectangle 45" title=""/>
            <p:cNvSpPr/>
            <p:nvPr/>
          </p:nvSpPr>
          <p:spPr>
            <a:xfrm>
              <a:off x="1853" y="1007"/>
              <a:ext cx="251" cy="31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18" name="Rectangle 46" title=""/>
            <p:cNvSpPr/>
            <p:nvPr/>
          </p:nvSpPr>
          <p:spPr>
            <a:xfrm>
              <a:off x="464" y="1007"/>
              <a:ext cx="251" cy="31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7720" name="Group 48" title=""/>
          <p:cNvGrpSpPr>
            <a:grpSpLocks noChangeAspect="1"/>
          </p:cNvGrpSpPr>
          <p:nvPr/>
        </p:nvGrpSpPr>
        <p:grpSpPr>
          <a:xfrm>
            <a:off x="685800" y="2286000"/>
            <a:ext cx="4572000" cy="528638"/>
            <a:chOff x="432" y="1440"/>
            <a:chExt cx="2880" cy="333"/>
          </a:xfrm>
        </p:grpSpPr>
        <p:sp>
          <p:nvSpPr>
            <p:cNvPr id="27719" name="NotDefined 47" title=""/>
            <p:cNvSpPr>
              <a:spLocks noTextEdit="1"/>
            </p:cNvSpPr>
            <p:nvPr/>
          </p:nvSpPr>
          <p:spPr>
            <a:xfrm>
              <a:off x="432" y="1440"/>
              <a:ext cx="2880" cy="333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7721" name="Rectangle 49" title=""/>
            <p:cNvSpPr/>
            <p:nvPr/>
          </p:nvSpPr>
          <p:spPr>
            <a:xfrm>
              <a:off x="1847" y="1362"/>
              <a:ext cx="218" cy="45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9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22" name="" title=""/>
            <p:cNvSpPr/>
            <p:nvPr/>
          </p:nvSpPr>
          <p:spPr>
            <a:xfrm>
              <a:off x="2538" y="1362"/>
              <a:ext cx="218" cy="45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9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23" name="" title=""/>
            <p:cNvSpPr/>
            <p:nvPr/>
          </p:nvSpPr>
          <p:spPr>
            <a:xfrm>
              <a:off x="2940" y="1466"/>
              <a:ext cx="406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</a:rPr>
                <a:t>DY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24" name="" title=""/>
            <p:cNvSpPr/>
            <p:nvPr/>
          </p:nvSpPr>
          <p:spPr>
            <a:xfrm>
              <a:off x="2368" y="1466"/>
              <a:ext cx="232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</a:rPr>
                <a:t>Y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25" name="" title=""/>
            <p:cNvSpPr/>
            <p:nvPr/>
          </p:nvSpPr>
          <p:spPr>
            <a:xfrm>
              <a:off x="1939" y="1466"/>
              <a:ext cx="245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26" name="" title=""/>
            <p:cNvSpPr/>
            <p:nvPr/>
          </p:nvSpPr>
          <p:spPr>
            <a:xfrm>
              <a:off x="782" y="1466"/>
              <a:ext cx="419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</a:rPr>
                <a:t>DX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27" name="" title=""/>
            <p:cNvSpPr/>
            <p:nvPr/>
          </p:nvSpPr>
          <p:spPr>
            <a:xfrm>
              <a:off x="2811" y="1466"/>
              <a:ext cx="218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28" name="Rectangle 50" title=""/>
            <p:cNvSpPr/>
            <p:nvPr/>
          </p:nvSpPr>
          <p:spPr>
            <a:xfrm>
              <a:off x="1477" y="1466"/>
              <a:ext cx="446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cov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29" name="Rectangle 51" title=""/>
            <p:cNvSpPr/>
            <p:nvPr/>
          </p:nvSpPr>
          <p:spPr>
            <a:xfrm>
              <a:off x="1337" y="1466"/>
              <a:ext cx="218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5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30" name="Rectangle 52" title=""/>
            <p:cNvSpPr/>
            <p:nvPr/>
          </p:nvSpPr>
          <p:spPr>
            <a:xfrm>
              <a:off x="653" y="1466"/>
              <a:ext cx="218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31" name="Rectangle 53" title=""/>
            <p:cNvSpPr/>
            <p:nvPr/>
          </p:nvSpPr>
          <p:spPr>
            <a:xfrm>
              <a:off x="2637" y="1439"/>
              <a:ext cx="277" cy="3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32" name="Rectangle 54" title=""/>
            <p:cNvSpPr/>
            <p:nvPr/>
          </p:nvSpPr>
          <p:spPr>
            <a:xfrm>
              <a:off x="1174" y="1439"/>
              <a:ext cx="277" cy="3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33" name="Rectangle 55" title=""/>
            <p:cNvSpPr/>
            <p:nvPr/>
          </p:nvSpPr>
          <p:spPr>
            <a:xfrm>
              <a:off x="468" y="1439"/>
              <a:ext cx="277" cy="3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34" name="Rectangle 56" title=""/>
            <p:cNvSpPr/>
            <p:nvPr/>
          </p:nvSpPr>
          <p:spPr>
            <a:xfrm>
              <a:off x="2083" y="1473"/>
              <a:ext cx="362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9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</p:grpSp>
      <p:grpSp>
        <p:nvGrpSpPr>
          <p:cNvPr id="27736" name="Group 58" title=""/>
          <p:cNvGrpSpPr>
            <a:grpSpLocks noChangeAspect="1"/>
          </p:cNvGrpSpPr>
          <p:nvPr/>
        </p:nvGrpSpPr>
        <p:grpSpPr>
          <a:xfrm>
            <a:off x="669925" y="2884488"/>
            <a:ext cx="3021013" cy="549275"/>
            <a:chOff x="422" y="1817"/>
            <a:chExt cx="1903" cy="346"/>
          </a:xfrm>
        </p:grpSpPr>
        <p:sp>
          <p:nvSpPr>
            <p:cNvPr id="27735" name="NotDefined 57" title=""/>
            <p:cNvSpPr>
              <a:spLocks noTextEdit="1"/>
            </p:cNvSpPr>
            <p:nvPr/>
          </p:nvSpPr>
          <p:spPr>
            <a:xfrm>
              <a:off x="422" y="1838"/>
              <a:ext cx="1834" cy="274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7737" name="Rectangle 59" title=""/>
            <p:cNvSpPr/>
            <p:nvPr/>
          </p:nvSpPr>
          <p:spPr>
            <a:xfrm>
              <a:off x="2107" y="1844"/>
              <a:ext cx="218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38" name="" title=""/>
            <p:cNvSpPr/>
            <p:nvPr/>
          </p:nvSpPr>
          <p:spPr>
            <a:xfrm>
              <a:off x="1804" y="1844"/>
              <a:ext cx="218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39" name="" title=""/>
            <p:cNvSpPr/>
            <p:nvPr/>
          </p:nvSpPr>
          <p:spPr>
            <a:xfrm>
              <a:off x="1493" y="1844"/>
              <a:ext cx="218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40" name="" title=""/>
            <p:cNvSpPr/>
            <p:nvPr/>
          </p:nvSpPr>
          <p:spPr>
            <a:xfrm>
              <a:off x="1219" y="1844"/>
              <a:ext cx="218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5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41" name="" title=""/>
            <p:cNvSpPr/>
            <p:nvPr/>
          </p:nvSpPr>
          <p:spPr>
            <a:xfrm>
              <a:off x="920" y="1844"/>
              <a:ext cx="218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42" name="" title=""/>
            <p:cNvSpPr/>
            <p:nvPr/>
          </p:nvSpPr>
          <p:spPr>
            <a:xfrm>
              <a:off x="643" y="1844"/>
              <a:ext cx="218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43" name="" title=""/>
            <p:cNvSpPr/>
            <p:nvPr/>
          </p:nvSpPr>
          <p:spPr>
            <a:xfrm>
              <a:off x="1944" y="1817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27744" name="Rectangle 60" title=""/>
            <p:cNvSpPr/>
            <p:nvPr/>
          </p:nvSpPr>
          <p:spPr>
            <a:xfrm>
              <a:off x="1630" y="1817"/>
              <a:ext cx="277" cy="3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45" name="Rectangle 61" title=""/>
            <p:cNvSpPr/>
            <p:nvPr/>
          </p:nvSpPr>
          <p:spPr>
            <a:xfrm>
              <a:off x="1356" y="1817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27746" name="Rectangle 62" title=""/>
            <p:cNvSpPr/>
            <p:nvPr/>
          </p:nvSpPr>
          <p:spPr>
            <a:xfrm>
              <a:off x="1057" y="1817"/>
              <a:ext cx="277" cy="3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47" name="Rectangle 63" title=""/>
            <p:cNvSpPr/>
            <p:nvPr/>
          </p:nvSpPr>
          <p:spPr>
            <a:xfrm>
              <a:off x="783" y="1817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27748" name="Rectangle 64" title=""/>
            <p:cNvSpPr/>
            <p:nvPr/>
          </p:nvSpPr>
          <p:spPr>
            <a:xfrm>
              <a:off x="458" y="1817"/>
              <a:ext cx="277" cy="3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  <p:graphicFrame>
        <p:nvGraphicFramePr>
          <p:cNvPr id="27749" name="Object 65" title=""/>
          <p:cNvGraphicFramePr>
            <a:graphicFrameLocks noChangeAspect="1"/>
          </p:cNvGraphicFramePr>
          <p:nvPr/>
        </p:nvGraphicFramePr>
        <p:xfrm>
          <a:off x="2124075" y="2997200"/>
          <a:ext cx="315913" cy="350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2" name="公式" r:id="rId5" imgW="315913" imgH="350838" progId="Equation.3">
                  <p:embed/>
                </p:oleObj>
              </mc:Choice>
              <mc:Fallback>
                <p:oleObj name="公式" r:id="rId5" imgW="315913" imgH="350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4075" y="2997200"/>
                        <a:ext cx="31591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" name="Object 66" title=""/>
          <p:cNvGraphicFramePr>
            <a:graphicFrameLocks noChangeAspect="1"/>
          </p:cNvGraphicFramePr>
          <p:nvPr/>
        </p:nvGraphicFramePr>
        <p:xfrm>
          <a:off x="3059113" y="2997200"/>
          <a:ext cx="315912" cy="350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3" name="公式" r:id="rId7" imgW="315912" imgH="350838" progId="Equation.3">
                  <p:embed/>
                </p:oleObj>
              </mc:Choice>
              <mc:Fallback>
                <p:oleObj name="公式" r:id="rId7" imgW="315912" imgH="350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113" y="2997200"/>
                        <a:ext cx="31591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" name="Object 67" title=""/>
          <p:cNvGraphicFramePr>
            <a:graphicFrameLocks noChangeAspect="1"/>
          </p:cNvGraphicFramePr>
          <p:nvPr/>
        </p:nvGraphicFramePr>
        <p:xfrm>
          <a:off x="1187450" y="2997200"/>
          <a:ext cx="315913" cy="350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4" name="公式" r:id="rId8" imgW="315913" imgH="350838" progId="Equation.3">
                  <p:embed/>
                </p:oleObj>
              </mc:Choice>
              <mc:Fallback>
                <p:oleObj name="公式" r:id="rId8" imgW="315913" imgH="350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2997200"/>
                        <a:ext cx="31591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53" name="Group 69" title=""/>
          <p:cNvGrpSpPr>
            <a:grpSpLocks noChangeAspect="1"/>
          </p:cNvGrpSpPr>
          <p:nvPr/>
        </p:nvGrpSpPr>
        <p:grpSpPr>
          <a:xfrm>
            <a:off x="685800" y="3657600"/>
            <a:ext cx="590550" cy="434975"/>
            <a:chOff x="432" y="2304"/>
            <a:chExt cx="372" cy="274"/>
          </a:xfrm>
        </p:grpSpPr>
        <p:sp>
          <p:nvSpPr>
            <p:cNvPr id="27752" name="NotDefined 68" title=""/>
            <p:cNvSpPr>
              <a:spLocks noTextEdit="1"/>
            </p:cNvSpPr>
            <p:nvPr/>
          </p:nvSpPr>
          <p:spPr>
            <a:xfrm>
              <a:off x="432" y="2304"/>
              <a:ext cx="372" cy="274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7754" name="" title=""/>
            <p:cNvSpPr/>
            <p:nvPr/>
          </p:nvSpPr>
          <p:spPr>
            <a:xfrm>
              <a:off x="644" y="2310"/>
              <a:ext cx="216" cy="31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5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55" name="" title=""/>
            <p:cNvSpPr/>
            <p:nvPr/>
          </p:nvSpPr>
          <p:spPr>
            <a:xfrm>
              <a:off x="467" y="2283"/>
              <a:ext cx="275" cy="3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7757" name="" title=""/>
          <p:cNvGrpSpPr>
            <a:grpSpLocks noChangeAspect="1"/>
          </p:cNvGrpSpPr>
          <p:nvPr/>
        </p:nvGrpSpPr>
        <p:grpSpPr>
          <a:xfrm>
            <a:off x="609600" y="4343400"/>
            <a:ext cx="965200" cy="498475"/>
            <a:chOff x="384" y="2736"/>
            <a:chExt cx="608" cy="314"/>
          </a:xfrm>
        </p:grpSpPr>
        <p:sp>
          <p:nvSpPr>
            <p:cNvPr id="27756" name="" title=""/>
            <p:cNvSpPr>
              <a:spLocks noTextEdit="1"/>
            </p:cNvSpPr>
            <p:nvPr/>
          </p:nvSpPr>
          <p:spPr>
            <a:xfrm>
              <a:off x="384" y="2736"/>
              <a:ext cx="608" cy="314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7758" name="" title=""/>
            <p:cNvSpPr/>
            <p:nvPr/>
          </p:nvSpPr>
          <p:spPr>
            <a:xfrm>
              <a:off x="412" y="2770"/>
              <a:ext cx="839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3000">
                  <a:solidFill>
                    <a:srgbClr val="000000"/>
                  </a:solidFill>
                  <a:latin typeface="宋体" pitchFamily="2" charset="-122"/>
                </a:rPr>
                <a:t>所以，</a:t>
              </a:r>
              <a:endParaRPr lang="zh-CN" altLang="en-US" sz="1800">
                <a:latin typeface="Arial"/>
              </a:endParaRPr>
            </a:p>
          </p:txBody>
        </p:sp>
      </p:grpSp>
      <p:grpSp>
        <p:nvGrpSpPr>
          <p:cNvPr id="27760" name="Group 70" title=""/>
          <p:cNvGrpSpPr>
            <a:grpSpLocks noChangeAspect="1"/>
          </p:cNvGrpSpPr>
          <p:nvPr/>
        </p:nvGrpSpPr>
        <p:grpSpPr>
          <a:xfrm>
            <a:off x="1143000" y="4989513"/>
            <a:ext cx="2925763" cy="1062037"/>
            <a:chOff x="720" y="3143"/>
            <a:chExt cx="1843" cy="669"/>
          </a:xfrm>
        </p:grpSpPr>
        <p:sp>
          <p:nvSpPr>
            <p:cNvPr id="27759" name="" title=""/>
            <p:cNvSpPr>
              <a:spLocks noTextEdit="1"/>
            </p:cNvSpPr>
            <p:nvPr/>
          </p:nvSpPr>
          <p:spPr>
            <a:xfrm>
              <a:off x="720" y="3143"/>
              <a:ext cx="1843" cy="669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27761" name="Rectangle 71" title=""/>
            <p:cNvSpPr/>
            <p:nvPr/>
          </p:nvSpPr>
          <p:spPr>
            <a:xfrm>
              <a:off x="1816" y="3055"/>
              <a:ext cx="212" cy="4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62" name="Rectangle 72" title=""/>
            <p:cNvSpPr/>
            <p:nvPr/>
          </p:nvSpPr>
          <p:spPr>
            <a:xfrm>
              <a:off x="2410" y="3055"/>
              <a:ext cx="212" cy="4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38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cxnSp>
          <p:nvCxnSpPr>
            <p:cNvPr id="27763" name="" title=""/>
            <p:cNvCxnSpPr/>
            <p:nvPr/>
          </p:nvCxnSpPr>
          <p:spPr>
            <a:xfrm flipV="1">
              <a:off x="1476" y="3660"/>
              <a:ext cx="29" cy="16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64" name="" title=""/>
            <p:cNvCxnSpPr/>
            <p:nvPr/>
          </p:nvCxnSpPr>
          <p:spPr>
            <a:xfrm>
              <a:off x="1505" y="3664"/>
              <a:ext cx="43" cy="97"/>
            </a:xfrm>
            <a:prstGeom prst="line">
              <a:avLst/>
            </a:prstGeom>
            <a:noFill/>
            <a:ln w="30163">
              <a:solidFill>
                <a:prstClr val="black"/>
              </a:solidFill>
              <a:miter lim="800000"/>
            </a:ln>
          </p:spPr>
        </p:cxnSp>
        <p:cxnSp>
          <p:nvCxnSpPr>
            <p:cNvPr id="27765" name="" title=""/>
            <p:cNvCxnSpPr/>
            <p:nvPr/>
          </p:nvCxnSpPr>
          <p:spPr>
            <a:xfrm flipV="1">
              <a:off x="1553" y="3482"/>
              <a:ext cx="56" cy="279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66" name="" title=""/>
            <p:cNvCxnSpPr/>
            <p:nvPr/>
          </p:nvCxnSpPr>
          <p:spPr>
            <a:xfrm>
              <a:off x="1609" y="3482"/>
              <a:ext cx="340" cy="1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67" name="" title=""/>
            <p:cNvCxnSpPr/>
            <p:nvPr/>
          </p:nvCxnSpPr>
          <p:spPr>
            <a:xfrm flipV="1">
              <a:off x="1971" y="3660"/>
              <a:ext cx="30" cy="16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68" name="" title=""/>
            <p:cNvCxnSpPr/>
            <p:nvPr/>
          </p:nvCxnSpPr>
          <p:spPr>
            <a:xfrm>
              <a:off x="2001" y="3664"/>
              <a:ext cx="42" cy="97"/>
            </a:xfrm>
            <a:prstGeom prst="line">
              <a:avLst/>
            </a:prstGeom>
            <a:noFill/>
            <a:ln w="30163">
              <a:solidFill>
                <a:prstClr val="black"/>
              </a:solidFill>
              <a:miter lim="800000"/>
            </a:ln>
          </p:spPr>
        </p:cxnSp>
        <p:cxnSp>
          <p:nvCxnSpPr>
            <p:cNvPr id="27769" name="" title=""/>
            <p:cNvCxnSpPr/>
            <p:nvPr/>
          </p:nvCxnSpPr>
          <p:spPr>
            <a:xfrm flipV="1">
              <a:off x="2048" y="3482"/>
              <a:ext cx="57" cy="279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70" name="" title=""/>
            <p:cNvCxnSpPr/>
            <p:nvPr/>
          </p:nvCxnSpPr>
          <p:spPr>
            <a:xfrm>
              <a:off x="2105" y="3482"/>
              <a:ext cx="346" cy="1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71" name="" title=""/>
            <p:cNvCxnSpPr/>
            <p:nvPr/>
          </p:nvCxnSpPr>
          <p:spPr>
            <a:xfrm>
              <a:off x="1445" y="3449"/>
              <a:ext cx="1033" cy="1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sp>
          <p:nvSpPr>
            <p:cNvPr id="27772" name="" title=""/>
            <p:cNvSpPr/>
            <p:nvPr/>
          </p:nvSpPr>
          <p:spPr>
            <a:xfrm>
              <a:off x="2292" y="3470"/>
              <a:ext cx="280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h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73" name="" title=""/>
            <p:cNvSpPr/>
            <p:nvPr/>
          </p:nvSpPr>
          <p:spPr>
            <a:xfrm>
              <a:off x="1796" y="3470"/>
              <a:ext cx="254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74" name="" title=""/>
            <p:cNvSpPr/>
            <p:nvPr/>
          </p:nvSpPr>
          <p:spPr>
            <a:xfrm>
              <a:off x="2252" y="3131"/>
              <a:ext cx="280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h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75" name="" title=""/>
            <p:cNvSpPr/>
            <p:nvPr/>
          </p:nvSpPr>
          <p:spPr>
            <a:xfrm>
              <a:off x="1870" y="3131"/>
              <a:ext cx="254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76" name="Rectangle 80" title=""/>
            <p:cNvSpPr/>
            <p:nvPr/>
          </p:nvSpPr>
          <p:spPr>
            <a:xfrm>
              <a:off x="766" y="3275"/>
              <a:ext cx="268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  <a:latin typeface="Symbol" pitchFamily="18" charset="2"/>
                </a:rPr>
                <a:t>r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77" name="Rectangle 81" title=""/>
            <p:cNvSpPr/>
            <p:nvPr/>
          </p:nvSpPr>
          <p:spPr>
            <a:xfrm>
              <a:off x="1097" y="3430"/>
              <a:ext cx="164" cy="1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700" i="1">
                  <a:solidFill>
                    <a:srgbClr val="000000"/>
                  </a:solidFill>
                  <a:latin typeface="Symbol" pitchFamily="18" charset="2"/>
                </a:rPr>
                <a:t>h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78" name="Rectangle 82" title=""/>
            <p:cNvSpPr/>
            <p:nvPr/>
          </p:nvSpPr>
          <p:spPr>
            <a:xfrm>
              <a:off x="895" y="3430"/>
              <a:ext cx="149" cy="1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1700" i="1">
                  <a:solidFill>
                    <a:srgbClr val="000000"/>
                  </a:solidFill>
                  <a:latin typeface="Symbol" pitchFamily="18" charset="2"/>
                </a:rPr>
                <a:t>x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79" name="Rectangle 83" title=""/>
            <p:cNvSpPr/>
            <p:nvPr/>
          </p:nvSpPr>
          <p:spPr>
            <a:xfrm>
              <a:off x="2126" y="3497"/>
              <a:ext cx="262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</a:rPr>
                <a:t>D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80" name="Rectangle 84" title=""/>
            <p:cNvSpPr/>
            <p:nvPr/>
          </p:nvSpPr>
          <p:spPr>
            <a:xfrm>
              <a:off x="1631" y="3497"/>
              <a:ext cx="262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 i="1">
                  <a:solidFill>
                    <a:srgbClr val="000000"/>
                  </a:solidFill>
                </a:rPr>
                <a:t>D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81" name="Rectangle 85" title=""/>
            <p:cNvSpPr/>
            <p:nvPr/>
          </p:nvSpPr>
          <p:spPr>
            <a:xfrm>
              <a:off x="1985" y="3165"/>
              <a:ext cx="349" cy="2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29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7782" name="Rectangle 86" title=""/>
            <p:cNvSpPr/>
            <p:nvPr/>
          </p:nvSpPr>
          <p:spPr>
            <a:xfrm>
              <a:off x="962" y="3449"/>
              <a:ext cx="205" cy="15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zh-CN" altLang="en-US" sz="170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endParaRPr lang="zh-CN" altLang="en-US" sz="1800">
                <a:latin typeface="Arial"/>
              </a:endParaRPr>
            </a:p>
          </p:txBody>
        </p:sp>
        <p:sp>
          <p:nvSpPr>
            <p:cNvPr id="27783" name="Rectangle 87" title=""/>
            <p:cNvSpPr/>
            <p:nvPr/>
          </p:nvSpPr>
          <p:spPr>
            <a:xfrm>
              <a:off x="1457" y="3158"/>
              <a:ext cx="430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cov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84" name="Rectangle 88" title=""/>
            <p:cNvSpPr/>
            <p:nvPr/>
          </p:nvSpPr>
          <p:spPr>
            <a:xfrm>
              <a:off x="1261" y="3275"/>
              <a:ext cx="268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7786" name="" title=""/>
          <p:cNvGrpSpPr>
            <a:grpSpLocks noChangeAspect="1"/>
          </p:cNvGrpSpPr>
          <p:nvPr/>
        </p:nvGrpSpPr>
        <p:grpSpPr>
          <a:xfrm>
            <a:off x="4114800" y="4989513"/>
            <a:ext cx="1584325" cy="1004887"/>
            <a:chOff x="2592" y="3143"/>
            <a:chExt cx="998" cy="633"/>
          </a:xfrm>
        </p:grpSpPr>
        <p:sp>
          <p:nvSpPr>
            <p:cNvPr id="27785" name="NotDefined 89" title=""/>
            <p:cNvSpPr>
              <a:spLocks noTextEdit="1"/>
            </p:cNvSpPr>
            <p:nvPr/>
          </p:nvSpPr>
          <p:spPr>
            <a:xfrm>
              <a:off x="2592" y="3143"/>
              <a:ext cx="998" cy="633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27787" name="" title=""/>
            <p:cNvCxnSpPr/>
            <p:nvPr/>
          </p:nvCxnSpPr>
          <p:spPr>
            <a:xfrm flipV="1">
              <a:off x="2834" y="3633"/>
              <a:ext cx="30" cy="17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88" name="" title=""/>
            <p:cNvCxnSpPr/>
            <p:nvPr/>
          </p:nvCxnSpPr>
          <p:spPr>
            <a:xfrm>
              <a:off x="2864" y="3638"/>
              <a:ext cx="42" cy="78"/>
            </a:xfrm>
            <a:prstGeom prst="line">
              <a:avLst/>
            </a:prstGeom>
            <a:noFill/>
            <a:ln w="30163">
              <a:solidFill>
                <a:prstClr val="black"/>
              </a:solidFill>
              <a:miter lim="800000"/>
            </a:ln>
          </p:spPr>
        </p:cxnSp>
        <p:cxnSp>
          <p:nvCxnSpPr>
            <p:cNvPr id="27789" name="" title=""/>
            <p:cNvCxnSpPr/>
            <p:nvPr/>
          </p:nvCxnSpPr>
          <p:spPr>
            <a:xfrm flipV="1">
              <a:off x="2911" y="3483"/>
              <a:ext cx="56" cy="233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90" name="" title=""/>
            <p:cNvCxnSpPr/>
            <p:nvPr/>
          </p:nvCxnSpPr>
          <p:spPr>
            <a:xfrm>
              <a:off x="2967" y="3483"/>
              <a:ext cx="221" cy="1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91" name="" title=""/>
            <p:cNvCxnSpPr/>
            <p:nvPr/>
          </p:nvCxnSpPr>
          <p:spPr>
            <a:xfrm flipV="1">
              <a:off x="3211" y="3631"/>
              <a:ext cx="29" cy="17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92" name="" title=""/>
            <p:cNvCxnSpPr/>
            <p:nvPr/>
          </p:nvCxnSpPr>
          <p:spPr>
            <a:xfrm>
              <a:off x="3240" y="3636"/>
              <a:ext cx="43" cy="76"/>
            </a:xfrm>
            <a:prstGeom prst="line">
              <a:avLst/>
            </a:prstGeom>
            <a:noFill/>
            <a:ln w="30163">
              <a:solidFill>
                <a:prstClr val="black"/>
              </a:solidFill>
              <a:miter lim="800000"/>
            </a:ln>
          </p:spPr>
        </p:cxnSp>
        <p:cxnSp>
          <p:nvCxnSpPr>
            <p:cNvPr id="27793" name="" title=""/>
            <p:cNvCxnSpPr/>
            <p:nvPr/>
          </p:nvCxnSpPr>
          <p:spPr>
            <a:xfrm flipV="1">
              <a:off x="3288" y="3483"/>
              <a:ext cx="56" cy="229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94" name="" title=""/>
            <p:cNvCxnSpPr/>
            <p:nvPr/>
          </p:nvCxnSpPr>
          <p:spPr>
            <a:xfrm>
              <a:off x="3344" y="3483"/>
              <a:ext cx="138" cy="1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795" name="" title=""/>
            <p:cNvCxnSpPr/>
            <p:nvPr/>
          </p:nvCxnSpPr>
          <p:spPr>
            <a:xfrm>
              <a:off x="2810" y="3450"/>
              <a:ext cx="691" cy="1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sp>
          <p:nvSpPr>
            <p:cNvPr id="27796" name="Rectangle 94" title=""/>
            <p:cNvSpPr/>
            <p:nvPr/>
          </p:nvSpPr>
          <p:spPr>
            <a:xfrm>
              <a:off x="3358" y="3498"/>
              <a:ext cx="209" cy="3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4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97" name="Rectangle 95" title=""/>
            <p:cNvSpPr/>
            <p:nvPr/>
          </p:nvSpPr>
          <p:spPr>
            <a:xfrm>
              <a:off x="2957" y="3498"/>
              <a:ext cx="326" cy="3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13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98" name="Rectangle 96" title=""/>
            <p:cNvSpPr/>
            <p:nvPr/>
          </p:nvSpPr>
          <p:spPr>
            <a:xfrm>
              <a:off x="3100" y="3157"/>
              <a:ext cx="209" cy="30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5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799" name="Rectangle 97" title=""/>
            <p:cNvSpPr/>
            <p:nvPr/>
          </p:nvSpPr>
          <p:spPr>
            <a:xfrm>
              <a:off x="2627" y="3276"/>
              <a:ext cx="266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  <p:grpSp>
        <p:nvGrpSpPr>
          <p:cNvPr id="27801" name="Group 99" title=""/>
          <p:cNvGrpSpPr>
            <a:grpSpLocks noChangeAspect="1"/>
          </p:cNvGrpSpPr>
          <p:nvPr/>
        </p:nvGrpSpPr>
        <p:grpSpPr>
          <a:xfrm>
            <a:off x="5638800" y="4953000"/>
            <a:ext cx="1276350" cy="1031875"/>
            <a:chOff x="3552" y="3120"/>
            <a:chExt cx="804" cy="650"/>
          </a:xfrm>
        </p:grpSpPr>
        <p:sp>
          <p:nvSpPr>
            <p:cNvPr id="27800" name="NotDefined 98" title=""/>
            <p:cNvSpPr>
              <a:spLocks noTextEdit="1"/>
            </p:cNvSpPr>
            <p:nvPr/>
          </p:nvSpPr>
          <p:spPr>
            <a:xfrm>
              <a:off x="3552" y="3120"/>
              <a:ext cx="804" cy="650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27802" name="" title=""/>
            <p:cNvCxnSpPr/>
            <p:nvPr/>
          </p:nvCxnSpPr>
          <p:spPr>
            <a:xfrm flipV="1">
              <a:off x="3901" y="3327"/>
              <a:ext cx="30" cy="16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803" name="" title=""/>
            <p:cNvCxnSpPr/>
            <p:nvPr/>
          </p:nvCxnSpPr>
          <p:spPr>
            <a:xfrm>
              <a:off x="3931" y="3331"/>
              <a:ext cx="42" cy="78"/>
            </a:xfrm>
            <a:prstGeom prst="line">
              <a:avLst/>
            </a:prstGeom>
            <a:noFill/>
            <a:ln w="30163">
              <a:solidFill>
                <a:prstClr val="black"/>
              </a:solidFill>
              <a:miter lim="800000"/>
            </a:ln>
          </p:spPr>
        </p:cxnSp>
        <p:cxnSp>
          <p:nvCxnSpPr>
            <p:cNvPr id="27804" name="" title=""/>
            <p:cNvCxnSpPr/>
            <p:nvPr/>
          </p:nvCxnSpPr>
          <p:spPr>
            <a:xfrm flipV="1">
              <a:off x="3978" y="3177"/>
              <a:ext cx="56" cy="232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805" name="" title=""/>
            <p:cNvCxnSpPr/>
            <p:nvPr/>
          </p:nvCxnSpPr>
          <p:spPr>
            <a:xfrm>
              <a:off x="4034" y="3177"/>
              <a:ext cx="220" cy="1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27806" name="" title=""/>
            <p:cNvCxnSpPr/>
            <p:nvPr/>
          </p:nvCxnSpPr>
          <p:spPr>
            <a:xfrm>
              <a:off x="3770" y="3483"/>
              <a:ext cx="503" cy="1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sp>
          <p:nvSpPr>
            <p:cNvPr id="27807" name="" title=""/>
            <p:cNvSpPr/>
            <p:nvPr/>
          </p:nvSpPr>
          <p:spPr>
            <a:xfrm>
              <a:off x="3910" y="3516"/>
              <a:ext cx="325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26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808" name="" title=""/>
            <p:cNvSpPr/>
            <p:nvPr/>
          </p:nvSpPr>
          <p:spPr>
            <a:xfrm>
              <a:off x="4023" y="3192"/>
              <a:ext cx="325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13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809" name="" title=""/>
            <p:cNvSpPr/>
            <p:nvPr/>
          </p:nvSpPr>
          <p:spPr>
            <a:xfrm>
              <a:off x="3778" y="3192"/>
              <a:ext cx="209" cy="30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</a:rPr>
                <a:t>5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27810" name="" title=""/>
            <p:cNvSpPr/>
            <p:nvPr/>
          </p:nvSpPr>
          <p:spPr>
            <a:xfrm>
              <a:off x="3587" y="3310"/>
              <a:ext cx="267" cy="33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180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0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68611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4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68621" name="" title=""/>
          <p:cNvSpPr txBox="1"/>
          <p:nvPr/>
        </p:nvSpPr>
        <p:spPr>
          <a:xfrm>
            <a:off x="609600" y="685800"/>
            <a:ext cx="1981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例2（续）</a:t>
            </a:r>
            <a:endParaRPr sz="2800"/>
          </a:p>
        </p:txBody>
      </p:sp>
      <p:sp>
        <p:nvSpPr>
          <p:cNvPr id="68626" name="HomeButton 12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8627" name="Text Box 13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pSp>
        <p:nvGrpSpPr>
          <p:cNvPr id="68629" name="Group 15" title=""/>
          <p:cNvGrpSpPr>
            <a:grpSpLocks noChangeAspect="1"/>
          </p:cNvGrpSpPr>
          <p:nvPr/>
        </p:nvGrpSpPr>
        <p:grpSpPr>
          <a:xfrm>
            <a:off x="1295400" y="1841500"/>
            <a:ext cx="4216400" cy="520700"/>
            <a:chOff x="816" y="1160"/>
            <a:chExt cx="2656" cy="328"/>
          </a:xfrm>
        </p:grpSpPr>
        <p:sp>
          <p:nvSpPr>
            <p:cNvPr id="68628" name="NotDefined 14" title=""/>
            <p:cNvSpPr>
              <a:spLocks noTextEdit="1"/>
            </p:cNvSpPr>
            <p:nvPr/>
          </p:nvSpPr>
          <p:spPr>
            <a:xfrm>
              <a:off x="816" y="1160"/>
              <a:ext cx="2656" cy="328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68630" name="Rectangle 16" title=""/>
            <p:cNvSpPr/>
            <p:nvPr/>
          </p:nvSpPr>
          <p:spPr>
            <a:xfrm>
              <a:off x="3193" y="1217"/>
              <a:ext cx="365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  <a:latin typeface="宋体" pitchFamily="2" charset="-122"/>
                </a:rPr>
                <a:t>为</a:t>
              </a:r>
              <a:endParaRPr kumimoji="0" sz="1800">
                <a:latin typeface="Arial"/>
              </a:endParaRPr>
            </a:p>
          </p:txBody>
        </p:sp>
        <p:sp>
          <p:nvSpPr>
            <p:cNvPr id="68631" name="Rectangle 17" title=""/>
            <p:cNvSpPr/>
            <p:nvPr/>
          </p:nvSpPr>
          <p:spPr>
            <a:xfrm>
              <a:off x="822" y="1217"/>
              <a:ext cx="2552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900">
                  <a:solidFill>
                    <a:srgbClr val="000000"/>
                  </a:solidFill>
                  <a:latin typeface="宋体" pitchFamily="2" charset="-122"/>
                </a:rPr>
                <a:t>甲、乙的平均环数可写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68633" name="Group 19" title=""/>
          <p:cNvGrpSpPr>
            <a:grpSpLocks noChangeAspect="1"/>
          </p:cNvGrpSpPr>
          <p:nvPr/>
        </p:nvGrpSpPr>
        <p:grpSpPr>
          <a:xfrm>
            <a:off x="1219200" y="2617788"/>
            <a:ext cx="5099050" cy="479425"/>
            <a:chOff x="768" y="1649"/>
            <a:chExt cx="3212" cy="302"/>
          </a:xfrm>
        </p:grpSpPr>
        <p:sp>
          <p:nvSpPr>
            <p:cNvPr id="68632" name="NotDefined 18" title=""/>
            <p:cNvSpPr>
              <a:spLocks noTextEdit="1"/>
            </p:cNvSpPr>
            <p:nvPr/>
          </p:nvSpPr>
          <p:spPr>
            <a:xfrm>
              <a:off x="768" y="1671"/>
              <a:ext cx="3161" cy="249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68634" name="" title=""/>
            <p:cNvSpPr/>
            <p:nvPr/>
          </p:nvSpPr>
          <p:spPr>
            <a:xfrm>
              <a:off x="3790" y="1673"/>
              <a:ext cx="190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5</a:t>
              </a:r>
              <a:endParaRPr kumimoji="0" sz="1800">
                <a:latin typeface="Arial"/>
              </a:endParaRPr>
            </a:p>
          </p:txBody>
        </p:sp>
        <p:sp>
          <p:nvSpPr>
            <p:cNvPr id="68635" name="" title=""/>
            <p:cNvSpPr/>
            <p:nvPr/>
          </p:nvSpPr>
          <p:spPr>
            <a:xfrm>
              <a:off x="3738" y="1673"/>
              <a:ext cx="137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68636" name="" title=""/>
            <p:cNvSpPr/>
            <p:nvPr/>
          </p:nvSpPr>
          <p:spPr>
            <a:xfrm>
              <a:off x="3633" y="1673"/>
              <a:ext cx="190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68637" name="" title=""/>
            <p:cNvSpPr/>
            <p:nvPr/>
          </p:nvSpPr>
          <p:spPr>
            <a:xfrm>
              <a:off x="3309" y="1673"/>
              <a:ext cx="190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6</a:t>
              </a:r>
              <a:endParaRPr kumimoji="0" sz="1800">
                <a:latin typeface="Arial"/>
              </a:endParaRPr>
            </a:p>
          </p:txBody>
        </p:sp>
        <p:sp>
          <p:nvSpPr>
            <p:cNvPr id="68638" name="" title=""/>
            <p:cNvSpPr/>
            <p:nvPr/>
          </p:nvSpPr>
          <p:spPr>
            <a:xfrm>
              <a:off x="3257" y="1673"/>
              <a:ext cx="137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68639" name="" title=""/>
            <p:cNvSpPr/>
            <p:nvPr/>
          </p:nvSpPr>
          <p:spPr>
            <a:xfrm>
              <a:off x="3152" y="1673"/>
              <a:ext cx="190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68640" name="Rectangle 20" title=""/>
            <p:cNvSpPr/>
            <p:nvPr/>
          </p:nvSpPr>
          <p:spPr>
            <a:xfrm>
              <a:off x="2765" y="1673"/>
              <a:ext cx="295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10</a:t>
              </a:r>
              <a:endParaRPr kumimoji="0" sz="1800">
                <a:latin typeface="Arial"/>
              </a:endParaRPr>
            </a:p>
          </p:txBody>
        </p:sp>
        <p:sp>
          <p:nvSpPr>
            <p:cNvPr id="68641" name="Rectangle 21" title=""/>
            <p:cNvSpPr/>
            <p:nvPr/>
          </p:nvSpPr>
          <p:spPr>
            <a:xfrm>
              <a:off x="2487" y="1673"/>
              <a:ext cx="190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3</a:t>
              </a:r>
              <a:endParaRPr kumimoji="0" sz="1800">
                <a:latin typeface="Arial"/>
              </a:endParaRPr>
            </a:p>
          </p:txBody>
        </p:sp>
        <p:sp>
          <p:nvSpPr>
            <p:cNvPr id="68642" name="Rectangle 22" title=""/>
            <p:cNvSpPr/>
            <p:nvPr/>
          </p:nvSpPr>
          <p:spPr>
            <a:xfrm>
              <a:off x="2435" y="1673"/>
              <a:ext cx="137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68643" name="Rectangle 23" title=""/>
            <p:cNvSpPr/>
            <p:nvPr/>
          </p:nvSpPr>
          <p:spPr>
            <a:xfrm>
              <a:off x="2330" y="1673"/>
              <a:ext cx="190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68644" name="Rectangle 24" title=""/>
            <p:cNvSpPr/>
            <p:nvPr/>
          </p:nvSpPr>
          <p:spPr>
            <a:xfrm>
              <a:off x="2045" y="1673"/>
              <a:ext cx="190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9</a:t>
              </a:r>
              <a:endParaRPr kumimoji="0" sz="1800">
                <a:latin typeface="Arial"/>
              </a:endParaRPr>
            </a:p>
          </p:txBody>
        </p:sp>
        <p:sp>
          <p:nvSpPr>
            <p:cNvPr id="68645" name="Rectangle 25" title=""/>
            <p:cNvSpPr/>
            <p:nvPr/>
          </p:nvSpPr>
          <p:spPr>
            <a:xfrm>
              <a:off x="1757" y="1673"/>
              <a:ext cx="190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68646" name="Rectangle 26" title=""/>
            <p:cNvSpPr/>
            <p:nvPr/>
          </p:nvSpPr>
          <p:spPr>
            <a:xfrm>
              <a:off x="1705" y="1673"/>
              <a:ext cx="137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.</a:t>
              </a:r>
              <a:endParaRPr kumimoji="0" sz="1800">
                <a:latin typeface="Arial"/>
              </a:endParaRPr>
            </a:p>
          </p:txBody>
        </p:sp>
        <p:sp>
          <p:nvSpPr>
            <p:cNvPr id="68647" name="Rectangle 27" title=""/>
            <p:cNvSpPr/>
            <p:nvPr/>
          </p:nvSpPr>
          <p:spPr>
            <a:xfrm>
              <a:off x="1600" y="1673"/>
              <a:ext cx="190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68648" name="Rectangle 28" title=""/>
            <p:cNvSpPr/>
            <p:nvPr/>
          </p:nvSpPr>
          <p:spPr>
            <a:xfrm>
              <a:off x="1320" y="1673"/>
              <a:ext cx="190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</a:rPr>
                <a:t>8</a:t>
              </a:r>
              <a:endParaRPr kumimoji="0" sz="1800">
                <a:latin typeface="Arial"/>
              </a:endParaRPr>
            </a:p>
          </p:txBody>
        </p:sp>
        <p:sp>
          <p:nvSpPr>
            <p:cNvPr id="68649" name="Rectangle 29" title=""/>
            <p:cNvSpPr/>
            <p:nvPr/>
          </p:nvSpPr>
          <p:spPr>
            <a:xfrm>
              <a:off x="3466" y="1649"/>
              <a:ext cx="241" cy="30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68650" name="" title=""/>
            <p:cNvSpPr/>
            <p:nvPr/>
          </p:nvSpPr>
          <p:spPr>
            <a:xfrm>
              <a:off x="3005" y="1649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68651" name="" title=""/>
            <p:cNvSpPr/>
            <p:nvPr/>
          </p:nvSpPr>
          <p:spPr>
            <a:xfrm>
              <a:off x="2623" y="1649"/>
              <a:ext cx="241" cy="30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68652" name="" title=""/>
            <p:cNvSpPr/>
            <p:nvPr/>
          </p:nvSpPr>
          <p:spPr>
            <a:xfrm>
              <a:off x="2184" y="1649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68653" name="" title=""/>
            <p:cNvSpPr/>
            <p:nvPr/>
          </p:nvSpPr>
          <p:spPr>
            <a:xfrm>
              <a:off x="1888" y="1649"/>
              <a:ext cx="241" cy="30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68654" name="" title=""/>
            <p:cNvSpPr/>
            <p:nvPr/>
          </p:nvSpPr>
          <p:spPr>
            <a:xfrm>
              <a:off x="1454" y="1649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endParaRPr kumimoji="0" sz="1800">
                <a:latin typeface="Arial"/>
              </a:endParaRPr>
            </a:p>
          </p:txBody>
        </p:sp>
        <p:sp>
          <p:nvSpPr>
            <p:cNvPr id="68655" name="" title=""/>
            <p:cNvSpPr/>
            <p:nvPr/>
          </p:nvSpPr>
          <p:spPr>
            <a:xfrm>
              <a:off x="1158" y="1649"/>
              <a:ext cx="241" cy="30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68656" name="Rectangle 30" title=""/>
            <p:cNvSpPr/>
            <p:nvPr/>
          </p:nvSpPr>
          <p:spPr>
            <a:xfrm>
              <a:off x="812" y="1673"/>
              <a:ext cx="341" cy="2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</p:grpSp>
      <p:sp>
        <p:nvSpPr>
          <p:cNvPr id="68657" name="NotDefined 31" title=""/>
          <p:cNvSpPr>
            <a:spLocks noTextEdit="1"/>
          </p:cNvSpPr>
          <p:nvPr/>
        </p:nvSpPr>
        <p:spPr>
          <a:xfrm>
            <a:off x="1233488" y="3268663"/>
            <a:ext cx="4835525" cy="388937"/>
          </a:xfrm>
          <a:noFill/>
          <a:ln>
            <a:noFill/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68659" name="Rectangle 33" title=""/>
          <p:cNvSpPr/>
          <p:nvPr/>
        </p:nvSpPr>
        <p:spPr>
          <a:xfrm>
            <a:off x="5881688" y="3278188"/>
            <a:ext cx="1651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1</a:t>
            </a:r>
            <a:endParaRPr kumimoji="0" sz="1800">
              <a:latin typeface="Arial"/>
            </a:endParaRPr>
          </a:p>
        </p:txBody>
      </p:sp>
      <p:sp>
        <p:nvSpPr>
          <p:cNvPr id="68660" name="Rectangle 34" title=""/>
          <p:cNvSpPr/>
          <p:nvPr/>
        </p:nvSpPr>
        <p:spPr>
          <a:xfrm>
            <a:off x="5795963" y="3278188"/>
            <a:ext cx="825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.</a:t>
            </a:r>
            <a:endParaRPr kumimoji="0" sz="1800">
              <a:latin typeface="Arial"/>
            </a:endParaRPr>
          </a:p>
        </p:txBody>
      </p:sp>
      <p:sp>
        <p:nvSpPr>
          <p:cNvPr id="68661" name="Rectangle 35" title=""/>
          <p:cNvSpPr/>
          <p:nvPr/>
        </p:nvSpPr>
        <p:spPr>
          <a:xfrm>
            <a:off x="5627688" y="3278188"/>
            <a:ext cx="1651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9</a:t>
            </a:r>
            <a:endParaRPr kumimoji="0" sz="1800">
              <a:latin typeface="Arial"/>
            </a:endParaRPr>
          </a:p>
        </p:txBody>
      </p:sp>
      <p:sp>
        <p:nvSpPr>
          <p:cNvPr id="68662" name="Rectangle 36" title=""/>
          <p:cNvSpPr/>
          <p:nvPr/>
        </p:nvSpPr>
        <p:spPr>
          <a:xfrm>
            <a:off x="5143500" y="3278188"/>
            <a:ext cx="1651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3</a:t>
            </a:r>
            <a:endParaRPr kumimoji="0" sz="1800">
              <a:latin typeface="Arial"/>
            </a:endParaRPr>
          </a:p>
        </p:txBody>
      </p:sp>
      <p:sp>
        <p:nvSpPr>
          <p:cNvPr id="68663" name="Rectangle 37" title=""/>
          <p:cNvSpPr/>
          <p:nvPr/>
        </p:nvSpPr>
        <p:spPr>
          <a:xfrm>
            <a:off x="5059363" y="3278188"/>
            <a:ext cx="825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.</a:t>
            </a:r>
            <a:endParaRPr kumimoji="0" sz="1800">
              <a:latin typeface="Arial"/>
            </a:endParaRPr>
          </a:p>
        </p:txBody>
      </p:sp>
      <p:sp>
        <p:nvSpPr>
          <p:cNvPr id="68664" name="Rectangle 38" title=""/>
          <p:cNvSpPr/>
          <p:nvPr/>
        </p:nvSpPr>
        <p:spPr>
          <a:xfrm>
            <a:off x="4889500" y="3278188"/>
            <a:ext cx="1651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0</a:t>
            </a:r>
            <a:endParaRPr kumimoji="0" sz="1800">
              <a:latin typeface="Arial"/>
            </a:endParaRPr>
          </a:p>
        </p:txBody>
      </p:sp>
      <p:sp>
        <p:nvSpPr>
          <p:cNvPr id="68665" name="Rectangle 39" title=""/>
          <p:cNvSpPr/>
          <p:nvPr/>
        </p:nvSpPr>
        <p:spPr>
          <a:xfrm>
            <a:off x="4294188" y="3278188"/>
            <a:ext cx="33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10</a:t>
            </a:r>
            <a:endParaRPr kumimoji="0" sz="1800">
              <a:latin typeface="Arial"/>
            </a:endParaRPr>
          </a:p>
        </p:txBody>
      </p:sp>
      <p:sp>
        <p:nvSpPr>
          <p:cNvPr id="68666" name="" title=""/>
          <p:cNvSpPr/>
          <p:nvPr/>
        </p:nvSpPr>
        <p:spPr>
          <a:xfrm>
            <a:off x="3867150" y="3278188"/>
            <a:ext cx="1651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5</a:t>
            </a:r>
            <a:endParaRPr kumimoji="0" sz="1800">
              <a:latin typeface="Arial"/>
            </a:endParaRPr>
          </a:p>
        </p:txBody>
      </p:sp>
      <p:sp>
        <p:nvSpPr>
          <p:cNvPr id="68667" name="" title=""/>
          <p:cNvSpPr/>
          <p:nvPr/>
        </p:nvSpPr>
        <p:spPr>
          <a:xfrm>
            <a:off x="3783013" y="3278188"/>
            <a:ext cx="825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.</a:t>
            </a:r>
            <a:endParaRPr kumimoji="0" sz="1800">
              <a:latin typeface="Arial"/>
            </a:endParaRPr>
          </a:p>
        </p:txBody>
      </p:sp>
      <p:sp>
        <p:nvSpPr>
          <p:cNvPr id="68668" name="" title=""/>
          <p:cNvSpPr/>
          <p:nvPr/>
        </p:nvSpPr>
        <p:spPr>
          <a:xfrm>
            <a:off x="3614738" y="3278188"/>
            <a:ext cx="1651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0</a:t>
            </a:r>
            <a:endParaRPr kumimoji="0" sz="1800">
              <a:latin typeface="Arial"/>
            </a:endParaRPr>
          </a:p>
        </p:txBody>
      </p:sp>
      <p:sp>
        <p:nvSpPr>
          <p:cNvPr id="68669" name="" title=""/>
          <p:cNvSpPr/>
          <p:nvPr/>
        </p:nvSpPr>
        <p:spPr>
          <a:xfrm>
            <a:off x="3187700" y="3278188"/>
            <a:ext cx="1651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9</a:t>
            </a:r>
            <a:endParaRPr kumimoji="0" sz="1800">
              <a:latin typeface="Arial"/>
            </a:endParaRPr>
          </a:p>
        </p:txBody>
      </p:sp>
      <p:sp>
        <p:nvSpPr>
          <p:cNvPr id="68670" name="" title=""/>
          <p:cNvSpPr/>
          <p:nvPr/>
        </p:nvSpPr>
        <p:spPr>
          <a:xfrm>
            <a:off x="2728913" y="3278188"/>
            <a:ext cx="1651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2</a:t>
            </a:r>
            <a:endParaRPr kumimoji="0" sz="1800">
              <a:latin typeface="Arial"/>
            </a:endParaRPr>
          </a:p>
        </p:txBody>
      </p:sp>
      <p:sp>
        <p:nvSpPr>
          <p:cNvPr id="68671" name="" title=""/>
          <p:cNvSpPr/>
          <p:nvPr/>
        </p:nvSpPr>
        <p:spPr>
          <a:xfrm>
            <a:off x="2644775" y="3278188"/>
            <a:ext cx="825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.</a:t>
            </a:r>
            <a:endParaRPr kumimoji="0" sz="1800">
              <a:latin typeface="Arial"/>
            </a:endParaRPr>
          </a:p>
        </p:txBody>
      </p:sp>
      <p:sp>
        <p:nvSpPr>
          <p:cNvPr id="68672" name="Rectangle 40" title=""/>
          <p:cNvSpPr/>
          <p:nvPr/>
        </p:nvSpPr>
        <p:spPr>
          <a:xfrm>
            <a:off x="2476500" y="3278188"/>
            <a:ext cx="1651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0</a:t>
            </a:r>
            <a:endParaRPr kumimoji="0" sz="1800">
              <a:latin typeface="Arial"/>
            </a:endParaRPr>
          </a:p>
        </p:txBody>
      </p:sp>
      <p:sp>
        <p:nvSpPr>
          <p:cNvPr id="68673" name="Rectangle 41" title=""/>
          <p:cNvSpPr/>
          <p:nvPr/>
        </p:nvSpPr>
        <p:spPr>
          <a:xfrm>
            <a:off x="2054225" y="3278188"/>
            <a:ext cx="1651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</a:rPr>
              <a:t>8</a:t>
            </a:r>
            <a:endParaRPr kumimoji="0" sz="1800">
              <a:latin typeface="Arial"/>
            </a:endParaRPr>
          </a:p>
        </p:txBody>
      </p:sp>
      <p:sp>
        <p:nvSpPr>
          <p:cNvPr id="68674" name="Rectangle 42" title=""/>
          <p:cNvSpPr/>
          <p:nvPr/>
        </p:nvSpPr>
        <p:spPr>
          <a:xfrm>
            <a:off x="5375275" y="3240088"/>
            <a:ext cx="18097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  <a:latin typeface="Symbol" pitchFamily="18" charset="2"/>
              </a:rPr>
              <a:t>=</a:t>
            </a:r>
            <a:endParaRPr kumimoji="0" sz="1800">
              <a:latin typeface="Arial"/>
            </a:endParaRPr>
          </a:p>
        </p:txBody>
      </p:sp>
      <p:sp>
        <p:nvSpPr>
          <p:cNvPr id="68675" name="Rectangle 43" title=""/>
          <p:cNvSpPr/>
          <p:nvPr/>
        </p:nvSpPr>
        <p:spPr>
          <a:xfrm>
            <a:off x="4664075" y="3240088"/>
            <a:ext cx="1588" cy="2746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800">
              <a:latin typeface="Arial"/>
            </a:endParaRPr>
          </a:p>
        </p:txBody>
      </p:sp>
      <p:sp>
        <p:nvSpPr>
          <p:cNvPr id="68676" name="Rectangle 44" title=""/>
          <p:cNvSpPr/>
          <p:nvPr/>
        </p:nvSpPr>
        <p:spPr>
          <a:xfrm>
            <a:off x="4083050" y="3240088"/>
            <a:ext cx="18097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  <a:latin typeface="Symbol" pitchFamily="18" charset="2"/>
              </a:rPr>
              <a:t>+</a:t>
            </a:r>
            <a:endParaRPr kumimoji="0" sz="1800">
              <a:latin typeface="Arial"/>
            </a:endParaRPr>
          </a:p>
        </p:txBody>
      </p:sp>
      <p:sp>
        <p:nvSpPr>
          <p:cNvPr id="68677" name="Rectangle 45" title=""/>
          <p:cNvSpPr/>
          <p:nvPr/>
        </p:nvSpPr>
        <p:spPr>
          <a:xfrm>
            <a:off x="3387725" y="3240088"/>
            <a:ext cx="1588" cy="2746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800">
              <a:latin typeface="Arial"/>
            </a:endParaRPr>
          </a:p>
        </p:txBody>
      </p:sp>
      <p:sp>
        <p:nvSpPr>
          <p:cNvPr id="68678" name="Rectangle 46" title=""/>
          <p:cNvSpPr/>
          <p:nvPr/>
        </p:nvSpPr>
        <p:spPr>
          <a:xfrm>
            <a:off x="2949575" y="3240088"/>
            <a:ext cx="18097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  <a:latin typeface="Symbol" pitchFamily="18" charset="2"/>
              </a:rPr>
              <a:t>+</a:t>
            </a:r>
            <a:endParaRPr kumimoji="0" sz="1800">
              <a:latin typeface="Arial"/>
            </a:endParaRPr>
          </a:p>
        </p:txBody>
      </p:sp>
      <p:sp>
        <p:nvSpPr>
          <p:cNvPr id="68679" name="Rectangle 47" title=""/>
          <p:cNvSpPr/>
          <p:nvPr/>
        </p:nvSpPr>
        <p:spPr>
          <a:xfrm>
            <a:off x="2249488" y="3240088"/>
            <a:ext cx="1587" cy="2746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endParaRPr kumimoji="0" sz="1800">
              <a:latin typeface="Arial"/>
            </a:endParaRPr>
          </a:p>
        </p:txBody>
      </p:sp>
      <p:sp>
        <p:nvSpPr>
          <p:cNvPr id="68680" name="Rectangle 48" title=""/>
          <p:cNvSpPr/>
          <p:nvPr/>
        </p:nvSpPr>
        <p:spPr>
          <a:xfrm>
            <a:off x="1806575" y="3240088"/>
            <a:ext cx="18097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>
                <a:solidFill>
                  <a:srgbClr val="000000"/>
                </a:solidFill>
                <a:latin typeface="Symbol" pitchFamily="18" charset="2"/>
              </a:rPr>
              <a:t>=</a:t>
            </a:r>
            <a:endParaRPr kumimoji="0" sz="1800">
              <a:latin typeface="Arial"/>
            </a:endParaRPr>
          </a:p>
        </p:txBody>
      </p:sp>
      <p:sp>
        <p:nvSpPr>
          <p:cNvPr id="68681" name="Rectangle 49" title=""/>
          <p:cNvSpPr/>
          <p:nvPr/>
        </p:nvSpPr>
        <p:spPr>
          <a:xfrm>
            <a:off x="1295400" y="3278188"/>
            <a:ext cx="385763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kumimoji="0" sz="2600" i="1">
                <a:solidFill>
                  <a:srgbClr val="000000"/>
                </a:solidFill>
              </a:rPr>
              <a:t>EY</a:t>
            </a:r>
            <a:endParaRPr kumimoji="0" sz="1800">
              <a:latin typeface="Arial"/>
            </a:endParaRPr>
          </a:p>
        </p:txBody>
      </p:sp>
      <p:graphicFrame>
        <p:nvGraphicFramePr>
          <p:cNvPr id="68682" name="" title=""/>
          <p:cNvGraphicFramePr>
            <a:graphicFrameLocks noChangeAspect="1"/>
          </p:cNvGraphicFramePr>
          <p:nvPr/>
        </p:nvGraphicFramePr>
        <p:xfrm>
          <a:off x="4643438" y="3357563"/>
          <a:ext cx="315912" cy="350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公式" r:id="rId5" imgW="315912" imgH="350837" progId="Equation.3">
                  <p:embed/>
                </p:oleObj>
              </mc:Choice>
              <mc:Fallback>
                <p:oleObj name="公式" r:id="rId5" imgW="315912" imgH="350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438" y="3357563"/>
                        <a:ext cx="31591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83" name="" title=""/>
          <p:cNvGraphicFramePr>
            <a:graphicFrameLocks noChangeAspect="1"/>
          </p:cNvGraphicFramePr>
          <p:nvPr/>
        </p:nvGraphicFramePr>
        <p:xfrm>
          <a:off x="2268538" y="2708275"/>
          <a:ext cx="315912" cy="350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公式" r:id="rId7" imgW="315912" imgH="350838" progId="Equation.3">
                  <p:embed/>
                </p:oleObj>
              </mc:Choice>
              <mc:Fallback>
                <p:oleObj name="公式" r:id="rId7" imgW="315912" imgH="350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2708275"/>
                        <a:ext cx="31591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84" name="" title=""/>
          <p:cNvGraphicFramePr>
            <a:graphicFrameLocks noChangeAspect="1"/>
          </p:cNvGraphicFramePr>
          <p:nvPr/>
        </p:nvGraphicFramePr>
        <p:xfrm>
          <a:off x="3419475" y="2708275"/>
          <a:ext cx="315913" cy="350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公式" r:id="rId8" imgW="315913" imgH="350838" progId="Equation.3">
                  <p:embed/>
                </p:oleObj>
              </mc:Choice>
              <mc:Fallback>
                <p:oleObj name="公式" r:id="rId8" imgW="315913" imgH="350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2708275"/>
                        <a:ext cx="31591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85" name="" title=""/>
          <p:cNvGraphicFramePr>
            <a:graphicFrameLocks noChangeAspect="1"/>
          </p:cNvGraphicFramePr>
          <p:nvPr/>
        </p:nvGraphicFramePr>
        <p:xfrm>
          <a:off x="4716463" y="2708275"/>
          <a:ext cx="315912" cy="350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公式" r:id="rId9" imgW="315912" imgH="350838" progId="Equation.3">
                  <p:embed/>
                </p:oleObj>
              </mc:Choice>
              <mc:Fallback>
                <p:oleObj name="公式" r:id="rId9" imgW="315912" imgH="350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463" y="2708275"/>
                        <a:ext cx="31591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86" name="" title=""/>
          <p:cNvGraphicFramePr>
            <a:graphicFrameLocks noChangeAspect="1"/>
          </p:cNvGraphicFramePr>
          <p:nvPr/>
        </p:nvGraphicFramePr>
        <p:xfrm>
          <a:off x="2268538" y="3284538"/>
          <a:ext cx="315912" cy="350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公式" r:id="rId10" imgW="315912" imgH="350837" progId="Equation.3">
                  <p:embed/>
                </p:oleObj>
              </mc:Choice>
              <mc:Fallback>
                <p:oleObj name="公式" r:id="rId10" imgW="315912" imgH="350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3284538"/>
                        <a:ext cx="31591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87" name="" title=""/>
          <p:cNvGraphicFramePr>
            <a:graphicFrameLocks noChangeAspect="1"/>
          </p:cNvGraphicFramePr>
          <p:nvPr/>
        </p:nvGraphicFramePr>
        <p:xfrm>
          <a:off x="3348038" y="3284538"/>
          <a:ext cx="315912" cy="3508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公式" r:id="rId11" imgW="315912" imgH="350837" progId="Equation.3">
                  <p:embed/>
                </p:oleObj>
              </mc:Choice>
              <mc:Fallback>
                <p:oleObj name="公式" r:id="rId11" imgW="315912" imgH="3508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3284538"/>
                        <a:ext cx="31591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89" name="Group 51" title=""/>
          <p:cNvGrpSpPr>
            <a:grpSpLocks noChangeAspect="1"/>
          </p:cNvGrpSpPr>
          <p:nvPr/>
        </p:nvGrpSpPr>
        <p:grpSpPr>
          <a:xfrm>
            <a:off x="735013" y="4114800"/>
            <a:ext cx="7494587" cy="439738"/>
            <a:chOff x="463" y="2592"/>
            <a:chExt cx="4721" cy="277"/>
          </a:xfrm>
        </p:grpSpPr>
        <p:sp>
          <p:nvSpPr>
            <p:cNvPr id="68688" name="NotDefined 50" title=""/>
            <p:cNvSpPr>
              <a:spLocks noTextEdit="1"/>
            </p:cNvSpPr>
            <p:nvPr/>
          </p:nvSpPr>
          <p:spPr>
            <a:xfrm>
              <a:off x="463" y="2592"/>
              <a:ext cx="4721" cy="27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68690" name="Rectangle 52" title=""/>
            <p:cNvSpPr/>
            <p:nvPr/>
          </p:nvSpPr>
          <p:spPr>
            <a:xfrm>
              <a:off x="4668" y="2621"/>
              <a:ext cx="734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的好．</a:t>
              </a:r>
              <a:endParaRPr kumimoji="0" sz="1800">
                <a:latin typeface="Arial"/>
              </a:endParaRPr>
            </a:p>
          </p:txBody>
        </p:sp>
        <p:sp>
          <p:nvSpPr>
            <p:cNvPr id="68691" name="Rectangle 53" title=""/>
            <p:cNvSpPr/>
            <p:nvPr/>
          </p:nvSpPr>
          <p:spPr>
            <a:xfrm>
              <a:off x="2570" y="2621"/>
              <a:ext cx="2203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，甲的射击水平要比乙</a:t>
              </a:r>
              <a:endParaRPr kumimoji="0" sz="1800">
                <a:latin typeface="Arial"/>
              </a:endParaRPr>
            </a:p>
          </p:txBody>
        </p:sp>
        <p:sp>
          <p:nvSpPr>
            <p:cNvPr id="68692" name="Rectangle 54" title=""/>
            <p:cNvSpPr/>
            <p:nvPr/>
          </p:nvSpPr>
          <p:spPr>
            <a:xfrm>
              <a:off x="472" y="2621"/>
              <a:ext cx="2203" cy="23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600">
                  <a:solidFill>
                    <a:srgbClr val="000000"/>
                  </a:solidFill>
                  <a:latin typeface="宋体" pitchFamily="2" charset="-122"/>
                </a:rPr>
                <a:t>因此，从平均环数上看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68694" name="Group 56" title=""/>
          <p:cNvGrpSpPr>
            <a:grpSpLocks noChangeAspect="1"/>
          </p:cNvGrpSpPr>
          <p:nvPr/>
        </p:nvGrpSpPr>
        <p:grpSpPr>
          <a:xfrm>
            <a:off x="609600" y="1295400"/>
            <a:ext cx="609600" cy="514350"/>
            <a:chOff x="384" y="816"/>
            <a:chExt cx="384" cy="324"/>
          </a:xfrm>
        </p:grpSpPr>
        <p:sp>
          <p:nvSpPr>
            <p:cNvPr id="68693" name="NotDefined 55" title=""/>
            <p:cNvSpPr>
              <a:spLocks noTextEdit="1"/>
            </p:cNvSpPr>
            <p:nvPr/>
          </p:nvSpPr>
          <p:spPr>
            <a:xfrm>
              <a:off x="384" y="816"/>
              <a:ext cx="384" cy="324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68695" name="Rectangle 57" title=""/>
            <p:cNvSpPr/>
            <p:nvPr/>
          </p:nvSpPr>
          <p:spPr>
            <a:xfrm>
              <a:off x="413" y="850"/>
              <a:ext cx="619" cy="2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宋体" pitchFamily="2" charset="-122"/>
                </a:rPr>
                <a:t>解：</a:t>
              </a:r>
              <a:endParaRPr kumimoji="0" sz="180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1" name="Object 3" title=""/>
          <p:cNvGraphicFramePr>
            <a:graphicFrameLocks noChangeAspect="1"/>
          </p:cNvGraphicFramePr>
          <p:nvPr/>
        </p:nvGraphicFramePr>
        <p:xfrm>
          <a:off x="609600" y="609600"/>
          <a:ext cx="5791200" cy="4746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5" name="文档" r:id="rId2" imgW="5791200" imgH="474663" progId="Word.Document.8">
                  <p:embed/>
                </p:oleObj>
              </mc:Choice>
              <mc:Fallback>
                <p:oleObj name="文档" r:id="rId2" imgW="5791200" imgH="4746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609600"/>
                        <a:ext cx="57912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 title=""/>
          <p:cNvGraphicFramePr>
            <a:graphicFrameLocks noChangeAspect="1"/>
          </p:cNvGraphicFramePr>
          <p:nvPr/>
        </p:nvGraphicFramePr>
        <p:xfrm>
          <a:off x="606425" y="2286000"/>
          <a:ext cx="8162925" cy="928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6" name="文档" r:id="rId4" imgW="8162925" imgH="928688" progId="Word.Document.8">
                  <p:embed/>
                </p:oleObj>
              </mc:Choice>
              <mc:Fallback>
                <p:oleObj name="文档" r:id="rId4" imgW="8162925" imgH="92868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425" y="2286000"/>
                        <a:ext cx="81629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 title=""/>
          <p:cNvGraphicFramePr>
            <a:graphicFrameLocks noChangeAspect="1"/>
          </p:cNvGraphicFramePr>
          <p:nvPr/>
        </p:nvGraphicFramePr>
        <p:xfrm>
          <a:off x="685800" y="4133850"/>
          <a:ext cx="7467600" cy="10477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7" name="文档" r:id="rId6" imgW="7467600" imgH="1047750" progId="Word.Document.8">
                  <p:embed/>
                </p:oleObj>
              </mc:Choice>
              <mc:Fallback>
                <p:oleObj name="文档" r:id="rId6" imgW="7467600" imgH="1047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4133850"/>
                        <a:ext cx="74676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 title=""/>
          <p:cNvGraphicFramePr>
            <a:graphicFrameLocks noChangeAspect="1"/>
          </p:cNvGraphicFramePr>
          <p:nvPr/>
        </p:nvGraphicFramePr>
        <p:xfrm>
          <a:off x="1295400" y="3502025"/>
          <a:ext cx="5715000" cy="536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8" name="文档" r:id="rId8" imgW="5715000" imgH="536575" progId="Word.Document.8">
                  <p:embed/>
                </p:oleObj>
              </mc:Choice>
              <mc:Fallback>
                <p:oleObj name="文档" r:id="rId8" imgW="5715000" imgH="5365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502025"/>
                        <a:ext cx="5715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 title=""/>
          <p:cNvGraphicFramePr>
            <a:graphicFrameLocks noChangeAspect="1"/>
          </p:cNvGraphicFramePr>
          <p:nvPr/>
        </p:nvGraphicFramePr>
        <p:xfrm>
          <a:off x="762000" y="5105400"/>
          <a:ext cx="8305800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59" name="文档" r:id="rId10" imgW="8305800" imgH="1143000" progId="Word.Document.8">
                  <p:embed/>
                </p:oleObj>
              </mc:Choice>
              <mc:Fallback>
                <p:oleObj name="文档" r:id="rId10" imgW="8305800" imgH="1143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5105400"/>
                        <a:ext cx="8305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22539" name="" title=""/>
          <p:cNvGraphicFramePr>
            <a:graphicFrameLocks noChangeAspect="1"/>
          </p:cNvGraphicFramePr>
          <p:nvPr/>
        </p:nvGraphicFramePr>
        <p:xfrm>
          <a:off x="762000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0" name="Image" r:id="rId12" imgW="7572375" imgH="19050" progId="Photoshop.Image.5">
                  <p:embed/>
                </p:oleObj>
              </mc:Choice>
              <mc:Fallback>
                <p:oleObj name="Image" r:id="rId1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" title=""/>
          <p:cNvSpPr/>
          <p:nvPr/>
        </p:nvSpPr>
        <p:spPr>
          <a:xfrm>
            <a:off x="71628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§4 协方差</a:t>
            </a:r>
            <a:endParaRPr lang="zh-CN" altLang="en-US" sz="2800">
              <a:solidFill>
                <a:srgbClr val="FF0066"/>
              </a:solidFill>
            </a:endParaRPr>
          </a:p>
        </p:txBody>
      </p:sp>
      <p:graphicFrame>
        <p:nvGraphicFramePr>
          <p:cNvPr id="22541" name="" title=""/>
          <p:cNvGraphicFramePr>
            <a:graphicFrameLocks noChangeAspect="1"/>
          </p:cNvGraphicFramePr>
          <p:nvPr/>
        </p:nvGraphicFramePr>
        <p:xfrm>
          <a:off x="228600" y="990600"/>
          <a:ext cx="8915400" cy="13001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1" name="公式" r:id="rId14" imgW="8915400" imgH="1300163" progId="Equation.3">
                  <p:embed/>
                </p:oleObj>
              </mc:Choice>
              <mc:Fallback>
                <p:oleObj name="公式" r:id="rId14" imgW="8915400" imgH="13001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891540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" title="">
            <a:hlinkClick r:id="rId1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2543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6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821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33822" name="" title=""/>
          <p:cNvGraphicFramePr>
            <a:graphicFrameLocks noChangeAspect="1"/>
          </p:cNvGraphicFramePr>
          <p:nvPr/>
        </p:nvGraphicFramePr>
        <p:xfrm>
          <a:off x="762000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3" name="" title=""/>
          <p:cNvSpPr/>
          <p:nvPr/>
        </p:nvSpPr>
        <p:spPr>
          <a:xfrm>
            <a:off x="7162800" y="609600"/>
            <a:ext cx="1447800" cy="376238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/>
              <a:t>§4 协方差</a:t>
            </a:r>
            <a:endParaRPr lang="zh-CN" altLang="en-US" sz="2800">
              <a:solidFill>
                <a:srgbClr val="FF0066"/>
              </a:solidFill>
            </a:endParaRPr>
          </a:p>
        </p:txBody>
      </p:sp>
      <p:graphicFrame>
        <p:nvGraphicFramePr>
          <p:cNvPr id="33824" name="Object 20" title=""/>
          <p:cNvGraphicFramePr>
            <a:graphicFrameLocks noChangeAspect="1"/>
          </p:cNvGraphicFramePr>
          <p:nvPr/>
        </p:nvGraphicFramePr>
        <p:xfrm>
          <a:off x="762000" y="990600"/>
          <a:ext cx="7696200" cy="1069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3" name="文档" r:id="rId4" imgW="7696200" imgH="1069975" progId="Word.Document.8">
                  <p:embed/>
                </p:oleObj>
              </mc:Choice>
              <mc:Fallback>
                <p:oleObj name="文档" r:id="rId4" imgW="7696200" imgH="10699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 useA="0">
                          <a:clrFrom>
                            <a:srgbClr val="000000"/>
                          </a:clrFrom>
                          <a:clrTo>
                            <a:srgbClr val="CC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990600"/>
                        <a:ext cx="76962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5" name="Object 21" title=""/>
          <p:cNvGraphicFramePr>
            <a:graphicFrameLocks noChangeAspect="1"/>
          </p:cNvGraphicFramePr>
          <p:nvPr/>
        </p:nvGraphicFramePr>
        <p:xfrm>
          <a:off x="1258888" y="3284538"/>
          <a:ext cx="5213350" cy="2257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4" name="公式" r:id="rId6" imgW="5213350" imgH="2257425" progId="Equation.3">
                  <p:embed/>
                </p:oleObj>
              </mc:Choice>
              <mc:Fallback>
                <p:oleObj name="公式" r:id="rId6" imgW="5213350" imgH="2257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3284538"/>
                        <a:ext cx="521335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6" name="Object 22" title=""/>
          <p:cNvGraphicFramePr>
            <a:graphicFrameLocks noChangeAspect="1"/>
          </p:cNvGraphicFramePr>
          <p:nvPr/>
        </p:nvGraphicFramePr>
        <p:xfrm>
          <a:off x="762000" y="2133600"/>
          <a:ext cx="6781800" cy="704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5" name="公式" r:id="rId8" imgW="6781800" imgH="704850" progId="Equation.3">
                  <p:embed/>
                </p:oleObj>
              </mc:Choice>
              <mc:Fallback>
                <p:oleObj name="公式" r:id="rId8" imgW="6781800" imgH="704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2133600"/>
                        <a:ext cx="6781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7" name="HomeButton 23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3828" name="Text Box 24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1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  <p:sp>
        <p:nvSpPr>
          <p:cNvPr id="33830" name="Rectangle 26" title=""/>
          <p:cNvSpPr/>
          <p:nvPr/>
        </p:nvSpPr>
        <p:spPr>
          <a:xfrm>
            <a:off x="101600" y="5805488"/>
            <a:ext cx="92075" cy="441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900">
                <a:solidFill>
                  <a:srgbClr val="000000"/>
                </a:solidFill>
              </a:rPr>
              <a:t> </a:t>
            </a:r>
            <a:endParaRPr lang="zh-CN" altLang="en-US" sz="1800">
              <a:latin typeface="Arial"/>
            </a:endParaRPr>
          </a:p>
        </p:txBody>
      </p:sp>
      <p:sp>
        <p:nvSpPr>
          <p:cNvPr id="33831" name="Rectangle 27" title=""/>
          <p:cNvSpPr/>
          <p:nvPr/>
        </p:nvSpPr>
        <p:spPr>
          <a:xfrm>
            <a:off x="280988" y="5805488"/>
            <a:ext cx="368300" cy="441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900">
                <a:solidFill>
                  <a:srgbClr val="000000"/>
                </a:solidFill>
              </a:rPr>
              <a:t>    </a:t>
            </a:r>
            <a:endParaRPr lang="zh-CN" altLang="en-US" sz="1800">
              <a:latin typeface="Arial"/>
            </a:endParaRPr>
          </a:p>
        </p:txBody>
      </p:sp>
      <p:sp>
        <p:nvSpPr>
          <p:cNvPr id="33832" name="Rectangle 28" title=""/>
          <p:cNvSpPr/>
          <p:nvPr/>
        </p:nvSpPr>
        <p:spPr>
          <a:xfrm>
            <a:off x="5586413" y="5805488"/>
            <a:ext cx="92075" cy="441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900">
                <a:solidFill>
                  <a:srgbClr val="000000"/>
                </a:solidFill>
              </a:rPr>
              <a:t> </a:t>
            </a:r>
            <a:endParaRPr lang="zh-CN" altLang="en-US" sz="1800">
              <a:latin typeface="Arial"/>
            </a:endParaRPr>
          </a:p>
        </p:txBody>
      </p:sp>
      <p:graphicFrame>
        <p:nvGraphicFramePr>
          <p:cNvPr id="33833" name="Object 29" title=""/>
          <p:cNvGraphicFramePr>
            <a:graphicFrameLocks noChangeAspect="1"/>
          </p:cNvGraphicFramePr>
          <p:nvPr/>
        </p:nvGraphicFramePr>
        <p:xfrm>
          <a:off x="1527175" y="5661025"/>
          <a:ext cx="2201863" cy="622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6" name="公式" r:id="rId12" imgW="2201863" imgH="622300" progId="Equation.3">
                  <p:embed/>
                </p:oleObj>
              </mc:Choice>
              <mc:Fallback>
                <p:oleObj name="公式" r:id="rId12" imgW="2201863" imgH="622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7175" y="5661025"/>
                        <a:ext cx="22018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78" name="" title=""/>
          <p:cNvSpPr/>
          <p:nvPr/>
        </p:nvSpPr>
        <p:spPr>
          <a:xfrm>
            <a:off x="3886200" y="609600"/>
            <a:ext cx="4953000" cy="1066800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graphicFrame>
        <p:nvGraphicFramePr>
          <p:cNvPr id="23557" name="Object 5" title=""/>
          <p:cNvGraphicFramePr>
            <a:graphicFrameLocks noChangeAspect="1"/>
          </p:cNvGraphicFramePr>
          <p:nvPr/>
        </p:nvGraphicFramePr>
        <p:xfrm>
          <a:off x="452438" y="4572000"/>
          <a:ext cx="8081962" cy="1181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7" name="文档" r:id="rId2" imgW="8081962" imgH="1181100" progId="Word.Document.8">
                  <p:embed/>
                </p:oleObj>
              </mc:Choice>
              <mc:Fallback>
                <p:oleObj name="文档" r:id="rId2" imgW="8081962" imgH="11811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438" y="4572000"/>
                        <a:ext cx="80819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 title=""/>
          <p:cNvGraphicFramePr>
            <a:graphicFrameLocks noChangeAspect="1"/>
          </p:cNvGraphicFramePr>
          <p:nvPr/>
        </p:nvGraphicFramePr>
        <p:xfrm>
          <a:off x="-457200" y="5815013"/>
          <a:ext cx="6705600" cy="8905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8" name="文档" r:id="rId4" imgW="6705600" imgH="890587" progId="Word.Document.8">
                  <p:embed/>
                </p:oleObj>
              </mc:Choice>
              <mc:Fallback>
                <p:oleObj name="文档" r:id="rId4" imgW="6705600" imgH="89058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57200" y="5815013"/>
                        <a:ext cx="67056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23563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69" name="Image" r:id="rId6" imgW="7572375" imgH="19050" progId="Photoshop.Image.5">
                  <p:embed/>
                </p:oleObj>
              </mc:Choice>
              <mc:Fallback>
                <p:oleObj name="Image" r:id="rId6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3" title=""/>
          <p:cNvGraphicFramePr>
            <a:graphicFrameLocks noChangeAspect="1"/>
          </p:cNvGraphicFramePr>
          <p:nvPr/>
        </p:nvGraphicFramePr>
        <p:xfrm>
          <a:off x="684213" y="1828800"/>
          <a:ext cx="8308975" cy="1143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0" name="文档" r:id="rId8" imgW="8308975" imgH="1143000" progId="Word.Document.8">
                  <p:embed/>
                </p:oleObj>
              </mc:Choice>
              <mc:Fallback>
                <p:oleObj name="文档" r:id="rId8" imgW="8308975" imgH="1143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213" y="1828800"/>
                        <a:ext cx="83089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14" title=""/>
          <p:cNvGraphicFramePr>
            <a:graphicFrameLocks noChangeAspect="1"/>
          </p:cNvGraphicFramePr>
          <p:nvPr/>
        </p:nvGraphicFramePr>
        <p:xfrm>
          <a:off x="625475" y="1371600"/>
          <a:ext cx="2027238" cy="477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1" name="公式" r:id="rId10" imgW="2027238" imgH="477838" progId="Equation.3">
                  <p:embed/>
                </p:oleObj>
              </mc:Choice>
              <mc:Fallback>
                <p:oleObj name="公式" r:id="rId10" imgW="2027238" imgH="477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5475" y="1371600"/>
                        <a:ext cx="202723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7" name="Group 19" title=""/>
          <p:cNvGrpSpPr/>
          <p:nvPr/>
        </p:nvGrpSpPr>
        <p:grpSpPr>
          <a:xfrm>
            <a:off x="3838575" y="609600"/>
            <a:ext cx="5000625" cy="914400"/>
            <a:chOff x="2418" y="384"/>
            <a:chExt cx="3150" cy="576"/>
          </a:xfrm>
        </p:grpSpPr>
        <p:graphicFrame>
          <p:nvGraphicFramePr>
            <p:cNvPr id="23574" name="Object 16" title=""/>
            <p:cNvGraphicFramePr>
              <a:graphicFrameLocks noChangeAspect="1"/>
            </p:cNvGraphicFramePr>
            <p:nvPr/>
          </p:nvGraphicFramePr>
          <p:xfrm>
            <a:off x="2418" y="385"/>
            <a:ext cx="2094" cy="575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72" name="公式" r:id="rId12" imgW="3324225" imgH="912812" progId="Equation.3">
                    <p:embed/>
                  </p:oleObj>
                </mc:Choice>
                <mc:Fallback>
                  <p:oleObj name="公式" r:id="rId12" imgW="3324225" imgH="91281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>
                          <a:clrChange useA="0"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18" y="385"/>
                          <a:ext cx="2094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18" title=""/>
            <p:cNvGraphicFramePr>
              <a:graphicFrameLocks noChangeAspect="1"/>
            </p:cNvGraphicFramePr>
            <p:nvPr/>
          </p:nvGraphicFramePr>
          <p:xfrm>
            <a:off x="4128" y="384"/>
            <a:ext cx="1440" cy="36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73" name="公式" r:id="rId14" imgW="2286000" imgH="582612" progId="Equation.3">
                    <p:embed/>
                  </p:oleObj>
                </mc:Choice>
                <mc:Fallback>
                  <p:oleObj name="公式" r:id="rId14" imgW="2286000" imgH="58261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>
                          <a:clrChange useA="0">
                            <a:clrFrom>
                              <a:srgbClr val="000000"/>
                            </a:clrFrom>
                            <a:clrTo>
                              <a:srgbClr val="FF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384"/>
                          <a:ext cx="1440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79" name="" title=""/>
          <p:cNvGraphicFramePr>
            <a:graphicFrameLocks noChangeAspect="1"/>
          </p:cNvGraphicFramePr>
          <p:nvPr/>
        </p:nvGraphicFramePr>
        <p:xfrm>
          <a:off x="596900" y="3033713"/>
          <a:ext cx="8404225" cy="1203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4" name="公式" r:id="rId16" imgW="8404225" imgH="1203325" progId="Equation.3">
                  <p:embed/>
                </p:oleObj>
              </mc:Choice>
              <mc:Fallback>
                <p:oleObj name="公式" r:id="rId16" imgW="8404225" imgH="12033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6900" y="3033713"/>
                        <a:ext cx="840422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" title="">
            <a:hlinkClick r:id="rId1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3581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showWhenStopped="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35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85" name="Rectangle 9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24586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5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9" name="" title=""/>
          <p:cNvGrpSpPr/>
          <p:nvPr/>
        </p:nvGrpSpPr>
        <p:grpSpPr>
          <a:xfrm>
            <a:off x="684213" y="2060575"/>
            <a:ext cx="7391400" cy="614363"/>
            <a:chOff x="576" y="3732"/>
            <a:chExt cx="4656" cy="387"/>
          </a:xfrm>
        </p:grpSpPr>
        <p:sp>
          <p:nvSpPr>
            <p:cNvPr id="24590" name="" title=""/>
            <p:cNvSpPr txBox="1"/>
            <p:nvPr/>
          </p:nvSpPr>
          <p:spPr>
            <a:xfrm>
              <a:off x="576" y="3792"/>
              <a:ext cx="4656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2800">
                  <a:solidFill>
                    <a:srgbClr val="FF0000"/>
                  </a:solidFill>
                </a:rPr>
                <a:t>X，Y</a:t>
              </a:r>
              <a:r>
                <a:rPr lang="zh-CN" altLang="en-US" sz="2800">
                  <a:solidFill>
                    <a:srgbClr val="FF0000"/>
                  </a:solidFill>
                </a:rPr>
                <a:t>独立</a:t>
              </a:r>
              <a:r>
                <a:rPr lang="en-US" altLang="en-US" sz="2800">
                  <a:solidFill>
                    <a:srgbClr val="FF0000"/>
                  </a:solidFill>
                  <a:sym typeface="Wingdings" pitchFamily="2" charset="2"/>
                </a:rPr>
                <a:t>                  </a:t>
              </a:r>
              <a:r>
                <a:rPr lang="zh-CN" altLang="en-US" sz="2800">
                  <a:solidFill>
                    <a:srgbClr val="FF0000"/>
                  </a:solidFill>
                </a:rPr>
                <a:t>=0</a:t>
              </a:r>
              <a:r>
                <a:rPr lang="en-US" altLang="en-US" sz="2800">
                  <a:solidFill>
                    <a:srgbClr val="FF0000"/>
                  </a:solidFill>
                  <a:sym typeface="Wingdings" pitchFamily="2" charset="2"/>
                </a:rPr>
                <a:t></a:t>
              </a:r>
              <a:r>
                <a:rPr lang="en-US" altLang="zh-CN" sz="2800">
                  <a:solidFill>
                    <a:srgbClr val="FF0000"/>
                  </a:solidFill>
                </a:rPr>
                <a:t>X，Y</a:t>
              </a:r>
              <a:r>
                <a:rPr lang="zh-CN" altLang="en-US" sz="2800">
                  <a:solidFill>
                    <a:srgbClr val="FF0000"/>
                  </a:solidFill>
                </a:rPr>
                <a:t>不相关。</a:t>
              </a:r>
              <a:endParaRPr kumimoji="1" lang="zh-CN" altLang="en-US" sz="2800">
                <a:solidFill>
                  <a:srgbClr val="FF0000"/>
                </a:solidFill>
              </a:endParaRPr>
            </a:p>
          </p:txBody>
        </p:sp>
        <p:graphicFrame>
          <p:nvGraphicFramePr>
            <p:cNvPr id="24591" name="" title=""/>
            <p:cNvGraphicFramePr>
              <a:graphicFrameLocks noChangeAspect="1"/>
            </p:cNvGraphicFramePr>
            <p:nvPr/>
          </p:nvGraphicFramePr>
          <p:xfrm>
            <a:off x="1920" y="3732"/>
            <a:ext cx="928" cy="34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76" name="公式" r:id="rId4" imgW="1473200" imgH="552450" progId="Equation.3">
                    <p:embed/>
                  </p:oleObj>
                </mc:Choice>
                <mc:Fallback>
                  <p:oleObj name="公式" r:id="rId4" imgW="1473200" imgH="55245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clrChange useA="0"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0" y="3732"/>
                          <a:ext cx="92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2" name="Object 10" title=""/>
          <p:cNvGraphicFramePr>
            <a:graphicFrameLocks noChangeAspect="1"/>
          </p:cNvGraphicFramePr>
          <p:nvPr/>
        </p:nvGraphicFramePr>
        <p:xfrm>
          <a:off x="762000" y="914400"/>
          <a:ext cx="2819400" cy="563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7" name="文档" r:id="rId6" imgW="2819400" imgH="563563" progId="Word.Document.8">
                  <p:embed/>
                </p:oleObj>
              </mc:Choice>
              <mc:Fallback>
                <p:oleObj name="文档" r:id="rId6" imgW="2819400" imgH="5635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28194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HomeButton 11" title="">
            <a:hlinkClick r:id="rId8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4594" name="Text Box 1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8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  <p:sp>
        <p:nvSpPr>
          <p:cNvPr id="24595" name="Text Box 13" title=""/>
          <p:cNvSpPr txBox="1"/>
          <p:nvPr/>
        </p:nvSpPr>
        <p:spPr>
          <a:xfrm>
            <a:off x="879475" y="1431925"/>
            <a:ext cx="1606550" cy="5191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正态分布</a:t>
            </a:r>
            <a:endParaRPr lang="zh-CN" altLang="en-US" sz="280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4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44035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</a:t>
            </a:r>
          </a:p>
          <a:p>
            <a:pPr lvl="0"/>
            <a:r>
              <a:t>19;20,21</a:t>
            </a:r>
          </a:p>
        </p:txBody>
      </p:sp>
    </p:spTree>
  </p:cSld>
  <p:clrMapOvr>
    <a:masterClrMapping/>
  </p:clrMapOvr>
  <p:transition/>
  <p:timing/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Rectangle 2" title=""/>
          <p:cNvSpPr/>
          <p:nvPr/>
        </p:nvSpPr>
        <p:spPr>
          <a:xfrm>
            <a:off x="533400" y="914400"/>
            <a:ext cx="15176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>
                <a:solidFill>
                  <a:srgbClr val="FF0066"/>
                </a:solidFill>
                <a:latin typeface="宋体" pitchFamily="2" charset="-122"/>
              </a:rPr>
              <a:t>§</a:t>
            </a:r>
            <a:r>
              <a:rPr lang="en-US" altLang="zh-CN" sz="2800">
                <a:solidFill>
                  <a:srgbClr val="FF0066"/>
                </a:solidFill>
                <a:latin typeface="宋体" pitchFamily="2" charset="-122"/>
              </a:rPr>
              <a:t>4.4</a:t>
            </a:r>
            <a:r>
              <a:rPr lang="en-US" altLang="zh-CN" sz="2800">
                <a:solidFill>
                  <a:srgbClr val="FF0066"/>
                </a:solidFill>
              </a:rPr>
              <a:t> </a:t>
            </a:r>
            <a:r>
              <a:rPr lang="zh-CN" altLang="en-US" sz="2800">
                <a:solidFill>
                  <a:srgbClr val="FF0066"/>
                </a:solidFill>
              </a:rPr>
              <a:t>矩</a:t>
            </a:r>
            <a:endParaRPr lang="zh-CN" altLang="en-US" sz="2800"/>
          </a:p>
        </p:txBody>
      </p:sp>
      <p:sp>
        <p:nvSpPr>
          <p:cNvPr id="24579" name="Text Box 3" title=""/>
          <p:cNvSpPr txBox="1"/>
          <p:nvPr/>
        </p:nvSpPr>
        <p:spPr>
          <a:xfrm>
            <a:off x="609600" y="1371600"/>
            <a:ext cx="2057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lang="zh-CN" altLang="en-US" sz="2800">
                <a:solidFill>
                  <a:srgbClr val="660033"/>
                </a:solidFill>
              </a:rPr>
              <a:t>1、定义</a:t>
            </a:r>
            <a:endParaRPr lang="zh-CN" altLang="en-US" sz="2800"/>
          </a:p>
        </p:txBody>
      </p:sp>
      <p:graphicFrame>
        <p:nvGraphicFramePr>
          <p:cNvPr id="24580" name="Object 4" title=""/>
          <p:cNvGraphicFramePr>
            <a:graphicFrameLocks noChangeAspect="1"/>
          </p:cNvGraphicFramePr>
          <p:nvPr/>
        </p:nvGraphicFramePr>
        <p:xfrm>
          <a:off x="685800" y="1795463"/>
          <a:ext cx="8458200" cy="457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8" name="文档" r:id="rId2" imgW="8458200" imgH="457200" progId="Word.Document.8">
                  <p:embed/>
                </p:oleObj>
              </mc:Choice>
              <mc:Fallback>
                <p:oleObj name="文档" r:id="rId2" imgW="8458200" imgH="4572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1795463"/>
                        <a:ext cx="845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 title=""/>
          <p:cNvGraphicFramePr>
            <a:graphicFrameLocks noChangeAspect="1"/>
          </p:cNvGraphicFramePr>
          <p:nvPr/>
        </p:nvGraphicFramePr>
        <p:xfrm>
          <a:off x="685800" y="4019550"/>
          <a:ext cx="8153400" cy="995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79" name="文档" r:id="rId4" imgW="8153400" imgH="995363" progId="Word.Document.8">
                  <p:embed/>
                </p:oleObj>
              </mc:Choice>
              <mc:Fallback>
                <p:oleObj name="文档" r:id="rId4" imgW="8153400" imgH="99536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4019550"/>
                        <a:ext cx="81534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 title=""/>
          <p:cNvGraphicFramePr>
            <a:graphicFrameLocks noChangeAspect="1"/>
          </p:cNvGraphicFramePr>
          <p:nvPr/>
        </p:nvGraphicFramePr>
        <p:xfrm>
          <a:off x="685800" y="2328863"/>
          <a:ext cx="8305800" cy="533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0" name="文档" r:id="rId6" imgW="8305800" imgH="533400" progId="Word.Document.8">
                  <p:embed/>
                </p:oleObj>
              </mc:Choice>
              <mc:Fallback>
                <p:oleObj name="文档" r:id="rId6" imgW="8305800" imgH="5334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2328863"/>
                        <a:ext cx="830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 title=""/>
          <p:cNvGraphicFramePr>
            <a:graphicFrameLocks noChangeAspect="1"/>
          </p:cNvGraphicFramePr>
          <p:nvPr/>
        </p:nvGraphicFramePr>
        <p:xfrm>
          <a:off x="685800" y="2862263"/>
          <a:ext cx="7810500" cy="1009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1" name="文档" r:id="rId8" imgW="7810500" imgH="1009650" progId="Word.Document.8">
                  <p:embed/>
                </p:oleObj>
              </mc:Choice>
              <mc:Fallback>
                <p:oleObj name="文档" r:id="rId8" imgW="7810500" imgH="1009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800" y="2862263"/>
                        <a:ext cx="78105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 title=""/>
          <p:cNvSpPr/>
          <p:nvPr/>
        </p:nvSpPr>
        <p:spPr>
          <a:xfrm>
            <a:off x="7239000" y="614363"/>
            <a:ext cx="1371600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>
                <a:latin typeface="宋体" pitchFamily="2" charset="-122"/>
              </a:rPr>
              <a:t>§5 </a:t>
            </a:r>
            <a:r>
              <a:rPr lang="zh-CN" altLang="en-US" sz="1800"/>
              <a:t>矩</a:t>
            </a:r>
            <a:endParaRPr lang="zh-CN" altLang="en-US" sz="1800"/>
          </a:p>
        </p:txBody>
      </p:sp>
      <p:sp>
        <p:nvSpPr>
          <p:cNvPr id="24585" name="Rectangle 9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24586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2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HomeButton 11" title="">
            <a:hlinkClick r:id="rId12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4594" name="Text Box 1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28675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3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 title=""/>
          <p:cNvSpPr/>
          <p:nvPr/>
        </p:nvSpPr>
        <p:spPr>
          <a:xfrm>
            <a:off x="7391400" y="614363"/>
            <a:ext cx="990600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>
                <a:latin typeface="宋体" pitchFamily="2" charset="-122"/>
              </a:rPr>
              <a:t>§5 </a:t>
            </a:r>
            <a:r>
              <a:rPr lang="zh-CN" altLang="en-US" sz="1800"/>
              <a:t>矩</a:t>
            </a:r>
            <a:endParaRPr lang="zh-CN" altLang="en-US" sz="1800"/>
          </a:p>
        </p:txBody>
      </p:sp>
      <p:sp>
        <p:nvSpPr>
          <p:cNvPr id="28677" name="Rectangle 5" title=""/>
          <p:cNvSpPr/>
          <p:nvPr/>
        </p:nvSpPr>
        <p:spPr>
          <a:xfrm>
            <a:off x="685800" y="685800"/>
            <a:ext cx="914400" cy="533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500" b="1">
                <a:solidFill>
                  <a:srgbClr val="CC0066"/>
                </a:solidFill>
                <a:ea typeface="黑体" pitchFamily="2" charset="-122"/>
              </a:rPr>
              <a:t>例1</a:t>
            </a:r>
            <a:endParaRPr lang="zh-CN" altLang="en-US" sz="2500" b="1">
              <a:solidFill>
                <a:srgbClr val="CC0066"/>
              </a:solidFill>
              <a:ea typeface="黑体" pitchFamily="2" charset="-122"/>
            </a:endParaRPr>
          </a:p>
        </p:txBody>
      </p:sp>
      <p:graphicFrame>
        <p:nvGraphicFramePr>
          <p:cNvPr id="28678" name="Object 6" title=""/>
          <p:cNvGraphicFramePr>
            <a:graphicFrameLocks noChangeAspect="1"/>
          </p:cNvGraphicFramePr>
          <p:nvPr/>
        </p:nvGraphicFramePr>
        <p:xfrm>
          <a:off x="685800" y="1295400"/>
          <a:ext cx="5867400" cy="495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4" name="公式" r:id="rId4" imgW="5867400" imgH="495300" progId="Equation.3">
                  <p:embed/>
                </p:oleObj>
              </mc:Choice>
              <mc:Fallback>
                <p:oleObj name="公式" r:id="rId4" imgW="5867400" imgH="4953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295400"/>
                        <a:ext cx="5867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 title=""/>
          <p:cNvGraphicFramePr>
            <a:graphicFrameLocks noChangeAspect="1"/>
          </p:cNvGraphicFramePr>
          <p:nvPr/>
        </p:nvGraphicFramePr>
        <p:xfrm>
          <a:off x="762000" y="1905000"/>
          <a:ext cx="609600" cy="512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5" name="公式" r:id="rId6" imgW="609600" imgH="512763" progId="Equation.3">
                  <p:embed/>
                </p:oleObj>
              </mc:Choice>
              <mc:Fallback>
                <p:oleObj name="公式" r:id="rId6" imgW="609600" imgH="512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clrChange useA="0">
                          <a:clrFrom>
                            <a:srgbClr val="000000"/>
                          </a:clrFrom>
                          <a:clrTo>
                            <a:srgbClr val="FF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1905000"/>
                        <a:ext cx="609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8" name="Group 10" title=""/>
          <p:cNvGrpSpPr/>
          <p:nvPr/>
        </p:nvGrpSpPr>
        <p:grpSpPr>
          <a:xfrm>
            <a:off x="762000" y="2438400"/>
            <a:ext cx="3263900" cy="950913"/>
            <a:chOff x="480" y="1536"/>
            <a:chExt cx="2056" cy="599"/>
          </a:xfrm>
        </p:grpSpPr>
        <p:graphicFrame>
          <p:nvGraphicFramePr>
            <p:cNvPr id="28680" name="Object 8" title=""/>
            <p:cNvGraphicFramePr>
              <a:graphicFrameLocks noChangeAspect="1"/>
            </p:cNvGraphicFramePr>
            <p:nvPr/>
          </p:nvGraphicFramePr>
          <p:xfrm>
            <a:off x="480" y="1536"/>
            <a:ext cx="1600" cy="59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86" name="公式" r:id="rId8" imgW="2540000" imgH="950913" progId="Equation.3">
                    <p:embed/>
                  </p:oleObj>
                </mc:Choice>
                <mc:Fallback>
                  <p:oleObj name="公式" r:id="rId8" imgW="2540000" imgH="950913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0" y="1536"/>
                          <a:ext cx="1600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9" title=""/>
            <p:cNvGraphicFramePr>
              <a:graphicFrameLocks noChangeAspect="1"/>
            </p:cNvGraphicFramePr>
            <p:nvPr/>
          </p:nvGraphicFramePr>
          <p:xfrm>
            <a:off x="2078" y="1551"/>
            <a:ext cx="458" cy="56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387" name="公式" r:id="rId10" imgW="727075" imgH="890588" progId="Equation.3">
                    <p:embed/>
                  </p:oleObj>
                </mc:Choice>
                <mc:Fallback>
                  <p:oleObj name="公式" r:id="rId10" imgW="727075" imgH="890588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78" y="1551"/>
                          <a:ext cx="458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2" name="" title=""/>
          <p:cNvGraphicFramePr>
            <a:graphicFrameLocks noChangeAspect="1"/>
          </p:cNvGraphicFramePr>
          <p:nvPr/>
        </p:nvGraphicFramePr>
        <p:xfrm>
          <a:off x="4513263" y="2667000"/>
          <a:ext cx="2660650" cy="485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8" name="公式" r:id="rId12" imgW="2660650" imgH="485775" progId="Equation.3">
                  <p:embed/>
                </p:oleObj>
              </mc:Choice>
              <mc:Fallback>
                <p:oleObj name="公式" r:id="rId12" imgW="2660650" imgH="485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13263" y="2667000"/>
                        <a:ext cx="26606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" title=""/>
          <p:cNvGraphicFramePr>
            <a:graphicFrameLocks noChangeAspect="1"/>
          </p:cNvGraphicFramePr>
          <p:nvPr/>
        </p:nvGraphicFramePr>
        <p:xfrm>
          <a:off x="838200" y="3505200"/>
          <a:ext cx="903288" cy="455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89" name="公式" r:id="rId14" imgW="903288" imgH="455613" progId="Equation.3">
                  <p:embed/>
                </p:oleObj>
              </mc:Choice>
              <mc:Fallback>
                <p:oleObj name="公式" r:id="rId14" imgW="903288" imgH="455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8200" y="3505200"/>
                        <a:ext cx="9032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" title=""/>
          <p:cNvGraphicFramePr>
            <a:graphicFrameLocks noChangeAspect="1"/>
          </p:cNvGraphicFramePr>
          <p:nvPr/>
        </p:nvGraphicFramePr>
        <p:xfrm>
          <a:off x="838200" y="4264025"/>
          <a:ext cx="2544763" cy="517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0" name="公式" r:id="rId16" imgW="2544763" imgH="517525" progId="Equation.3">
                  <p:embed/>
                </p:oleObj>
              </mc:Choice>
              <mc:Fallback>
                <p:oleObj name="公式" r:id="rId16" imgW="2544763" imgH="517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8200" y="4264025"/>
                        <a:ext cx="25447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" title=""/>
          <p:cNvGraphicFramePr>
            <a:graphicFrameLocks noChangeAspect="1"/>
          </p:cNvGraphicFramePr>
          <p:nvPr/>
        </p:nvGraphicFramePr>
        <p:xfrm>
          <a:off x="3432175" y="3990975"/>
          <a:ext cx="2516188" cy="1063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1" name="公式" r:id="rId18" imgW="2516188" imgH="1063625" progId="Equation.3">
                  <p:embed/>
                </p:oleObj>
              </mc:Choice>
              <mc:Fallback>
                <p:oleObj name="公式" r:id="rId18" imgW="2516188" imgH="10636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32175" y="3990975"/>
                        <a:ext cx="25161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" title=""/>
          <p:cNvGraphicFramePr>
            <a:graphicFrameLocks noChangeAspect="1"/>
          </p:cNvGraphicFramePr>
          <p:nvPr/>
        </p:nvGraphicFramePr>
        <p:xfrm>
          <a:off x="5949950" y="3962400"/>
          <a:ext cx="2662238" cy="10890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2" name="公式" r:id="rId20" imgW="2662238" imgH="1089025" progId="Equation.3">
                  <p:embed/>
                </p:oleObj>
              </mc:Choice>
              <mc:Fallback>
                <p:oleObj name="公式" r:id="rId20" imgW="2662238" imgH="10890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49950" y="3962400"/>
                        <a:ext cx="266223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" title=""/>
          <p:cNvGraphicFramePr>
            <a:graphicFrameLocks noChangeAspect="1"/>
          </p:cNvGraphicFramePr>
          <p:nvPr/>
        </p:nvGraphicFramePr>
        <p:xfrm>
          <a:off x="838200" y="5257800"/>
          <a:ext cx="7772400" cy="1147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3" name="公式" r:id="rId22" imgW="7772400" imgH="1147763" progId="Equation.3">
                  <p:embed/>
                </p:oleObj>
              </mc:Choice>
              <mc:Fallback>
                <p:oleObj name="公式" r:id="rId22" imgW="7772400" imgH="1147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38200" y="5257800"/>
                        <a:ext cx="77724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HomeButton 11" title="">
            <a:hlinkClick r:id="rId2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8690" name="Text Box 1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24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35843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4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 title=""/>
          <p:cNvGraphicFramePr>
            <a:graphicFrameLocks noChangeAspect="1"/>
          </p:cNvGraphicFramePr>
          <p:nvPr/>
        </p:nvGraphicFramePr>
        <p:xfrm>
          <a:off x="593725" y="762000"/>
          <a:ext cx="7408863" cy="519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5" name="公式" r:id="rId4" imgW="7408863" imgH="519113" progId="Equation.3">
                  <p:embed/>
                </p:oleObj>
              </mc:Choice>
              <mc:Fallback>
                <p:oleObj name="公式" r:id="rId4" imgW="7408863" imgH="5191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725" y="762000"/>
                        <a:ext cx="74088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 title=""/>
          <p:cNvGraphicFramePr>
            <a:graphicFrameLocks noChangeAspect="1"/>
          </p:cNvGraphicFramePr>
          <p:nvPr/>
        </p:nvGraphicFramePr>
        <p:xfrm>
          <a:off x="1219200" y="1179513"/>
          <a:ext cx="3802063" cy="13350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6" name="公式" r:id="rId6" imgW="3802063" imgH="1335087" progId="Equation.3">
                  <p:embed/>
                </p:oleObj>
              </mc:Choice>
              <mc:Fallback>
                <p:oleObj name="公式" r:id="rId6" imgW="3802063" imgH="133508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1179513"/>
                        <a:ext cx="3802063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 title=""/>
          <p:cNvGraphicFramePr>
            <a:graphicFrameLocks noChangeAspect="1"/>
          </p:cNvGraphicFramePr>
          <p:nvPr/>
        </p:nvGraphicFramePr>
        <p:xfrm>
          <a:off x="1219200" y="2209800"/>
          <a:ext cx="4929188" cy="2154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7" name="公式" r:id="rId8" imgW="4929188" imgH="2154238" progId="Equation.3">
                  <p:embed/>
                </p:oleObj>
              </mc:Choice>
              <mc:Fallback>
                <p:oleObj name="公式" r:id="rId8" imgW="4929188" imgH="21542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2209800"/>
                        <a:ext cx="4929188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 title=""/>
          <p:cNvGraphicFramePr>
            <a:graphicFrameLocks noChangeAspect="1"/>
          </p:cNvGraphicFramePr>
          <p:nvPr/>
        </p:nvGraphicFramePr>
        <p:xfrm>
          <a:off x="1309688" y="4267200"/>
          <a:ext cx="5842000" cy="2487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8" name="公式" r:id="rId10" imgW="5842000" imgH="2487613" progId="Equation.3">
                  <p:embed/>
                </p:oleObj>
              </mc:Choice>
              <mc:Fallback>
                <p:oleObj name="公式" r:id="rId10" imgW="5842000" imgH="2487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09688" y="4267200"/>
                        <a:ext cx="5842000" cy="2487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" title="">
            <a:hlinkClick r:id="rId12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5852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  <p:graphicFrame>
        <p:nvGraphicFramePr>
          <p:cNvPr id="35853" name="" title=""/>
          <p:cNvGraphicFramePr>
            <a:graphicFrameLocks noChangeAspect="1"/>
          </p:cNvGraphicFramePr>
          <p:nvPr/>
        </p:nvGraphicFramePr>
        <p:xfrm>
          <a:off x="5378450" y="4135438"/>
          <a:ext cx="3756025" cy="1177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399" name="公式" r:id="rId13" imgW="3756025" imgH="1177925" progId="Equation.3">
                  <p:embed/>
                </p:oleObj>
              </mc:Choice>
              <mc:Fallback>
                <p:oleObj name="公式" r:id="rId13" imgW="3756025" imgH="1177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>
                        <a:clrChange useA="0">
                          <a:clrFrom>
                            <a:srgbClr val="000000"/>
                          </a:clrFrom>
                          <a:clrTo>
                            <a:srgbClr val="FF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78450" y="4135438"/>
                        <a:ext cx="375602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8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29699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 title=""/>
          <p:cNvSpPr/>
          <p:nvPr/>
        </p:nvSpPr>
        <p:spPr>
          <a:xfrm>
            <a:off x="7391400" y="614363"/>
            <a:ext cx="990600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>
                <a:latin typeface="宋体" pitchFamily="2" charset="-122"/>
              </a:rPr>
              <a:t>§5 </a:t>
            </a:r>
            <a:r>
              <a:rPr lang="zh-CN" altLang="en-US" sz="1800"/>
              <a:t>矩</a:t>
            </a:r>
            <a:endParaRPr lang="zh-CN" altLang="en-US" sz="1800"/>
          </a:p>
        </p:txBody>
      </p:sp>
      <p:graphicFrame>
        <p:nvGraphicFramePr>
          <p:cNvPr id="29702" name="Object 6" title=""/>
          <p:cNvGraphicFramePr>
            <a:graphicFrameLocks noChangeAspect="1"/>
          </p:cNvGraphicFramePr>
          <p:nvPr/>
        </p:nvGraphicFramePr>
        <p:xfrm>
          <a:off x="609600" y="2438400"/>
          <a:ext cx="6234113" cy="484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1" name="公式" r:id="rId4" imgW="6234113" imgH="484188" progId="Equation.3">
                  <p:embed/>
                </p:oleObj>
              </mc:Choice>
              <mc:Fallback>
                <p:oleObj name="公式" r:id="rId4" imgW="6234113" imgH="484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438400"/>
                        <a:ext cx="62341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 title=""/>
          <p:cNvGraphicFramePr>
            <a:graphicFrameLocks noChangeAspect="1"/>
          </p:cNvGraphicFramePr>
          <p:nvPr/>
        </p:nvGraphicFramePr>
        <p:xfrm>
          <a:off x="762000" y="914400"/>
          <a:ext cx="2514600" cy="1108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2" name="公式" r:id="rId6" imgW="2514600" imgH="1108075" progId="Equation.3">
                  <p:embed/>
                </p:oleObj>
              </mc:Choice>
              <mc:Fallback>
                <p:oleObj name="公式" r:id="rId6" imgW="2514600" imgH="11080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2514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 title=""/>
          <p:cNvGraphicFramePr>
            <a:graphicFrameLocks noChangeAspect="1"/>
          </p:cNvGraphicFramePr>
          <p:nvPr/>
        </p:nvGraphicFramePr>
        <p:xfrm>
          <a:off x="533400" y="3200400"/>
          <a:ext cx="4191000" cy="1069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3" name="公式" r:id="rId8" imgW="4191000" imgH="1069975" progId="Equation.3">
                  <p:embed/>
                </p:oleObj>
              </mc:Choice>
              <mc:Fallback>
                <p:oleObj name="公式" r:id="rId8" imgW="4191000" imgH="1069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3200400"/>
                        <a:ext cx="41910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 title=""/>
          <p:cNvGraphicFramePr>
            <a:graphicFrameLocks noChangeAspect="1"/>
          </p:cNvGraphicFramePr>
          <p:nvPr/>
        </p:nvGraphicFramePr>
        <p:xfrm>
          <a:off x="4648200" y="3197225"/>
          <a:ext cx="4133850" cy="1069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4" name="公式" r:id="rId10" imgW="4133850" imgH="1069975" progId="Equation.3">
                  <p:embed/>
                </p:oleObj>
              </mc:Choice>
              <mc:Fallback>
                <p:oleObj name="公式" r:id="rId10" imgW="4133850" imgH="1069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8200" y="3197225"/>
                        <a:ext cx="41338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" title=""/>
          <p:cNvGraphicFramePr>
            <a:graphicFrameLocks noChangeAspect="1"/>
          </p:cNvGraphicFramePr>
          <p:nvPr/>
        </p:nvGraphicFramePr>
        <p:xfrm>
          <a:off x="1295400" y="4343400"/>
          <a:ext cx="4538663" cy="1069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5" name="公式" r:id="rId12" imgW="4538663" imgH="1069975" progId="Equation.3">
                  <p:embed/>
                </p:oleObj>
              </mc:Choice>
              <mc:Fallback>
                <p:oleObj name="公式" r:id="rId12" imgW="4538663" imgH="1069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95400" y="4343400"/>
                        <a:ext cx="45386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" title=""/>
          <p:cNvGraphicFramePr>
            <a:graphicFrameLocks noChangeAspect="1"/>
          </p:cNvGraphicFramePr>
          <p:nvPr/>
        </p:nvGraphicFramePr>
        <p:xfrm>
          <a:off x="1295400" y="5486400"/>
          <a:ext cx="2890838" cy="1069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6" name="公式" r:id="rId14" imgW="2890838" imgH="1069975" progId="Equation.3">
                  <p:embed/>
                </p:oleObj>
              </mc:Choice>
              <mc:Fallback>
                <p:oleObj name="公式" r:id="rId14" imgW="2890838" imgH="10699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95400" y="5486400"/>
                        <a:ext cx="28908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" title=""/>
          <p:cNvGraphicFramePr>
            <a:graphicFrameLocks noChangeAspect="1"/>
          </p:cNvGraphicFramePr>
          <p:nvPr/>
        </p:nvGraphicFramePr>
        <p:xfrm>
          <a:off x="4191000" y="5791200"/>
          <a:ext cx="1760538" cy="52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7" name="公式" r:id="rId16" imgW="1760538" imgH="520700" progId="Equation.3">
                  <p:embed/>
                </p:oleObj>
              </mc:Choice>
              <mc:Fallback>
                <p:oleObj name="公式" r:id="rId16" imgW="1760538" imgH="5207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91000" y="5791200"/>
                        <a:ext cx="17605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" title=""/>
          <p:cNvGraphicFramePr>
            <a:graphicFrameLocks noChangeAspect="1"/>
          </p:cNvGraphicFramePr>
          <p:nvPr/>
        </p:nvGraphicFramePr>
        <p:xfrm>
          <a:off x="4191000" y="990600"/>
          <a:ext cx="3352800" cy="11477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8" name="公式" r:id="rId18" imgW="3352800" imgH="1147763" progId="Equation.3">
                  <p:embed/>
                </p:oleObj>
              </mc:Choice>
              <mc:Fallback>
                <p:oleObj name="公式" r:id="rId18" imgW="3352800" imgH="11477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clrChange useA="0">
                          <a:clrFrom>
                            <a:srgbClr val="000000"/>
                          </a:clrFrom>
                          <a:clrTo>
                            <a:srgbClr val="FF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1000" y="990600"/>
                        <a:ext cx="33528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" title="">
            <a:hlinkClick r:id="rId2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9711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20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30723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09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4" title=""/>
          <p:cNvSpPr/>
          <p:nvPr/>
        </p:nvSpPr>
        <p:spPr>
          <a:xfrm>
            <a:off x="7391400" y="614363"/>
            <a:ext cx="990600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>
                <a:latin typeface="宋体" pitchFamily="2" charset="-122"/>
              </a:rPr>
              <a:t>§5 </a:t>
            </a:r>
            <a:r>
              <a:rPr lang="zh-CN" altLang="en-US" sz="1800"/>
              <a:t>矩</a:t>
            </a:r>
            <a:endParaRPr lang="zh-CN" altLang="en-US" sz="1800"/>
          </a:p>
        </p:txBody>
      </p:sp>
      <p:graphicFrame>
        <p:nvGraphicFramePr>
          <p:cNvPr id="30726" name="Object 6" title=""/>
          <p:cNvGraphicFramePr>
            <a:graphicFrameLocks noChangeAspect="1"/>
          </p:cNvGraphicFramePr>
          <p:nvPr/>
        </p:nvGraphicFramePr>
        <p:xfrm>
          <a:off x="685800" y="762000"/>
          <a:ext cx="914400" cy="484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0" name="公式" r:id="rId4" imgW="914400" imgH="484188" progId="Equation.3">
                  <p:embed/>
                </p:oleObj>
              </mc:Choice>
              <mc:Fallback>
                <p:oleObj name="公式" r:id="rId4" imgW="914400" imgH="484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762000"/>
                        <a:ext cx="914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 title=""/>
          <p:cNvGraphicFramePr>
            <a:graphicFrameLocks noChangeAspect="1"/>
          </p:cNvGraphicFramePr>
          <p:nvPr/>
        </p:nvGraphicFramePr>
        <p:xfrm>
          <a:off x="1600200" y="1219200"/>
          <a:ext cx="4495800" cy="1114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1" name="公式" r:id="rId6" imgW="4495800" imgH="1114425" progId="Equation.3">
                  <p:embed/>
                </p:oleObj>
              </mc:Choice>
              <mc:Fallback>
                <p:oleObj name="公式" r:id="rId6" imgW="4495800" imgH="1114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1219200"/>
                        <a:ext cx="44958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 title=""/>
          <p:cNvGraphicFramePr>
            <a:graphicFrameLocks noChangeAspect="1"/>
          </p:cNvGraphicFramePr>
          <p:nvPr/>
        </p:nvGraphicFramePr>
        <p:xfrm>
          <a:off x="762000" y="2362200"/>
          <a:ext cx="914400" cy="469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2" name="公式" r:id="rId8" imgW="914400" imgH="469900" progId="Equation.3">
                  <p:embed/>
                </p:oleObj>
              </mc:Choice>
              <mc:Fallback>
                <p:oleObj name="公式" r:id="rId8" imgW="914400" imgH="4699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2362200"/>
                        <a:ext cx="91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 title=""/>
          <p:cNvGraphicFramePr>
            <a:graphicFrameLocks noChangeAspect="1"/>
          </p:cNvGraphicFramePr>
          <p:nvPr/>
        </p:nvGraphicFramePr>
        <p:xfrm>
          <a:off x="1676400" y="2819400"/>
          <a:ext cx="4876800" cy="1247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3" name="公式" r:id="rId10" imgW="4876800" imgH="1247775" progId="Equation.3">
                  <p:embed/>
                </p:oleObj>
              </mc:Choice>
              <mc:Fallback>
                <p:oleObj name="公式" r:id="rId10" imgW="4876800" imgH="1247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6400" y="2819400"/>
                        <a:ext cx="48768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" title=""/>
          <p:cNvGraphicFramePr>
            <a:graphicFrameLocks noChangeAspect="1"/>
          </p:cNvGraphicFramePr>
          <p:nvPr/>
        </p:nvGraphicFramePr>
        <p:xfrm>
          <a:off x="777875" y="4633913"/>
          <a:ext cx="4708525" cy="565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4" name="公式" r:id="rId12" imgW="4708525" imgH="565150" progId="Equation.3">
                  <p:embed/>
                </p:oleObj>
              </mc:Choice>
              <mc:Fallback>
                <p:oleObj name="公式" r:id="rId12" imgW="4708525" imgH="565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7875" y="4633913"/>
                        <a:ext cx="47085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" title=""/>
          <p:cNvGraphicFramePr>
            <a:graphicFrameLocks noChangeAspect="1"/>
          </p:cNvGraphicFramePr>
          <p:nvPr/>
        </p:nvGraphicFramePr>
        <p:xfrm>
          <a:off x="841375" y="5510213"/>
          <a:ext cx="6318250" cy="971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5" name="公式" r:id="rId14" imgW="6318250" imgH="971550" progId="Equation.3">
                  <p:embed/>
                </p:oleObj>
              </mc:Choice>
              <mc:Fallback>
                <p:oleObj name="公式" r:id="rId14" imgW="6318250" imgH="971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1375" y="5510213"/>
                        <a:ext cx="63182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" title="">
            <a:hlinkClick r:id="rId16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0733" name="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6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2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71683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71695" name="" title=""/>
          <p:cNvSpPr txBox="1"/>
          <p:nvPr/>
        </p:nvSpPr>
        <p:spPr>
          <a:xfrm>
            <a:off x="609600" y="685800"/>
            <a:ext cx="914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例3</a:t>
            </a:r>
            <a:endParaRPr sz="2800">
              <a:solidFill>
                <a:schemeClr val="hlink"/>
              </a:solidFill>
            </a:endParaRPr>
          </a:p>
        </p:txBody>
      </p:sp>
      <p:sp>
        <p:nvSpPr>
          <p:cNvPr id="71696" name="HomeButton 10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71697" name="Text Box 11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  <p:grpSp>
        <p:nvGrpSpPr>
          <p:cNvPr id="71724" name="" title=""/>
          <p:cNvGrpSpPr>
            <a:grpSpLocks noChangeAspect="1"/>
          </p:cNvGrpSpPr>
          <p:nvPr/>
        </p:nvGrpSpPr>
        <p:grpSpPr>
          <a:xfrm>
            <a:off x="1524000" y="2209800"/>
            <a:ext cx="5842000" cy="969963"/>
            <a:chOff x="960" y="1392"/>
            <a:chExt cx="3680" cy="611"/>
          </a:xfrm>
        </p:grpSpPr>
        <p:sp>
          <p:nvSpPr>
            <p:cNvPr id="71723" name="" title=""/>
            <p:cNvSpPr>
              <a:spLocks noTextEdit="1"/>
            </p:cNvSpPr>
            <p:nvPr/>
          </p:nvSpPr>
          <p:spPr>
            <a:xfrm>
              <a:off x="960" y="1392"/>
              <a:ext cx="3680" cy="611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1725" name="" title=""/>
            <p:cNvSpPr/>
            <p:nvPr/>
          </p:nvSpPr>
          <p:spPr>
            <a:xfrm>
              <a:off x="1162" y="1451"/>
              <a:ext cx="218" cy="45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9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1726" name="" title=""/>
            <p:cNvSpPr/>
            <p:nvPr/>
          </p:nvSpPr>
          <p:spPr>
            <a:xfrm>
              <a:off x="1366" y="1451"/>
              <a:ext cx="218" cy="45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9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cxnSp>
          <p:nvCxnSpPr>
            <p:cNvPr id="71727" name="" title=""/>
            <p:cNvCxnSpPr/>
            <p:nvPr/>
          </p:nvCxnSpPr>
          <p:spPr>
            <a:xfrm>
              <a:off x="1669" y="1707"/>
              <a:ext cx="173" cy="1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cxnSp>
          <p:nvCxnSpPr>
            <p:cNvPr id="71728" name="" title=""/>
            <p:cNvCxnSpPr/>
            <p:nvPr/>
          </p:nvCxnSpPr>
          <p:spPr>
            <a:xfrm>
              <a:off x="1972" y="1707"/>
              <a:ext cx="538" cy="1"/>
            </a:xfrm>
            <a:prstGeom prst="line">
              <a:avLst/>
            </a:prstGeom>
            <a:noFill/>
            <a:ln w="15875">
              <a:solidFill>
                <a:prstClr val="black"/>
              </a:solidFill>
              <a:miter lim="800000"/>
            </a:ln>
          </p:spPr>
        </p:cxnSp>
        <p:sp>
          <p:nvSpPr>
            <p:cNvPr id="71729" name="Rectangle 31" title=""/>
            <p:cNvSpPr/>
            <p:nvPr/>
          </p:nvSpPr>
          <p:spPr>
            <a:xfrm>
              <a:off x="3214" y="1451"/>
              <a:ext cx="218" cy="45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9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1730" name="Rectangle 32" title=""/>
            <p:cNvSpPr/>
            <p:nvPr/>
          </p:nvSpPr>
          <p:spPr>
            <a:xfrm>
              <a:off x="4531" y="1451"/>
              <a:ext cx="218" cy="45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9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1731" name="Rectangle 33" title=""/>
            <p:cNvSpPr/>
            <p:nvPr/>
          </p:nvSpPr>
          <p:spPr>
            <a:xfrm>
              <a:off x="4220" y="1528"/>
              <a:ext cx="449" cy="34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Symbol" pitchFamily="18" charset="2"/>
                </a:rPr>
                <a:t>+¥</a:t>
              </a:r>
              <a:endParaRPr kumimoji="0" sz="1800">
                <a:latin typeface="Arial"/>
              </a:endParaRPr>
            </a:p>
          </p:txBody>
        </p:sp>
        <p:sp>
          <p:nvSpPr>
            <p:cNvPr id="71732" name="Rectangle 34" title=""/>
            <p:cNvSpPr/>
            <p:nvPr/>
          </p:nvSpPr>
          <p:spPr>
            <a:xfrm>
              <a:off x="4034" y="1528"/>
              <a:ext cx="277" cy="34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Symbol" pitchFamily="18" charset="2"/>
                </a:rPr>
                <a:t>&lt;</a:t>
              </a:r>
              <a:endParaRPr kumimoji="0" sz="1800">
                <a:latin typeface="Arial"/>
              </a:endParaRPr>
            </a:p>
          </p:txBody>
        </p:sp>
        <p:sp>
          <p:nvSpPr>
            <p:cNvPr id="71733" name="Rectangle 35" title=""/>
            <p:cNvSpPr/>
            <p:nvPr/>
          </p:nvSpPr>
          <p:spPr>
            <a:xfrm>
              <a:off x="3678" y="1528"/>
              <a:ext cx="277" cy="34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Symbol" pitchFamily="18" charset="2"/>
                </a:rPr>
                <a:t>&lt;</a:t>
              </a:r>
              <a:endParaRPr kumimoji="0" sz="1800">
                <a:latin typeface="Arial"/>
              </a:endParaRPr>
            </a:p>
          </p:txBody>
        </p:sp>
        <p:sp>
          <p:nvSpPr>
            <p:cNvPr id="71734" name="Rectangle 36" title=""/>
            <p:cNvSpPr/>
            <p:nvPr/>
          </p:nvSpPr>
          <p:spPr>
            <a:xfrm>
              <a:off x="3455" y="1528"/>
              <a:ext cx="317" cy="34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kumimoji="0" sz="1800">
                <a:latin typeface="Arial"/>
              </a:endParaRPr>
            </a:p>
          </p:txBody>
        </p:sp>
        <p:sp>
          <p:nvSpPr>
            <p:cNvPr id="71735" name="Rectangle 37" title=""/>
            <p:cNvSpPr/>
            <p:nvPr/>
          </p:nvSpPr>
          <p:spPr>
            <a:xfrm>
              <a:off x="3288" y="1528"/>
              <a:ext cx="277" cy="34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1736" name="Rectangle 38" title=""/>
            <p:cNvSpPr/>
            <p:nvPr/>
          </p:nvSpPr>
          <p:spPr>
            <a:xfrm>
              <a:off x="2099" y="1713"/>
              <a:ext cx="277" cy="34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1737" name="Rectangle 39" title=""/>
            <p:cNvSpPr/>
            <p:nvPr/>
          </p:nvSpPr>
          <p:spPr>
            <a:xfrm>
              <a:off x="1879" y="1528"/>
              <a:ext cx="205" cy="34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kumimoji="0" sz="1800">
                <a:latin typeface="Arial"/>
              </a:endParaRPr>
            </a:p>
          </p:txBody>
        </p:sp>
        <p:sp>
          <p:nvSpPr>
            <p:cNvPr id="71738" name="" title=""/>
            <p:cNvSpPr/>
            <p:nvPr/>
          </p:nvSpPr>
          <p:spPr>
            <a:xfrm>
              <a:off x="1480" y="1528"/>
              <a:ext cx="277" cy="34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1739" name="" title=""/>
            <p:cNvSpPr/>
            <p:nvPr/>
          </p:nvSpPr>
          <p:spPr>
            <a:xfrm>
              <a:off x="3875" y="1555"/>
              <a:ext cx="204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1740" name="" title=""/>
            <p:cNvSpPr/>
            <p:nvPr/>
          </p:nvSpPr>
          <p:spPr>
            <a:xfrm>
              <a:off x="2285" y="1740"/>
              <a:ext cx="204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1741" name="" title=""/>
            <p:cNvSpPr/>
            <p:nvPr/>
          </p:nvSpPr>
          <p:spPr>
            <a:xfrm>
              <a:off x="1248" y="1555"/>
              <a:ext cx="204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1742" name="" title=""/>
            <p:cNvSpPr/>
            <p:nvPr/>
          </p:nvSpPr>
          <p:spPr>
            <a:xfrm>
              <a:off x="1040" y="1555"/>
              <a:ext cx="164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 i="1">
                  <a:solidFill>
                    <a:srgbClr val="000000"/>
                  </a:solidFill>
                </a:rPr>
                <a:t>f</a:t>
              </a:r>
              <a:endParaRPr kumimoji="0" sz="1800">
                <a:latin typeface="Arial"/>
              </a:endParaRPr>
            </a:p>
          </p:txBody>
        </p:sp>
        <p:sp>
          <p:nvSpPr>
            <p:cNvPr id="71743" name="" title=""/>
            <p:cNvSpPr/>
            <p:nvPr/>
          </p:nvSpPr>
          <p:spPr>
            <a:xfrm>
              <a:off x="2406" y="1721"/>
              <a:ext cx="130" cy="19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7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1744" name="Rectangle 40" title=""/>
            <p:cNvSpPr/>
            <p:nvPr/>
          </p:nvSpPr>
          <p:spPr>
            <a:xfrm>
              <a:off x="1962" y="1740"/>
              <a:ext cx="217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1745" name="Rectangle 41" title=""/>
            <p:cNvSpPr/>
            <p:nvPr/>
          </p:nvSpPr>
          <p:spPr>
            <a:xfrm>
              <a:off x="2182" y="1406"/>
              <a:ext cx="217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1746" name="Rectangle 42" title=""/>
            <p:cNvSpPr/>
            <p:nvPr/>
          </p:nvSpPr>
          <p:spPr>
            <a:xfrm>
              <a:off x="1696" y="1406"/>
              <a:ext cx="217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1747" name="Rectangle 43" title=""/>
            <p:cNvSpPr/>
            <p:nvPr/>
          </p:nvSpPr>
          <p:spPr>
            <a:xfrm>
              <a:off x="1667" y="1713"/>
              <a:ext cx="277" cy="34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 i="1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1749" name="Group 45" title=""/>
          <p:cNvGrpSpPr>
            <a:grpSpLocks noChangeAspect="1"/>
          </p:cNvGrpSpPr>
          <p:nvPr/>
        </p:nvGrpSpPr>
        <p:grpSpPr>
          <a:xfrm>
            <a:off x="609600" y="1676400"/>
            <a:ext cx="7696200" cy="530225"/>
            <a:chOff x="384" y="1056"/>
            <a:chExt cx="4848" cy="334"/>
          </a:xfrm>
        </p:grpSpPr>
        <p:sp>
          <p:nvSpPr>
            <p:cNvPr id="71748" name="NotDefined 44" title=""/>
            <p:cNvSpPr>
              <a:spLocks noTextEdit="1"/>
            </p:cNvSpPr>
            <p:nvPr/>
          </p:nvSpPr>
          <p:spPr>
            <a:xfrm>
              <a:off x="384" y="1056"/>
              <a:ext cx="4848" cy="334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1750" name="Rectangle 46" title=""/>
            <p:cNvSpPr/>
            <p:nvPr/>
          </p:nvSpPr>
          <p:spPr>
            <a:xfrm>
              <a:off x="3540" y="1089"/>
              <a:ext cx="1814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宋体" pitchFamily="2" charset="-122"/>
                </a:rPr>
                <a:t>，其密度函数为</a:t>
              </a:r>
              <a:endParaRPr kumimoji="0" sz="1800">
                <a:latin typeface="Arial"/>
              </a:endParaRPr>
            </a:p>
          </p:txBody>
        </p:sp>
        <p:sp>
          <p:nvSpPr>
            <p:cNvPr id="71751" name="Rectangle 47" title=""/>
            <p:cNvSpPr/>
            <p:nvPr/>
          </p:nvSpPr>
          <p:spPr>
            <a:xfrm>
              <a:off x="3043" y="1089"/>
              <a:ext cx="605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宋体" pitchFamily="2" charset="-122"/>
                </a:rPr>
                <a:t>分布</a:t>
              </a:r>
              <a:endParaRPr kumimoji="0" sz="1800">
                <a:latin typeface="Arial"/>
              </a:endParaRPr>
            </a:p>
          </p:txBody>
        </p:sp>
        <p:sp>
          <p:nvSpPr>
            <p:cNvPr id="71752" name="Rectangle 48" title=""/>
            <p:cNvSpPr/>
            <p:nvPr/>
          </p:nvSpPr>
          <p:spPr>
            <a:xfrm>
              <a:off x="1852" y="1089"/>
              <a:ext cx="605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宋体" pitchFamily="2" charset="-122"/>
                </a:rPr>
                <a:t>服从</a:t>
              </a:r>
              <a:endParaRPr kumimoji="0" sz="1800">
                <a:latin typeface="Arial"/>
              </a:endParaRPr>
            </a:p>
          </p:txBody>
        </p:sp>
        <p:sp>
          <p:nvSpPr>
            <p:cNvPr id="71753" name="Rectangle 49" title=""/>
            <p:cNvSpPr/>
            <p:nvPr/>
          </p:nvSpPr>
          <p:spPr>
            <a:xfrm>
              <a:off x="409" y="1089"/>
              <a:ext cx="1330" cy="27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  <a:latin typeface="宋体" pitchFamily="2" charset="-122"/>
                </a:rPr>
                <a:t>设随机变量</a:t>
              </a:r>
              <a:endParaRPr kumimoji="0" sz="1800">
                <a:latin typeface="Arial"/>
              </a:endParaRPr>
            </a:p>
          </p:txBody>
        </p:sp>
        <p:sp>
          <p:nvSpPr>
            <p:cNvPr id="71754" name="" title=""/>
            <p:cNvSpPr/>
            <p:nvPr/>
          </p:nvSpPr>
          <p:spPr>
            <a:xfrm>
              <a:off x="2327" y="1082"/>
              <a:ext cx="837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>
                  <a:solidFill>
                    <a:srgbClr val="000000"/>
                  </a:solidFill>
                </a:rPr>
                <a:t>Cauchy</a:t>
              </a:r>
              <a:endParaRPr kumimoji="0" sz="1800">
                <a:latin typeface="Arial"/>
              </a:endParaRPr>
            </a:p>
          </p:txBody>
        </p:sp>
        <p:sp>
          <p:nvSpPr>
            <p:cNvPr id="71755" name="" title=""/>
            <p:cNvSpPr/>
            <p:nvPr/>
          </p:nvSpPr>
          <p:spPr>
            <a:xfrm>
              <a:off x="1644" y="1082"/>
              <a:ext cx="245" cy="31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0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1757" name="" title=""/>
          <p:cNvGrpSpPr>
            <a:grpSpLocks noChangeAspect="1"/>
          </p:cNvGrpSpPr>
          <p:nvPr/>
        </p:nvGrpSpPr>
        <p:grpSpPr>
          <a:xfrm>
            <a:off x="762000" y="3124200"/>
            <a:ext cx="757238" cy="458788"/>
            <a:chOff x="480" y="1968"/>
            <a:chExt cx="477" cy="289"/>
          </a:xfrm>
        </p:grpSpPr>
        <p:sp>
          <p:nvSpPr>
            <p:cNvPr id="71756" name="" title=""/>
            <p:cNvSpPr>
              <a:spLocks noTextEdit="1"/>
            </p:cNvSpPr>
            <p:nvPr/>
          </p:nvSpPr>
          <p:spPr>
            <a:xfrm>
              <a:off x="480" y="1968"/>
              <a:ext cx="477" cy="289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1758" name="" title=""/>
            <p:cNvSpPr/>
            <p:nvPr/>
          </p:nvSpPr>
          <p:spPr>
            <a:xfrm>
              <a:off x="479" y="1999"/>
              <a:ext cx="569" cy="25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由于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1760" name="Group 50" title=""/>
          <p:cNvGrpSpPr>
            <a:grpSpLocks noChangeAspect="1"/>
          </p:cNvGrpSpPr>
          <p:nvPr/>
        </p:nvGrpSpPr>
        <p:grpSpPr>
          <a:xfrm>
            <a:off x="762000" y="3657600"/>
            <a:ext cx="1628775" cy="1074738"/>
            <a:chOff x="480" y="2304"/>
            <a:chExt cx="1026" cy="677"/>
          </a:xfrm>
        </p:grpSpPr>
        <p:sp>
          <p:nvSpPr>
            <p:cNvPr id="71759" name="" title=""/>
            <p:cNvSpPr>
              <a:spLocks noTextEdit="1"/>
            </p:cNvSpPr>
            <p:nvPr/>
          </p:nvSpPr>
          <p:spPr>
            <a:xfrm>
              <a:off x="480" y="2304"/>
              <a:ext cx="1026" cy="67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71761" name="" title=""/>
            <p:cNvCxnSpPr/>
            <p:nvPr/>
          </p:nvCxnSpPr>
          <p:spPr>
            <a:xfrm>
              <a:off x="687" y="2520"/>
              <a:ext cx="1" cy="263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cxnSp>
          <p:nvCxnSpPr>
            <p:cNvPr id="71762" name="" title=""/>
            <p:cNvCxnSpPr/>
            <p:nvPr/>
          </p:nvCxnSpPr>
          <p:spPr>
            <a:xfrm>
              <a:off x="835" y="2520"/>
              <a:ext cx="1" cy="263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sp>
          <p:nvSpPr>
            <p:cNvPr id="71763" name="Rectangle 53" title=""/>
            <p:cNvSpPr/>
            <p:nvPr/>
          </p:nvSpPr>
          <p:spPr>
            <a:xfrm>
              <a:off x="1012" y="2413"/>
              <a:ext cx="202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6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1764" name="Rectangle 54" title=""/>
            <p:cNvSpPr/>
            <p:nvPr/>
          </p:nvSpPr>
          <p:spPr>
            <a:xfrm>
              <a:off x="1201" y="2413"/>
              <a:ext cx="202" cy="4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6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1765" name="Rectangle 55" title=""/>
            <p:cNvSpPr/>
            <p:nvPr/>
          </p:nvSpPr>
          <p:spPr>
            <a:xfrm>
              <a:off x="554" y="2454"/>
              <a:ext cx="294" cy="48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10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kumimoji="0" sz="1800">
                <a:latin typeface="Arial"/>
              </a:endParaRPr>
            </a:p>
          </p:txBody>
        </p:sp>
        <p:sp>
          <p:nvSpPr>
            <p:cNvPr id="71766" name="Rectangle 56" title=""/>
            <p:cNvSpPr/>
            <p:nvPr/>
          </p:nvSpPr>
          <p:spPr>
            <a:xfrm>
              <a:off x="518" y="2326"/>
              <a:ext cx="239" cy="1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  <a:latin typeface="Symbol" pitchFamily="18" charset="2"/>
                </a:rPr>
                <a:t>+¥</a:t>
              </a:r>
              <a:endParaRPr kumimoji="0" sz="1800">
                <a:latin typeface="Arial"/>
              </a:endParaRPr>
            </a:p>
          </p:txBody>
        </p:sp>
        <p:sp>
          <p:nvSpPr>
            <p:cNvPr id="71767" name="Rectangle 57" title=""/>
            <p:cNvSpPr/>
            <p:nvPr/>
          </p:nvSpPr>
          <p:spPr>
            <a:xfrm>
              <a:off x="591" y="2815"/>
              <a:ext cx="168" cy="1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kumimoji="0" sz="1800">
                <a:latin typeface="Arial"/>
              </a:endParaRPr>
            </a:p>
          </p:txBody>
        </p:sp>
        <p:sp>
          <p:nvSpPr>
            <p:cNvPr id="71768" name="Rectangle 58" title=""/>
            <p:cNvSpPr/>
            <p:nvPr/>
          </p:nvSpPr>
          <p:spPr>
            <a:xfrm>
              <a:off x="515" y="2815"/>
              <a:ext cx="147" cy="1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1769" name="Rectangle 59" title=""/>
            <p:cNvSpPr/>
            <p:nvPr/>
          </p:nvSpPr>
          <p:spPr>
            <a:xfrm>
              <a:off x="1262" y="2511"/>
              <a:ext cx="302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dx</a:t>
              </a:r>
              <a:endParaRPr kumimoji="0" sz="1800">
                <a:latin typeface="Arial"/>
              </a:endParaRPr>
            </a:p>
          </p:txBody>
        </p:sp>
        <p:sp>
          <p:nvSpPr>
            <p:cNvPr id="71770" name="" title=""/>
            <p:cNvSpPr/>
            <p:nvPr/>
          </p:nvSpPr>
          <p:spPr>
            <a:xfrm>
              <a:off x="1091" y="2511"/>
              <a:ext cx="190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1771" name="" title=""/>
            <p:cNvSpPr/>
            <p:nvPr/>
          </p:nvSpPr>
          <p:spPr>
            <a:xfrm>
              <a:off x="899" y="2511"/>
              <a:ext cx="153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f</a:t>
              </a:r>
              <a:endParaRPr kumimoji="0" sz="1800">
                <a:latin typeface="Arial"/>
              </a:endParaRPr>
            </a:p>
          </p:txBody>
        </p:sp>
        <p:sp>
          <p:nvSpPr>
            <p:cNvPr id="71772" name="" title=""/>
            <p:cNvSpPr/>
            <p:nvPr/>
          </p:nvSpPr>
          <p:spPr>
            <a:xfrm>
              <a:off x="720" y="2511"/>
              <a:ext cx="190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1774" name="" title=""/>
          <p:cNvGrpSpPr>
            <a:grpSpLocks noChangeAspect="1"/>
          </p:cNvGrpSpPr>
          <p:nvPr/>
        </p:nvGrpSpPr>
        <p:grpSpPr>
          <a:xfrm>
            <a:off x="2330450" y="3657600"/>
            <a:ext cx="2151063" cy="1074738"/>
            <a:chOff x="1468" y="2304"/>
            <a:chExt cx="1355" cy="677"/>
          </a:xfrm>
        </p:grpSpPr>
        <p:sp>
          <p:nvSpPr>
            <p:cNvPr id="71773" name="" title=""/>
            <p:cNvSpPr>
              <a:spLocks noTextEdit="1"/>
            </p:cNvSpPr>
            <p:nvPr/>
          </p:nvSpPr>
          <p:spPr>
            <a:xfrm>
              <a:off x="1468" y="2304"/>
              <a:ext cx="1355" cy="677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71775" name="" title=""/>
            <p:cNvCxnSpPr/>
            <p:nvPr/>
          </p:nvCxnSpPr>
          <p:spPr>
            <a:xfrm>
              <a:off x="1676" y="2652"/>
              <a:ext cx="161" cy="1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cxnSp>
          <p:nvCxnSpPr>
            <p:cNvPr id="71776" name="" title=""/>
            <p:cNvCxnSpPr/>
            <p:nvPr/>
          </p:nvCxnSpPr>
          <p:spPr>
            <a:xfrm>
              <a:off x="2216" y="2361"/>
              <a:ext cx="1" cy="263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cxnSp>
          <p:nvCxnSpPr>
            <p:cNvPr id="71777" name="" title=""/>
            <p:cNvCxnSpPr/>
            <p:nvPr/>
          </p:nvCxnSpPr>
          <p:spPr>
            <a:xfrm>
              <a:off x="2364" y="2361"/>
              <a:ext cx="1" cy="263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cxnSp>
          <p:nvCxnSpPr>
            <p:cNvPr id="71778" name="" title=""/>
            <p:cNvCxnSpPr/>
            <p:nvPr/>
          </p:nvCxnSpPr>
          <p:spPr>
            <a:xfrm>
              <a:off x="2044" y="2652"/>
              <a:ext cx="497" cy="1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sp>
          <p:nvSpPr>
            <p:cNvPr id="71779" name="Rectangle 63" title=""/>
            <p:cNvSpPr/>
            <p:nvPr/>
          </p:nvSpPr>
          <p:spPr>
            <a:xfrm>
              <a:off x="1915" y="2454"/>
              <a:ext cx="294" cy="48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10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kumimoji="0" sz="1800">
                <a:latin typeface="Arial"/>
              </a:endParaRPr>
            </a:p>
          </p:txBody>
        </p:sp>
        <p:sp>
          <p:nvSpPr>
            <p:cNvPr id="71780" name="Rectangle 64" title=""/>
            <p:cNvSpPr/>
            <p:nvPr/>
          </p:nvSpPr>
          <p:spPr>
            <a:xfrm>
              <a:off x="1879" y="2326"/>
              <a:ext cx="239" cy="1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  <a:latin typeface="Symbol" pitchFamily="18" charset="2"/>
                </a:rPr>
                <a:t>+¥</a:t>
              </a:r>
              <a:endParaRPr kumimoji="0" sz="1800">
                <a:latin typeface="Arial"/>
              </a:endParaRPr>
            </a:p>
          </p:txBody>
        </p:sp>
        <p:sp>
          <p:nvSpPr>
            <p:cNvPr id="71781" name="Rectangle 65" title=""/>
            <p:cNvSpPr/>
            <p:nvPr/>
          </p:nvSpPr>
          <p:spPr>
            <a:xfrm>
              <a:off x="1952" y="2815"/>
              <a:ext cx="168" cy="1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kumimoji="0" sz="1800">
                <a:latin typeface="Arial"/>
              </a:endParaRPr>
            </a:p>
          </p:txBody>
        </p:sp>
        <p:sp>
          <p:nvSpPr>
            <p:cNvPr id="71782" name="Rectangle 66" title=""/>
            <p:cNvSpPr/>
            <p:nvPr/>
          </p:nvSpPr>
          <p:spPr>
            <a:xfrm>
              <a:off x="1876" y="2815"/>
              <a:ext cx="147" cy="18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1783" name="Rectangle 67" title=""/>
            <p:cNvSpPr/>
            <p:nvPr/>
          </p:nvSpPr>
          <p:spPr>
            <a:xfrm>
              <a:off x="2162" y="2657"/>
              <a:ext cx="257" cy="32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1784" name="Rectangle 68" title=""/>
            <p:cNvSpPr/>
            <p:nvPr/>
          </p:nvSpPr>
          <p:spPr>
            <a:xfrm>
              <a:off x="1501" y="2486"/>
              <a:ext cx="257" cy="32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1785" name="Rectangle 69" title=""/>
            <p:cNvSpPr/>
            <p:nvPr/>
          </p:nvSpPr>
          <p:spPr>
            <a:xfrm>
              <a:off x="2579" y="2511"/>
              <a:ext cx="302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dx</a:t>
              </a:r>
              <a:endParaRPr kumimoji="0" sz="1800">
                <a:latin typeface="Arial"/>
              </a:endParaRPr>
            </a:p>
          </p:txBody>
        </p:sp>
        <p:sp>
          <p:nvSpPr>
            <p:cNvPr id="71786" name="" title=""/>
            <p:cNvSpPr/>
            <p:nvPr/>
          </p:nvSpPr>
          <p:spPr>
            <a:xfrm>
              <a:off x="2333" y="2682"/>
              <a:ext cx="190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1787" name="" title=""/>
            <p:cNvSpPr/>
            <p:nvPr/>
          </p:nvSpPr>
          <p:spPr>
            <a:xfrm>
              <a:off x="2250" y="2352"/>
              <a:ext cx="190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1788" name="" title=""/>
            <p:cNvSpPr/>
            <p:nvPr/>
          </p:nvSpPr>
          <p:spPr>
            <a:xfrm>
              <a:off x="2445" y="2665"/>
              <a:ext cx="116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1789" name="" title=""/>
            <p:cNvSpPr/>
            <p:nvPr/>
          </p:nvSpPr>
          <p:spPr>
            <a:xfrm>
              <a:off x="2034" y="2682"/>
              <a:ext cx="202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1790" name="" title=""/>
            <p:cNvSpPr/>
            <p:nvPr/>
          </p:nvSpPr>
          <p:spPr>
            <a:xfrm>
              <a:off x="1701" y="2372"/>
              <a:ext cx="202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1791" name="" title=""/>
            <p:cNvSpPr/>
            <p:nvPr/>
          </p:nvSpPr>
          <p:spPr>
            <a:xfrm>
              <a:off x="1674" y="2657"/>
              <a:ext cx="257" cy="32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1793" name="Group 71" title=""/>
          <p:cNvGrpSpPr>
            <a:grpSpLocks noChangeAspect="1"/>
          </p:cNvGrpSpPr>
          <p:nvPr/>
        </p:nvGrpSpPr>
        <p:grpSpPr>
          <a:xfrm>
            <a:off x="4572000" y="3657600"/>
            <a:ext cx="2151063" cy="1100138"/>
            <a:chOff x="2880" y="2304"/>
            <a:chExt cx="1355" cy="693"/>
          </a:xfrm>
        </p:grpSpPr>
        <p:sp>
          <p:nvSpPr>
            <p:cNvPr id="71792" name="NotDefined 70" title=""/>
            <p:cNvSpPr>
              <a:spLocks noTextEdit="1"/>
            </p:cNvSpPr>
            <p:nvPr/>
          </p:nvSpPr>
          <p:spPr>
            <a:xfrm>
              <a:off x="2880" y="2304"/>
              <a:ext cx="1355" cy="693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71794" name="" title=""/>
            <p:cNvCxnSpPr/>
            <p:nvPr/>
          </p:nvCxnSpPr>
          <p:spPr>
            <a:xfrm>
              <a:off x="3088" y="2651"/>
              <a:ext cx="161" cy="1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cxnSp>
          <p:nvCxnSpPr>
            <p:cNvPr id="71795" name="" title=""/>
            <p:cNvCxnSpPr/>
            <p:nvPr/>
          </p:nvCxnSpPr>
          <p:spPr>
            <a:xfrm>
              <a:off x="3453" y="2651"/>
              <a:ext cx="498" cy="1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sp>
          <p:nvSpPr>
            <p:cNvPr id="71796" name="Rectangle 74" title=""/>
            <p:cNvSpPr/>
            <p:nvPr/>
          </p:nvSpPr>
          <p:spPr>
            <a:xfrm>
              <a:off x="3324" y="2454"/>
              <a:ext cx="288" cy="47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10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kumimoji="0" sz="1800">
                <a:latin typeface="Arial"/>
              </a:endParaRPr>
            </a:p>
          </p:txBody>
        </p:sp>
        <p:sp>
          <p:nvSpPr>
            <p:cNvPr id="71797" name="Rectangle 75" title=""/>
            <p:cNvSpPr/>
            <p:nvPr/>
          </p:nvSpPr>
          <p:spPr>
            <a:xfrm>
              <a:off x="3288" y="2326"/>
              <a:ext cx="239" cy="18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  <a:latin typeface="Symbol" pitchFamily="18" charset="2"/>
                </a:rPr>
                <a:t>+¥</a:t>
              </a:r>
              <a:endParaRPr kumimoji="0" sz="1800">
                <a:latin typeface="Arial"/>
              </a:endParaRPr>
            </a:p>
          </p:txBody>
        </p:sp>
        <p:sp>
          <p:nvSpPr>
            <p:cNvPr id="71798" name="Rectangle 76" title=""/>
            <p:cNvSpPr/>
            <p:nvPr/>
          </p:nvSpPr>
          <p:spPr>
            <a:xfrm>
              <a:off x="3571" y="2656"/>
              <a:ext cx="259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1799" name="Rectangle 77" title=""/>
            <p:cNvSpPr/>
            <p:nvPr/>
          </p:nvSpPr>
          <p:spPr>
            <a:xfrm>
              <a:off x="2913" y="2485"/>
              <a:ext cx="259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1800" name="Rectangle 78" title=""/>
            <p:cNvSpPr/>
            <p:nvPr/>
          </p:nvSpPr>
          <p:spPr>
            <a:xfrm>
              <a:off x="3337" y="2827"/>
              <a:ext cx="116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1801" name="Rectangle 79" title=""/>
            <p:cNvSpPr/>
            <p:nvPr/>
          </p:nvSpPr>
          <p:spPr>
            <a:xfrm>
              <a:off x="3854" y="2663"/>
              <a:ext cx="116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1802" name="" title=""/>
            <p:cNvSpPr/>
            <p:nvPr/>
          </p:nvSpPr>
          <p:spPr>
            <a:xfrm>
              <a:off x="3444" y="2681"/>
              <a:ext cx="203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1803" name="" title=""/>
            <p:cNvSpPr/>
            <p:nvPr/>
          </p:nvSpPr>
          <p:spPr>
            <a:xfrm>
              <a:off x="3117" y="2372"/>
              <a:ext cx="203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1804" name="" title=""/>
            <p:cNvSpPr/>
            <p:nvPr/>
          </p:nvSpPr>
          <p:spPr>
            <a:xfrm>
              <a:off x="3988" y="2510"/>
              <a:ext cx="303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 i="1">
                  <a:solidFill>
                    <a:srgbClr val="000000"/>
                  </a:solidFill>
                </a:rPr>
                <a:t>dx</a:t>
              </a:r>
              <a:endParaRPr kumimoji="0" sz="1800">
                <a:latin typeface="Arial"/>
              </a:endParaRPr>
            </a:p>
          </p:txBody>
        </p:sp>
        <p:sp>
          <p:nvSpPr>
            <p:cNvPr id="71805" name="" title=""/>
            <p:cNvSpPr/>
            <p:nvPr/>
          </p:nvSpPr>
          <p:spPr>
            <a:xfrm>
              <a:off x="3742" y="2681"/>
              <a:ext cx="190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1806" name="" title=""/>
            <p:cNvSpPr/>
            <p:nvPr/>
          </p:nvSpPr>
          <p:spPr>
            <a:xfrm>
              <a:off x="3659" y="2372"/>
              <a:ext cx="190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1807" name="" title=""/>
            <p:cNvSpPr/>
            <p:nvPr/>
          </p:nvSpPr>
          <p:spPr>
            <a:xfrm>
              <a:off x="3086" y="2656"/>
              <a:ext cx="259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 i="1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1809" name="Group 81" title=""/>
          <p:cNvGrpSpPr>
            <a:grpSpLocks noChangeAspect="1"/>
          </p:cNvGrpSpPr>
          <p:nvPr/>
        </p:nvGrpSpPr>
        <p:grpSpPr>
          <a:xfrm>
            <a:off x="6705600" y="3657600"/>
            <a:ext cx="2238375" cy="1100138"/>
            <a:chOff x="4224" y="2304"/>
            <a:chExt cx="1410" cy="693"/>
          </a:xfrm>
        </p:grpSpPr>
        <p:sp>
          <p:nvSpPr>
            <p:cNvPr id="71808" name="NotDefined 80" title=""/>
            <p:cNvSpPr>
              <a:spLocks noTextEdit="1"/>
            </p:cNvSpPr>
            <p:nvPr/>
          </p:nvSpPr>
          <p:spPr>
            <a:xfrm>
              <a:off x="4224" y="2304"/>
              <a:ext cx="1410" cy="693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cxnSp>
          <p:nvCxnSpPr>
            <p:cNvPr id="71810" name="" title=""/>
            <p:cNvCxnSpPr/>
            <p:nvPr/>
          </p:nvCxnSpPr>
          <p:spPr>
            <a:xfrm>
              <a:off x="4432" y="2669"/>
              <a:ext cx="161" cy="1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sp>
          <p:nvSpPr>
            <p:cNvPr id="71811" name="Rectangle 83" title=""/>
            <p:cNvSpPr/>
            <p:nvPr/>
          </p:nvSpPr>
          <p:spPr>
            <a:xfrm>
              <a:off x="4806" y="2371"/>
              <a:ext cx="202" cy="50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4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1812" name="Rectangle 84" title=""/>
            <p:cNvSpPr/>
            <p:nvPr/>
          </p:nvSpPr>
          <p:spPr>
            <a:xfrm>
              <a:off x="5347" y="2371"/>
              <a:ext cx="202" cy="50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44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cxnSp>
          <p:nvCxnSpPr>
            <p:cNvPr id="71813" name="" title=""/>
            <p:cNvCxnSpPr/>
            <p:nvPr/>
          </p:nvCxnSpPr>
          <p:spPr>
            <a:xfrm>
              <a:off x="5407" y="2400"/>
              <a:ext cx="1" cy="538"/>
            </a:xfrm>
            <a:prstGeom prst="line">
              <a:avLst/>
            </a:prstGeom>
            <a:noFill/>
            <a:ln w="14288">
              <a:solidFill>
                <a:prstClr val="black"/>
              </a:solidFill>
              <a:miter lim="800000"/>
            </a:ln>
          </p:spPr>
        </p:cxnSp>
        <p:sp>
          <p:nvSpPr>
            <p:cNvPr id="71814" name="Rectangle 86" title=""/>
            <p:cNvSpPr/>
            <p:nvPr/>
          </p:nvSpPr>
          <p:spPr>
            <a:xfrm>
              <a:off x="5435" y="2325"/>
              <a:ext cx="239" cy="18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  <a:latin typeface="Symbol" pitchFamily="18" charset="2"/>
                </a:rPr>
                <a:t>+¥</a:t>
              </a:r>
              <a:endParaRPr kumimoji="0" sz="1800">
                <a:latin typeface="Arial"/>
              </a:endParaRPr>
            </a:p>
          </p:txBody>
        </p:sp>
        <p:sp>
          <p:nvSpPr>
            <p:cNvPr id="71815" name="Rectangle 87" title=""/>
            <p:cNvSpPr/>
            <p:nvPr/>
          </p:nvSpPr>
          <p:spPr>
            <a:xfrm>
              <a:off x="4968" y="2503"/>
              <a:ext cx="259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kumimoji="0" sz="1800">
                <a:latin typeface="Arial"/>
              </a:endParaRPr>
            </a:p>
          </p:txBody>
        </p:sp>
        <p:sp>
          <p:nvSpPr>
            <p:cNvPr id="71816" name="Rectangle 88" title=""/>
            <p:cNvSpPr/>
            <p:nvPr/>
          </p:nvSpPr>
          <p:spPr>
            <a:xfrm>
              <a:off x="4257" y="2503"/>
              <a:ext cx="259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  <p:sp>
          <p:nvSpPr>
            <p:cNvPr id="71817" name="Rectangle 89" title=""/>
            <p:cNvSpPr/>
            <p:nvPr/>
          </p:nvSpPr>
          <p:spPr>
            <a:xfrm>
              <a:off x="5433" y="2833"/>
              <a:ext cx="116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</a:rPr>
                <a:t>0</a:t>
              </a:r>
              <a:endParaRPr kumimoji="0" sz="1800">
                <a:latin typeface="Arial"/>
              </a:endParaRPr>
            </a:p>
          </p:txBody>
        </p:sp>
        <p:sp>
          <p:nvSpPr>
            <p:cNvPr id="71818" name="" title=""/>
            <p:cNvSpPr/>
            <p:nvPr/>
          </p:nvSpPr>
          <p:spPr>
            <a:xfrm>
              <a:off x="5251" y="2510"/>
              <a:ext cx="116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1600">
                  <a:solidFill>
                    <a:srgbClr val="000000"/>
                  </a:solidFill>
                </a:rPr>
                <a:t>2</a:t>
              </a:r>
              <a:endParaRPr kumimoji="0" sz="1800">
                <a:latin typeface="Arial"/>
              </a:endParaRPr>
            </a:p>
          </p:txBody>
        </p:sp>
        <p:sp>
          <p:nvSpPr>
            <p:cNvPr id="71819" name="" title=""/>
            <p:cNvSpPr/>
            <p:nvPr/>
          </p:nvSpPr>
          <p:spPr>
            <a:xfrm>
              <a:off x="4841" y="2528"/>
              <a:ext cx="203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1820" name="" title=""/>
            <p:cNvSpPr/>
            <p:nvPr/>
          </p:nvSpPr>
          <p:spPr>
            <a:xfrm>
              <a:off x="4627" y="2528"/>
              <a:ext cx="266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</a:rPr>
                <a:t>ln</a:t>
              </a:r>
              <a:endParaRPr kumimoji="0" sz="1800">
                <a:latin typeface="Arial"/>
              </a:endParaRPr>
            </a:p>
          </p:txBody>
        </p:sp>
        <p:sp>
          <p:nvSpPr>
            <p:cNvPr id="71821" name="" title=""/>
            <p:cNvSpPr/>
            <p:nvPr/>
          </p:nvSpPr>
          <p:spPr>
            <a:xfrm>
              <a:off x="4457" y="2391"/>
              <a:ext cx="203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</a:rPr>
                <a:t>1</a:t>
              </a:r>
              <a:endParaRPr kumimoji="0" sz="1800">
                <a:latin typeface="Arial"/>
              </a:endParaRPr>
            </a:p>
          </p:txBody>
        </p:sp>
        <p:sp>
          <p:nvSpPr>
            <p:cNvPr id="71822" name="" title=""/>
            <p:cNvSpPr/>
            <p:nvPr/>
          </p:nvSpPr>
          <p:spPr>
            <a:xfrm>
              <a:off x="5140" y="2528"/>
              <a:ext cx="190" cy="2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1823" name="" title=""/>
            <p:cNvSpPr/>
            <p:nvPr/>
          </p:nvSpPr>
          <p:spPr>
            <a:xfrm>
              <a:off x="4430" y="2674"/>
              <a:ext cx="259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 i="1">
                  <a:solidFill>
                    <a:srgbClr val="000000"/>
                  </a:solidFill>
                  <a:latin typeface="Symbol" pitchFamily="18" charset="2"/>
                </a:rPr>
                <a:t>p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1825" name="Group 91" title=""/>
          <p:cNvGrpSpPr>
            <a:grpSpLocks noChangeAspect="1"/>
          </p:cNvGrpSpPr>
          <p:nvPr/>
        </p:nvGrpSpPr>
        <p:grpSpPr>
          <a:xfrm>
            <a:off x="2362200" y="4876800"/>
            <a:ext cx="809625" cy="319088"/>
            <a:chOff x="1488" y="3072"/>
            <a:chExt cx="510" cy="201"/>
          </a:xfrm>
        </p:grpSpPr>
        <p:sp>
          <p:nvSpPr>
            <p:cNvPr id="71824" name="NotDefined 90" title=""/>
            <p:cNvSpPr>
              <a:spLocks noTextEdit="1"/>
            </p:cNvSpPr>
            <p:nvPr/>
          </p:nvSpPr>
          <p:spPr>
            <a:xfrm>
              <a:off x="1488" y="3072"/>
              <a:ext cx="510" cy="201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1826" name="Rectangle 92" title=""/>
            <p:cNvSpPr/>
            <p:nvPr/>
          </p:nvSpPr>
          <p:spPr>
            <a:xfrm>
              <a:off x="1692" y="3016"/>
              <a:ext cx="415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Symbol" pitchFamily="18" charset="2"/>
                </a:rPr>
                <a:t>+¥</a:t>
              </a:r>
              <a:endParaRPr kumimoji="0" sz="1800">
                <a:latin typeface="Arial"/>
              </a:endParaRPr>
            </a:p>
          </p:txBody>
        </p:sp>
        <p:sp>
          <p:nvSpPr>
            <p:cNvPr id="71827" name="Rectangle 93" title=""/>
            <p:cNvSpPr/>
            <p:nvPr/>
          </p:nvSpPr>
          <p:spPr>
            <a:xfrm>
              <a:off x="1521" y="3016"/>
              <a:ext cx="256" cy="32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1829" name="Group 95" title=""/>
          <p:cNvGrpSpPr>
            <a:grpSpLocks noChangeAspect="1"/>
          </p:cNvGrpSpPr>
          <p:nvPr/>
        </p:nvGrpSpPr>
        <p:grpSpPr>
          <a:xfrm>
            <a:off x="609600" y="5181600"/>
            <a:ext cx="5257800" cy="1304925"/>
            <a:chOff x="384" y="3264"/>
            <a:chExt cx="3312" cy="822"/>
          </a:xfrm>
        </p:grpSpPr>
        <p:sp>
          <p:nvSpPr>
            <p:cNvPr id="71828" name="NotDefined 94" title=""/>
            <p:cNvSpPr>
              <a:spLocks noTextEdit="1"/>
            </p:cNvSpPr>
            <p:nvPr/>
          </p:nvSpPr>
          <p:spPr>
            <a:xfrm>
              <a:off x="384" y="3264"/>
              <a:ext cx="3312" cy="82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1830" name="Rectangle 96" title=""/>
            <p:cNvSpPr/>
            <p:nvPr/>
          </p:nvSpPr>
          <p:spPr>
            <a:xfrm>
              <a:off x="1959" y="3430"/>
              <a:ext cx="206" cy="4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(</a:t>
              </a:r>
              <a:endParaRPr kumimoji="0" sz="1800">
                <a:latin typeface="Arial"/>
              </a:endParaRPr>
            </a:p>
          </p:txBody>
        </p:sp>
        <p:sp>
          <p:nvSpPr>
            <p:cNvPr id="71831" name="Rectangle 97" title=""/>
            <p:cNvSpPr/>
            <p:nvPr/>
          </p:nvSpPr>
          <p:spPr>
            <a:xfrm>
              <a:off x="2153" y="3430"/>
              <a:ext cx="206" cy="43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3700">
                  <a:solidFill>
                    <a:srgbClr val="000000"/>
                  </a:solidFill>
                  <a:latin typeface="Symbol" pitchFamily="18" charset="2"/>
                </a:rPr>
                <a:t>)</a:t>
              </a:r>
              <a:endParaRPr kumimoji="0" sz="1800">
                <a:latin typeface="Arial"/>
              </a:endParaRPr>
            </a:p>
          </p:txBody>
        </p:sp>
        <p:sp>
          <p:nvSpPr>
            <p:cNvPr id="71832" name="Rectangle 98" title=""/>
            <p:cNvSpPr/>
            <p:nvPr/>
          </p:nvSpPr>
          <p:spPr>
            <a:xfrm>
              <a:off x="2478" y="3540"/>
              <a:ext cx="1459" cy="25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宋体" pitchFamily="2" charset="-122"/>
                </a:rPr>
                <a:t>不绝对收敛，</a:t>
              </a:r>
              <a:endParaRPr kumimoji="0" sz="1800">
                <a:latin typeface="Arial"/>
              </a:endParaRPr>
            </a:p>
          </p:txBody>
        </p:sp>
        <p:sp>
          <p:nvSpPr>
            <p:cNvPr id="71833" name="Rectangle 99" title=""/>
            <p:cNvSpPr/>
            <p:nvPr/>
          </p:nvSpPr>
          <p:spPr>
            <a:xfrm>
              <a:off x="417" y="3540"/>
              <a:ext cx="1234" cy="25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>
                  <a:solidFill>
                    <a:srgbClr val="000000"/>
                  </a:solidFill>
                  <a:latin typeface="宋体" pitchFamily="2" charset="-122"/>
                </a:rPr>
                <a:t>这表明积分</a:t>
              </a:r>
              <a:endParaRPr kumimoji="0" sz="1800">
                <a:latin typeface="Arial"/>
              </a:endParaRPr>
            </a:p>
          </p:txBody>
        </p:sp>
        <p:sp>
          <p:nvSpPr>
            <p:cNvPr id="71834" name="" title=""/>
            <p:cNvSpPr/>
            <p:nvPr/>
          </p:nvSpPr>
          <p:spPr>
            <a:xfrm>
              <a:off x="1582" y="3435"/>
              <a:ext cx="350" cy="5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5000">
                  <a:solidFill>
                    <a:srgbClr val="000000"/>
                  </a:solidFill>
                  <a:latin typeface="Symbol" pitchFamily="18" charset="2"/>
                </a:rPr>
                <a:t>ò</a:t>
              </a:r>
              <a:endParaRPr kumimoji="0" sz="1800">
                <a:latin typeface="Arial"/>
              </a:endParaRPr>
            </a:p>
          </p:txBody>
        </p:sp>
        <p:sp>
          <p:nvSpPr>
            <p:cNvPr id="71835" name="" title=""/>
            <p:cNvSpPr/>
            <p:nvPr/>
          </p:nvSpPr>
          <p:spPr>
            <a:xfrm>
              <a:off x="1540" y="3278"/>
              <a:ext cx="297" cy="23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000">
                  <a:solidFill>
                    <a:srgbClr val="000000"/>
                  </a:solidFill>
                  <a:latin typeface="Symbol" pitchFamily="18" charset="2"/>
                </a:rPr>
                <a:t>+¥</a:t>
              </a:r>
              <a:endParaRPr kumimoji="0" sz="1800">
                <a:latin typeface="Arial"/>
              </a:endParaRPr>
            </a:p>
          </p:txBody>
        </p:sp>
        <p:sp>
          <p:nvSpPr>
            <p:cNvPr id="71836" name="" title=""/>
            <p:cNvSpPr/>
            <p:nvPr/>
          </p:nvSpPr>
          <p:spPr>
            <a:xfrm>
              <a:off x="1628" y="3877"/>
              <a:ext cx="210" cy="23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000">
                  <a:solidFill>
                    <a:srgbClr val="000000"/>
                  </a:solidFill>
                  <a:latin typeface="Symbol" pitchFamily="18" charset="2"/>
                </a:rPr>
                <a:t>¥</a:t>
              </a:r>
              <a:endParaRPr kumimoji="0" sz="1800">
                <a:latin typeface="Arial"/>
              </a:endParaRPr>
            </a:p>
          </p:txBody>
        </p:sp>
        <p:sp>
          <p:nvSpPr>
            <p:cNvPr id="71837" name="" title=""/>
            <p:cNvSpPr/>
            <p:nvPr/>
          </p:nvSpPr>
          <p:spPr>
            <a:xfrm>
              <a:off x="1536" y="3877"/>
              <a:ext cx="183" cy="23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kumimoji="0" sz="1800">
                <a:latin typeface="Arial"/>
              </a:endParaRPr>
            </a:p>
          </p:txBody>
        </p:sp>
        <p:sp>
          <p:nvSpPr>
            <p:cNvPr id="71838" name="" title=""/>
            <p:cNvSpPr/>
            <p:nvPr/>
          </p:nvSpPr>
          <p:spPr>
            <a:xfrm>
              <a:off x="2212" y="3533"/>
              <a:ext cx="302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dx</a:t>
              </a:r>
              <a:endParaRPr kumimoji="0" sz="1800">
                <a:latin typeface="Arial"/>
              </a:endParaRPr>
            </a:p>
          </p:txBody>
        </p:sp>
        <p:sp>
          <p:nvSpPr>
            <p:cNvPr id="71839" name="" title=""/>
            <p:cNvSpPr/>
            <p:nvPr/>
          </p:nvSpPr>
          <p:spPr>
            <a:xfrm>
              <a:off x="2038" y="3533"/>
              <a:ext cx="190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x</a:t>
              </a:r>
              <a:endParaRPr kumimoji="0" sz="1800">
                <a:latin typeface="Arial"/>
              </a:endParaRPr>
            </a:p>
          </p:txBody>
        </p:sp>
        <p:sp>
          <p:nvSpPr>
            <p:cNvPr id="71840" name="" title=""/>
            <p:cNvSpPr/>
            <p:nvPr/>
          </p:nvSpPr>
          <p:spPr>
            <a:xfrm>
              <a:off x="1741" y="3533"/>
              <a:ext cx="252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800" i="1">
                  <a:solidFill>
                    <a:srgbClr val="000000"/>
                  </a:solidFill>
                </a:rPr>
                <a:t>xf</a:t>
              </a:r>
              <a:endParaRPr kumimoji="0" sz="1800">
                <a:latin typeface="Arial"/>
              </a:endParaRPr>
            </a:p>
          </p:txBody>
        </p:sp>
      </p:grpSp>
      <p:grpSp>
        <p:nvGrpSpPr>
          <p:cNvPr id="71842" name="" title=""/>
          <p:cNvGrpSpPr>
            <a:grpSpLocks noChangeAspect="1"/>
          </p:cNvGrpSpPr>
          <p:nvPr/>
        </p:nvGrpSpPr>
        <p:grpSpPr>
          <a:xfrm>
            <a:off x="6019800" y="5530850"/>
            <a:ext cx="2555875" cy="488950"/>
            <a:chOff x="3792" y="3484"/>
            <a:chExt cx="1610" cy="308"/>
          </a:xfrm>
        </p:grpSpPr>
        <p:sp>
          <p:nvSpPr>
            <p:cNvPr id="71841" name="" title=""/>
            <p:cNvSpPr>
              <a:spLocks noTextEdit="1"/>
            </p:cNvSpPr>
            <p:nvPr/>
          </p:nvSpPr>
          <p:spPr>
            <a:xfrm>
              <a:off x="3792" y="3484"/>
              <a:ext cx="1610" cy="308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/>
          </p:txBody>
        </p:sp>
        <p:sp>
          <p:nvSpPr>
            <p:cNvPr id="71843" name="" title=""/>
            <p:cNvSpPr/>
            <p:nvPr/>
          </p:nvSpPr>
          <p:spPr>
            <a:xfrm>
              <a:off x="4635" y="3514"/>
              <a:ext cx="1019" cy="25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不存在．</a:t>
              </a:r>
              <a:endParaRPr kumimoji="0" sz="1800">
                <a:latin typeface="Arial"/>
              </a:endParaRPr>
            </a:p>
          </p:txBody>
        </p:sp>
        <p:sp>
          <p:nvSpPr>
            <p:cNvPr id="71844" name="" title=""/>
            <p:cNvSpPr/>
            <p:nvPr/>
          </p:nvSpPr>
          <p:spPr>
            <a:xfrm>
              <a:off x="3801" y="3514"/>
              <a:ext cx="566" cy="25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>
                  <a:solidFill>
                    <a:srgbClr val="000000"/>
                  </a:solidFill>
                  <a:latin typeface="宋体" pitchFamily="2" charset="-122"/>
                </a:rPr>
                <a:t>因而</a:t>
              </a:r>
              <a:endParaRPr kumimoji="0" sz="1800">
                <a:latin typeface="Arial"/>
              </a:endParaRPr>
            </a:p>
          </p:txBody>
        </p:sp>
        <p:sp>
          <p:nvSpPr>
            <p:cNvPr id="71845" name="" title=""/>
            <p:cNvSpPr/>
            <p:nvPr/>
          </p:nvSpPr>
          <p:spPr>
            <a:xfrm>
              <a:off x="4292" y="3507"/>
              <a:ext cx="368" cy="29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zh-CN" alt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1" lang="zh-CN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/>
              <a:r>
                <a:rPr kumimoji="0" sz="2700" i="1">
                  <a:solidFill>
                    <a:srgbClr val="000000"/>
                  </a:solidFill>
                </a:rPr>
                <a:t>EX</a:t>
              </a:r>
              <a:endParaRPr kumimoji="0" sz="1800">
                <a:latin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Text Box 2" title=""/>
          <p:cNvSpPr txBox="1"/>
          <p:nvPr/>
        </p:nvSpPr>
        <p:spPr>
          <a:xfrm>
            <a:off x="685800" y="609600"/>
            <a:ext cx="3886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algn="just"/>
            <a:r>
              <a:rPr lang="zh-CN" altLang="en-US" sz="2800">
                <a:solidFill>
                  <a:srgbClr val="CC6600"/>
                </a:solidFill>
              </a:rPr>
              <a:t>2、</a:t>
            </a:r>
            <a:r>
              <a:rPr lang="en-US" altLang="zh-CN" sz="2800">
                <a:solidFill>
                  <a:srgbClr val="CC6600"/>
                </a:solidFill>
              </a:rPr>
              <a:t>n</a:t>
            </a:r>
            <a:r>
              <a:rPr lang="zh-CN" altLang="en-US" sz="2800">
                <a:solidFill>
                  <a:srgbClr val="CC6600"/>
                </a:solidFill>
              </a:rPr>
              <a:t>维正态分布的性质</a:t>
            </a:r>
            <a:endParaRPr lang="zh-CN" altLang="en-US" sz="2000">
              <a:solidFill>
                <a:srgbClr val="CC6600"/>
              </a:solidFill>
            </a:endParaRPr>
          </a:p>
        </p:txBody>
      </p:sp>
      <p:graphicFrame>
        <p:nvGraphicFramePr>
          <p:cNvPr id="25603" name="Object 3" title=""/>
          <p:cNvGraphicFramePr>
            <a:graphicFrameLocks noChangeAspect="1"/>
          </p:cNvGraphicFramePr>
          <p:nvPr/>
        </p:nvGraphicFramePr>
        <p:xfrm>
          <a:off x="685800" y="1219200"/>
          <a:ext cx="8001000" cy="958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6" name="文档" r:id="rId2" imgW="8001000" imgH="958850" progId="Word.Document.8">
                  <p:embed/>
                </p:oleObj>
              </mc:Choice>
              <mc:Fallback>
                <p:oleObj name="文档" r:id="rId2" imgW="8001000" imgH="9588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1219200"/>
                        <a:ext cx="8001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 title=""/>
          <p:cNvGraphicFramePr>
            <a:graphicFrameLocks noChangeAspect="1"/>
          </p:cNvGraphicFramePr>
          <p:nvPr/>
        </p:nvGraphicFramePr>
        <p:xfrm>
          <a:off x="685800" y="2441575"/>
          <a:ext cx="8316913" cy="968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7" name="文档" r:id="rId4" imgW="8316913" imgH="968375" progId="Word.Document.8">
                  <p:embed/>
                </p:oleObj>
              </mc:Choice>
              <mc:Fallback>
                <p:oleObj name="文档" r:id="rId4" imgW="8316913" imgH="9683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441575"/>
                        <a:ext cx="831691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 title=""/>
          <p:cNvGraphicFramePr>
            <a:graphicFrameLocks noChangeAspect="1"/>
          </p:cNvGraphicFramePr>
          <p:nvPr/>
        </p:nvGraphicFramePr>
        <p:xfrm>
          <a:off x="685800" y="3619500"/>
          <a:ext cx="8382000" cy="1028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8" name="文档" r:id="rId6" imgW="8382000" imgH="1028700" progId="Word.Document.8">
                  <p:embed/>
                </p:oleObj>
              </mc:Choice>
              <mc:Fallback>
                <p:oleObj name="文档" r:id="rId6" imgW="8382000" imgH="10287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3619500"/>
                        <a:ext cx="8382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25612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19" name="Image" r:id="rId8" imgW="7572375" imgH="19050" progId="Photoshop.Image.5">
                  <p:embed/>
                </p:oleObj>
              </mc:Choice>
              <mc:Fallback>
                <p:oleObj name="Image" r:id="rId8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" title=""/>
          <p:cNvSpPr/>
          <p:nvPr/>
        </p:nvSpPr>
        <p:spPr>
          <a:xfrm>
            <a:off x="7391400" y="614363"/>
            <a:ext cx="990600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>
                <a:latin typeface="宋体" pitchFamily="2" charset="-122"/>
              </a:rPr>
              <a:t>§5 </a:t>
            </a:r>
            <a:r>
              <a:rPr lang="zh-CN" altLang="en-US" sz="1800"/>
              <a:t>矩</a:t>
            </a:r>
            <a:endParaRPr lang="zh-CN" altLang="en-US" sz="1800"/>
          </a:p>
        </p:txBody>
      </p:sp>
      <p:sp>
        <p:nvSpPr>
          <p:cNvPr id="25615" name="" title="">
            <a:hlinkClick r:id="rId10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16" name="Text Box 10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0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31747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 title=""/>
          <p:cNvSpPr/>
          <p:nvPr/>
        </p:nvSpPr>
        <p:spPr>
          <a:xfrm>
            <a:off x="7391400" y="614363"/>
            <a:ext cx="990600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>
                <a:latin typeface="宋体" pitchFamily="2" charset="-122"/>
              </a:rPr>
              <a:t>§5 </a:t>
            </a:r>
            <a:r>
              <a:rPr lang="zh-CN" altLang="en-US" sz="1800"/>
              <a:t>矩</a:t>
            </a:r>
            <a:endParaRPr lang="zh-CN" altLang="en-US" sz="1800"/>
          </a:p>
        </p:txBody>
      </p:sp>
      <p:sp>
        <p:nvSpPr>
          <p:cNvPr id="31752" name="Text Box 8" title=""/>
          <p:cNvSpPr txBox="1"/>
          <p:nvPr/>
        </p:nvSpPr>
        <p:spPr>
          <a:xfrm>
            <a:off x="685800" y="609600"/>
            <a:ext cx="838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CC0066"/>
                </a:solidFill>
              </a:rPr>
              <a:t>例2</a:t>
            </a:r>
            <a:endParaRPr kumimoji="1" lang="zh-CN" altLang="en-US" sz="2800">
              <a:solidFill>
                <a:srgbClr val="CC0066"/>
              </a:solidFill>
            </a:endParaRPr>
          </a:p>
        </p:txBody>
      </p:sp>
      <p:graphicFrame>
        <p:nvGraphicFramePr>
          <p:cNvPr id="31753" name="Object 9" title=""/>
          <p:cNvGraphicFramePr>
            <a:graphicFrameLocks noChangeAspect="1"/>
          </p:cNvGraphicFramePr>
          <p:nvPr/>
        </p:nvGraphicFramePr>
        <p:xfrm>
          <a:off x="1331913" y="609600"/>
          <a:ext cx="6059487" cy="542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1" name="公式" r:id="rId4" imgW="6059487" imgH="542925" progId="Equation.3">
                  <p:embed/>
                </p:oleObj>
              </mc:Choice>
              <mc:Fallback>
                <p:oleObj name="公式" r:id="rId4" imgW="6059487" imgH="542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609600"/>
                        <a:ext cx="60594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" title=""/>
          <p:cNvGraphicFramePr>
            <a:graphicFrameLocks noChangeAspect="1"/>
          </p:cNvGraphicFramePr>
          <p:nvPr/>
        </p:nvGraphicFramePr>
        <p:xfrm>
          <a:off x="736600" y="1295400"/>
          <a:ext cx="2895600" cy="547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2" name="公式" r:id="rId6" imgW="2895600" imgH="547688" progId="Equation.3">
                  <p:embed/>
                </p:oleObj>
              </mc:Choice>
              <mc:Fallback>
                <p:oleObj name="公式" r:id="rId6" imgW="2895600" imgH="547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6600" y="1295400"/>
                        <a:ext cx="2895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" title=""/>
          <p:cNvSpPr txBox="1"/>
          <p:nvPr/>
        </p:nvSpPr>
        <p:spPr>
          <a:xfrm>
            <a:off x="723900" y="3200400"/>
            <a:ext cx="1143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CC0066"/>
                </a:solidFill>
              </a:rPr>
              <a:t>解：</a:t>
            </a:r>
            <a:endParaRPr kumimoji="1" lang="zh-CN" altLang="en-US" sz="2800">
              <a:solidFill>
                <a:srgbClr val="CC0066"/>
              </a:solidFill>
            </a:endParaRPr>
          </a:p>
        </p:txBody>
      </p:sp>
      <p:graphicFrame>
        <p:nvGraphicFramePr>
          <p:cNvPr id="31759" name="" title=""/>
          <p:cNvGraphicFramePr>
            <a:graphicFrameLocks noChangeAspect="1"/>
          </p:cNvGraphicFramePr>
          <p:nvPr/>
        </p:nvGraphicFramePr>
        <p:xfrm>
          <a:off x="685800" y="2514600"/>
          <a:ext cx="2895600" cy="547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3" name="公式" r:id="rId8" imgW="2895600" imgH="547688" progId="Equation.3">
                  <p:embed/>
                </p:oleObj>
              </mc:Choice>
              <mc:Fallback>
                <p:oleObj name="公式" r:id="rId8" imgW="2895600" imgH="5476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2514600"/>
                        <a:ext cx="2895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0" title=""/>
          <p:cNvGraphicFramePr>
            <a:graphicFrameLocks noChangeAspect="1"/>
          </p:cNvGraphicFramePr>
          <p:nvPr/>
        </p:nvGraphicFramePr>
        <p:xfrm>
          <a:off x="1354138" y="3276600"/>
          <a:ext cx="4894262" cy="47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4" name="公式" r:id="rId9" imgW="4894262" imgH="479425" progId="Equation.3">
                  <p:embed/>
                </p:oleObj>
              </mc:Choice>
              <mc:Fallback>
                <p:oleObj name="公式" r:id="rId9" imgW="4894262" imgH="479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4138" y="3276600"/>
                        <a:ext cx="48942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1" title=""/>
          <p:cNvGraphicFramePr>
            <a:graphicFrameLocks noChangeAspect="1"/>
          </p:cNvGraphicFramePr>
          <p:nvPr/>
        </p:nvGraphicFramePr>
        <p:xfrm>
          <a:off x="2049463" y="3787775"/>
          <a:ext cx="5892800" cy="479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5" name="公式" r:id="rId11" imgW="5892800" imgH="479425" progId="Equation.3">
                  <p:embed/>
                </p:oleObj>
              </mc:Choice>
              <mc:Fallback>
                <p:oleObj name="公式" r:id="rId11" imgW="5892800" imgH="4794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49463" y="3787775"/>
                        <a:ext cx="5892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2" title=""/>
          <p:cNvGraphicFramePr>
            <a:graphicFrameLocks noChangeAspect="1"/>
          </p:cNvGraphicFramePr>
          <p:nvPr/>
        </p:nvGraphicFramePr>
        <p:xfrm>
          <a:off x="2057400" y="4308475"/>
          <a:ext cx="3171825" cy="549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6" name="公式" r:id="rId13" imgW="3171825" imgH="549275" progId="Equation.3">
                  <p:embed/>
                </p:oleObj>
              </mc:Choice>
              <mc:Fallback>
                <p:oleObj name="公式" r:id="rId13" imgW="3171825" imgH="549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7400" y="4308475"/>
                        <a:ext cx="31718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3" title=""/>
          <p:cNvGraphicFramePr>
            <a:graphicFrameLocks noChangeAspect="1"/>
          </p:cNvGraphicFramePr>
          <p:nvPr/>
        </p:nvGraphicFramePr>
        <p:xfrm>
          <a:off x="1343025" y="5029200"/>
          <a:ext cx="6656388" cy="12398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7" name="公式" r:id="rId15" imgW="6656388" imgH="1239838" progId="Equation.3">
                  <p:embed/>
                </p:oleObj>
              </mc:Choice>
              <mc:Fallback>
                <p:oleObj name="公式" r:id="rId15" imgW="6656388" imgH="12398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43025" y="5029200"/>
                        <a:ext cx="6656388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14" title=""/>
          <p:cNvGraphicFramePr>
            <a:graphicFrameLocks noChangeAspect="1"/>
          </p:cNvGraphicFramePr>
          <p:nvPr/>
        </p:nvGraphicFramePr>
        <p:xfrm>
          <a:off x="1295400" y="6188075"/>
          <a:ext cx="3138488" cy="549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8" name="公式" r:id="rId17" imgW="3138488" imgH="549275" progId="Equation.3">
                  <p:embed/>
                </p:oleObj>
              </mc:Choice>
              <mc:Fallback>
                <p:oleObj name="公式" r:id="rId17" imgW="3138488" imgH="549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95400" y="6188075"/>
                        <a:ext cx="31384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HomeButton 15" title="">
            <a:hlinkClick r:id="rId19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1766" name="Text Box 16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19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  <p:graphicFrame>
        <p:nvGraphicFramePr>
          <p:cNvPr id="31767" name="Object 17" title=""/>
          <p:cNvGraphicFramePr>
            <a:graphicFrameLocks noChangeAspect="1"/>
          </p:cNvGraphicFramePr>
          <p:nvPr/>
        </p:nvGraphicFramePr>
        <p:xfrm>
          <a:off x="1370013" y="1873250"/>
          <a:ext cx="4379912" cy="488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29" name="Equation" r:id="rId20" imgW="4379912" imgH="488950" progId="Equation.3">
                  <p:embed/>
                </p:oleObj>
              </mc:Choice>
              <mc:Fallback>
                <p:oleObj name="Equation" r:id="rId20" imgW="4379912" imgH="4889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70013" y="1873250"/>
                        <a:ext cx="43799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38915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 title=""/>
          <p:cNvSpPr/>
          <p:nvPr/>
        </p:nvSpPr>
        <p:spPr>
          <a:xfrm>
            <a:off x="7391400" y="614363"/>
            <a:ext cx="990600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>
                <a:latin typeface="宋体" pitchFamily="2" charset="-122"/>
              </a:rPr>
              <a:t>§5 </a:t>
            </a:r>
            <a:r>
              <a:rPr lang="zh-CN" altLang="en-US" sz="1800"/>
              <a:t>矩</a:t>
            </a:r>
            <a:endParaRPr lang="zh-CN" altLang="en-US" sz="1800"/>
          </a:p>
        </p:txBody>
      </p:sp>
      <p:graphicFrame>
        <p:nvGraphicFramePr>
          <p:cNvPr id="38917" name="Object 5" title=""/>
          <p:cNvGraphicFramePr>
            <a:graphicFrameLocks noChangeAspect="1"/>
          </p:cNvGraphicFramePr>
          <p:nvPr/>
        </p:nvGraphicFramePr>
        <p:xfrm>
          <a:off x="671513" y="609600"/>
          <a:ext cx="6186487" cy="4873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1" name="Equation" r:id="rId4" imgW="6186487" imgH="487363" progId="Equation.3">
                  <p:embed/>
                </p:oleObj>
              </mc:Choice>
              <mc:Fallback>
                <p:oleObj name="Equation" r:id="rId4" imgW="6186487" imgH="4873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1513" y="609600"/>
                        <a:ext cx="61864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 title=""/>
          <p:cNvGraphicFramePr>
            <a:graphicFrameLocks noChangeAspect="1"/>
          </p:cNvGraphicFramePr>
          <p:nvPr/>
        </p:nvGraphicFramePr>
        <p:xfrm>
          <a:off x="1524000" y="1066800"/>
          <a:ext cx="4724400" cy="9271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2" name="Equation" r:id="rId6" imgW="4724400" imgH="927100" progId="Equation.3">
                  <p:embed/>
                </p:oleObj>
              </mc:Choice>
              <mc:Fallback>
                <p:oleObj name="Equation" r:id="rId6" imgW="4724400" imgH="927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1066800"/>
                        <a:ext cx="472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 title=""/>
          <p:cNvGraphicFramePr>
            <a:graphicFrameLocks noChangeAspect="1"/>
          </p:cNvGraphicFramePr>
          <p:nvPr/>
        </p:nvGraphicFramePr>
        <p:xfrm>
          <a:off x="722313" y="1925638"/>
          <a:ext cx="8193087" cy="1798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3" name="公式" r:id="rId8" imgW="8193087" imgH="1798637" progId="Equation.3">
                  <p:embed/>
                </p:oleObj>
              </mc:Choice>
              <mc:Fallback>
                <p:oleObj name="公式" r:id="rId8" imgW="8193087" imgH="1798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2313" y="1925638"/>
                        <a:ext cx="8193087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 title=""/>
          <p:cNvSpPr txBox="1"/>
          <p:nvPr/>
        </p:nvSpPr>
        <p:spPr>
          <a:xfrm>
            <a:off x="685800" y="3657600"/>
            <a:ext cx="8077200" cy="15875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arenBoth"/>
            </a:pPr>
            <a:r>
              <a:rPr lang="zh-CN" altLang="en-US" sz="2800"/>
              <a:t>求随机变量      和     的密度函数         和        ，及      和     的相关系数</a:t>
            </a:r>
            <a:endParaRPr lang="zh-CN" altLang="en-US" sz="2800"/>
          </a:p>
          <a:p>
            <a:pPr marL="457200" lvl="0" indent="-457200">
              <a:spcBef>
                <a:spcPct val="50000"/>
              </a:spcBef>
              <a:buAutoNum type="arabicParenBoth"/>
            </a:pPr>
            <a:r>
              <a:rPr lang="zh-CN" altLang="en-US" sz="2800"/>
              <a:t>(2)问     和     是否独立？为什么？</a:t>
            </a:r>
            <a:endParaRPr lang="zh-CN" altLang="en-US" sz="2800"/>
          </a:p>
        </p:txBody>
      </p:sp>
      <p:graphicFrame>
        <p:nvGraphicFramePr>
          <p:cNvPr id="38921" name="Object 9" title=""/>
          <p:cNvGraphicFramePr>
            <a:graphicFrameLocks noChangeAspect="1"/>
          </p:cNvGraphicFramePr>
          <p:nvPr/>
        </p:nvGraphicFramePr>
        <p:xfrm>
          <a:off x="3111500" y="3736975"/>
          <a:ext cx="393700" cy="365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4" name="Equation" r:id="rId10" imgW="393700" imgH="365125" progId="Equation.3">
                  <p:embed/>
                </p:oleObj>
              </mc:Choice>
              <mc:Fallback>
                <p:oleObj name="Equation" r:id="rId10" imgW="393700" imgH="365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11500" y="3736975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" title=""/>
          <p:cNvGraphicFramePr>
            <a:graphicFrameLocks noChangeAspect="1"/>
          </p:cNvGraphicFramePr>
          <p:nvPr/>
        </p:nvGraphicFramePr>
        <p:xfrm>
          <a:off x="3951288" y="3721100"/>
          <a:ext cx="328612" cy="387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5" name="Equation" r:id="rId12" imgW="328612" imgH="387350" progId="Equation.3">
                  <p:embed/>
                </p:oleObj>
              </mc:Choice>
              <mc:Fallback>
                <p:oleObj name="Equation" r:id="rId12" imgW="328612" imgH="387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51288" y="3721100"/>
                        <a:ext cx="3286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" title=""/>
          <p:cNvGraphicFramePr>
            <a:graphicFrameLocks noChangeAspect="1"/>
          </p:cNvGraphicFramePr>
          <p:nvPr/>
        </p:nvGraphicFramePr>
        <p:xfrm>
          <a:off x="6115050" y="3721100"/>
          <a:ext cx="819150" cy="422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6" name="Equation" r:id="rId14" imgW="819150" imgH="422275" progId="Equation.3">
                  <p:embed/>
                </p:oleObj>
              </mc:Choice>
              <mc:Fallback>
                <p:oleObj name="Equation" r:id="rId14" imgW="819150" imgH="422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15050" y="3721100"/>
                        <a:ext cx="8191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" title=""/>
          <p:cNvGraphicFramePr>
            <a:graphicFrameLocks noChangeAspect="1"/>
          </p:cNvGraphicFramePr>
          <p:nvPr/>
        </p:nvGraphicFramePr>
        <p:xfrm>
          <a:off x="7264400" y="3721100"/>
          <a:ext cx="812800" cy="431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7" name="Equation" r:id="rId16" imgW="812800" imgH="431800" progId="Equation.3">
                  <p:embed/>
                </p:oleObj>
              </mc:Choice>
              <mc:Fallback>
                <p:oleObj name="Equation" r:id="rId16" imgW="812800" imgH="431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64400" y="3721100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" title=""/>
          <p:cNvGraphicFramePr>
            <a:graphicFrameLocks noChangeAspect="1"/>
          </p:cNvGraphicFramePr>
          <p:nvPr/>
        </p:nvGraphicFramePr>
        <p:xfrm>
          <a:off x="1663700" y="4117975"/>
          <a:ext cx="393700" cy="365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8" name="Equation" r:id="rId18" imgW="393700" imgH="365125" progId="Equation.3">
                  <p:embed/>
                </p:oleObj>
              </mc:Choice>
              <mc:Fallback>
                <p:oleObj name="Equation" r:id="rId18" imgW="393700" imgH="365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663700" y="4117975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" title=""/>
          <p:cNvGraphicFramePr>
            <a:graphicFrameLocks noChangeAspect="1"/>
          </p:cNvGraphicFramePr>
          <p:nvPr/>
        </p:nvGraphicFramePr>
        <p:xfrm>
          <a:off x="2566988" y="4095750"/>
          <a:ext cx="328612" cy="387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39" name="Equation" r:id="rId20" imgW="328612" imgH="387350" progId="Equation.3">
                  <p:embed/>
                </p:oleObj>
              </mc:Choice>
              <mc:Fallback>
                <p:oleObj name="Equation" r:id="rId20" imgW="328612" imgH="387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66988" y="4095750"/>
                        <a:ext cx="3286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" title=""/>
          <p:cNvGraphicFramePr>
            <a:graphicFrameLocks noChangeAspect="1"/>
          </p:cNvGraphicFramePr>
          <p:nvPr/>
        </p:nvGraphicFramePr>
        <p:xfrm>
          <a:off x="2438400" y="4781550"/>
          <a:ext cx="328613" cy="387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0" name="Equation" r:id="rId22" imgW="328613" imgH="387350" progId="Equation.3">
                  <p:embed/>
                </p:oleObj>
              </mc:Choice>
              <mc:Fallback>
                <p:oleObj name="Equation" r:id="rId22" imgW="328613" imgH="3873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38400" y="4781550"/>
                        <a:ext cx="3286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0" title=""/>
          <p:cNvGraphicFramePr>
            <a:graphicFrameLocks noChangeAspect="1"/>
          </p:cNvGraphicFramePr>
          <p:nvPr/>
        </p:nvGraphicFramePr>
        <p:xfrm>
          <a:off x="1587500" y="4803775"/>
          <a:ext cx="393700" cy="365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1" name="Equation" r:id="rId23" imgW="393700" imgH="365125" progId="Equation.3">
                  <p:embed/>
                </p:oleObj>
              </mc:Choice>
              <mc:Fallback>
                <p:oleObj name="Equation" r:id="rId23" imgW="393700" imgH="365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7500" y="4803775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9" name="Text Box 11" title=""/>
          <p:cNvSpPr txBox="1"/>
          <p:nvPr/>
        </p:nvSpPr>
        <p:spPr>
          <a:xfrm>
            <a:off x="762000" y="5410200"/>
            <a:ext cx="81534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800"/>
              <a:t>解  （1）由于二维正态密度函数的两个边缘密度都是正态密度函数，因此有</a:t>
            </a:r>
            <a:endParaRPr lang="zh-CN" altLang="en-US" sz="2800"/>
          </a:p>
        </p:txBody>
      </p:sp>
    </p:spTree>
  </p:cSld>
  <p:clrMapOvr>
    <a:masterClrMapping/>
  </p:clrMapOvr>
  <p:transition/>
  <p:timing/>
</p:sld>
</file>

<file path=ppt/slides/slide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39939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2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 title=""/>
          <p:cNvGraphicFramePr>
            <a:graphicFrameLocks noChangeAspect="1"/>
          </p:cNvGraphicFramePr>
          <p:nvPr/>
        </p:nvGraphicFramePr>
        <p:xfrm>
          <a:off x="685800" y="661988"/>
          <a:ext cx="7162800" cy="1090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3" name="Equation" r:id="rId4" imgW="7162800" imgH="1090612" progId="Equation.3">
                  <p:embed/>
                </p:oleObj>
              </mc:Choice>
              <mc:Fallback>
                <p:oleObj name="Equation" r:id="rId4" imgW="7162800" imgH="10906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661988"/>
                        <a:ext cx="716280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 title=""/>
          <p:cNvGraphicFramePr>
            <a:graphicFrameLocks noChangeAspect="1"/>
          </p:cNvGraphicFramePr>
          <p:nvPr/>
        </p:nvGraphicFramePr>
        <p:xfrm>
          <a:off x="1524000" y="1905000"/>
          <a:ext cx="5638800" cy="11779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4" name="Equation" r:id="rId6" imgW="5638800" imgH="1177925" progId="Equation.3">
                  <p:embed/>
                </p:oleObj>
              </mc:Choice>
              <mc:Fallback>
                <p:oleObj name="Equation" r:id="rId6" imgW="5638800" imgH="11779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1905000"/>
                        <a:ext cx="56388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 title=""/>
          <p:cNvGraphicFramePr>
            <a:graphicFrameLocks noChangeAspect="1"/>
          </p:cNvGraphicFramePr>
          <p:nvPr/>
        </p:nvGraphicFramePr>
        <p:xfrm>
          <a:off x="434975" y="2974975"/>
          <a:ext cx="1798638" cy="1119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5" name="Equation" r:id="rId8" imgW="1798638" imgH="1119188" progId="Equation.3">
                  <p:embed/>
                </p:oleObj>
              </mc:Choice>
              <mc:Fallback>
                <p:oleObj name="Equation" r:id="rId8" imgW="1798638" imgH="111918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4975" y="2974975"/>
                        <a:ext cx="1798638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 title=""/>
          <p:cNvGraphicFramePr>
            <a:graphicFrameLocks noChangeAspect="1"/>
          </p:cNvGraphicFramePr>
          <p:nvPr/>
        </p:nvGraphicFramePr>
        <p:xfrm>
          <a:off x="2209800" y="3276600"/>
          <a:ext cx="1514475" cy="1038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6" name="Equation" r:id="rId10" imgW="1514475" imgH="1038225" progId="Equation.3">
                  <p:embed/>
                </p:oleObj>
              </mc:Choice>
              <mc:Fallback>
                <p:oleObj name="Equation" r:id="rId10" imgW="1514475" imgH="10382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9800" y="3276600"/>
                        <a:ext cx="15144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 title=""/>
          <p:cNvGraphicFramePr>
            <a:graphicFrameLocks noChangeAspect="1"/>
          </p:cNvGraphicFramePr>
          <p:nvPr/>
        </p:nvGraphicFramePr>
        <p:xfrm>
          <a:off x="325438" y="4325938"/>
          <a:ext cx="6073775" cy="1389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47" name="Equation" r:id="rId12" imgW="6073775" imgH="1389062" progId="Equation.3">
                  <p:embed/>
                </p:oleObj>
              </mc:Choice>
              <mc:Fallback>
                <p:oleObj name="Equation" r:id="rId12" imgW="6073775" imgH="13890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5438" y="4325938"/>
                        <a:ext cx="6073775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9" name="" title=""/>
          <p:cNvGrpSpPr/>
          <p:nvPr/>
        </p:nvGrpSpPr>
        <p:grpSpPr>
          <a:xfrm>
            <a:off x="304800" y="5957888"/>
            <a:ext cx="5562600" cy="519112"/>
            <a:chOff x="192" y="3753"/>
            <a:chExt cx="3504" cy="327"/>
          </a:xfrm>
        </p:grpSpPr>
        <p:sp>
          <p:nvSpPr>
            <p:cNvPr id="39946" name="" title=""/>
            <p:cNvSpPr txBox="1"/>
            <p:nvPr/>
          </p:nvSpPr>
          <p:spPr>
            <a:xfrm>
              <a:off x="192" y="3753"/>
              <a:ext cx="3504" cy="327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>
                <a:spcBef>
                  <a:spcPct val="50000"/>
                </a:spcBef>
              </a:pPr>
              <a:r>
                <a:rPr lang="zh-CN" altLang="en-US" sz="2800"/>
                <a:t>随机变量      和     的相关系数</a:t>
              </a:r>
              <a:endParaRPr lang="en-US" altLang="zh-CN" sz="2800"/>
            </a:p>
          </p:txBody>
        </p:sp>
        <p:graphicFrame>
          <p:nvGraphicFramePr>
            <p:cNvPr id="39947" name="" title=""/>
            <p:cNvGraphicFramePr>
              <a:graphicFrameLocks noChangeAspect="1"/>
            </p:cNvGraphicFramePr>
            <p:nvPr/>
          </p:nvGraphicFramePr>
          <p:xfrm>
            <a:off x="1200" y="3792"/>
            <a:ext cx="191" cy="27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48" name="Equation" r:id="rId14" imgW="303212" imgH="433387" progId="Equation.3">
                    <p:embed/>
                  </p:oleObj>
                </mc:Choice>
                <mc:Fallback>
                  <p:oleObj name="Equation" r:id="rId14" imgW="303212" imgH="433387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00" y="3792"/>
                          <a:ext cx="19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8" name="" title=""/>
            <p:cNvGraphicFramePr>
              <a:graphicFrameLocks noChangeAspect="1"/>
            </p:cNvGraphicFramePr>
            <p:nvPr/>
          </p:nvGraphicFramePr>
          <p:xfrm>
            <a:off x="1777" y="3797"/>
            <a:ext cx="155" cy="283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449" name="Equation" r:id="rId16" imgW="246062" imgH="449262" progId="Equation.3">
                    <p:embed/>
                  </p:oleObj>
                </mc:Choice>
                <mc:Fallback>
                  <p:oleObj name="Equation" r:id="rId16" imgW="246062" imgH="449262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77" y="3797"/>
                          <a:ext cx="15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  <a:miter lim="800000"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2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40963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0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 title=""/>
          <p:cNvSpPr/>
          <p:nvPr/>
        </p:nvSpPr>
        <p:spPr>
          <a:xfrm>
            <a:off x="7391400" y="614363"/>
            <a:ext cx="990600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1800">
                <a:latin typeface="宋体" pitchFamily="2" charset="-122"/>
              </a:rPr>
              <a:t>§5 </a:t>
            </a:r>
            <a:r>
              <a:rPr lang="zh-CN" altLang="en-US" sz="1800"/>
              <a:t>矩</a:t>
            </a:r>
            <a:endParaRPr lang="zh-CN" altLang="en-US" sz="1800"/>
          </a:p>
        </p:txBody>
      </p:sp>
      <p:graphicFrame>
        <p:nvGraphicFramePr>
          <p:cNvPr id="40965" name="Object 5" title=""/>
          <p:cNvGraphicFramePr>
            <a:graphicFrameLocks noChangeAspect="1"/>
          </p:cNvGraphicFramePr>
          <p:nvPr/>
        </p:nvGraphicFramePr>
        <p:xfrm>
          <a:off x="900113" y="404813"/>
          <a:ext cx="6781800" cy="27241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1" name="Equation" r:id="rId4" imgW="6781800" imgH="2724150" progId="Equation.3">
                  <p:embed/>
                </p:oleObj>
              </mc:Choice>
              <mc:Fallback>
                <p:oleObj name="Equation" r:id="rId4" imgW="6781800" imgH="27241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113" y="404813"/>
                        <a:ext cx="6781800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 title=""/>
          <p:cNvSpPr txBox="1"/>
          <p:nvPr/>
        </p:nvSpPr>
        <p:spPr>
          <a:xfrm>
            <a:off x="468313" y="3860800"/>
            <a:ext cx="5111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800"/>
              <a:t>（2）二维正态分布密度函数</a:t>
            </a:r>
            <a:endParaRPr lang="zh-CN" altLang="en-US" sz="2800"/>
          </a:p>
        </p:txBody>
      </p:sp>
      <p:graphicFrame>
        <p:nvGraphicFramePr>
          <p:cNvPr id="40967" name="Object 7" title=""/>
          <p:cNvGraphicFramePr>
            <a:graphicFrameLocks noChangeAspect="1"/>
          </p:cNvGraphicFramePr>
          <p:nvPr/>
        </p:nvGraphicFramePr>
        <p:xfrm>
          <a:off x="1042988" y="5705475"/>
          <a:ext cx="6629400" cy="1152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2" name="Equation" r:id="rId6" imgW="6629400" imgH="1152525" progId="Equation.3">
                  <p:embed/>
                </p:oleObj>
              </mc:Choice>
              <mc:Fallback>
                <p:oleObj name="Equation" r:id="rId6" imgW="6629400" imgH="1152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988" y="5705475"/>
                        <a:ext cx="66294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 title=""/>
          <p:cNvGraphicFramePr>
            <a:graphicFrameLocks noChangeAspect="1"/>
          </p:cNvGraphicFramePr>
          <p:nvPr/>
        </p:nvGraphicFramePr>
        <p:xfrm>
          <a:off x="1258888" y="2781300"/>
          <a:ext cx="2270125" cy="9636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3" name="Equation" r:id="rId8" imgW="2270125" imgH="963613" progId="Equation.3">
                  <p:embed/>
                </p:oleObj>
              </mc:Choice>
              <mc:Fallback>
                <p:oleObj name="Equation" r:id="rId8" imgW="2270125" imgH="9636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8888" y="2781300"/>
                        <a:ext cx="22701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 title=""/>
          <p:cNvGraphicFramePr>
            <a:graphicFrameLocks noChangeAspect="1"/>
          </p:cNvGraphicFramePr>
          <p:nvPr/>
        </p:nvGraphicFramePr>
        <p:xfrm>
          <a:off x="827088" y="4292600"/>
          <a:ext cx="7632700" cy="873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4" name="公式" r:id="rId10" imgW="7632700" imgH="873125" progId="Equation.3">
                  <p:embed/>
                </p:oleObj>
              </mc:Choice>
              <mc:Fallback>
                <p:oleObj name="公式" r:id="rId10" imgW="7632700" imgH="8731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7088" y="4292600"/>
                        <a:ext cx="76327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" title=""/>
          <p:cNvSpPr/>
          <p:nvPr/>
        </p:nvSpPr>
        <p:spPr>
          <a:xfrm>
            <a:off x="539750" y="5157788"/>
            <a:ext cx="27622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/>
              <a:t>由题设</a:t>
            </a:r>
            <a:r>
              <a:rPr lang="en-US" altLang="zh-CN" sz="2800"/>
              <a:t>,</a:t>
            </a:r>
            <a:r>
              <a:rPr lang="zh-CN" altLang="en-US" sz="2800"/>
              <a:t>我们知道</a:t>
            </a:r>
            <a:endParaRPr lang="zh-CN" altLang="en-US" sz="2800"/>
          </a:p>
        </p:txBody>
      </p:sp>
      <p:graphicFrame>
        <p:nvGraphicFramePr>
          <p:cNvPr id="40972" name="" title=""/>
          <p:cNvGraphicFramePr>
            <a:graphicFrameLocks noChangeAspect="1"/>
          </p:cNvGraphicFramePr>
          <p:nvPr/>
        </p:nvGraphicFramePr>
        <p:xfrm>
          <a:off x="3708400" y="5013325"/>
          <a:ext cx="3816350" cy="747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5" name="Equation" r:id="rId12" imgW="3816350" imgH="747713" progId="Equation.3">
                  <p:embed/>
                </p:oleObj>
              </mc:Choice>
              <mc:Fallback>
                <p:oleObj name="Equation" r:id="rId12" imgW="3816350" imgH="7477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08400" y="5013325"/>
                        <a:ext cx="38163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097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6" name="Rectangle 2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  <a:endParaRPr lang="zh-CN" altLang="en-US"/>
          </a:p>
        </p:txBody>
      </p:sp>
      <p:graphicFrame>
        <p:nvGraphicFramePr>
          <p:cNvPr id="41987" name="Object 3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6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 title=""/>
          <p:cNvGraphicFramePr>
            <a:graphicFrameLocks noChangeAspect="1"/>
          </p:cNvGraphicFramePr>
          <p:nvPr/>
        </p:nvGraphicFramePr>
        <p:xfrm>
          <a:off x="1011238" y="2295525"/>
          <a:ext cx="6380162" cy="1057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7" name="Equation" r:id="rId4" imgW="6380162" imgH="1057275" progId="Equation.3">
                  <p:embed/>
                </p:oleObj>
              </mc:Choice>
              <mc:Fallback>
                <p:oleObj name="Equation" r:id="rId4" imgW="6380162" imgH="10572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238" y="2295525"/>
                        <a:ext cx="63801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 title=""/>
          <p:cNvGraphicFramePr>
            <a:graphicFrameLocks noChangeAspect="1"/>
          </p:cNvGraphicFramePr>
          <p:nvPr/>
        </p:nvGraphicFramePr>
        <p:xfrm>
          <a:off x="914400" y="752475"/>
          <a:ext cx="6629400" cy="1152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8" name="Equation" r:id="rId6" imgW="6629400" imgH="1152525" progId="Equation.3">
                  <p:embed/>
                </p:oleObj>
              </mc:Choice>
              <mc:Fallback>
                <p:oleObj name="Equation" r:id="rId6" imgW="6629400" imgH="115252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752475"/>
                        <a:ext cx="6629400" cy="11525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 title=""/>
          <p:cNvGraphicFramePr>
            <a:graphicFrameLocks noChangeAspect="1"/>
          </p:cNvGraphicFramePr>
          <p:nvPr/>
        </p:nvGraphicFramePr>
        <p:xfrm>
          <a:off x="1143000" y="3638550"/>
          <a:ext cx="3538538" cy="1268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59" name="Equation" r:id="rId8" imgW="3538538" imgH="1268413" progId="Equation.3">
                  <p:embed/>
                </p:oleObj>
              </mc:Choice>
              <mc:Fallback>
                <p:oleObj name="Equation" r:id="rId8" imgW="3538538" imgH="126841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3000" y="3638550"/>
                        <a:ext cx="3538538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pSp>
        <p:nvGrpSpPr>
          <p:cNvPr id="47125" name="Group 15" title=""/>
          <p:cNvGrpSpPr/>
          <p:nvPr/>
        </p:nvGrpSpPr>
        <p:grpSpPr>
          <a:xfrm>
            <a:off x="5591175" y="1052513"/>
            <a:ext cx="2917825" cy="415925"/>
            <a:chOff x="709" y="1832"/>
            <a:chExt cx="1838" cy="272"/>
          </a:xfrm>
        </p:grpSpPr>
        <p:sp>
          <p:nvSpPr>
            <p:cNvPr id="47112" name="Rectangle 8" title=""/>
            <p:cNvSpPr/>
            <p:nvPr/>
          </p:nvSpPr>
          <p:spPr>
            <a:xfrm>
              <a:off x="2451" y="1839"/>
              <a:ext cx="1" cy="1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13" name="Rectangle 9" title=""/>
            <p:cNvSpPr/>
            <p:nvPr/>
          </p:nvSpPr>
          <p:spPr>
            <a:xfrm>
              <a:off x="1642" y="1839"/>
              <a:ext cx="1" cy="1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14" name="" title=""/>
            <p:cNvSpPr/>
            <p:nvPr/>
          </p:nvSpPr>
          <p:spPr>
            <a:xfrm>
              <a:off x="2119" y="1855"/>
              <a:ext cx="362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 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2</a:t>
              </a:r>
              <a:endParaRPr lang="en-US" altLang="zh-CN" sz="2500" baseline="-25000">
                <a:solidFill>
                  <a:srgbClr val="000000"/>
                </a:solidFill>
              </a:endParaRPr>
            </a:p>
          </p:txBody>
        </p:sp>
        <p:sp>
          <p:nvSpPr>
            <p:cNvPr id="47115" name="" title=""/>
            <p:cNvSpPr/>
            <p:nvPr/>
          </p:nvSpPr>
          <p:spPr>
            <a:xfrm>
              <a:off x="1785" y="1855"/>
              <a:ext cx="190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16" name="" title=""/>
            <p:cNvSpPr/>
            <p:nvPr/>
          </p:nvSpPr>
          <p:spPr>
            <a:xfrm>
              <a:off x="1286" y="1855"/>
              <a:ext cx="312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17" name="" title=""/>
            <p:cNvSpPr/>
            <p:nvPr/>
          </p:nvSpPr>
          <p:spPr>
            <a:xfrm>
              <a:off x="932" y="1855"/>
              <a:ext cx="190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18" name="" title=""/>
            <p:cNvSpPr/>
            <p:nvPr/>
          </p:nvSpPr>
          <p:spPr>
            <a:xfrm>
              <a:off x="709" y="1855"/>
              <a:ext cx="122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19" name="" title=""/>
            <p:cNvSpPr/>
            <p:nvPr/>
          </p:nvSpPr>
          <p:spPr>
            <a:xfrm>
              <a:off x="2380" y="1855"/>
              <a:ext cx="167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  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20" name="Rectangle 10" title=""/>
            <p:cNvSpPr/>
            <p:nvPr/>
          </p:nvSpPr>
          <p:spPr>
            <a:xfrm>
              <a:off x="1725" y="1855"/>
              <a:ext cx="67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21" name="Rectangle 11" title=""/>
            <p:cNvSpPr/>
            <p:nvPr/>
          </p:nvSpPr>
          <p:spPr>
            <a:xfrm>
              <a:off x="1567" y="1855"/>
              <a:ext cx="67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22" name="Rectangle 12" title=""/>
            <p:cNvSpPr/>
            <p:nvPr/>
          </p:nvSpPr>
          <p:spPr>
            <a:xfrm>
              <a:off x="844" y="1855"/>
              <a:ext cx="67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23" name="Rectangle 13" title=""/>
            <p:cNvSpPr/>
            <p:nvPr/>
          </p:nvSpPr>
          <p:spPr>
            <a:xfrm>
              <a:off x="1961" y="1832"/>
              <a:ext cx="110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24" name="Rectangle 14" title=""/>
            <p:cNvSpPr/>
            <p:nvPr/>
          </p:nvSpPr>
          <p:spPr>
            <a:xfrm>
              <a:off x="1128" y="1832"/>
              <a:ext cx="110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</p:grpSp>
      <p:sp>
        <p:nvSpPr>
          <p:cNvPr id="47127" name="Rectangle 17" title=""/>
          <p:cNvSpPr/>
          <p:nvPr/>
        </p:nvSpPr>
        <p:spPr>
          <a:xfrm>
            <a:off x="703263" y="549275"/>
            <a:ext cx="301625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500" i="1">
                <a:solidFill>
                  <a:srgbClr val="000000"/>
                </a:solidFill>
              </a:rPr>
              <a:t>X</a:t>
            </a:r>
            <a:r>
              <a:rPr lang="en-US" altLang="zh-CN" sz="2500" baseline="-25000">
                <a:solidFill>
                  <a:srgbClr val="000000"/>
                </a:solidFill>
              </a:rPr>
              <a:t>1</a:t>
            </a:r>
            <a:endParaRPr lang="en-US" altLang="zh-CN" sz="2500" baseline="-25000">
              <a:solidFill>
                <a:srgbClr val="000000"/>
              </a:solidFill>
            </a:endParaRPr>
          </a:p>
        </p:txBody>
      </p:sp>
      <p:sp>
        <p:nvSpPr>
          <p:cNvPr id="47128" name="Rectangle 18" title=""/>
          <p:cNvSpPr/>
          <p:nvPr/>
        </p:nvSpPr>
        <p:spPr>
          <a:xfrm>
            <a:off x="1042988" y="549275"/>
            <a:ext cx="1905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3000">
                <a:solidFill>
                  <a:srgbClr val="000000"/>
                </a:solidFill>
                <a:latin typeface="宋体" pitchFamily="2" charset="-122"/>
              </a:rPr>
              <a:t>,</a:t>
            </a:r>
            <a:endParaRPr lang="en-US" altLang="zh-CN" sz="1800">
              <a:latin typeface="Arial"/>
            </a:endParaRPr>
          </a:p>
        </p:txBody>
      </p:sp>
      <p:sp>
        <p:nvSpPr>
          <p:cNvPr id="47129" name="Rectangle 19" title=""/>
          <p:cNvSpPr/>
          <p:nvPr/>
        </p:nvSpPr>
        <p:spPr>
          <a:xfrm>
            <a:off x="1187450" y="549275"/>
            <a:ext cx="301625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500" i="1">
                <a:solidFill>
                  <a:srgbClr val="000000"/>
                </a:solidFill>
              </a:rPr>
              <a:t>X</a:t>
            </a:r>
            <a:r>
              <a:rPr lang="en-US" altLang="zh-CN" sz="2500" baseline="-25000">
                <a:solidFill>
                  <a:srgbClr val="000000"/>
                </a:solidFill>
              </a:rPr>
              <a:t>2</a:t>
            </a:r>
            <a:endParaRPr lang="en-US" altLang="zh-CN" sz="2500" baseline="-25000">
              <a:solidFill>
                <a:srgbClr val="000000"/>
              </a:solidFill>
            </a:endParaRPr>
          </a:p>
        </p:txBody>
      </p:sp>
      <p:sp>
        <p:nvSpPr>
          <p:cNvPr id="47135" name="" title=""/>
          <p:cNvSpPr txBox="1"/>
          <p:nvPr/>
        </p:nvSpPr>
        <p:spPr>
          <a:xfrm>
            <a:off x="468313" y="476250"/>
            <a:ext cx="30321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>
                <a:latin typeface="Arial"/>
              </a:rPr>
              <a:t>(</a:t>
            </a:r>
            <a:endParaRPr lang="en-US" altLang="zh-CN" sz="2800">
              <a:latin typeface="Arial"/>
            </a:endParaRPr>
          </a:p>
        </p:txBody>
      </p:sp>
      <p:sp>
        <p:nvSpPr>
          <p:cNvPr id="47136" name="Text Box 20" title=""/>
          <p:cNvSpPr txBox="1"/>
          <p:nvPr/>
        </p:nvSpPr>
        <p:spPr>
          <a:xfrm>
            <a:off x="1403350" y="476250"/>
            <a:ext cx="30321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>
                <a:latin typeface="Arial"/>
              </a:rPr>
              <a:t>)</a:t>
            </a:r>
            <a:endParaRPr lang="en-US" altLang="zh-CN" sz="2800">
              <a:latin typeface="Arial"/>
            </a:endParaRPr>
          </a:p>
        </p:txBody>
      </p:sp>
      <p:sp>
        <p:nvSpPr>
          <p:cNvPr id="47139" name="Text Box 23" title=""/>
          <p:cNvSpPr txBox="1"/>
          <p:nvPr/>
        </p:nvSpPr>
        <p:spPr>
          <a:xfrm>
            <a:off x="1692275" y="476250"/>
            <a:ext cx="383857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有四个中心矩</a:t>
            </a:r>
            <a:r>
              <a:rPr lang="en-US" altLang="zh-CN" sz="2800">
                <a:latin typeface="Arial"/>
              </a:rPr>
              <a:t>,</a:t>
            </a:r>
            <a:r>
              <a:rPr lang="zh-CN" altLang="en-US" sz="2800">
                <a:latin typeface="Arial"/>
              </a:rPr>
              <a:t>分别记为</a:t>
            </a:r>
            <a:endParaRPr lang="zh-CN" altLang="en-US" sz="2800">
              <a:latin typeface="Arial"/>
            </a:endParaRPr>
          </a:p>
        </p:txBody>
      </p:sp>
      <p:sp>
        <p:nvSpPr>
          <p:cNvPr id="47140" name="Text Box 24" title=""/>
          <p:cNvSpPr txBox="1"/>
          <p:nvPr/>
        </p:nvSpPr>
        <p:spPr>
          <a:xfrm>
            <a:off x="4716463" y="981075"/>
            <a:ext cx="83978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 i="1">
                <a:latin typeface="Arial"/>
              </a:rPr>
              <a:t>c</a:t>
            </a:r>
            <a:r>
              <a:rPr lang="en-US" altLang="zh-CN" sz="2800" baseline="-25000">
                <a:latin typeface="Arial"/>
              </a:rPr>
              <a:t>12</a:t>
            </a:r>
            <a:r>
              <a:rPr lang="en-US" altLang="zh-CN" sz="2800">
                <a:latin typeface="Arial"/>
              </a:rPr>
              <a:t>=</a:t>
            </a:r>
            <a:endParaRPr lang="en-US" altLang="zh-CN" sz="2800">
              <a:latin typeface="Arial"/>
            </a:endParaRPr>
          </a:p>
        </p:txBody>
      </p:sp>
      <p:grpSp>
        <p:nvGrpSpPr>
          <p:cNvPr id="47141" name="Group 25" title=""/>
          <p:cNvGrpSpPr/>
          <p:nvPr/>
        </p:nvGrpSpPr>
        <p:grpSpPr>
          <a:xfrm>
            <a:off x="1414463" y="1031875"/>
            <a:ext cx="2941637" cy="415925"/>
            <a:chOff x="709" y="1832"/>
            <a:chExt cx="1743" cy="273"/>
          </a:xfrm>
        </p:grpSpPr>
        <p:sp>
          <p:nvSpPr>
            <p:cNvPr id="47142" name="Rectangle 26" title=""/>
            <p:cNvSpPr/>
            <p:nvPr/>
          </p:nvSpPr>
          <p:spPr>
            <a:xfrm>
              <a:off x="2451" y="1839"/>
              <a:ext cx="1" cy="18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43" name="Rectangle 27" title=""/>
            <p:cNvSpPr/>
            <p:nvPr/>
          </p:nvSpPr>
          <p:spPr>
            <a:xfrm>
              <a:off x="1642" y="1839"/>
              <a:ext cx="1" cy="18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44" name="Rectangle 28" title=""/>
            <p:cNvSpPr/>
            <p:nvPr/>
          </p:nvSpPr>
          <p:spPr>
            <a:xfrm>
              <a:off x="2118" y="1855"/>
              <a:ext cx="47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 </a:t>
              </a:r>
              <a:endParaRPr lang="en-US" altLang="zh-CN" sz="2500" baseline="-25000">
                <a:solidFill>
                  <a:srgbClr val="000000"/>
                </a:solidFill>
              </a:endParaRPr>
            </a:p>
          </p:txBody>
        </p:sp>
        <p:sp>
          <p:nvSpPr>
            <p:cNvPr id="47145" name="Rectangle 29" title=""/>
            <p:cNvSpPr/>
            <p:nvPr/>
          </p:nvSpPr>
          <p:spPr>
            <a:xfrm>
              <a:off x="1785" y="1855"/>
              <a:ext cx="1" cy="1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46" name="" title=""/>
            <p:cNvSpPr/>
            <p:nvPr/>
          </p:nvSpPr>
          <p:spPr>
            <a:xfrm>
              <a:off x="1286" y="1855"/>
              <a:ext cx="293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47" name="" title=""/>
            <p:cNvSpPr/>
            <p:nvPr/>
          </p:nvSpPr>
          <p:spPr>
            <a:xfrm>
              <a:off x="932" y="1855"/>
              <a:ext cx="188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48" name="" title=""/>
            <p:cNvSpPr/>
            <p:nvPr/>
          </p:nvSpPr>
          <p:spPr>
            <a:xfrm>
              <a:off x="709" y="1855"/>
              <a:ext cx="115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49" name="" title=""/>
            <p:cNvSpPr/>
            <p:nvPr/>
          </p:nvSpPr>
          <p:spPr>
            <a:xfrm>
              <a:off x="2380" y="1855"/>
              <a:ext cx="47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 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50" name="" title=""/>
            <p:cNvSpPr/>
            <p:nvPr/>
          </p:nvSpPr>
          <p:spPr>
            <a:xfrm>
              <a:off x="1725" y="1855"/>
              <a:ext cx="1" cy="1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51" name="" title=""/>
            <p:cNvSpPr/>
            <p:nvPr/>
          </p:nvSpPr>
          <p:spPr>
            <a:xfrm>
              <a:off x="1567" y="1855"/>
              <a:ext cx="127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)</a:t>
              </a:r>
              <a:r>
                <a:rPr lang="en-US" altLang="zh-CN" sz="2500" baseline="300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52" name="Rectangle 30" title=""/>
            <p:cNvSpPr/>
            <p:nvPr/>
          </p:nvSpPr>
          <p:spPr>
            <a:xfrm>
              <a:off x="844" y="1855"/>
              <a:ext cx="63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53" name="Rectangle 31" title=""/>
            <p:cNvSpPr/>
            <p:nvPr/>
          </p:nvSpPr>
          <p:spPr>
            <a:xfrm>
              <a:off x="1961" y="1832"/>
              <a:ext cx="1" cy="1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54" name="Rectangle 32" title=""/>
            <p:cNvSpPr/>
            <p:nvPr/>
          </p:nvSpPr>
          <p:spPr>
            <a:xfrm>
              <a:off x="1128" y="1832"/>
              <a:ext cx="103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</p:grpSp>
      <p:sp>
        <p:nvSpPr>
          <p:cNvPr id="47155" name="Text Box 33" title=""/>
          <p:cNvSpPr txBox="1"/>
          <p:nvPr/>
        </p:nvSpPr>
        <p:spPr>
          <a:xfrm>
            <a:off x="539750" y="981075"/>
            <a:ext cx="8477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 i="1">
                <a:latin typeface="Arial"/>
              </a:rPr>
              <a:t>c</a:t>
            </a:r>
            <a:r>
              <a:rPr lang="en-US" altLang="zh-CN" sz="2800" baseline="-25000">
                <a:latin typeface="Arial"/>
              </a:rPr>
              <a:t>11</a:t>
            </a:r>
            <a:r>
              <a:rPr lang="en-US" altLang="zh-CN" sz="2800">
                <a:latin typeface="Arial"/>
              </a:rPr>
              <a:t>=</a:t>
            </a:r>
            <a:endParaRPr lang="en-US" altLang="zh-CN" sz="2800">
              <a:latin typeface="Arial"/>
            </a:endParaRPr>
          </a:p>
        </p:txBody>
      </p:sp>
      <p:grpSp>
        <p:nvGrpSpPr>
          <p:cNvPr id="47156" name="Group 34" title=""/>
          <p:cNvGrpSpPr/>
          <p:nvPr/>
        </p:nvGrpSpPr>
        <p:grpSpPr>
          <a:xfrm>
            <a:off x="1331913" y="1773238"/>
            <a:ext cx="2917825" cy="417512"/>
            <a:chOff x="709" y="1832"/>
            <a:chExt cx="1838" cy="263"/>
          </a:xfrm>
        </p:grpSpPr>
        <p:sp>
          <p:nvSpPr>
            <p:cNvPr id="47157" name="Rectangle 35" title=""/>
            <p:cNvSpPr/>
            <p:nvPr/>
          </p:nvSpPr>
          <p:spPr>
            <a:xfrm>
              <a:off x="2451" y="1839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58" name="Rectangle 36" title=""/>
            <p:cNvSpPr/>
            <p:nvPr/>
          </p:nvSpPr>
          <p:spPr>
            <a:xfrm>
              <a:off x="1642" y="1839"/>
              <a:ext cx="1" cy="17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59" name="Rectangle 37" title=""/>
            <p:cNvSpPr/>
            <p:nvPr/>
          </p:nvSpPr>
          <p:spPr>
            <a:xfrm>
              <a:off x="2119" y="1855"/>
              <a:ext cx="362" cy="2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 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1</a:t>
              </a:r>
              <a:endParaRPr lang="en-US" altLang="zh-CN" sz="2500" baseline="-25000">
                <a:solidFill>
                  <a:srgbClr val="000000"/>
                </a:solidFill>
              </a:endParaRPr>
            </a:p>
          </p:txBody>
        </p:sp>
        <p:sp>
          <p:nvSpPr>
            <p:cNvPr id="47160" name="Rectangle 38" title=""/>
            <p:cNvSpPr/>
            <p:nvPr/>
          </p:nvSpPr>
          <p:spPr>
            <a:xfrm>
              <a:off x="1785" y="1855"/>
              <a:ext cx="190" cy="2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1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61" name="Rectangle 39" title=""/>
            <p:cNvSpPr/>
            <p:nvPr/>
          </p:nvSpPr>
          <p:spPr>
            <a:xfrm>
              <a:off x="1286" y="1855"/>
              <a:ext cx="312" cy="2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62" name="" title=""/>
            <p:cNvSpPr/>
            <p:nvPr/>
          </p:nvSpPr>
          <p:spPr>
            <a:xfrm>
              <a:off x="932" y="1855"/>
              <a:ext cx="190" cy="2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63" name="" title=""/>
            <p:cNvSpPr/>
            <p:nvPr/>
          </p:nvSpPr>
          <p:spPr>
            <a:xfrm>
              <a:off x="709" y="1855"/>
              <a:ext cx="122" cy="2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64" name="" title=""/>
            <p:cNvSpPr/>
            <p:nvPr/>
          </p:nvSpPr>
          <p:spPr>
            <a:xfrm>
              <a:off x="2380" y="1855"/>
              <a:ext cx="167" cy="2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  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65" name="" title=""/>
            <p:cNvSpPr/>
            <p:nvPr/>
          </p:nvSpPr>
          <p:spPr>
            <a:xfrm>
              <a:off x="1725" y="1855"/>
              <a:ext cx="67" cy="2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66" name="" title=""/>
            <p:cNvSpPr/>
            <p:nvPr/>
          </p:nvSpPr>
          <p:spPr>
            <a:xfrm>
              <a:off x="1567" y="1855"/>
              <a:ext cx="67" cy="2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67" name="" title=""/>
            <p:cNvSpPr/>
            <p:nvPr/>
          </p:nvSpPr>
          <p:spPr>
            <a:xfrm>
              <a:off x="844" y="1855"/>
              <a:ext cx="67" cy="2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68" name="Rectangle 40" title=""/>
            <p:cNvSpPr/>
            <p:nvPr/>
          </p:nvSpPr>
          <p:spPr>
            <a:xfrm>
              <a:off x="1961" y="1832"/>
              <a:ext cx="110" cy="2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69" name="Rectangle 41" title=""/>
            <p:cNvSpPr/>
            <p:nvPr/>
          </p:nvSpPr>
          <p:spPr>
            <a:xfrm>
              <a:off x="1128" y="1832"/>
              <a:ext cx="110" cy="24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</p:grpSp>
      <p:sp>
        <p:nvSpPr>
          <p:cNvPr id="47170" name="Text Box 42" title=""/>
          <p:cNvSpPr txBox="1"/>
          <p:nvPr/>
        </p:nvSpPr>
        <p:spPr>
          <a:xfrm>
            <a:off x="539750" y="1700213"/>
            <a:ext cx="8397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 i="1">
                <a:latin typeface="Arial"/>
              </a:rPr>
              <a:t>c</a:t>
            </a:r>
            <a:r>
              <a:rPr lang="en-US" altLang="zh-CN" sz="2800" baseline="-25000">
                <a:latin typeface="Arial"/>
              </a:rPr>
              <a:t>21</a:t>
            </a:r>
            <a:r>
              <a:rPr lang="en-US" altLang="zh-CN" sz="2800">
                <a:latin typeface="Arial"/>
              </a:rPr>
              <a:t>=</a:t>
            </a:r>
            <a:endParaRPr lang="en-US" altLang="zh-CN" sz="2800">
              <a:latin typeface="Arial"/>
            </a:endParaRPr>
          </a:p>
        </p:txBody>
      </p:sp>
      <p:sp>
        <p:nvSpPr>
          <p:cNvPr id="47185" name="Text Box 51" title=""/>
          <p:cNvSpPr txBox="1"/>
          <p:nvPr/>
        </p:nvSpPr>
        <p:spPr>
          <a:xfrm>
            <a:off x="4859338" y="1700213"/>
            <a:ext cx="839787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 i="1">
                <a:latin typeface="Arial"/>
              </a:rPr>
              <a:t>c</a:t>
            </a:r>
            <a:r>
              <a:rPr lang="en-US" altLang="zh-CN" sz="2800" baseline="-25000">
                <a:latin typeface="Arial"/>
              </a:rPr>
              <a:t>22</a:t>
            </a:r>
            <a:r>
              <a:rPr lang="en-US" altLang="zh-CN" sz="2800">
                <a:latin typeface="Arial"/>
              </a:rPr>
              <a:t>=</a:t>
            </a:r>
            <a:endParaRPr lang="en-US" altLang="zh-CN" sz="2800">
              <a:latin typeface="Arial"/>
            </a:endParaRPr>
          </a:p>
        </p:txBody>
      </p:sp>
      <p:grpSp>
        <p:nvGrpSpPr>
          <p:cNvPr id="47186" name="Group 52" title=""/>
          <p:cNvGrpSpPr/>
          <p:nvPr/>
        </p:nvGrpSpPr>
        <p:grpSpPr>
          <a:xfrm>
            <a:off x="5651500" y="1700213"/>
            <a:ext cx="2941638" cy="415925"/>
            <a:chOff x="709" y="1832"/>
            <a:chExt cx="1743" cy="273"/>
          </a:xfrm>
        </p:grpSpPr>
        <p:sp>
          <p:nvSpPr>
            <p:cNvPr id="47187" name="Rectangle 53" title=""/>
            <p:cNvSpPr/>
            <p:nvPr/>
          </p:nvSpPr>
          <p:spPr>
            <a:xfrm>
              <a:off x="2451" y="1839"/>
              <a:ext cx="1" cy="18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88" name="Rectangle 54" title=""/>
            <p:cNvSpPr/>
            <p:nvPr/>
          </p:nvSpPr>
          <p:spPr>
            <a:xfrm>
              <a:off x="1642" y="1839"/>
              <a:ext cx="1" cy="18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89" name="Rectangle 55" title=""/>
            <p:cNvSpPr/>
            <p:nvPr/>
          </p:nvSpPr>
          <p:spPr>
            <a:xfrm>
              <a:off x="2118" y="1855"/>
              <a:ext cx="47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 </a:t>
              </a:r>
              <a:endParaRPr lang="en-US" altLang="zh-CN" sz="2500" baseline="-25000">
                <a:solidFill>
                  <a:srgbClr val="000000"/>
                </a:solidFill>
              </a:endParaRPr>
            </a:p>
          </p:txBody>
        </p:sp>
        <p:sp>
          <p:nvSpPr>
            <p:cNvPr id="47190" name="Rectangle 56" title=""/>
            <p:cNvSpPr/>
            <p:nvPr/>
          </p:nvSpPr>
          <p:spPr>
            <a:xfrm>
              <a:off x="1785" y="1855"/>
              <a:ext cx="1" cy="1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91" name="Rectangle 57" title=""/>
            <p:cNvSpPr/>
            <p:nvPr/>
          </p:nvSpPr>
          <p:spPr>
            <a:xfrm>
              <a:off x="1286" y="1855"/>
              <a:ext cx="293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92" name="Rectangle 58" title=""/>
            <p:cNvSpPr/>
            <p:nvPr/>
          </p:nvSpPr>
          <p:spPr>
            <a:xfrm>
              <a:off x="932" y="1855"/>
              <a:ext cx="188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X</a:t>
              </a:r>
              <a:r>
                <a:rPr lang="en-US" altLang="zh-CN" sz="2500" baseline="-250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93" name="Rectangle 59" title=""/>
            <p:cNvSpPr/>
            <p:nvPr/>
          </p:nvSpPr>
          <p:spPr>
            <a:xfrm>
              <a:off x="709" y="1855"/>
              <a:ext cx="115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94" name="" title=""/>
            <p:cNvSpPr/>
            <p:nvPr/>
          </p:nvSpPr>
          <p:spPr>
            <a:xfrm>
              <a:off x="2380" y="1855"/>
              <a:ext cx="47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 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95" name="" title=""/>
            <p:cNvSpPr/>
            <p:nvPr/>
          </p:nvSpPr>
          <p:spPr>
            <a:xfrm>
              <a:off x="1725" y="1855"/>
              <a:ext cx="1" cy="1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96" name="" title=""/>
            <p:cNvSpPr/>
            <p:nvPr/>
          </p:nvSpPr>
          <p:spPr>
            <a:xfrm>
              <a:off x="1567" y="1855"/>
              <a:ext cx="127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)</a:t>
              </a:r>
              <a:r>
                <a:rPr lang="en-US" altLang="zh-CN" sz="2500" baseline="30000">
                  <a:solidFill>
                    <a:srgbClr val="000000"/>
                  </a:solidFill>
                </a:rPr>
                <a:t>2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97" name="" title=""/>
            <p:cNvSpPr/>
            <p:nvPr/>
          </p:nvSpPr>
          <p:spPr>
            <a:xfrm>
              <a:off x="844" y="1855"/>
              <a:ext cx="63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7198" name="" title=""/>
            <p:cNvSpPr/>
            <p:nvPr/>
          </p:nvSpPr>
          <p:spPr>
            <a:xfrm>
              <a:off x="1961" y="1832"/>
              <a:ext cx="1" cy="1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7199" name="" title=""/>
            <p:cNvSpPr/>
            <p:nvPr/>
          </p:nvSpPr>
          <p:spPr>
            <a:xfrm>
              <a:off x="1128" y="1832"/>
              <a:ext cx="103" cy="25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</p:grpSp>
      <p:sp>
        <p:nvSpPr>
          <p:cNvPr id="47200" name="Rectangle 60" title=""/>
          <p:cNvSpPr/>
          <p:nvPr/>
        </p:nvSpPr>
        <p:spPr>
          <a:xfrm>
            <a:off x="774700" y="2349500"/>
            <a:ext cx="301625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500" i="1">
                <a:solidFill>
                  <a:srgbClr val="000000"/>
                </a:solidFill>
              </a:rPr>
              <a:t>X</a:t>
            </a:r>
            <a:r>
              <a:rPr lang="en-US" altLang="zh-CN" sz="2500" baseline="-25000">
                <a:solidFill>
                  <a:srgbClr val="000000"/>
                </a:solidFill>
              </a:rPr>
              <a:t>1</a:t>
            </a:r>
            <a:endParaRPr lang="en-US" altLang="zh-CN" sz="2500" baseline="-25000">
              <a:solidFill>
                <a:srgbClr val="000000"/>
              </a:solidFill>
            </a:endParaRPr>
          </a:p>
        </p:txBody>
      </p:sp>
      <p:sp>
        <p:nvSpPr>
          <p:cNvPr id="47201" name="Rectangle 61" title=""/>
          <p:cNvSpPr/>
          <p:nvPr/>
        </p:nvSpPr>
        <p:spPr>
          <a:xfrm>
            <a:off x="1114425" y="2349500"/>
            <a:ext cx="1905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3000">
                <a:solidFill>
                  <a:srgbClr val="000000"/>
                </a:solidFill>
                <a:latin typeface="宋体" pitchFamily="2" charset="-122"/>
              </a:rPr>
              <a:t>,</a:t>
            </a:r>
            <a:endParaRPr lang="en-US" altLang="zh-CN" sz="1800">
              <a:latin typeface="Arial"/>
            </a:endParaRPr>
          </a:p>
        </p:txBody>
      </p:sp>
      <p:sp>
        <p:nvSpPr>
          <p:cNvPr id="47202" name="Rectangle 62" title=""/>
          <p:cNvSpPr/>
          <p:nvPr/>
        </p:nvSpPr>
        <p:spPr>
          <a:xfrm>
            <a:off x="1258888" y="2349500"/>
            <a:ext cx="301625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500" i="1">
                <a:solidFill>
                  <a:srgbClr val="000000"/>
                </a:solidFill>
              </a:rPr>
              <a:t>X</a:t>
            </a:r>
            <a:r>
              <a:rPr lang="en-US" altLang="zh-CN" sz="2500" baseline="-25000">
                <a:solidFill>
                  <a:srgbClr val="000000"/>
                </a:solidFill>
              </a:rPr>
              <a:t>2</a:t>
            </a:r>
            <a:endParaRPr lang="en-US" altLang="zh-CN" sz="2500" baseline="-25000">
              <a:solidFill>
                <a:srgbClr val="000000"/>
              </a:solidFill>
            </a:endParaRPr>
          </a:p>
        </p:txBody>
      </p:sp>
      <p:sp>
        <p:nvSpPr>
          <p:cNvPr id="47203" name="Text Box 63" title=""/>
          <p:cNvSpPr txBox="1"/>
          <p:nvPr/>
        </p:nvSpPr>
        <p:spPr>
          <a:xfrm>
            <a:off x="539750" y="2276475"/>
            <a:ext cx="30321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>
                <a:latin typeface="Arial"/>
              </a:rPr>
              <a:t>(</a:t>
            </a:r>
            <a:endParaRPr lang="en-US" altLang="zh-CN" sz="2800">
              <a:latin typeface="Arial"/>
            </a:endParaRPr>
          </a:p>
        </p:txBody>
      </p:sp>
      <p:sp>
        <p:nvSpPr>
          <p:cNvPr id="47204" name="Text Box 64" title=""/>
          <p:cNvSpPr txBox="1"/>
          <p:nvPr/>
        </p:nvSpPr>
        <p:spPr>
          <a:xfrm>
            <a:off x="1474788" y="2276475"/>
            <a:ext cx="30321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>
                <a:latin typeface="Arial"/>
              </a:rPr>
              <a:t>)</a:t>
            </a:r>
            <a:endParaRPr lang="en-US" altLang="zh-CN" sz="2800">
              <a:latin typeface="Arial"/>
            </a:endParaRPr>
          </a:p>
        </p:txBody>
      </p:sp>
      <p:sp>
        <p:nvSpPr>
          <p:cNvPr id="47205" name="Text Box 65" title=""/>
          <p:cNvSpPr txBox="1"/>
          <p:nvPr/>
        </p:nvSpPr>
        <p:spPr>
          <a:xfrm>
            <a:off x="1743075" y="2295525"/>
            <a:ext cx="2317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的</a:t>
            </a:r>
            <a:r>
              <a:rPr lang="zh-CN" altLang="en-US" sz="2800">
                <a:solidFill>
                  <a:schemeClr val="tx2"/>
                </a:solidFill>
                <a:latin typeface="Arial"/>
              </a:rPr>
              <a:t>协方差矩阵</a:t>
            </a:r>
            <a:endParaRPr lang="zh-CN" altLang="en-US" sz="2800">
              <a:solidFill>
                <a:schemeClr val="tx2"/>
              </a:solidFill>
              <a:latin typeface="Arial"/>
            </a:endParaRPr>
          </a:p>
        </p:txBody>
      </p:sp>
      <p:graphicFrame>
        <p:nvGraphicFramePr>
          <p:cNvPr id="47206" name="Object 66" title=""/>
          <p:cNvGraphicFramePr>
            <a:graphicFrameLocks noChangeAspect="1"/>
          </p:cNvGraphicFramePr>
          <p:nvPr/>
        </p:nvGraphicFramePr>
        <p:xfrm>
          <a:off x="3348038" y="2852738"/>
          <a:ext cx="1800225" cy="129063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0" name="公式" r:id="rId2" imgW="1800225" imgH="1290637" progId="Equation.3">
                  <p:embed/>
                </p:oleObj>
              </mc:Choice>
              <mc:Fallback>
                <p:oleObj name="公式" r:id="rId2" imgW="1800225" imgH="1290637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8038" y="2852738"/>
                        <a:ext cx="1800225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0" grpId="0"/>
      <p:bldP spid="47201" grpId="0"/>
      <p:bldP spid="47202" grpId="0"/>
      <p:bldP spid="47203" grpId="0"/>
      <p:bldP spid="47204" grpId="0"/>
      <p:bldP spid="4720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8132" name="Object 4" title=""/>
          <p:cNvGraphicFramePr>
            <a:graphicFrameLocks noChangeAspect="1"/>
          </p:cNvGraphicFramePr>
          <p:nvPr/>
        </p:nvGraphicFramePr>
        <p:xfrm>
          <a:off x="323850" y="981075"/>
          <a:ext cx="8597900" cy="817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1" name="公式" r:id="rId2" imgW="8597900" imgH="817563" progId="Equation.3">
                  <p:embed/>
                </p:oleObj>
              </mc:Choice>
              <mc:Fallback>
                <p:oleObj name="公式" r:id="rId2" imgW="8597900" imgH="817563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850" y="981075"/>
                        <a:ext cx="85979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 title=""/>
          <p:cNvGraphicFramePr>
            <a:graphicFrameLocks noChangeAspect="1"/>
          </p:cNvGraphicFramePr>
          <p:nvPr/>
        </p:nvGraphicFramePr>
        <p:xfrm>
          <a:off x="395288" y="476250"/>
          <a:ext cx="2789237" cy="45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2" name="公式" r:id="rId4" imgW="2789237" imgH="450850" progId="Equation.3">
                  <p:embed/>
                </p:oleObj>
              </mc:Choice>
              <mc:Fallback>
                <p:oleObj name="公式" r:id="rId4" imgW="2789237" imgH="45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288" y="476250"/>
                        <a:ext cx="27892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6" title=""/>
          <p:cNvSpPr txBox="1"/>
          <p:nvPr/>
        </p:nvSpPr>
        <p:spPr>
          <a:xfrm>
            <a:off x="592138" y="2012950"/>
            <a:ext cx="895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引入</a:t>
            </a:r>
            <a:endParaRPr lang="zh-CN" altLang="en-US" sz="2800">
              <a:latin typeface="Arial"/>
            </a:endParaRPr>
          </a:p>
        </p:txBody>
      </p:sp>
      <p:graphicFrame>
        <p:nvGraphicFramePr>
          <p:cNvPr id="48135" name="Object 7" title=""/>
          <p:cNvGraphicFramePr>
            <a:graphicFrameLocks noChangeAspect="1"/>
          </p:cNvGraphicFramePr>
          <p:nvPr/>
        </p:nvGraphicFramePr>
        <p:xfrm>
          <a:off x="1835150" y="1908175"/>
          <a:ext cx="1584325" cy="1252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3" name="公式" r:id="rId6" imgW="1584325" imgH="1252538" progId="Equation.3">
                  <p:embed/>
                </p:oleObj>
              </mc:Choice>
              <mc:Fallback>
                <p:oleObj name="公式" r:id="rId6" imgW="1584325" imgH="1252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5150" y="1908175"/>
                        <a:ext cx="1584325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 title=""/>
          <p:cNvGraphicFramePr>
            <a:graphicFrameLocks noChangeAspect="1"/>
          </p:cNvGraphicFramePr>
          <p:nvPr/>
        </p:nvGraphicFramePr>
        <p:xfrm>
          <a:off x="3995738" y="1908175"/>
          <a:ext cx="1582737" cy="12525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4" name="公式" r:id="rId8" imgW="1582737" imgH="1252538" progId="Equation.3">
                  <p:embed/>
                </p:oleObj>
              </mc:Choice>
              <mc:Fallback>
                <p:oleObj name="公式" r:id="rId8" imgW="1582737" imgH="1252538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5738" y="1908175"/>
                        <a:ext cx="1582737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" title=""/>
          <p:cNvGraphicFramePr>
            <a:graphicFrameLocks noChangeAspect="1"/>
          </p:cNvGraphicFramePr>
          <p:nvPr/>
        </p:nvGraphicFramePr>
        <p:xfrm>
          <a:off x="1708150" y="3770313"/>
          <a:ext cx="4618038" cy="1031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5" name="公式" r:id="rId10" imgW="4618038" imgH="1031875" progId="Equation.3">
                  <p:embed/>
                </p:oleObj>
              </mc:Choice>
              <mc:Fallback>
                <p:oleObj name="公式" r:id="rId10" imgW="4618038" imgH="10318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08150" y="3770313"/>
                        <a:ext cx="46180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" title=""/>
          <p:cNvGraphicFramePr>
            <a:graphicFrameLocks noChangeAspect="1"/>
          </p:cNvGraphicFramePr>
          <p:nvPr/>
        </p:nvGraphicFramePr>
        <p:xfrm>
          <a:off x="1403350" y="4941888"/>
          <a:ext cx="5651500" cy="862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6" name="公式" r:id="rId12" imgW="5651500" imgH="862012" progId="Equation.3">
                  <p:embed/>
                </p:oleObj>
              </mc:Choice>
              <mc:Fallback>
                <p:oleObj name="公式" r:id="rId12" imgW="5651500" imgH="86201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3350" y="4941888"/>
                        <a:ext cx="56515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" title=""/>
          <p:cNvGraphicFramePr>
            <a:graphicFrameLocks noChangeAspect="1"/>
          </p:cNvGraphicFramePr>
          <p:nvPr/>
        </p:nvGraphicFramePr>
        <p:xfrm>
          <a:off x="1547813" y="5876925"/>
          <a:ext cx="2952750" cy="612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7" name="公式" r:id="rId14" imgW="2952750" imgH="612775" progId="Equation.3">
                  <p:embed/>
                </p:oleObj>
              </mc:Choice>
              <mc:Fallback>
                <p:oleObj name="公式" r:id="rId14" imgW="2952750" imgH="6127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47813" y="5876925"/>
                        <a:ext cx="29527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Text Box 10" title=""/>
          <p:cNvSpPr txBox="1"/>
          <p:nvPr/>
        </p:nvSpPr>
        <p:spPr>
          <a:xfrm>
            <a:off x="323850" y="5013325"/>
            <a:ext cx="8953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所以</a:t>
            </a:r>
            <a:endParaRPr lang="zh-CN" altLang="en-US" sz="2800">
              <a:latin typeface="Arial"/>
            </a:endParaRPr>
          </a:p>
        </p:txBody>
      </p:sp>
      <p:sp>
        <p:nvSpPr>
          <p:cNvPr id="48150" name="Rectangle 16" title=""/>
          <p:cNvSpPr/>
          <p:nvPr/>
        </p:nvSpPr>
        <p:spPr>
          <a:xfrm>
            <a:off x="723900" y="3267075"/>
            <a:ext cx="301625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500" i="1">
                <a:solidFill>
                  <a:srgbClr val="000000"/>
                </a:solidFill>
              </a:rPr>
              <a:t>X</a:t>
            </a:r>
            <a:r>
              <a:rPr lang="en-US" altLang="zh-CN" sz="2500" baseline="-25000">
                <a:solidFill>
                  <a:srgbClr val="000000"/>
                </a:solidFill>
              </a:rPr>
              <a:t>1</a:t>
            </a:r>
            <a:endParaRPr lang="en-US" altLang="zh-CN" sz="2500" baseline="-25000">
              <a:solidFill>
                <a:srgbClr val="000000"/>
              </a:solidFill>
            </a:endParaRPr>
          </a:p>
        </p:txBody>
      </p:sp>
      <p:sp>
        <p:nvSpPr>
          <p:cNvPr id="48151" name="Rectangle 17" title=""/>
          <p:cNvSpPr/>
          <p:nvPr/>
        </p:nvSpPr>
        <p:spPr>
          <a:xfrm>
            <a:off x="1063625" y="3267075"/>
            <a:ext cx="1905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3000">
                <a:solidFill>
                  <a:srgbClr val="000000"/>
                </a:solidFill>
                <a:latin typeface="宋体" pitchFamily="2" charset="-122"/>
              </a:rPr>
              <a:t>,</a:t>
            </a:r>
            <a:endParaRPr lang="en-US" altLang="zh-CN" sz="1800">
              <a:latin typeface="Arial"/>
            </a:endParaRPr>
          </a:p>
        </p:txBody>
      </p:sp>
      <p:sp>
        <p:nvSpPr>
          <p:cNvPr id="48152" name="Rectangle 18" title=""/>
          <p:cNvSpPr/>
          <p:nvPr/>
        </p:nvSpPr>
        <p:spPr>
          <a:xfrm>
            <a:off x="1208088" y="3267075"/>
            <a:ext cx="301625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500" i="1">
                <a:solidFill>
                  <a:srgbClr val="000000"/>
                </a:solidFill>
              </a:rPr>
              <a:t>X</a:t>
            </a:r>
            <a:r>
              <a:rPr lang="en-US" altLang="zh-CN" sz="2500" baseline="-25000">
                <a:solidFill>
                  <a:srgbClr val="000000"/>
                </a:solidFill>
              </a:rPr>
              <a:t>2</a:t>
            </a:r>
            <a:endParaRPr lang="en-US" altLang="zh-CN" sz="2500" baseline="-25000">
              <a:solidFill>
                <a:srgbClr val="000000"/>
              </a:solidFill>
            </a:endParaRPr>
          </a:p>
        </p:txBody>
      </p:sp>
      <p:sp>
        <p:nvSpPr>
          <p:cNvPr id="48153" name="Text Box 19" title=""/>
          <p:cNvSpPr txBox="1"/>
          <p:nvPr/>
        </p:nvSpPr>
        <p:spPr>
          <a:xfrm>
            <a:off x="488950" y="3194050"/>
            <a:ext cx="30321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>
                <a:latin typeface="Arial"/>
              </a:rPr>
              <a:t>(</a:t>
            </a:r>
            <a:endParaRPr lang="en-US" altLang="zh-CN" sz="2800">
              <a:latin typeface="Arial"/>
            </a:endParaRPr>
          </a:p>
        </p:txBody>
      </p:sp>
      <p:sp>
        <p:nvSpPr>
          <p:cNvPr id="48154" name="" title=""/>
          <p:cNvSpPr txBox="1"/>
          <p:nvPr/>
        </p:nvSpPr>
        <p:spPr>
          <a:xfrm>
            <a:off x="1423988" y="3194050"/>
            <a:ext cx="30321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>
                <a:latin typeface="Arial"/>
              </a:rPr>
              <a:t>)</a:t>
            </a:r>
            <a:endParaRPr lang="en-US" altLang="zh-CN" sz="2800">
              <a:latin typeface="Arial"/>
            </a:endParaRPr>
          </a:p>
        </p:txBody>
      </p:sp>
      <p:sp>
        <p:nvSpPr>
          <p:cNvPr id="48155" name="" title=""/>
          <p:cNvSpPr txBox="1"/>
          <p:nvPr/>
        </p:nvSpPr>
        <p:spPr>
          <a:xfrm>
            <a:off x="1692275" y="3213100"/>
            <a:ext cx="23177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的</a:t>
            </a:r>
            <a:r>
              <a:rPr lang="zh-CN" altLang="en-US" sz="2800">
                <a:solidFill>
                  <a:schemeClr val="tx2"/>
                </a:solidFill>
                <a:latin typeface="Arial"/>
              </a:rPr>
              <a:t>协方差矩阵</a:t>
            </a:r>
            <a:endParaRPr lang="zh-CN" altLang="en-US" sz="2800">
              <a:solidFill>
                <a:schemeClr val="tx2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44" grpId="0"/>
      <p:bldP spid="48150" grpId="0"/>
      <p:bldP spid="48151" grpId="0"/>
      <p:bldP spid="48152" grpId="0"/>
      <p:bldP spid="48153" grpId="0"/>
      <p:bldP spid="48154" grpId="0"/>
      <p:bldP spid="4815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9156" name="Object 4" title=""/>
          <p:cNvGraphicFramePr>
            <a:graphicFrameLocks noChangeAspect="1"/>
          </p:cNvGraphicFramePr>
          <p:nvPr/>
        </p:nvGraphicFramePr>
        <p:xfrm>
          <a:off x="0" y="404813"/>
          <a:ext cx="8369300" cy="1035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8" name="公式" r:id="rId2" imgW="8369300" imgH="1035050" progId="Equation.3">
                  <p:embed/>
                </p:oleObj>
              </mc:Choice>
              <mc:Fallback>
                <p:oleObj name="公式" r:id="rId2" imgW="8369300" imgH="10350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04813"/>
                        <a:ext cx="83693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" title=""/>
          <p:cNvSpPr txBox="1"/>
          <p:nvPr/>
        </p:nvSpPr>
        <p:spPr>
          <a:xfrm>
            <a:off x="4787900" y="4005263"/>
            <a:ext cx="23177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的</a:t>
            </a:r>
            <a:r>
              <a:rPr lang="zh-CN" altLang="en-US" sz="2800">
                <a:solidFill>
                  <a:schemeClr val="tx2"/>
                </a:solidFill>
                <a:latin typeface="Arial"/>
              </a:rPr>
              <a:t>协方差矩阵</a:t>
            </a:r>
            <a:endParaRPr lang="zh-CN" altLang="en-US" sz="2800">
              <a:solidFill>
                <a:schemeClr val="tx2"/>
              </a:solidFill>
              <a:latin typeface="Arial"/>
            </a:endParaRPr>
          </a:p>
        </p:txBody>
      </p:sp>
      <p:graphicFrame>
        <p:nvGraphicFramePr>
          <p:cNvPr id="49163" name="" title=""/>
          <p:cNvGraphicFramePr>
            <a:graphicFrameLocks noChangeAspect="1"/>
          </p:cNvGraphicFramePr>
          <p:nvPr/>
        </p:nvGraphicFramePr>
        <p:xfrm>
          <a:off x="2700338" y="4078288"/>
          <a:ext cx="2008187" cy="463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69" name="公式" r:id="rId4" imgW="2008187" imgH="463550" progId="Equation.3">
                  <p:embed/>
                </p:oleObj>
              </mc:Choice>
              <mc:Fallback>
                <p:oleObj name="公式" r:id="rId4" imgW="2008187" imgH="463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0338" y="4078288"/>
                        <a:ext cx="20081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" title=""/>
          <p:cNvSpPr txBox="1"/>
          <p:nvPr/>
        </p:nvSpPr>
        <p:spPr>
          <a:xfrm>
            <a:off x="519113" y="4044950"/>
            <a:ext cx="216058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>
                <a:latin typeface="Arial"/>
              </a:rPr>
              <a:t>n</a:t>
            </a:r>
            <a:r>
              <a:rPr lang="zh-CN" altLang="en-US" sz="2800">
                <a:latin typeface="Arial"/>
              </a:rPr>
              <a:t>维随机变量</a:t>
            </a:r>
            <a:endParaRPr lang="en-US" altLang="zh-CN" sz="2800">
              <a:latin typeface="Arial"/>
            </a:endParaRPr>
          </a:p>
        </p:txBody>
      </p:sp>
      <p:graphicFrame>
        <p:nvGraphicFramePr>
          <p:cNvPr id="49165" name="" title=""/>
          <p:cNvGraphicFramePr>
            <a:graphicFrameLocks noChangeAspect="1"/>
          </p:cNvGraphicFramePr>
          <p:nvPr/>
        </p:nvGraphicFramePr>
        <p:xfrm>
          <a:off x="2771775" y="4581525"/>
          <a:ext cx="2808288" cy="17176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0" name="公式" r:id="rId6" imgW="2808288" imgH="1717675" progId="Equation.3">
                  <p:embed/>
                </p:oleObj>
              </mc:Choice>
              <mc:Fallback>
                <p:oleObj name="公式" r:id="rId6" imgW="2808288" imgH="171767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775" y="4581525"/>
                        <a:ext cx="2808288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" title=""/>
          <p:cNvGraphicFramePr>
            <a:graphicFrameLocks noChangeAspect="1"/>
          </p:cNvGraphicFramePr>
          <p:nvPr/>
        </p:nvGraphicFramePr>
        <p:xfrm>
          <a:off x="2505075" y="1733550"/>
          <a:ext cx="2008188" cy="463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1" name="公式" r:id="rId8" imgW="2008188" imgH="463550" progId="Equation.3">
                  <p:embed/>
                </p:oleObj>
              </mc:Choice>
              <mc:Fallback>
                <p:oleObj name="公式" r:id="rId8" imgW="2008188" imgH="4635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5075" y="1733550"/>
                        <a:ext cx="20081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" title=""/>
          <p:cNvSpPr txBox="1"/>
          <p:nvPr/>
        </p:nvSpPr>
        <p:spPr>
          <a:xfrm>
            <a:off x="323850" y="1700213"/>
            <a:ext cx="216058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>
                <a:latin typeface="Arial"/>
              </a:rPr>
              <a:t>n</a:t>
            </a:r>
            <a:r>
              <a:rPr lang="zh-CN" altLang="en-US" sz="2800">
                <a:latin typeface="Arial"/>
              </a:rPr>
              <a:t>维随机变量</a:t>
            </a:r>
            <a:endParaRPr lang="en-US" altLang="zh-CN" sz="2800">
              <a:latin typeface="Arial"/>
            </a:endParaRPr>
          </a:p>
        </p:txBody>
      </p:sp>
      <p:sp>
        <p:nvSpPr>
          <p:cNvPr id="49169" name="Rectangle 11" title=""/>
          <p:cNvSpPr/>
          <p:nvPr/>
        </p:nvSpPr>
        <p:spPr>
          <a:xfrm>
            <a:off x="4572000" y="1700213"/>
            <a:ext cx="30289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的二阶混合中心矩</a:t>
            </a:r>
            <a:endParaRPr lang="zh-CN" altLang="en-US" sz="2800">
              <a:solidFill>
                <a:schemeClr val="tx2"/>
              </a:solidFill>
              <a:latin typeface="Arial"/>
            </a:endParaRPr>
          </a:p>
        </p:txBody>
      </p:sp>
      <p:grpSp>
        <p:nvGrpSpPr>
          <p:cNvPr id="49170" name="Group 12" title=""/>
          <p:cNvGrpSpPr/>
          <p:nvPr/>
        </p:nvGrpSpPr>
        <p:grpSpPr>
          <a:xfrm>
            <a:off x="3575050" y="2563813"/>
            <a:ext cx="2917825" cy="415925"/>
            <a:chOff x="709" y="1832"/>
            <a:chExt cx="1838" cy="272"/>
          </a:xfrm>
        </p:grpSpPr>
        <p:sp>
          <p:nvSpPr>
            <p:cNvPr id="49171" name="Rectangle 13" title=""/>
            <p:cNvSpPr/>
            <p:nvPr/>
          </p:nvSpPr>
          <p:spPr>
            <a:xfrm>
              <a:off x="2451" y="1839"/>
              <a:ext cx="1" cy="1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9172" name="Rectangle 14" title=""/>
            <p:cNvSpPr/>
            <p:nvPr/>
          </p:nvSpPr>
          <p:spPr>
            <a:xfrm>
              <a:off x="1642" y="1839"/>
              <a:ext cx="1" cy="1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endParaRPr lang="en-US" altLang="zh-CN" sz="1800">
                <a:latin typeface="Arial"/>
              </a:endParaRPr>
            </a:p>
          </p:txBody>
        </p:sp>
        <p:sp>
          <p:nvSpPr>
            <p:cNvPr id="49173" name="Rectangle 15" title=""/>
            <p:cNvSpPr/>
            <p:nvPr/>
          </p:nvSpPr>
          <p:spPr>
            <a:xfrm>
              <a:off x="2119" y="1855"/>
              <a:ext cx="332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 X</a:t>
              </a:r>
              <a:r>
                <a:rPr lang="en-US" altLang="zh-CN" sz="2500" i="1" baseline="-25000">
                  <a:solidFill>
                    <a:srgbClr val="000000"/>
                  </a:solidFill>
                </a:rPr>
                <a:t>j</a:t>
              </a:r>
              <a:endParaRPr lang="en-US" altLang="zh-CN" sz="2500" i="1" baseline="-25000">
                <a:solidFill>
                  <a:srgbClr val="000000"/>
                </a:solidFill>
              </a:endParaRPr>
            </a:p>
          </p:txBody>
        </p:sp>
        <p:sp>
          <p:nvSpPr>
            <p:cNvPr id="49174" name="Rectangle 16" title=""/>
            <p:cNvSpPr/>
            <p:nvPr/>
          </p:nvSpPr>
          <p:spPr>
            <a:xfrm>
              <a:off x="1785" y="1855"/>
              <a:ext cx="160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X</a:t>
              </a:r>
              <a:r>
                <a:rPr lang="en-US" altLang="zh-CN" sz="2500" i="1" baseline="-25000">
                  <a:solidFill>
                    <a:srgbClr val="000000"/>
                  </a:solidFill>
                </a:rPr>
                <a:t>j</a:t>
              </a:r>
              <a:endParaRPr lang="en-US" altLang="zh-CN" sz="1800" i="1">
                <a:latin typeface="Arial"/>
              </a:endParaRPr>
            </a:p>
          </p:txBody>
        </p:sp>
        <p:sp>
          <p:nvSpPr>
            <p:cNvPr id="49175" name="Rectangle 17" title=""/>
            <p:cNvSpPr/>
            <p:nvPr/>
          </p:nvSpPr>
          <p:spPr>
            <a:xfrm>
              <a:off x="1286" y="1855"/>
              <a:ext cx="282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EX</a:t>
              </a:r>
              <a:r>
                <a:rPr lang="en-US" altLang="zh-CN" sz="2500" i="1" baseline="-25000">
                  <a:solidFill>
                    <a:srgbClr val="000000"/>
                  </a:solidFill>
                </a:rPr>
                <a:t>i</a:t>
              </a:r>
              <a:endParaRPr lang="en-US" altLang="zh-CN" sz="1800" i="1">
                <a:latin typeface="Arial"/>
              </a:endParaRPr>
            </a:p>
          </p:txBody>
        </p:sp>
        <p:sp>
          <p:nvSpPr>
            <p:cNvPr id="49176" name="Rectangle 18" title=""/>
            <p:cNvSpPr/>
            <p:nvPr/>
          </p:nvSpPr>
          <p:spPr>
            <a:xfrm>
              <a:off x="932" y="1855"/>
              <a:ext cx="160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X</a:t>
              </a:r>
              <a:r>
                <a:rPr lang="en-US" altLang="zh-CN" sz="2500" i="1" baseline="-25000">
                  <a:solidFill>
                    <a:srgbClr val="000000"/>
                  </a:solidFill>
                </a:rPr>
                <a:t>i</a:t>
              </a:r>
              <a:endParaRPr lang="en-US" altLang="zh-CN" sz="1800" i="1">
                <a:latin typeface="Arial"/>
              </a:endParaRPr>
            </a:p>
          </p:txBody>
        </p:sp>
        <p:sp>
          <p:nvSpPr>
            <p:cNvPr id="49177" name="Rectangle 19" title=""/>
            <p:cNvSpPr/>
            <p:nvPr/>
          </p:nvSpPr>
          <p:spPr>
            <a:xfrm>
              <a:off x="709" y="1855"/>
              <a:ext cx="122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 i="1">
                  <a:solidFill>
                    <a:srgbClr val="000000"/>
                  </a:solidFill>
                </a:rPr>
                <a:t>E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9178" name="" title=""/>
            <p:cNvSpPr/>
            <p:nvPr/>
          </p:nvSpPr>
          <p:spPr>
            <a:xfrm>
              <a:off x="2380" y="1855"/>
              <a:ext cx="167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  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9179" name="" title=""/>
            <p:cNvSpPr/>
            <p:nvPr/>
          </p:nvSpPr>
          <p:spPr>
            <a:xfrm>
              <a:off x="1725" y="1855"/>
              <a:ext cx="67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9180" name="" title=""/>
            <p:cNvSpPr/>
            <p:nvPr/>
          </p:nvSpPr>
          <p:spPr>
            <a:xfrm>
              <a:off x="1567" y="1855"/>
              <a:ext cx="67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)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9181" name="" title=""/>
            <p:cNvSpPr/>
            <p:nvPr/>
          </p:nvSpPr>
          <p:spPr>
            <a:xfrm>
              <a:off x="844" y="1855"/>
              <a:ext cx="67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</a:rPr>
                <a:t>(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9182" name="" title=""/>
            <p:cNvSpPr/>
            <p:nvPr/>
          </p:nvSpPr>
          <p:spPr>
            <a:xfrm>
              <a:off x="1961" y="1832"/>
              <a:ext cx="110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  <p:sp>
          <p:nvSpPr>
            <p:cNvPr id="49183" name="" title=""/>
            <p:cNvSpPr/>
            <p:nvPr/>
          </p:nvSpPr>
          <p:spPr>
            <a:xfrm>
              <a:off x="1128" y="1832"/>
              <a:ext cx="110" cy="2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defRPr>
              </a:lvl5pPr>
            </a:lstStyle>
            <a:p>
              <a:pPr lvl="0" eaLnBrk="1" hangingPunct="1"/>
              <a:r>
                <a:rPr lang="en-US" altLang="zh-CN" sz="2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1800">
                <a:latin typeface="Arial"/>
              </a:endParaRPr>
            </a:p>
          </p:txBody>
        </p:sp>
      </p:grpSp>
      <p:sp>
        <p:nvSpPr>
          <p:cNvPr id="49184" name="Text Box 20" title=""/>
          <p:cNvSpPr txBox="1"/>
          <p:nvPr/>
        </p:nvSpPr>
        <p:spPr>
          <a:xfrm>
            <a:off x="1187450" y="2492375"/>
            <a:ext cx="246221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2800" i="1">
                <a:latin typeface="Arial"/>
              </a:rPr>
              <a:t>c</a:t>
            </a:r>
            <a:r>
              <a:rPr lang="en-US" altLang="zh-CN" sz="2800" i="1" baseline="-25000">
                <a:latin typeface="Arial"/>
              </a:rPr>
              <a:t>ij</a:t>
            </a:r>
            <a:r>
              <a:rPr lang="en-US" altLang="zh-CN" sz="2800">
                <a:latin typeface="Arial"/>
              </a:rPr>
              <a:t>=Cov(</a:t>
            </a:r>
            <a:r>
              <a:rPr lang="en-US" altLang="zh-CN" sz="2500" i="1">
                <a:solidFill>
                  <a:srgbClr val="000000"/>
                </a:solidFill>
              </a:rPr>
              <a:t>X</a:t>
            </a:r>
            <a:r>
              <a:rPr lang="en-US" altLang="zh-CN" sz="2500" i="1" baseline="-25000">
                <a:solidFill>
                  <a:srgbClr val="000000"/>
                </a:solidFill>
              </a:rPr>
              <a:t>i</a:t>
            </a:r>
            <a:r>
              <a:rPr lang="en-US" altLang="zh-CN" sz="2800">
                <a:latin typeface="Arial"/>
              </a:rPr>
              <a:t>, </a:t>
            </a:r>
            <a:r>
              <a:rPr lang="en-US" altLang="zh-CN" sz="2500" i="1">
                <a:solidFill>
                  <a:srgbClr val="000000"/>
                </a:solidFill>
              </a:rPr>
              <a:t>X</a:t>
            </a:r>
            <a:r>
              <a:rPr lang="en-US" altLang="zh-CN" sz="2500" i="1" baseline="-25000">
                <a:solidFill>
                  <a:srgbClr val="000000"/>
                </a:solidFill>
              </a:rPr>
              <a:t>j</a:t>
            </a:r>
            <a:r>
              <a:rPr lang="en-US" altLang="zh-CN" sz="2800">
                <a:latin typeface="Arial"/>
              </a:rPr>
              <a:t>)=</a:t>
            </a:r>
            <a:endParaRPr lang="en-US" altLang="zh-CN" sz="2800">
              <a:latin typeface="Arial"/>
            </a:endParaRPr>
          </a:p>
        </p:txBody>
      </p:sp>
      <p:sp>
        <p:nvSpPr>
          <p:cNvPr id="49185" name="Text Box 21" title=""/>
          <p:cNvSpPr txBox="1"/>
          <p:nvPr/>
        </p:nvSpPr>
        <p:spPr>
          <a:xfrm>
            <a:off x="611188" y="3500438"/>
            <a:ext cx="12509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都存在</a:t>
            </a:r>
            <a:endParaRPr lang="zh-CN" altLang="en-US" sz="2800">
              <a:latin typeface="Arial"/>
            </a:endParaRPr>
          </a:p>
        </p:txBody>
      </p:sp>
      <p:graphicFrame>
        <p:nvGraphicFramePr>
          <p:cNvPr id="49186" name="Object 22" title=""/>
          <p:cNvGraphicFramePr>
            <a:graphicFrameLocks noChangeAspect="1"/>
          </p:cNvGraphicFramePr>
          <p:nvPr/>
        </p:nvGraphicFramePr>
        <p:xfrm>
          <a:off x="6877050" y="2565400"/>
          <a:ext cx="2087563" cy="48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2" name="公式" r:id="rId10" imgW="2087563" imgH="482600" progId="Equation.3">
                  <p:embed/>
                </p:oleObj>
              </mc:Choice>
              <mc:Fallback>
                <p:oleObj name="公式" r:id="rId10" imgW="2087563" imgH="4826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77050" y="2565400"/>
                        <a:ext cx="20875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7" name="Text Box 23" title=""/>
          <p:cNvSpPr txBox="1"/>
          <p:nvPr/>
        </p:nvSpPr>
        <p:spPr>
          <a:xfrm>
            <a:off x="808038" y="6040438"/>
            <a:ext cx="19621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是对称矩阵</a:t>
            </a:r>
            <a:endParaRPr lang="zh-CN" altLang="en-US" sz="2800"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/>
      <p:bldP spid="49164" grpId="0"/>
      <p:bldP spid="49167" grpId="0"/>
      <p:bldP spid="49169" grpId="0"/>
      <p:bldP spid="49184" grpId="0"/>
      <p:bldP spid="49185" grpId="0"/>
      <p:bldP spid="4918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0180" name="Object 4" title=""/>
          <p:cNvGraphicFramePr>
            <a:graphicFrameLocks noChangeAspect="1"/>
          </p:cNvGraphicFramePr>
          <p:nvPr/>
        </p:nvGraphicFramePr>
        <p:xfrm>
          <a:off x="539750" y="3284538"/>
          <a:ext cx="2649538" cy="4508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3" name="公式" r:id="rId2" imgW="2649538" imgH="450850" progId="Equation.3">
                  <p:embed/>
                </p:oleObj>
              </mc:Choice>
              <mc:Fallback>
                <p:oleObj name="公式" r:id="rId2" imgW="2649538" imgH="45085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3284538"/>
                        <a:ext cx="26495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 title=""/>
          <p:cNvSpPr txBox="1"/>
          <p:nvPr/>
        </p:nvSpPr>
        <p:spPr>
          <a:xfrm>
            <a:off x="665163" y="509588"/>
            <a:ext cx="895350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zh-CN" altLang="en-US" sz="2800">
                <a:latin typeface="Arial"/>
              </a:rPr>
              <a:t>引入</a:t>
            </a:r>
            <a:endParaRPr lang="zh-CN" altLang="en-US" sz="2800">
              <a:latin typeface="Arial"/>
            </a:endParaRPr>
          </a:p>
        </p:txBody>
      </p:sp>
      <p:graphicFrame>
        <p:nvGraphicFramePr>
          <p:cNvPr id="50182" name="Object 6" title=""/>
          <p:cNvGraphicFramePr>
            <a:graphicFrameLocks noChangeAspect="1"/>
          </p:cNvGraphicFramePr>
          <p:nvPr/>
        </p:nvGraphicFramePr>
        <p:xfrm>
          <a:off x="1692275" y="260350"/>
          <a:ext cx="1584325" cy="2438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4" name="公式" r:id="rId4" imgW="1584325" imgH="2438400" progId="Equation.3">
                  <p:embed/>
                </p:oleObj>
              </mc:Choice>
              <mc:Fallback>
                <p:oleObj name="公式" r:id="rId4" imgW="1584325" imgH="2438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2275" y="260350"/>
                        <a:ext cx="158432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 title=""/>
          <p:cNvGraphicFramePr>
            <a:graphicFrameLocks noChangeAspect="1"/>
          </p:cNvGraphicFramePr>
          <p:nvPr/>
        </p:nvGraphicFramePr>
        <p:xfrm>
          <a:off x="4067175" y="260350"/>
          <a:ext cx="3330575" cy="24384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5" name="公式" r:id="rId6" imgW="3330575" imgH="2438400" progId="Equation.3">
                  <p:embed/>
                </p:oleObj>
              </mc:Choice>
              <mc:Fallback>
                <p:oleObj name="公式" r:id="rId6" imgW="3330575" imgH="24384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7175" y="260350"/>
                        <a:ext cx="33305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 title=""/>
          <p:cNvGraphicFramePr>
            <a:graphicFrameLocks noChangeAspect="1"/>
          </p:cNvGraphicFramePr>
          <p:nvPr/>
        </p:nvGraphicFramePr>
        <p:xfrm>
          <a:off x="323850" y="4005263"/>
          <a:ext cx="8640763" cy="9572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6" name="公式" r:id="rId8" imgW="8640763" imgH="957262" progId="Equation.3">
                  <p:embed/>
                </p:oleObj>
              </mc:Choice>
              <mc:Fallback>
                <p:oleObj name="公式" r:id="rId8" imgW="8640763" imgH="957262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850" y="4005263"/>
                        <a:ext cx="8640763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5608" name="Object 8" title=""/>
          <p:cNvGraphicFramePr>
            <a:graphicFrameLocks noChangeAspect="1"/>
          </p:cNvGraphicFramePr>
          <p:nvPr/>
        </p:nvGraphicFramePr>
        <p:xfrm>
          <a:off x="1066800" y="1371600"/>
          <a:ext cx="6991350" cy="1524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文档" r:id="rId2" imgW="6991350" imgH="1524000" progId="Word.Document.8">
                  <p:embed/>
                </p:oleObj>
              </mc:Choice>
              <mc:Fallback>
                <p:oleObj name="文档" r:id="rId2" imgW="6991350" imgH="15240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371600"/>
                        <a:ext cx="699135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 title=""/>
          <p:cNvSpPr txBox="1"/>
          <p:nvPr/>
        </p:nvSpPr>
        <p:spPr>
          <a:xfrm>
            <a:off x="685800" y="762000"/>
            <a:ext cx="11430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例 4</a:t>
            </a:r>
            <a:endParaRPr sz="2800">
              <a:solidFill>
                <a:srgbClr val="660033"/>
              </a:solidFill>
            </a:endParaRPr>
          </a:p>
        </p:txBody>
      </p:sp>
      <p:graphicFrame>
        <p:nvGraphicFramePr>
          <p:cNvPr id="25610" name="" title=""/>
          <p:cNvGraphicFramePr>
            <a:graphicFrameLocks noChangeAspect="1"/>
          </p:cNvGraphicFramePr>
          <p:nvPr/>
        </p:nvGraphicFramePr>
        <p:xfrm>
          <a:off x="1066800" y="2895600"/>
          <a:ext cx="7010400" cy="587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文档" r:id="rId4" imgW="7010400" imgH="587375" progId="Word.Document.8">
                  <p:embed/>
                </p:oleObj>
              </mc:Choice>
              <mc:Fallback>
                <p:oleObj name="文档" r:id="rId4" imgW="7010400" imgH="5873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2895600"/>
                        <a:ext cx="7010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" title=""/>
          <p:cNvGraphicFramePr>
            <a:graphicFrameLocks noChangeAspect="1"/>
          </p:cNvGraphicFramePr>
          <p:nvPr/>
        </p:nvGraphicFramePr>
        <p:xfrm>
          <a:off x="1047750" y="3657600"/>
          <a:ext cx="8058150" cy="1771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6" imgW="8058150" imgH="1771650" progId="Word.Document.8">
                  <p:embed/>
                </p:oleObj>
              </mc:Choice>
              <mc:Fallback>
                <p:oleObj name="文档" r:id="rId6" imgW="8058150" imgH="1771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7750" y="3657600"/>
                        <a:ext cx="805815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" title=""/>
          <p:cNvGraphicFramePr>
            <a:graphicFrameLocks noChangeAspect="1"/>
          </p:cNvGraphicFramePr>
          <p:nvPr/>
        </p:nvGraphicFramePr>
        <p:xfrm>
          <a:off x="1020763" y="5181600"/>
          <a:ext cx="6446837" cy="727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8" imgW="6446837" imgH="727075" progId="Word.Document.8">
                  <p:embed/>
                </p:oleObj>
              </mc:Choice>
              <mc:Fallback>
                <p:oleObj name="文档" r:id="rId8" imgW="6446837" imgH="7270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0763" y="5181600"/>
                        <a:ext cx="644683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25614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" title=""/>
          <p:cNvSpPr/>
          <p:nvPr/>
        </p:nvSpPr>
        <p:spPr>
          <a:xfrm>
            <a:off x="7086600" y="614363"/>
            <a:ext cx="1622425" cy="376237"/>
          </a:xfrm>
          <a:prstGeom prst="rect">
            <a:avLst/>
          </a:prstGeom>
          <a:solidFill>
            <a:srgbClr val="FFCC66"/>
          </a:solidFill>
          <a:ln>
            <a:solidFill>
              <a:schemeClr val="accent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1800"/>
              <a:t>§1   数学期望</a:t>
            </a:r>
            <a:endParaRPr sz="1800"/>
          </a:p>
        </p:txBody>
      </p:sp>
      <p:sp>
        <p:nvSpPr>
          <p:cNvPr id="25616" name="Text Box 10" title=""/>
          <p:cNvSpPr txBox="1"/>
          <p:nvPr/>
        </p:nvSpPr>
        <p:spPr>
          <a:xfrm>
            <a:off x="381000" y="5791200"/>
            <a:ext cx="8534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800">
                <a:solidFill>
                  <a:schemeClr val="hlink"/>
                </a:solidFill>
              </a:rPr>
              <a:t>此例说明了数学期望更完整地刻化了x的均值状态。</a:t>
            </a:r>
            <a:endParaRPr sz="2800">
              <a:solidFill>
                <a:schemeClr val="hlink"/>
              </a:solidFill>
            </a:endParaRPr>
          </a:p>
        </p:txBody>
      </p:sp>
      <p:sp>
        <p:nvSpPr>
          <p:cNvPr id="25621" name="HomeButton 15" title="">
            <a:hlinkClick r:id="rId12" action="ppaction://hlinkpres"/>
          </p:cNvPr>
          <p:cNvSpPr/>
          <p:nvPr/>
        </p:nvSpPr>
        <p:spPr>
          <a:xfrm>
            <a:off x="6934200" y="64976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5622" name="Text Box 16" title=""/>
          <p:cNvSpPr txBox="1"/>
          <p:nvPr/>
        </p:nvSpPr>
        <p:spPr>
          <a:xfrm>
            <a:off x="7315200" y="63849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2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0" name="Text Box 2" title=""/>
          <p:cNvSpPr txBox="1"/>
          <p:nvPr/>
        </p:nvSpPr>
        <p:spPr>
          <a:xfrm>
            <a:off x="762000" y="609600"/>
            <a:ext cx="8229600" cy="6070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1 阐述了数学期望、方差的概念及背景，要掌握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它们的性质与计算，会求随机变量函数的数学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期望和方差。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2 要熟记两点分布、二项分布、泊松分布、均匀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分布、指数分布和正态分布的数学期望与方差。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3 给出了契比雪夫不等式，要会用契比雪夫不等式 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作简单的概率估计。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4 引进了协方差、相关系数的概念，要掌握它们的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性质与计算。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5 要掌握二维正态随机变量的不相关与独立的等价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性。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6 给出了矩与协方差矩阵。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lvl="0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1" name="Rectangle 3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sz="2100">
                <a:latin typeface="隶书" pitchFamily="49" charset="-122"/>
                <a:ea typeface="隶书" pitchFamily="49" charset="-122"/>
              </a:rPr>
              <a:t>第四章    小    结</a:t>
            </a:r>
            <a:endParaRPr lang="zh-CN" altLang="en-US"/>
          </a:p>
        </p:txBody>
      </p:sp>
      <p:graphicFrame>
        <p:nvGraphicFramePr>
          <p:cNvPr id="37892" name="Object 4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477" name="Image" r:id="rId2" imgW="7572375" imgH="19050" progId="Photoshop.Image.5">
                  <p:embed/>
                </p:oleObj>
              </mc:Choice>
              <mc:Fallback>
                <p:oleObj name="Image" r:id="rId2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HomeButton 5" title="">
            <a:hlinkClick r:id="rId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37894" name="Text Box 6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  <a:hlinkClick r:id="rId4" action="ppaction://hlinkpres"/>
                <a:hlinkMouseOver action="ppaction://noaction"/>
              </a:rPr>
              <a:t>返回主目录</a:t>
            </a:r>
            <a:endParaRPr lang="zh-CN" altLang="en-US" sz="2000">
              <a:ea typeface="隶书" pitchFamily="49" charset="-122"/>
            </a:endParaRPr>
          </a:p>
        </p:txBody>
      </p:sp>
    </p:spTree>
  </p:cSld>
  <p:clrMapOvr>
    <a:masterClrMapping/>
  </p:clrMapOvr>
  <p:transition/>
  <p:timing/>
</p:sld>
</file>

<file path=ppt/slides/slide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NotDefined 2" title=""/>
          <p:cNvSpPr/>
          <p:nvPr>
            <p:ph type="title"/>
          </p:nvPr>
        </p:nvSpPr>
        <p:spPr>
          <a:xfrm>
            <a:off x="457200" y="277813"/>
            <a:ext cx="8229600" cy="1139825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</a:lstStyle>
          <a:p/>
        </p:txBody>
      </p:sp>
      <p:sp>
        <p:nvSpPr>
          <p:cNvPr id="51203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530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3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1pPr>
            <a:lvl2pPr marL="669925" indent="-3254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0" lang="en-US" altLang="en-US" sz="26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2pPr>
            <a:lvl3pPr marL="1022350" indent="-350838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0" lang="en-US" altLang="en-US" sz="22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3pPr>
            <a:lvl4pPr marL="1339850" indent="-315912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4pPr>
            <a:lvl5pPr marL="1681162" indent="-339725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0"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宋体" pitchFamily="2" charset="-122"/>
              </a:defRPr>
            </a:lvl5pPr>
          </a:lstStyle>
          <a:p>
            <a:pPr lvl="0"/>
            <a:r>
              <a:t>作业:</a:t>
            </a:r>
          </a:p>
          <a:p>
            <a:pPr lvl="0"/>
            <a:r>
              <a:t>23,24,25</a:t>
            </a:r>
          </a:p>
          <a:p>
            <a:pPr lvl="0"/>
            <a:r>
              <a:t>综合题</a:t>
            </a:r>
          </a:p>
          <a:p>
            <a:pPr lvl="0"/>
            <a:r>
              <a:t>2,3,4,7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8677" name="Object 5" title=""/>
          <p:cNvGraphicFramePr>
            <a:graphicFrameLocks noChangeAspect="1"/>
          </p:cNvGraphicFramePr>
          <p:nvPr/>
        </p:nvGraphicFramePr>
        <p:xfrm>
          <a:off x="762000" y="914400"/>
          <a:ext cx="7391400" cy="22796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2" imgW="7391400" imgH="2279650" progId="Word.Document.8">
                  <p:embed/>
                </p:oleObj>
              </mc:Choice>
              <mc:Fallback>
                <p:oleObj name="文档" r:id="rId2" imgW="7391400" imgH="22796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7391400" cy="227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 title=""/>
          <p:cNvSpPr txBox="1"/>
          <p:nvPr/>
        </p:nvSpPr>
        <p:spPr>
          <a:xfrm>
            <a:off x="685800" y="457200"/>
            <a:ext cx="16764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800">
                <a:solidFill>
                  <a:srgbClr val="FF0066"/>
                </a:solidFill>
              </a:rPr>
              <a:t>例 5</a:t>
            </a:r>
            <a:endParaRPr sz="2800">
              <a:solidFill>
                <a:srgbClr val="660033"/>
              </a:solidFill>
            </a:endParaRPr>
          </a:p>
        </p:txBody>
      </p:sp>
      <p:graphicFrame>
        <p:nvGraphicFramePr>
          <p:cNvPr id="28680" name="Object 8" title=""/>
          <p:cNvGraphicFramePr>
            <a:graphicFrameLocks noChangeAspect="1"/>
          </p:cNvGraphicFramePr>
          <p:nvPr/>
        </p:nvGraphicFramePr>
        <p:xfrm>
          <a:off x="781050" y="4419600"/>
          <a:ext cx="7600950" cy="5064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文档" r:id="rId4" imgW="7600950" imgH="506413" progId="Word.Document.8">
                  <p:embed/>
                </p:oleObj>
              </mc:Choice>
              <mc:Fallback>
                <p:oleObj name="文档" r:id="rId4" imgW="7600950" imgH="50641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050" y="4419600"/>
                        <a:ext cx="76009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 title=""/>
          <p:cNvGraphicFramePr>
            <a:graphicFrameLocks noChangeAspect="1"/>
          </p:cNvGraphicFramePr>
          <p:nvPr/>
        </p:nvGraphicFramePr>
        <p:xfrm>
          <a:off x="819150" y="4949825"/>
          <a:ext cx="6419850" cy="9937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文档" r:id="rId6" imgW="6419850" imgH="993775" progId="Word.Document.8">
                  <p:embed/>
                </p:oleObj>
              </mc:Choice>
              <mc:Fallback>
                <p:oleObj name="文档" r:id="rId6" imgW="6419850" imgH="9937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9150" y="4949825"/>
                        <a:ext cx="64198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" title=""/>
          <p:cNvGraphicFramePr>
            <a:graphicFrameLocks noChangeAspect="1"/>
          </p:cNvGraphicFramePr>
          <p:nvPr/>
        </p:nvGraphicFramePr>
        <p:xfrm>
          <a:off x="1333500" y="5842000"/>
          <a:ext cx="6819900" cy="48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文档" r:id="rId8" imgW="6819900" imgH="482600" progId="Word.Document.8">
                  <p:embed/>
                </p:oleObj>
              </mc:Choice>
              <mc:Fallback>
                <p:oleObj name="文档" r:id="rId8" imgW="6819900" imgH="4826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3500" y="5842000"/>
                        <a:ext cx="6819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" title=""/>
          <p:cNvSpPr/>
          <p:nvPr/>
        </p:nvSpPr>
        <p:spPr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200" b="0" i="0" u="none" baseline="0">
                <a:solidFill>
                  <a:schemeClr val="tx2"/>
                </a:solidFill>
                <a:effectLst/>
                <a:latin typeface="Garamond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sz="2100">
                <a:latin typeface="隶书" pitchFamily="49" charset="-122"/>
                <a:ea typeface="隶书" pitchFamily="49" charset="-122"/>
              </a:rPr>
              <a:t>第四章    随机变量的数字特征</a:t>
            </a:r>
          </a:p>
        </p:txBody>
      </p:sp>
      <p:graphicFrame>
        <p:nvGraphicFramePr>
          <p:cNvPr id="28686" name="" title=""/>
          <p:cNvGraphicFramePr>
            <a:graphicFrameLocks noChangeAspect="1"/>
          </p:cNvGraphicFramePr>
          <p:nvPr/>
        </p:nvGraphicFramePr>
        <p:xfrm>
          <a:off x="785813" y="533400"/>
          <a:ext cx="7572375" cy="190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Image" r:id="rId10" imgW="7572375" imgH="19050" progId="Photoshop.Image.5">
                  <p:embed/>
                </p:oleObj>
              </mc:Choice>
              <mc:Fallback>
                <p:oleObj name="Image" r:id="rId10" imgW="7572375" imgH="19050" progId="Photoshop.Image.5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0" title=""/>
          <p:cNvGraphicFramePr>
            <a:graphicFrameLocks noChangeAspect="1"/>
          </p:cNvGraphicFramePr>
          <p:nvPr/>
        </p:nvGraphicFramePr>
        <p:xfrm>
          <a:off x="762000" y="3314700"/>
          <a:ext cx="7924800" cy="9493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文档" r:id="rId12" imgW="7924800" imgH="949325" progId="Word.Document.8">
                  <p:embed/>
                </p:oleObj>
              </mc:Choice>
              <mc:Fallback>
                <p:oleObj name="文档" r:id="rId12" imgW="7924800" imgH="9493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2000" y="3314700"/>
                        <a:ext cx="7924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HomeButton 11" title="">
            <a:hlinkClick r:id="rId14" action="ppaction://hlinkpres"/>
          </p:cNvPr>
          <p:cNvSpPr/>
          <p:nvPr/>
        </p:nvSpPr>
        <p:spPr>
          <a:xfrm>
            <a:off x="6934200" y="6345238"/>
            <a:ext cx="381000" cy="228600"/>
          </a:xfrm>
          <a:prstGeom prst="actionButtonHome">
            <a:avLst/>
          </a:prstGeom>
          <a:solidFill>
            <a:srgbClr val="FFCC66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/>
        </p:txBody>
      </p:sp>
      <p:sp>
        <p:nvSpPr>
          <p:cNvPr id="28690" name="Text Box 12" title=""/>
          <p:cNvSpPr txBox="1"/>
          <p:nvPr/>
        </p:nvSpPr>
        <p:spPr>
          <a:xfrm>
            <a:off x="7315200" y="6232525"/>
            <a:ext cx="16002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 alt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zh-CN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5pPr>
          </a:lstStyle>
          <a:p>
            <a:pPr lvl="0">
              <a:spcBef>
                <a:spcPct val="50000"/>
              </a:spcBef>
            </a:pPr>
            <a:r>
              <a:rPr sz="2000">
                <a:solidFill>
                  <a:srgbClr val="FF0000"/>
                </a:solidFill>
                <a:ea typeface="隶书" pitchFamily="49" charset="-122"/>
                <a:hlinkClick r:id="rId14" action="ppaction://hlinkpres"/>
                <a:hlinkMouseOver action="ppaction://noaction"/>
              </a:rPr>
              <a:t>返回主目录</a:t>
            </a:r>
            <a:endParaRPr sz="2000"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NET" val="6.0.8"/>
  <p:tag name="AS_OS" val="Unix 5.15.0.1023"/>
  <p:tag name="AS_RELEASE_DATE" val="2022.10.14"/>
  <p:tag name="AS_TITLE" val="Aspose.Slides for .NET5"/>
  <p:tag name="AS_VERSION" val="22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r="http://schemas.openxmlformats.org/officeDocument/2006/relationships"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2">
        <a:dk1>
          <a:srgbClr val="0B0506"/>
        </a:dk1>
        <a:lt1>
          <a:srgbClr val="FFFFFF"/>
        </a:lt1>
        <a:dk2>
          <a:srgbClr val="333333"/>
        </a:dk2>
        <a:lt2>
          <a:srgbClr val="CCCCFF"/>
        </a:lt2>
        <a:accent1>
          <a:srgbClr val="3366CC"/>
        </a:accent1>
        <a:accent2>
          <a:srgbClr val="3333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3">
        <a:dk1>
          <a:srgbClr val="221013"/>
        </a:dk1>
        <a:lt1>
          <a:srgbClr val="FFFFFF"/>
        </a:lt1>
        <a:dk2>
          <a:srgbClr val="33333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08080"/>
        </a:hlink>
        <a:folHlink>
          <a:srgbClr val="666633"/>
        </a:folHlink>
      </a:clrScheme>
      <a:clrMap bg1="dk1" tx1="lt2" bg2="dk2" tx2="lt1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9900"/>
        </a:hlink>
        <a:folHlink>
          <a:srgbClr val="B2B2B2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5">
        <a:dk1>
          <a:srgbClr val="002600"/>
        </a:dk1>
        <a:lt1>
          <a:srgbClr val="F8F8F8"/>
        </a:lt1>
        <a:dk2>
          <a:srgbClr val="9B8D65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6600"/>
        </a:hlink>
        <a:folHlink>
          <a:srgbClr val="8080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706F37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1203</Paragraphs>
  <Slides>81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baseType="lpstr" size="93">
      <vt:lpstr>Arial</vt:lpstr>
      <vt:lpstr>Calibri</vt:lpstr>
      <vt:lpstr>Garamond</vt:lpstr>
      <vt:lpstr>宋体</vt:lpstr>
      <vt:lpstr>Wingdings</vt:lpstr>
      <vt:lpstr>Times New Roman</vt:lpstr>
      <vt:lpstr>隶书</vt:lpstr>
      <vt:lpstr>MT Extra</vt:lpstr>
      <vt:lpstr>Symbol</vt:lpstr>
      <vt:lpstr>黑体</vt:lpstr>
      <vt:lpstr>楷体_GB2312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2023-02-11T14:54:59.737</cp:lastPrinted>
  <dcterms:created xsi:type="dcterms:W3CDTF">2023-02-11T14:54:59Z</dcterms:created>
  <dcterms:modified xsi:type="dcterms:W3CDTF">2023-02-11T14:55:04Z</dcterms:modified>
</cp:coreProperties>
</file>